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44" r:id="rId3"/>
    <p:sldMasterId id="2147483780" r:id="rId4"/>
    <p:sldMasterId id="2147483784" r:id="rId5"/>
    <p:sldMasterId id="2147483789" r:id="rId6"/>
    <p:sldMasterId id="2147483794" r:id="rId7"/>
    <p:sldMasterId id="2147483799" r:id="rId8"/>
    <p:sldMasterId id="2147483804" r:id="rId9"/>
    <p:sldMasterId id="2147483816" r:id="rId10"/>
  </p:sldMasterIdLst>
  <p:notesMasterIdLst>
    <p:notesMasterId r:id="rId29"/>
  </p:notesMasterIdLst>
  <p:sldIdLst>
    <p:sldId id="257" r:id="rId11"/>
    <p:sldId id="272" r:id="rId12"/>
    <p:sldId id="259" r:id="rId13"/>
    <p:sldId id="260" r:id="rId14"/>
    <p:sldId id="261" r:id="rId15"/>
    <p:sldId id="273" r:id="rId16"/>
    <p:sldId id="262" r:id="rId17"/>
    <p:sldId id="274" r:id="rId18"/>
    <p:sldId id="277" r:id="rId19"/>
    <p:sldId id="276" r:id="rId20"/>
    <p:sldId id="279" r:id="rId21"/>
    <p:sldId id="280" r:id="rId22"/>
    <p:sldId id="278" r:id="rId23"/>
    <p:sldId id="281" r:id="rId24"/>
    <p:sldId id="282" r:id="rId25"/>
    <p:sldId id="284" r:id="rId26"/>
    <p:sldId id="283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FB70B-6CBA-4EC6-A5C7-628E66376DD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69400-63E8-4A1B-9DD6-8C06AF346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2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685669" indent="-263719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54875" indent="-210975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476825" indent="-210975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898774" indent="-210975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207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7426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1646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5865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961EDAD0-FFF9-46ED-9FAC-9E84E2E0D32B}" type="slidenum">
              <a:rPr lang="zh-CN" altLang="en-US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pPr/>
              <a:t>14</a:t>
            </a:fld>
            <a:endParaRPr lang="en-US" altLang="zh-C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685669" indent="-263719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54875" indent="-210975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476825" indent="-210975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898774" indent="-210975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207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7426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1646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5865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01E2D22B-5522-44AB-B3C8-9E71FBB148DB}" type="slidenum">
              <a:rPr lang="zh-CN" altLang="en-US">
                <a:solidFill>
                  <a:prstClr val="black"/>
                </a:solidFill>
                <a:latin typeface="Calibri" pitchFamily="34" charset="0"/>
              </a:rPr>
              <a:pPr/>
              <a:t>18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083-0979-455D-A074-DA3B0BA9A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8FF3-D04A-4CD9-B81E-5161B507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3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083-0979-455D-A074-DA3B0BA9A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8FF3-D04A-4CD9-B81E-5161B507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3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431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431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083-0979-455D-A074-DA3B0BA9A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8FF3-D04A-4CD9-B81E-5161B507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80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5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6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64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7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4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7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15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5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8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20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62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83" indent="0">
              <a:buNone/>
              <a:defRPr sz="2000" b="1"/>
            </a:lvl2pPr>
            <a:lvl3pPr marL="907185" indent="0">
              <a:buNone/>
              <a:defRPr sz="1800" b="1"/>
            </a:lvl3pPr>
            <a:lvl4pPr marL="1360778" indent="0">
              <a:buNone/>
              <a:defRPr sz="1600" b="1"/>
            </a:lvl4pPr>
            <a:lvl5pPr marL="1814374" indent="0">
              <a:buNone/>
              <a:defRPr sz="1600" b="1"/>
            </a:lvl5pPr>
            <a:lvl6pPr marL="2267965" indent="0">
              <a:buNone/>
              <a:defRPr sz="1600" b="1"/>
            </a:lvl6pPr>
            <a:lvl7pPr marL="2721548" indent="0">
              <a:buNone/>
              <a:defRPr sz="1600" b="1"/>
            </a:lvl7pPr>
            <a:lvl8pPr marL="3175139" indent="0">
              <a:buNone/>
              <a:defRPr sz="1600" b="1"/>
            </a:lvl8pPr>
            <a:lvl9pPr marL="3628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3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83" indent="0">
              <a:buNone/>
              <a:defRPr sz="2000" b="1"/>
            </a:lvl2pPr>
            <a:lvl3pPr marL="907185" indent="0">
              <a:buNone/>
              <a:defRPr sz="1800" b="1"/>
            </a:lvl3pPr>
            <a:lvl4pPr marL="1360778" indent="0">
              <a:buNone/>
              <a:defRPr sz="1600" b="1"/>
            </a:lvl4pPr>
            <a:lvl5pPr marL="1814374" indent="0">
              <a:buNone/>
              <a:defRPr sz="1600" b="1"/>
            </a:lvl5pPr>
            <a:lvl6pPr marL="2267965" indent="0">
              <a:buNone/>
              <a:defRPr sz="1600" b="1"/>
            </a:lvl6pPr>
            <a:lvl7pPr marL="2721548" indent="0">
              <a:buNone/>
              <a:defRPr sz="1600" b="1"/>
            </a:lvl7pPr>
            <a:lvl8pPr marL="3175139" indent="0">
              <a:buNone/>
              <a:defRPr sz="1600" b="1"/>
            </a:lvl8pPr>
            <a:lvl9pPr marL="3628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34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9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48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6" y="27334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583" indent="0">
              <a:buNone/>
              <a:defRPr sz="1200"/>
            </a:lvl2pPr>
            <a:lvl3pPr marL="907185" indent="0">
              <a:buNone/>
              <a:defRPr sz="1000"/>
            </a:lvl3pPr>
            <a:lvl4pPr marL="1360778" indent="0">
              <a:buNone/>
              <a:defRPr sz="900"/>
            </a:lvl4pPr>
            <a:lvl5pPr marL="1814374" indent="0">
              <a:buNone/>
              <a:defRPr sz="900"/>
            </a:lvl5pPr>
            <a:lvl6pPr marL="2267965" indent="0">
              <a:buNone/>
              <a:defRPr sz="900"/>
            </a:lvl6pPr>
            <a:lvl7pPr marL="2721548" indent="0">
              <a:buNone/>
              <a:defRPr sz="900"/>
            </a:lvl7pPr>
            <a:lvl8pPr marL="3175139" indent="0">
              <a:buNone/>
              <a:defRPr sz="900"/>
            </a:lvl8pPr>
            <a:lvl9pPr marL="3628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5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083-0979-455D-A074-DA3B0BA9A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8FF3-D04A-4CD9-B81E-5161B507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61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89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583" indent="0">
              <a:buNone/>
              <a:defRPr sz="2800"/>
            </a:lvl2pPr>
            <a:lvl3pPr marL="907185" indent="0">
              <a:buNone/>
              <a:defRPr sz="2400"/>
            </a:lvl3pPr>
            <a:lvl4pPr marL="1360778" indent="0">
              <a:buNone/>
              <a:defRPr sz="2000"/>
            </a:lvl4pPr>
            <a:lvl5pPr marL="1814374" indent="0">
              <a:buNone/>
              <a:defRPr sz="2000"/>
            </a:lvl5pPr>
            <a:lvl6pPr marL="2267965" indent="0">
              <a:buNone/>
              <a:defRPr sz="2000"/>
            </a:lvl6pPr>
            <a:lvl7pPr marL="2721548" indent="0">
              <a:buNone/>
              <a:defRPr sz="2000"/>
            </a:lvl7pPr>
            <a:lvl8pPr marL="3175139" indent="0">
              <a:buNone/>
              <a:defRPr sz="2000"/>
            </a:lvl8pPr>
            <a:lvl9pPr marL="36287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3583" indent="0">
              <a:buNone/>
              <a:defRPr sz="1200"/>
            </a:lvl2pPr>
            <a:lvl3pPr marL="907185" indent="0">
              <a:buNone/>
              <a:defRPr sz="1000"/>
            </a:lvl3pPr>
            <a:lvl4pPr marL="1360778" indent="0">
              <a:buNone/>
              <a:defRPr sz="900"/>
            </a:lvl4pPr>
            <a:lvl5pPr marL="1814374" indent="0">
              <a:buNone/>
              <a:defRPr sz="900"/>
            </a:lvl5pPr>
            <a:lvl6pPr marL="2267965" indent="0">
              <a:buNone/>
              <a:defRPr sz="900"/>
            </a:lvl6pPr>
            <a:lvl7pPr marL="2721548" indent="0">
              <a:buNone/>
              <a:defRPr sz="900"/>
            </a:lvl7pPr>
            <a:lvl8pPr marL="3175139" indent="0">
              <a:buNone/>
              <a:defRPr sz="900"/>
            </a:lvl8pPr>
            <a:lvl9pPr marL="3628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7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87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5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5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99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7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6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3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0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C55-1CA4-42CD-99E3-E40C67333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9697-B45F-4D84-97AA-1E4E16AA4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25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C55-1CA4-42CD-99E3-E40C67333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9697-B45F-4D84-97AA-1E4E16AA4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71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7"/>
            <a:ext cx="77724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72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44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16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089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361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633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906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178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C55-1CA4-42CD-99E3-E40C67333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9697-B45F-4D84-97AA-1E4E16AA4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3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C55-1CA4-42CD-99E3-E40C67333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9697-B45F-4D84-97AA-1E4E16AA4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62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233" indent="0">
              <a:buNone/>
              <a:defRPr sz="1900" b="1"/>
            </a:lvl2pPr>
            <a:lvl3pPr marL="854465" indent="0">
              <a:buNone/>
              <a:defRPr sz="1700" b="1"/>
            </a:lvl3pPr>
            <a:lvl4pPr marL="1281690" indent="0">
              <a:buNone/>
              <a:defRPr sz="1500" b="1"/>
            </a:lvl4pPr>
            <a:lvl5pPr marL="1708925" indent="0">
              <a:buNone/>
              <a:defRPr sz="1500" b="1"/>
            </a:lvl5pPr>
            <a:lvl6pPr marL="2136161" indent="0">
              <a:buNone/>
              <a:defRPr sz="1500" b="1"/>
            </a:lvl6pPr>
            <a:lvl7pPr marL="2563388" indent="0">
              <a:buNone/>
              <a:defRPr sz="1500" b="1"/>
            </a:lvl7pPr>
            <a:lvl8pPr marL="2990619" indent="0">
              <a:buNone/>
              <a:defRPr sz="1500" b="1"/>
            </a:lvl8pPr>
            <a:lvl9pPr marL="341785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7"/>
            <a:ext cx="4041776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233" indent="0">
              <a:buNone/>
              <a:defRPr sz="1900" b="1"/>
            </a:lvl2pPr>
            <a:lvl3pPr marL="854465" indent="0">
              <a:buNone/>
              <a:defRPr sz="1700" b="1"/>
            </a:lvl3pPr>
            <a:lvl4pPr marL="1281690" indent="0">
              <a:buNone/>
              <a:defRPr sz="1500" b="1"/>
            </a:lvl4pPr>
            <a:lvl5pPr marL="1708925" indent="0">
              <a:buNone/>
              <a:defRPr sz="1500" b="1"/>
            </a:lvl5pPr>
            <a:lvl6pPr marL="2136161" indent="0">
              <a:buNone/>
              <a:defRPr sz="1500" b="1"/>
            </a:lvl6pPr>
            <a:lvl7pPr marL="2563388" indent="0">
              <a:buNone/>
              <a:defRPr sz="1500" b="1"/>
            </a:lvl7pPr>
            <a:lvl8pPr marL="2990619" indent="0">
              <a:buNone/>
              <a:defRPr sz="1500" b="1"/>
            </a:lvl8pPr>
            <a:lvl9pPr marL="341785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C55-1CA4-42CD-99E3-E40C67333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9697-B45F-4D84-97AA-1E4E16AA4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17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C55-1CA4-42CD-99E3-E40C67333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9697-B45F-4D84-97AA-1E4E16AA4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78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C55-1CA4-42CD-99E3-E40C67333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9697-B45F-4D84-97AA-1E4E16AA4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2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7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74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12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4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2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6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9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083-0979-455D-A074-DA3B0BA9A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8FF3-D04A-4CD9-B81E-5161B507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56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62" y="273095"/>
            <a:ext cx="3008313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171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62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7233" indent="0">
              <a:buNone/>
              <a:defRPr sz="1100"/>
            </a:lvl2pPr>
            <a:lvl3pPr marL="854465" indent="0">
              <a:buNone/>
              <a:defRPr sz="900"/>
            </a:lvl3pPr>
            <a:lvl4pPr marL="1281690" indent="0">
              <a:buNone/>
              <a:defRPr sz="800"/>
            </a:lvl4pPr>
            <a:lvl5pPr marL="1708925" indent="0">
              <a:buNone/>
              <a:defRPr sz="800"/>
            </a:lvl5pPr>
            <a:lvl6pPr marL="2136161" indent="0">
              <a:buNone/>
              <a:defRPr sz="800"/>
            </a:lvl6pPr>
            <a:lvl7pPr marL="2563388" indent="0">
              <a:buNone/>
              <a:defRPr sz="800"/>
            </a:lvl7pPr>
            <a:lvl8pPr marL="2990619" indent="0">
              <a:buNone/>
              <a:defRPr sz="800"/>
            </a:lvl8pPr>
            <a:lvl9pPr marL="341785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C55-1CA4-42CD-99E3-E40C67333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9697-B45F-4D84-97AA-1E4E16AA4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94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43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7233" indent="0">
              <a:buNone/>
              <a:defRPr sz="2600"/>
            </a:lvl2pPr>
            <a:lvl3pPr marL="854465" indent="0">
              <a:buNone/>
              <a:defRPr sz="2300"/>
            </a:lvl3pPr>
            <a:lvl4pPr marL="1281690" indent="0">
              <a:buNone/>
              <a:defRPr sz="1900"/>
            </a:lvl4pPr>
            <a:lvl5pPr marL="1708925" indent="0">
              <a:buNone/>
              <a:defRPr sz="1900"/>
            </a:lvl5pPr>
            <a:lvl6pPr marL="2136161" indent="0">
              <a:buNone/>
              <a:defRPr sz="1900"/>
            </a:lvl6pPr>
            <a:lvl7pPr marL="2563388" indent="0">
              <a:buNone/>
              <a:defRPr sz="1900"/>
            </a:lvl7pPr>
            <a:lvl8pPr marL="2990619" indent="0">
              <a:buNone/>
              <a:defRPr sz="1900"/>
            </a:lvl8pPr>
            <a:lvl9pPr marL="3417851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457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27233" indent="0">
              <a:buNone/>
              <a:defRPr sz="1100"/>
            </a:lvl2pPr>
            <a:lvl3pPr marL="854465" indent="0">
              <a:buNone/>
              <a:defRPr sz="900"/>
            </a:lvl3pPr>
            <a:lvl4pPr marL="1281690" indent="0">
              <a:buNone/>
              <a:defRPr sz="800"/>
            </a:lvl4pPr>
            <a:lvl5pPr marL="1708925" indent="0">
              <a:buNone/>
              <a:defRPr sz="800"/>
            </a:lvl5pPr>
            <a:lvl6pPr marL="2136161" indent="0">
              <a:buNone/>
              <a:defRPr sz="800"/>
            </a:lvl6pPr>
            <a:lvl7pPr marL="2563388" indent="0">
              <a:buNone/>
              <a:defRPr sz="800"/>
            </a:lvl7pPr>
            <a:lvl8pPr marL="2990619" indent="0">
              <a:buNone/>
              <a:defRPr sz="800"/>
            </a:lvl8pPr>
            <a:lvl9pPr marL="341785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C55-1CA4-42CD-99E3-E40C67333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9697-B45F-4D84-97AA-1E4E16AA4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6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C55-1CA4-42CD-99E3-E40C67333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9697-B45F-4D84-97AA-1E4E16AA4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12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7"/>
            <a:ext cx="2057400" cy="58515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7"/>
            <a:ext cx="6019800" cy="58515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0C55-1CA4-42CD-99E3-E40C67333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9697-B45F-4D84-97AA-1E4E16AA4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8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331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3583" indent="0" algn="ctr">
              <a:buNone/>
              <a:defRPr sz="2000"/>
            </a:lvl2pPr>
            <a:lvl3pPr marL="907185" indent="0" algn="ctr">
              <a:buNone/>
              <a:defRPr sz="1800"/>
            </a:lvl3pPr>
            <a:lvl4pPr marL="1360778" indent="0" algn="ctr">
              <a:buNone/>
              <a:defRPr sz="1600"/>
            </a:lvl4pPr>
            <a:lvl5pPr marL="1814374" indent="0" algn="ctr">
              <a:buNone/>
              <a:defRPr sz="1600"/>
            </a:lvl5pPr>
            <a:lvl6pPr marL="2267965" indent="0" algn="ctr">
              <a:buNone/>
              <a:defRPr sz="1600"/>
            </a:lvl6pPr>
            <a:lvl7pPr marL="2721548" indent="0" algn="ctr">
              <a:buNone/>
              <a:defRPr sz="1600"/>
            </a:lvl7pPr>
            <a:lvl8pPr marL="3175139" indent="0" algn="ctr">
              <a:buNone/>
              <a:defRPr sz="1600"/>
            </a:lvl8pPr>
            <a:lvl9pPr marL="362873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B57E2-B5E7-4C10-9CFC-41F23509EE4C}" type="datetimeFigureOut">
              <a:rPr lang="zh-CN" altLang="en-US"/>
              <a:pPr/>
              <a:t>2021/3/24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B0BAB-A279-4F0E-9128-E25CF9DD1C8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332040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3C3C6F-31BC-4A40-8BC2-D7BBCEF35164}" type="datetimeFigureOut">
              <a:rPr lang="zh-CN" altLang="en-US"/>
              <a:pPr/>
              <a:t>2021/3/24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0DE1-005D-4581-8E6F-AD40C7414FC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085439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11C7DB-3EF5-4CF2-A517-F65C35B330D3}" type="datetimeFigureOut">
              <a:rPr lang="zh-CN" altLang="en-US"/>
              <a:pPr/>
              <a:t>2021/3/24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6115B-B9EB-4C97-BB9F-B017C628246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667175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51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1D6E8-43CF-437F-9477-27D0F7DC2492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6C42A-BDA6-4E72-9A17-3A58CEB5C7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4101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652A7A-F979-4264-B790-E1A4A58863A5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87A27-EFE1-4D31-86EC-F2A0294250E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6900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23AAF3-1623-43B5-855A-745A87DF0AA2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78F87-3BC5-4A28-B7E5-FA56260980C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3716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207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207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083-0979-455D-A074-DA3B0BA9A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8FF3-D04A-4CD9-B81E-5161B507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13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6864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51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1D6E8-43CF-437F-9477-27D0F7DC2492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6C42A-BDA6-4E72-9A17-3A58CEB5C7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88891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652A7A-F979-4264-B790-E1A4A58863A5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87A27-EFE1-4D31-86EC-F2A0294250E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81885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23AAF3-1623-43B5-855A-745A87DF0AA2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78F87-3BC5-4A28-B7E5-FA56260980C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23875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45730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51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1D6E8-43CF-437F-9477-27D0F7DC2492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6C42A-BDA6-4E72-9A17-3A58CEB5C7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14282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652A7A-F979-4264-B790-E1A4A58863A5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87A27-EFE1-4D31-86EC-F2A0294250E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87433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23AAF3-1623-43B5-855A-745A87DF0AA2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78F87-3BC5-4A28-B7E5-FA56260980C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02536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51924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51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1D6E8-43CF-437F-9477-27D0F7DC2492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6C42A-BDA6-4E72-9A17-3A58CEB5C7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1428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737" indent="0">
              <a:buNone/>
              <a:defRPr sz="2000" b="1"/>
            </a:lvl2pPr>
            <a:lvl3pPr marL="907471" indent="0">
              <a:buNone/>
              <a:defRPr sz="1800" b="1"/>
            </a:lvl3pPr>
            <a:lvl4pPr marL="1361216" indent="0">
              <a:buNone/>
              <a:defRPr sz="1600" b="1"/>
            </a:lvl4pPr>
            <a:lvl5pPr marL="1814954" indent="0">
              <a:buNone/>
              <a:defRPr sz="1600" b="1"/>
            </a:lvl5pPr>
            <a:lvl6pPr marL="2268700" indent="0">
              <a:buNone/>
              <a:defRPr sz="1600" b="1"/>
            </a:lvl6pPr>
            <a:lvl7pPr marL="2722433" indent="0">
              <a:buNone/>
              <a:defRPr sz="1600" b="1"/>
            </a:lvl7pPr>
            <a:lvl8pPr marL="3176169" indent="0">
              <a:buNone/>
              <a:defRPr sz="1600" b="1"/>
            </a:lvl8pPr>
            <a:lvl9pPr marL="36299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737" indent="0">
              <a:buNone/>
              <a:defRPr sz="2000" b="1"/>
            </a:lvl2pPr>
            <a:lvl3pPr marL="907471" indent="0">
              <a:buNone/>
              <a:defRPr sz="1800" b="1"/>
            </a:lvl3pPr>
            <a:lvl4pPr marL="1361216" indent="0">
              <a:buNone/>
              <a:defRPr sz="1600" b="1"/>
            </a:lvl4pPr>
            <a:lvl5pPr marL="1814954" indent="0">
              <a:buNone/>
              <a:defRPr sz="1600" b="1"/>
            </a:lvl5pPr>
            <a:lvl6pPr marL="2268700" indent="0">
              <a:buNone/>
              <a:defRPr sz="1600" b="1"/>
            </a:lvl6pPr>
            <a:lvl7pPr marL="2722433" indent="0">
              <a:buNone/>
              <a:defRPr sz="1600" b="1"/>
            </a:lvl7pPr>
            <a:lvl8pPr marL="3176169" indent="0">
              <a:buNone/>
              <a:defRPr sz="1600" b="1"/>
            </a:lvl8pPr>
            <a:lvl9pPr marL="36299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083-0979-455D-A074-DA3B0BA9A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8FF3-D04A-4CD9-B81E-5161B507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614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652A7A-F979-4264-B790-E1A4A58863A5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87A27-EFE1-4D31-86EC-F2A0294250E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87433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23AAF3-1623-43B5-855A-745A87DF0AA2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78F87-3BC5-4A28-B7E5-FA56260980C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02536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51924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89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257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7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4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7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15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5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8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882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667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83" indent="0">
              <a:buNone/>
              <a:defRPr sz="2000" b="1"/>
            </a:lvl2pPr>
            <a:lvl3pPr marL="907185" indent="0">
              <a:buNone/>
              <a:defRPr sz="1800" b="1"/>
            </a:lvl3pPr>
            <a:lvl4pPr marL="1360778" indent="0">
              <a:buNone/>
              <a:defRPr sz="1600" b="1"/>
            </a:lvl4pPr>
            <a:lvl5pPr marL="1814374" indent="0">
              <a:buNone/>
              <a:defRPr sz="1600" b="1"/>
            </a:lvl5pPr>
            <a:lvl6pPr marL="2267965" indent="0">
              <a:buNone/>
              <a:defRPr sz="1600" b="1"/>
            </a:lvl6pPr>
            <a:lvl7pPr marL="2721548" indent="0">
              <a:buNone/>
              <a:defRPr sz="1600" b="1"/>
            </a:lvl7pPr>
            <a:lvl8pPr marL="3175139" indent="0">
              <a:buNone/>
              <a:defRPr sz="1600" b="1"/>
            </a:lvl8pPr>
            <a:lvl9pPr marL="3628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83" indent="0">
              <a:buNone/>
              <a:defRPr sz="2000" b="1"/>
            </a:lvl2pPr>
            <a:lvl3pPr marL="907185" indent="0">
              <a:buNone/>
              <a:defRPr sz="1800" b="1"/>
            </a:lvl3pPr>
            <a:lvl4pPr marL="1360778" indent="0">
              <a:buNone/>
              <a:defRPr sz="1600" b="1"/>
            </a:lvl4pPr>
            <a:lvl5pPr marL="1814374" indent="0">
              <a:buNone/>
              <a:defRPr sz="1600" b="1"/>
            </a:lvl5pPr>
            <a:lvl6pPr marL="2267965" indent="0">
              <a:buNone/>
              <a:defRPr sz="1600" b="1"/>
            </a:lvl6pPr>
            <a:lvl7pPr marL="2721548" indent="0">
              <a:buNone/>
              <a:defRPr sz="1600" b="1"/>
            </a:lvl7pPr>
            <a:lvl8pPr marL="3175139" indent="0">
              <a:buNone/>
              <a:defRPr sz="1600" b="1"/>
            </a:lvl8pPr>
            <a:lvl9pPr marL="3628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2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77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083-0979-455D-A074-DA3B0BA9A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8FF3-D04A-4CD9-B81E-5161B507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661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88" y="27331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8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583" indent="0">
              <a:buNone/>
              <a:defRPr sz="1200"/>
            </a:lvl2pPr>
            <a:lvl3pPr marL="907185" indent="0">
              <a:buNone/>
              <a:defRPr sz="1000"/>
            </a:lvl3pPr>
            <a:lvl4pPr marL="1360778" indent="0">
              <a:buNone/>
              <a:defRPr sz="900"/>
            </a:lvl4pPr>
            <a:lvl5pPr marL="1814374" indent="0">
              <a:buNone/>
              <a:defRPr sz="900"/>
            </a:lvl5pPr>
            <a:lvl6pPr marL="2267965" indent="0">
              <a:buNone/>
              <a:defRPr sz="900"/>
            </a:lvl6pPr>
            <a:lvl7pPr marL="2721548" indent="0">
              <a:buNone/>
              <a:defRPr sz="900"/>
            </a:lvl7pPr>
            <a:lvl8pPr marL="3175139" indent="0">
              <a:buNone/>
              <a:defRPr sz="900"/>
            </a:lvl8pPr>
            <a:lvl9pPr marL="3628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641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86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583" indent="0">
              <a:buNone/>
              <a:defRPr sz="2800"/>
            </a:lvl2pPr>
            <a:lvl3pPr marL="907185" indent="0">
              <a:buNone/>
              <a:defRPr sz="2400"/>
            </a:lvl3pPr>
            <a:lvl4pPr marL="1360778" indent="0">
              <a:buNone/>
              <a:defRPr sz="2000"/>
            </a:lvl4pPr>
            <a:lvl5pPr marL="1814374" indent="0">
              <a:buNone/>
              <a:defRPr sz="2000"/>
            </a:lvl5pPr>
            <a:lvl6pPr marL="2267965" indent="0">
              <a:buNone/>
              <a:defRPr sz="2000"/>
            </a:lvl6pPr>
            <a:lvl7pPr marL="2721548" indent="0">
              <a:buNone/>
              <a:defRPr sz="2000"/>
            </a:lvl7pPr>
            <a:lvl8pPr marL="3175139" indent="0">
              <a:buNone/>
              <a:defRPr sz="2000"/>
            </a:lvl8pPr>
            <a:lvl9pPr marL="36287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73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3583" indent="0">
              <a:buNone/>
              <a:defRPr sz="1200"/>
            </a:lvl2pPr>
            <a:lvl3pPr marL="907185" indent="0">
              <a:buNone/>
              <a:defRPr sz="1000"/>
            </a:lvl3pPr>
            <a:lvl4pPr marL="1360778" indent="0">
              <a:buNone/>
              <a:defRPr sz="900"/>
            </a:lvl4pPr>
            <a:lvl5pPr marL="1814374" indent="0">
              <a:buNone/>
              <a:defRPr sz="900"/>
            </a:lvl5pPr>
            <a:lvl6pPr marL="2267965" indent="0">
              <a:buNone/>
              <a:defRPr sz="900"/>
            </a:lvl6pPr>
            <a:lvl7pPr marL="2721548" indent="0">
              <a:buNone/>
              <a:defRPr sz="900"/>
            </a:lvl7pPr>
            <a:lvl8pPr marL="3175139" indent="0">
              <a:buNone/>
              <a:defRPr sz="900"/>
            </a:lvl8pPr>
            <a:lvl9pPr marL="3628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319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6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3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3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804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1D6E8-43CF-437F-9477-27D0F7DC2492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6C42A-BDA6-4E72-9A17-3A58CEB5C7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47428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652A7A-F979-4264-B790-E1A4A58863A5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87A27-EFE1-4D31-86EC-F2A0294250E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5411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23AAF3-1623-43B5-855A-745A87DF0AA2}" type="datetimeFigureOut">
              <a:rPr lang="zh-CN" altLang="en-US"/>
              <a:pPr/>
              <a:t>2021/3/24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78F87-3BC5-4A28-B7E5-FA56260980C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5268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1434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083-0979-455D-A074-DA3B0BA9A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8FF3-D04A-4CD9-B81E-5161B507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01" y="27310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0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737" indent="0">
              <a:buNone/>
              <a:defRPr sz="1200"/>
            </a:lvl2pPr>
            <a:lvl3pPr marL="907471" indent="0">
              <a:buNone/>
              <a:defRPr sz="1000"/>
            </a:lvl3pPr>
            <a:lvl4pPr marL="1361216" indent="0">
              <a:buNone/>
              <a:defRPr sz="900"/>
            </a:lvl4pPr>
            <a:lvl5pPr marL="1814954" indent="0">
              <a:buNone/>
              <a:defRPr sz="900"/>
            </a:lvl5pPr>
            <a:lvl6pPr marL="2268700" indent="0">
              <a:buNone/>
              <a:defRPr sz="900"/>
            </a:lvl6pPr>
            <a:lvl7pPr marL="2722433" indent="0">
              <a:buNone/>
              <a:defRPr sz="900"/>
            </a:lvl7pPr>
            <a:lvl8pPr marL="3176169" indent="0">
              <a:buNone/>
              <a:defRPr sz="900"/>
            </a:lvl8pPr>
            <a:lvl9pPr marL="36299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083-0979-455D-A074-DA3B0BA9A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8FF3-D04A-4CD9-B81E-5161B507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5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5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737" indent="0">
              <a:buNone/>
              <a:defRPr sz="2800"/>
            </a:lvl2pPr>
            <a:lvl3pPr marL="907471" indent="0">
              <a:buNone/>
              <a:defRPr sz="2400"/>
            </a:lvl3pPr>
            <a:lvl4pPr marL="1361216" indent="0">
              <a:buNone/>
              <a:defRPr sz="2000"/>
            </a:lvl4pPr>
            <a:lvl5pPr marL="1814954" indent="0">
              <a:buNone/>
              <a:defRPr sz="2000"/>
            </a:lvl5pPr>
            <a:lvl6pPr marL="2268700" indent="0">
              <a:buNone/>
              <a:defRPr sz="2000"/>
            </a:lvl6pPr>
            <a:lvl7pPr marL="2722433" indent="0">
              <a:buNone/>
              <a:defRPr sz="2000"/>
            </a:lvl7pPr>
            <a:lvl8pPr marL="3176169" indent="0">
              <a:buNone/>
              <a:defRPr sz="2000"/>
            </a:lvl8pPr>
            <a:lvl9pPr marL="362991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3737" indent="0">
              <a:buNone/>
              <a:defRPr sz="1200"/>
            </a:lvl2pPr>
            <a:lvl3pPr marL="907471" indent="0">
              <a:buNone/>
              <a:defRPr sz="1000"/>
            </a:lvl3pPr>
            <a:lvl4pPr marL="1361216" indent="0">
              <a:buNone/>
              <a:defRPr sz="900"/>
            </a:lvl4pPr>
            <a:lvl5pPr marL="1814954" indent="0">
              <a:buNone/>
              <a:defRPr sz="900"/>
            </a:lvl5pPr>
            <a:lvl6pPr marL="2268700" indent="0">
              <a:buNone/>
              <a:defRPr sz="900"/>
            </a:lvl6pPr>
            <a:lvl7pPr marL="2722433" indent="0">
              <a:buNone/>
              <a:defRPr sz="900"/>
            </a:lvl7pPr>
            <a:lvl8pPr marL="3176169" indent="0">
              <a:buNone/>
              <a:defRPr sz="900"/>
            </a:lvl8pPr>
            <a:lvl9pPr marL="36299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083-0979-455D-A074-DA3B0BA9A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8FF3-D04A-4CD9-B81E-5161B507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4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764" tIns="45381" rIns="90764" bIns="453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0764" tIns="45381" rIns="90764" bIns="453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6"/>
            <a:ext cx="2133600" cy="365125"/>
          </a:xfrm>
          <a:prstGeom prst="rect">
            <a:avLst/>
          </a:prstGeom>
        </p:spPr>
        <p:txBody>
          <a:bodyPr vert="horz" lIns="90764" tIns="45381" rIns="90764" bIns="4538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471"/>
            <a:fld id="{85CA1083-0979-455D-A074-DA3B0BA9A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7471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406"/>
            <a:ext cx="2895600" cy="365125"/>
          </a:xfrm>
          <a:prstGeom prst="rect">
            <a:avLst/>
          </a:prstGeom>
        </p:spPr>
        <p:txBody>
          <a:bodyPr vert="horz" lIns="90764" tIns="45381" rIns="90764" bIns="4538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47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6"/>
            <a:ext cx="2133600" cy="365125"/>
          </a:xfrm>
          <a:prstGeom prst="rect">
            <a:avLst/>
          </a:prstGeom>
        </p:spPr>
        <p:txBody>
          <a:bodyPr vert="horz" lIns="90764" tIns="45381" rIns="90764" bIns="4538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471"/>
            <a:fld id="{72018FF3-D04A-4CD9-B81E-5161B507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747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2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0747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307" indent="-340307" algn="l" defTabSz="90747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330" indent="-283576" algn="l" defTabSz="90747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359" indent="-226864" algn="l" defTabSz="9074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084" indent="-226864" algn="l" defTabSz="90747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825" indent="-226864" algn="l" defTabSz="90747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5561" indent="-226864" algn="l" defTabSz="9074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9303" indent="-226864" algn="l" defTabSz="9074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3046" indent="-226864" algn="l" defTabSz="9074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784" indent="-226864" algn="l" defTabSz="9074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737" algn="l" defTabSz="907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471" algn="l" defTabSz="907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216" algn="l" defTabSz="907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954" algn="l" defTabSz="907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700" algn="l" defTabSz="907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433" algn="l" defTabSz="907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6169" algn="l" defTabSz="907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915" algn="l" defTabSz="907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53A4CC-C64D-473E-8CEA-3BB46B3B1365}" type="datetimeFigureOut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A77763-AD16-4098-BBCC-9B183BDE997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63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737" tIns="45369" rIns="90737" bIns="453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0737" tIns="45369" rIns="90737" bIns="453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70"/>
            <a:ext cx="2133600" cy="365125"/>
          </a:xfrm>
          <a:prstGeom prst="rect">
            <a:avLst/>
          </a:prstGeom>
        </p:spPr>
        <p:txBody>
          <a:bodyPr vert="horz" lIns="90737" tIns="45369" rIns="90737" bIns="453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85"/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7185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670"/>
            <a:ext cx="2895600" cy="365125"/>
          </a:xfrm>
          <a:prstGeom prst="rect">
            <a:avLst/>
          </a:prstGeom>
        </p:spPr>
        <p:txBody>
          <a:bodyPr vert="horz" lIns="90737" tIns="45369" rIns="90737" bIns="4536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70"/>
            <a:ext cx="2133600" cy="365125"/>
          </a:xfrm>
          <a:prstGeom prst="rect">
            <a:avLst/>
          </a:prstGeom>
        </p:spPr>
        <p:txBody>
          <a:bodyPr vert="horz" lIns="90737" tIns="45369" rIns="90737" bIns="4536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85"/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71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8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071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193" indent="-340193" algn="l" defTabSz="907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096" indent="-283483" algn="l" defTabSz="9071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990" indent="-226790" algn="l" defTabSz="907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569" indent="-226790" algn="l" defTabSz="9071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169" indent="-226790" algn="l" defTabSz="90718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749" indent="-226790" algn="l" defTabSz="907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8352" indent="-226790" algn="l" defTabSz="907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941" indent="-226790" algn="l" defTabSz="907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5531" indent="-226790" algn="l" defTabSz="907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83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85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778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374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965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548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139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738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85438" tIns="42720" rIns="85438" bIns="42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85438" tIns="42720" rIns="85438" bIns="42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9"/>
            <a:ext cx="2133600" cy="365127"/>
          </a:xfrm>
          <a:prstGeom prst="rect">
            <a:avLst/>
          </a:prstGeom>
        </p:spPr>
        <p:txBody>
          <a:bodyPr vert="horz" lIns="85438" tIns="42720" rIns="85438" bIns="42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4465"/>
            <a:fld id="{B9640C55-1CA4-42CD-99E3-E40C67333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4465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469"/>
            <a:ext cx="2895600" cy="365127"/>
          </a:xfrm>
          <a:prstGeom prst="rect">
            <a:avLst/>
          </a:prstGeom>
        </p:spPr>
        <p:txBody>
          <a:bodyPr vert="horz" lIns="85438" tIns="42720" rIns="85438" bIns="42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446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9"/>
            <a:ext cx="2133600" cy="365127"/>
          </a:xfrm>
          <a:prstGeom prst="rect">
            <a:avLst/>
          </a:prstGeom>
        </p:spPr>
        <p:txBody>
          <a:bodyPr vert="horz" lIns="85438" tIns="42720" rIns="85438" bIns="42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4465"/>
            <a:fld id="{59529697-B45F-4D84-97AA-1E4E16AA4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446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854465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427" indent="-320427" algn="l" defTabSz="85446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4254" indent="-267021" algn="l" defTabSz="85446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081" indent="-213617" algn="l" defTabSz="8544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95311" indent="-213617" algn="l" defTabSz="8544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2542" indent="-213617" algn="l" defTabSz="8544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9769" indent="-213617" algn="l" defTabSz="85446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7006" indent="-213617" algn="l" defTabSz="85446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4237" indent="-213617" algn="l" defTabSz="85446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1466" indent="-213617" algn="l" defTabSz="85446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4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7233" algn="l" defTabSz="854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4465" algn="l" defTabSz="854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690" algn="l" defTabSz="854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8925" algn="l" defTabSz="854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6161" algn="l" defTabSz="854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388" algn="l" defTabSz="854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0619" algn="l" defTabSz="854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7851" algn="l" defTabSz="854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2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37" tIns="45369" rIns="90737" bIns="453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2" y="1825625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37" tIns="45369" rIns="90737" bIns="45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650"/>
            <a:ext cx="2057400" cy="365125"/>
          </a:xfrm>
          <a:prstGeom prst="rect">
            <a:avLst/>
          </a:prstGeom>
        </p:spPr>
        <p:txBody>
          <a:bodyPr vert="horz" wrap="square" lIns="90737" tIns="45369" rIns="90737" bIns="4536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07185" fontAlgn="base">
              <a:spcBef>
                <a:spcPct val="0"/>
              </a:spcBef>
              <a:spcAft>
                <a:spcPct val="0"/>
              </a:spcAft>
            </a:pPr>
            <a:fld id="{03930A0A-01BD-4946-9ED8-F2E0E30FE605}" type="datetimeFigureOut">
              <a:rPr lang="zh-CN" altLang="en-US" smtClean="0"/>
              <a:pPr defTabSz="907185" fontAlgn="base">
                <a:spcBef>
                  <a:spcPct val="0"/>
                </a:spcBef>
                <a:spcAft>
                  <a:spcPct val="0"/>
                </a:spcAft>
              </a:pPr>
              <a:t>2021/3/24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650"/>
            <a:ext cx="3086100" cy="365125"/>
          </a:xfrm>
          <a:prstGeom prst="rect">
            <a:avLst/>
          </a:prstGeom>
        </p:spPr>
        <p:txBody>
          <a:bodyPr vert="horz" wrap="square" lIns="90737" tIns="45369" rIns="90737" bIns="45369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07185"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650"/>
            <a:ext cx="2057400" cy="365125"/>
          </a:xfrm>
          <a:prstGeom prst="rect">
            <a:avLst/>
          </a:prstGeom>
        </p:spPr>
        <p:txBody>
          <a:bodyPr vert="horz" wrap="square" lIns="90737" tIns="45369" rIns="90737" bIns="4536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07185" fontAlgn="base">
              <a:spcBef>
                <a:spcPct val="0"/>
              </a:spcBef>
              <a:spcAft>
                <a:spcPct val="0"/>
              </a:spcAft>
            </a:pPr>
            <a:fld id="{04B18654-55B7-4F1B-869B-EC00FCF02BC0}" type="slidenum">
              <a:rPr lang="zh-CN" altLang="en-US" smtClean="0"/>
              <a:pPr defTabSz="90718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832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358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0718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077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143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6790" indent="-22679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0387" indent="-22679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33990" indent="-22679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587569" indent="-22679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41169" indent="-22679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494749" indent="-226790" algn="l" defTabSz="9071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8352" indent="-226790" algn="l" defTabSz="9071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941" indent="-226790" algn="l" defTabSz="9071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5531" indent="-226790" algn="l" defTabSz="9071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83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85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778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374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965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548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139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738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94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53A4CC-C64D-473E-8CEA-3BB46B3B1365}" type="datetimeFigureOut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94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94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A77763-AD16-4098-BBCC-9B183BDE997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4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86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53A4CC-C64D-473E-8CEA-3BB46B3B1365}" type="datetimeFigureOut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86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86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A77763-AD16-4098-BBCC-9B183BDE997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21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53A4CC-C64D-473E-8CEA-3BB46B3B1365}" type="datetimeFigureOut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A77763-AD16-4098-BBCC-9B183BDE997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34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53A4CC-C64D-473E-8CEA-3BB46B3B1365}" type="datetimeFigureOut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A77763-AD16-4098-BBCC-9B183BDE997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34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737" tIns="45369" rIns="90737" bIns="453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0737" tIns="45369" rIns="90737" bIns="453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42"/>
            <a:ext cx="2133600" cy="365125"/>
          </a:xfrm>
          <a:prstGeom prst="rect">
            <a:avLst/>
          </a:prstGeom>
        </p:spPr>
        <p:txBody>
          <a:bodyPr vert="horz" lIns="90737" tIns="45369" rIns="90737" bIns="453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85"/>
            <a:fld id="{BABB6557-D668-40DA-9395-8CC5CC01F8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7185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642"/>
            <a:ext cx="2895600" cy="365125"/>
          </a:xfrm>
          <a:prstGeom prst="rect">
            <a:avLst/>
          </a:prstGeom>
        </p:spPr>
        <p:txBody>
          <a:bodyPr vert="horz" lIns="90737" tIns="45369" rIns="90737" bIns="4536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42"/>
            <a:ext cx="2133600" cy="365125"/>
          </a:xfrm>
          <a:prstGeom prst="rect">
            <a:avLst/>
          </a:prstGeom>
        </p:spPr>
        <p:txBody>
          <a:bodyPr vert="horz" lIns="90737" tIns="45369" rIns="90737" bIns="4536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185"/>
            <a:fld id="{C6C9160D-F47D-4611-949D-DD1799CB2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71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5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071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193" indent="-340193" algn="l" defTabSz="907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096" indent="-283483" algn="l" defTabSz="9071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990" indent="-226790" algn="l" defTabSz="907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569" indent="-226790" algn="l" defTabSz="9071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169" indent="-226790" algn="l" defTabSz="90718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749" indent="-226790" algn="l" defTabSz="907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8352" indent="-226790" algn="l" defTabSz="907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941" indent="-226790" algn="l" defTabSz="907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5531" indent="-226790" algn="l" defTabSz="907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83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85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778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374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965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548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139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738" algn="l" defTabSz="907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7.xml"/><Relationship Id="rId4" Type="http://schemas.openxmlformats.org/officeDocument/2006/relationships/hyperlink" Target="file:///D:\B&#7896;%20PP%20C&#193;NH%20DI&#7872;U%201\B&#7896;%20PP%20TI&#7870;NG%20VI&#7878;T%20C&#193;NH%20DI&#7872;U%201\VIDEO%20T&#7862;NG%20K&#200;M%20M&#212;N%20TI&#7870;NG%20VI&#7878;T%20C&#193;NH%20DI&#7872;U%201\VIDEO%20T&#7862;NG%20K&#200;M%20M&#212;N%20TI&#7870;NG%20VI&#7878;T%20C&#193;NH%20DI&#7872;U%201\VIDEO%20TV%20HK2%20CANH%20DIEU\29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5" y="-1258888"/>
            <a:ext cx="9884569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3664763" y="1017589"/>
            <a:ext cx="2353529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.VnAvant" pitchFamily="34" charset="0"/>
              </a:rPr>
              <a:t>gi¶i nghÜa tõ</a:t>
            </a:r>
          </a:p>
        </p:txBody>
      </p:sp>
      <p:grpSp>
        <p:nvGrpSpPr>
          <p:cNvPr id="20484" name="Group 16"/>
          <p:cNvGrpSpPr>
            <a:grpSpLocks/>
          </p:cNvGrpSpPr>
          <p:nvPr/>
        </p:nvGrpSpPr>
        <p:grpSpPr bwMode="auto">
          <a:xfrm>
            <a:off x="381018" y="1755775"/>
            <a:ext cx="8458199" cy="2853500"/>
            <a:chOff x="5781973" y="1882062"/>
            <a:chExt cx="4914135" cy="1582762"/>
          </a:xfrm>
        </p:grpSpPr>
        <p:sp>
          <p:nvSpPr>
            <p:cNvPr id="20485" name="TextBox 8"/>
            <p:cNvSpPr txBox="1">
              <a:spLocks noChangeArrowheads="1"/>
            </p:cNvSpPr>
            <p:nvPr/>
          </p:nvSpPr>
          <p:spPr bwMode="auto">
            <a:xfrm>
              <a:off x="5781973" y="1882062"/>
              <a:ext cx="4914135" cy="68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dirty="0" err="1">
                  <a:solidFill>
                    <a:srgbClr val="FF0000"/>
                  </a:solidFill>
                  <a:latin typeface=".VnAvant" pitchFamily="34" charset="0"/>
                </a:rPr>
                <a:t>Ngu©y</a:t>
              </a:r>
              <a:r>
                <a:rPr lang="en-US" altLang="en-US" sz="2400" dirty="0">
                  <a:solidFill>
                    <a:srgbClr val="FF0000"/>
                  </a:solidFill>
                  <a:latin typeface=".VnAvant" pitchFamily="34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.VnAvant" pitchFamily="34" charset="0"/>
                </a:rPr>
                <a:t>nguÈy</a:t>
              </a:r>
              <a:r>
                <a:rPr lang="en-US" altLang="en-US" sz="2400" dirty="0">
                  <a:solidFill>
                    <a:srgbClr val="FF0000"/>
                  </a:solidFill>
                  <a:latin typeface=".VnAvant" pitchFamily="34" charset="0"/>
                </a:rPr>
                <a:t>: </a:t>
              </a:r>
              <a:r>
                <a:rPr lang="en-US" altLang="en-US" sz="2400" dirty="0" smtClean="0">
                  <a:solidFill>
                    <a:prstClr val="black"/>
                  </a:solidFill>
                  <a:latin typeface=".VnAvant" pitchFamily="34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.VnAvant" pitchFamily="34" charset="0"/>
                </a:rPr>
                <a:t>tá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 ý </a:t>
              </a:r>
              <a:r>
                <a:rPr lang="en-US" altLang="en-US" sz="2400" dirty="0" err="1">
                  <a:solidFill>
                    <a:prstClr val="black"/>
                  </a:solidFill>
                  <a:latin typeface=".VnAvant" pitchFamily="34" charset="0"/>
                </a:rPr>
                <a:t>kh«ng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.VnAvant" pitchFamily="34" charset="0"/>
                </a:rPr>
                <a:t>b»ng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.VnAvant" pitchFamily="34" charset="0"/>
                </a:rPr>
                <a:t>lßng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, </a:t>
              </a:r>
              <a:r>
                <a:rPr lang="en-US" altLang="en-US" sz="2400" dirty="0" err="1">
                  <a:solidFill>
                    <a:prstClr val="black"/>
                  </a:solidFill>
                  <a:latin typeface=".VnAvant" pitchFamily="34" charset="0"/>
                </a:rPr>
                <a:t>kh«ng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 ®</a:t>
              </a:r>
              <a:r>
                <a:rPr lang="en-US" altLang="en-US" sz="2400" dirty="0" err="1">
                  <a:solidFill>
                    <a:prstClr val="black"/>
                  </a:solidFill>
                  <a:latin typeface=".VnAvant" pitchFamily="34" charset="0"/>
                </a:rPr>
                <a:t>ång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 ý </a:t>
              </a:r>
              <a:r>
                <a:rPr lang="en-US" altLang="en-US" sz="2400" dirty="0" err="1">
                  <a:solidFill>
                    <a:prstClr val="black"/>
                  </a:solidFill>
                  <a:latin typeface=".VnAvant" pitchFamily="34" charset="0"/>
                </a:rPr>
                <a:t>b»ng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 </a:t>
              </a:r>
              <a:r>
                <a:rPr lang="en-US" altLang="en-US" sz="2600" dirty="0" err="1" smtClean="0">
                  <a:solidFill>
                    <a:prstClr val="black"/>
                  </a:solidFill>
                  <a:latin typeface="Aaria"/>
                </a:rPr>
                <a:t>những</a:t>
              </a:r>
              <a:r>
                <a:rPr lang="en-US" altLang="en-US" sz="2600" dirty="0" smtClean="0">
                  <a:solidFill>
                    <a:prstClr val="black"/>
                  </a:solidFill>
                  <a:latin typeface="Aaria"/>
                </a:rPr>
                <a:t> </a:t>
              </a:r>
              <a:r>
                <a:rPr lang="en-US" altLang="en-US" sz="2600" dirty="0" err="1" smtClean="0">
                  <a:solidFill>
                    <a:prstClr val="black"/>
                  </a:solidFill>
                  <a:latin typeface="Aaria"/>
                </a:rPr>
                <a:t>động</a:t>
              </a:r>
              <a:r>
                <a:rPr lang="en-US" altLang="en-US" sz="2600" dirty="0" smtClean="0">
                  <a:solidFill>
                    <a:prstClr val="black"/>
                  </a:solidFill>
                  <a:latin typeface="Aaria"/>
                </a:rPr>
                <a:t> </a:t>
              </a:r>
              <a:r>
                <a:rPr lang="en-US" altLang="en-US" sz="2600" dirty="0" err="1" smtClean="0">
                  <a:solidFill>
                    <a:prstClr val="black"/>
                  </a:solidFill>
                  <a:latin typeface="Aaria"/>
                </a:rPr>
                <a:t>tác</a:t>
              </a:r>
              <a:r>
                <a:rPr lang="en-US" altLang="en-US" sz="2600" dirty="0" smtClean="0">
                  <a:solidFill>
                    <a:prstClr val="black"/>
                  </a:solidFill>
                  <a:latin typeface="Aaria"/>
                </a:rPr>
                <a:t>  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l¾c ®</a:t>
              </a:r>
              <a:r>
                <a:rPr lang="en-US" altLang="en-US" sz="2400" dirty="0" err="1">
                  <a:solidFill>
                    <a:prstClr val="black"/>
                  </a:solidFill>
                  <a:latin typeface=".VnAvant" pitchFamily="34" charset="0"/>
                </a:rPr>
                <a:t>Çu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.VnAvant" pitchFamily="34" charset="0"/>
                </a:rPr>
                <a:t>nhón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.VnAvant" pitchFamily="34" charset="0"/>
                </a:rPr>
                <a:t>vai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 </a:t>
              </a:r>
              <a:r>
                <a:rPr lang="en-US" altLang="en-US" sz="2400" dirty="0" smtClean="0">
                  <a:solidFill>
                    <a:prstClr val="black"/>
                  </a:solidFill>
                  <a:latin typeface=".VnAvant" pitchFamily="34" charset="0"/>
                </a:rPr>
                <a:t>,</a:t>
              </a:r>
              <a:r>
                <a:rPr lang="en-US" altLang="en-US" sz="2400" dirty="0" err="1" smtClean="0">
                  <a:solidFill>
                    <a:prstClr val="black"/>
                  </a:solidFill>
                  <a:latin typeface=".VnAvant" pitchFamily="34" charset="0"/>
                </a:rPr>
                <a:t>vung</a:t>
              </a:r>
              <a:r>
                <a:rPr lang="en-US" altLang="en-US" sz="2400" dirty="0" smtClean="0">
                  <a:solidFill>
                    <a:prstClr val="black"/>
                  </a:solidFill>
                  <a:latin typeface=".VnAvant" pitchFamily="34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.VnAvant" pitchFamily="34" charset="0"/>
                </a:rPr>
                <a:t>vÈy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.VnAvant" pitchFamily="34" charset="0"/>
                </a:rPr>
                <a:t>tay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 </a:t>
              </a:r>
              <a:r>
                <a:rPr lang="en-US" altLang="en-US" sz="2400" dirty="0" err="1">
                  <a:solidFill>
                    <a:prstClr val="black"/>
                  </a:solidFill>
                  <a:latin typeface=".VnAvant" pitchFamily="34" charset="0"/>
                </a:rPr>
                <a:t>ch©n</a:t>
              </a:r>
              <a:endParaRPr lang="en-US" altLang="en-US" sz="2400" dirty="0">
                <a:solidFill>
                  <a:prstClr val="black"/>
                </a:solidFill>
                <a:latin typeface="UTM Avo"/>
              </a:endParaRPr>
            </a:p>
          </p:txBody>
        </p:sp>
        <p:sp>
          <p:nvSpPr>
            <p:cNvPr id="20486" name="TextBox 11"/>
            <p:cNvSpPr txBox="1">
              <a:spLocks noChangeArrowheads="1"/>
            </p:cNvSpPr>
            <p:nvPr/>
          </p:nvSpPr>
          <p:spPr bwMode="auto">
            <a:xfrm>
              <a:off x="5789889" y="2712900"/>
              <a:ext cx="1764498" cy="25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dirty="0" err="1">
                  <a:solidFill>
                    <a:srgbClr val="FF0000"/>
                  </a:solidFill>
                  <a:latin typeface=".VnAvant" pitchFamily="34" charset="0"/>
                </a:rPr>
                <a:t>Tróng</a:t>
              </a:r>
              <a:r>
                <a:rPr lang="en-US" altLang="en-US" sz="2400" dirty="0">
                  <a:solidFill>
                    <a:srgbClr val="FF0000"/>
                  </a:solidFill>
                  <a:latin typeface=".VnAvant" pitchFamily="34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.VnAvant" pitchFamily="34" charset="0"/>
                </a:rPr>
                <a:t>tuyÓn</a:t>
              </a:r>
              <a:r>
                <a:rPr lang="en-US" altLang="en-US" sz="2400" dirty="0">
                  <a:solidFill>
                    <a:srgbClr val="FF0000"/>
                  </a:solidFill>
                  <a:latin typeface=".VnAvant" pitchFamily="34" charset="0"/>
                </a:rPr>
                <a:t> 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: </a:t>
              </a:r>
              <a:r>
                <a:rPr lang="en-US" altLang="en-US" sz="2400" dirty="0" err="1">
                  <a:solidFill>
                    <a:prstClr val="black"/>
                  </a:solidFill>
                  <a:latin typeface=".VnAvant" pitchFamily="34" charset="0"/>
                </a:rPr>
                <a:t>Thi</a:t>
              </a:r>
              <a:r>
                <a:rPr lang="en-US" altLang="en-US" sz="2400" dirty="0">
                  <a:solidFill>
                    <a:prstClr val="black"/>
                  </a:solidFill>
                  <a:latin typeface=".VnAvant" pitchFamily="34" charset="0"/>
                </a:rPr>
                <a:t> ®ç</a:t>
              </a:r>
            </a:p>
          </p:txBody>
        </p:sp>
        <p:sp>
          <p:nvSpPr>
            <p:cNvPr id="20487" name="TextBox 14"/>
            <p:cNvSpPr txBox="1">
              <a:spLocks noChangeArrowheads="1"/>
            </p:cNvSpPr>
            <p:nvPr/>
          </p:nvSpPr>
          <p:spPr bwMode="auto">
            <a:xfrm>
              <a:off x="5781973" y="3174608"/>
              <a:ext cx="2877064" cy="29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dirty="0" err="1">
                  <a:solidFill>
                    <a:srgbClr val="FF0000"/>
                  </a:solidFill>
                  <a:latin typeface=".VnAvant" pitchFamily="34" charset="0"/>
                </a:rPr>
                <a:t>Buét</a:t>
              </a:r>
              <a:r>
                <a:rPr lang="en-US" altLang="en-US" dirty="0">
                  <a:solidFill>
                    <a:srgbClr val="FF0000"/>
                  </a:solidFill>
                  <a:latin typeface=".VnAvant" pitchFamily="34" charset="0"/>
                </a:rPr>
                <a:t> </a:t>
              </a:r>
              <a:r>
                <a:rPr lang="en-US" altLang="en-US" dirty="0" err="1">
                  <a:solidFill>
                    <a:srgbClr val="FF0000"/>
                  </a:solidFill>
                  <a:latin typeface=".VnAvant" pitchFamily="34" charset="0"/>
                </a:rPr>
                <a:t>miÖng</a:t>
              </a:r>
              <a:r>
                <a:rPr lang="en-US" altLang="en-US" dirty="0">
                  <a:solidFill>
                    <a:srgbClr val="FF0000"/>
                  </a:solidFill>
                  <a:latin typeface=".VnAvant" pitchFamily="34" charset="0"/>
                </a:rPr>
                <a:t> : </a:t>
              </a:r>
              <a:r>
                <a:rPr lang="en-US" altLang="en-US" dirty="0" err="1">
                  <a:solidFill>
                    <a:prstClr val="black"/>
                  </a:solidFill>
                  <a:latin typeface=".VnAvant" pitchFamily="34" charset="0"/>
                </a:rPr>
                <a:t>tù</a:t>
              </a:r>
              <a:r>
                <a:rPr lang="en-US" altLang="en-US" dirty="0">
                  <a:solidFill>
                    <a:prstClr val="black"/>
                  </a:solidFill>
                  <a:latin typeface=".VnAvant" pitchFamily="34" charset="0"/>
                </a:rPr>
                <a:t> </a:t>
              </a:r>
              <a:r>
                <a:rPr lang="en-US" altLang="en-US" dirty="0" err="1">
                  <a:solidFill>
                    <a:prstClr val="black"/>
                  </a:solidFill>
                  <a:latin typeface=".VnAvant" pitchFamily="34" charset="0"/>
                </a:rPr>
                <a:t>nhiªn</a:t>
              </a:r>
              <a:r>
                <a:rPr lang="en-US" altLang="en-US" dirty="0">
                  <a:solidFill>
                    <a:prstClr val="black"/>
                  </a:solidFill>
                  <a:latin typeface=".VnAvant" pitchFamily="34" charset="0"/>
                </a:rPr>
                <a:t> </a:t>
              </a:r>
              <a:r>
                <a:rPr lang="en-US" altLang="en-US" dirty="0" err="1">
                  <a:solidFill>
                    <a:prstClr val="black"/>
                  </a:solidFill>
                  <a:latin typeface=".VnAvant" pitchFamily="34" charset="0"/>
                </a:rPr>
                <a:t>nãi</a:t>
              </a:r>
              <a:r>
                <a:rPr lang="en-US" altLang="en-US" dirty="0">
                  <a:solidFill>
                    <a:prstClr val="black"/>
                  </a:solidFill>
                  <a:latin typeface=".VnAvant" pitchFamily="34" charset="0"/>
                </a:rPr>
                <a:t> </a:t>
              </a:r>
              <a:r>
                <a:rPr lang="en-US" altLang="en-US" dirty="0" err="1">
                  <a:solidFill>
                    <a:prstClr val="black"/>
                  </a:solidFill>
                  <a:latin typeface=".VnAvant" pitchFamily="34" charset="0"/>
                </a:rPr>
                <a:t>ra</a:t>
              </a:r>
              <a:endParaRPr lang="en-US" altLang="en-US" dirty="0">
                <a:solidFill>
                  <a:prstClr val="black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079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494" y="522517"/>
            <a:ext cx="4691741" cy="707177"/>
          </a:xfrm>
          <a:prstGeom prst="rect">
            <a:avLst/>
          </a:prstGeom>
          <a:noFill/>
        </p:spPr>
        <p:txBody>
          <a:bodyPr wrap="square" lIns="90737" tIns="45369" rIns="90737" bIns="45369" rtlCol="0">
            <a:spAutoFit/>
          </a:bodyPr>
          <a:lstStyle/>
          <a:p>
            <a:pPr defTabSz="907185"/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ngữ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22043"/>
            <a:ext cx="3886200" cy="707177"/>
          </a:xfrm>
          <a:prstGeom prst="rect">
            <a:avLst/>
          </a:prstGeom>
          <a:noFill/>
        </p:spPr>
        <p:txBody>
          <a:bodyPr wrap="square" lIns="90737" tIns="45369" rIns="90737" bIns="45369" rtlCol="0">
            <a:spAutoFit/>
          </a:bodyPr>
          <a:lstStyle/>
          <a:p>
            <a:pPr defTabSz="907185"/>
            <a:r>
              <a:rPr lang="en-US" sz="4000" b="1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40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guây</a:t>
            </a:r>
            <a:r>
              <a:rPr lang="en-US" sz="4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nguẩy</a:t>
            </a:r>
            <a:endParaRPr lang="en-US" sz="4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98" y="2743215"/>
            <a:ext cx="3383203" cy="707177"/>
          </a:xfrm>
          <a:prstGeom prst="rect">
            <a:avLst/>
          </a:prstGeom>
          <a:noFill/>
        </p:spPr>
        <p:txBody>
          <a:bodyPr wrap="square" lIns="90737" tIns="45369" rIns="90737" bIns="45369" rtlCol="0">
            <a:spAutoFit/>
          </a:bodyPr>
          <a:lstStyle/>
          <a:p>
            <a:pPr defTabSz="907185"/>
            <a:r>
              <a:rPr lang="en-US" sz="40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loay</a:t>
            </a:r>
            <a:r>
              <a:rPr lang="en-US" sz="4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hoay</a:t>
            </a:r>
            <a:endParaRPr lang="en-US" sz="4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441703"/>
            <a:ext cx="3657600" cy="707177"/>
          </a:xfrm>
          <a:prstGeom prst="rect">
            <a:avLst/>
          </a:prstGeom>
          <a:noFill/>
        </p:spPr>
        <p:txBody>
          <a:bodyPr wrap="square" lIns="90737" tIns="45369" rIns="90737" bIns="45369" rtlCol="0">
            <a:spAutoFit/>
          </a:bodyPr>
          <a:lstStyle/>
          <a:p>
            <a:pPr defTabSz="907185"/>
            <a:r>
              <a:rPr lang="en-US" sz="4000" b="1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hoái</a:t>
            </a:r>
            <a:r>
              <a:rPr lang="en-US" sz="4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chí</a:t>
            </a:r>
            <a:endParaRPr lang="en-US" sz="4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6513" y="4441703"/>
            <a:ext cx="3689125" cy="707177"/>
          </a:xfrm>
          <a:prstGeom prst="rect">
            <a:avLst/>
          </a:prstGeom>
          <a:noFill/>
        </p:spPr>
        <p:txBody>
          <a:bodyPr wrap="square" lIns="90737" tIns="45369" rIns="90737" bIns="45369" rtlCol="0">
            <a:spAutoFit/>
          </a:bodyPr>
          <a:lstStyle/>
          <a:p>
            <a:pPr defTabSz="907185"/>
            <a:r>
              <a:rPr lang="en-US" sz="4000" b="1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0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uột</a:t>
            </a:r>
            <a:r>
              <a:rPr lang="en-US" sz="4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miệng</a:t>
            </a:r>
            <a:endParaRPr lang="en-US" sz="4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803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9" y="26"/>
            <a:ext cx="9179719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170314" y="838200"/>
            <a:ext cx="338976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algn="ctr" defTabSz="1141171">
              <a:defRPr/>
            </a:pPr>
            <a:r>
              <a:rPr lang="en-US" sz="20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3962400" y="649753"/>
            <a:ext cx="338976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algn="ctr" defTabSz="1141171">
              <a:defRPr/>
            </a:pPr>
            <a:r>
              <a:rPr lang="en-US" sz="20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362200" y="1295400"/>
            <a:ext cx="338976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algn="ctr" defTabSz="1141171">
              <a:defRPr/>
            </a:pPr>
            <a:r>
              <a:rPr lang="en-US" sz="20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170314" y="2133600"/>
            <a:ext cx="338976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algn="ctr" defTabSz="1141171">
              <a:defRPr/>
            </a:pPr>
            <a:r>
              <a:rPr lang="en-US" sz="20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4131888" y="1916249"/>
            <a:ext cx="338976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algn="ctr" defTabSz="1141171">
              <a:defRPr/>
            </a:pPr>
            <a:r>
              <a:rPr lang="en-US" sz="20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170314" y="3407569"/>
            <a:ext cx="338976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algn="ctr" defTabSz="1141171">
              <a:defRPr/>
            </a:pPr>
            <a:r>
              <a:rPr lang="en-US" sz="20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Oval 26"/>
          <p:cNvSpPr/>
          <p:nvPr/>
        </p:nvSpPr>
        <p:spPr>
          <a:xfrm>
            <a:off x="7467600" y="3220600"/>
            <a:ext cx="338976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algn="ctr" defTabSz="1141171">
              <a:defRPr/>
            </a:pPr>
            <a:r>
              <a:rPr lang="en-US" sz="20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" name="Oval 27"/>
          <p:cNvSpPr/>
          <p:nvPr/>
        </p:nvSpPr>
        <p:spPr>
          <a:xfrm>
            <a:off x="1819612" y="3810000"/>
            <a:ext cx="338976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algn="ctr" defTabSz="1141171">
              <a:defRPr/>
            </a:pPr>
            <a:r>
              <a:rPr lang="en-US" sz="20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Oval 28"/>
          <p:cNvSpPr/>
          <p:nvPr/>
        </p:nvSpPr>
        <p:spPr>
          <a:xfrm>
            <a:off x="4631680" y="4495800"/>
            <a:ext cx="338976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algn="ctr" defTabSz="1141171">
              <a:defRPr/>
            </a:pPr>
            <a:r>
              <a:rPr lang="en-US" sz="20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0" name="Oval 29"/>
          <p:cNvSpPr/>
          <p:nvPr/>
        </p:nvSpPr>
        <p:spPr>
          <a:xfrm>
            <a:off x="0" y="5257800"/>
            <a:ext cx="509290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algn="ctr" defTabSz="1141171">
              <a:defRPr/>
            </a:pPr>
            <a:r>
              <a:rPr lang="en-US" sz="1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5967444" y="5098256"/>
            <a:ext cx="509290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algn="ctr" defTabSz="1141171">
              <a:defRPr/>
            </a:pPr>
            <a:r>
              <a:rPr lang="en-US" sz="1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317915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56" y="0"/>
            <a:ext cx="9179719" cy="703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05632" y="685800"/>
            <a:ext cx="338976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1411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105632" y="2057400"/>
            <a:ext cx="372396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1411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72212" y="3306839"/>
            <a:ext cx="372396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1411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5632" y="5334000"/>
            <a:ext cx="372396" cy="31908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5B44E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1411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03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b="25800"/>
          <a:stretch>
            <a:fillRect/>
          </a:stretch>
        </p:blipFill>
        <p:spPr bwMode="auto">
          <a:xfrm>
            <a:off x="25005" y="4800601"/>
            <a:ext cx="147399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4489847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zh-CN" altLang="en-US" sz="2530">
              <a:solidFill>
                <a:prstClr val="white">
                  <a:lumMod val="65000"/>
                </a:prstClr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8930" y="329266"/>
            <a:ext cx="3613244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ý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42287" y="981080"/>
            <a:ext cx="1431131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209800"/>
            <a:ext cx="8915399" cy="1142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a) </a:t>
            </a:r>
            <a:r>
              <a:rPr lang="en-US" sz="2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®­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uîc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tuyÓn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vµo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éi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th¸m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tö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v×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lµ </a:t>
            </a:r>
            <a:r>
              <a:rPr lang="en-US" sz="2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3969768"/>
            <a:ext cx="8385633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b)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®­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uîc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gi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÷ l¹i ë ®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éi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th¸m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tö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v×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tµi</a:t>
            </a:r>
            <a:r>
              <a:rPr lang="en-US" sz="28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4038600"/>
            <a:ext cx="533402" cy="4903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95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>
              <a:ext uri="{FF2B5EF4-FFF2-40B4-BE49-F238E27FC236}"/>
            </a:extLst>
          </p:cNvPr>
          <p:cNvSpPr/>
          <p:nvPr/>
        </p:nvSpPr>
        <p:spPr>
          <a:xfrm>
            <a:off x="188119" y="2152650"/>
            <a:ext cx="8627269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720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735" y="808038"/>
            <a:ext cx="1308497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3199954" y="1258957"/>
            <a:ext cx="26035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UTM Avo"/>
              </a:rPr>
              <a:t>4. </a:t>
            </a:r>
            <a:r>
              <a:rPr lang="en-US" altLang="en-US" sz="4000" b="1" dirty="0" err="1">
                <a:solidFill>
                  <a:prstClr val="black"/>
                </a:solidFill>
                <a:latin typeface="UTM Avo"/>
              </a:rPr>
              <a:t>Tập</a:t>
            </a:r>
            <a:r>
              <a:rPr lang="en-US" altLang="en-US" sz="4000" b="1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UTM Avo"/>
              </a:rPr>
              <a:t>viết</a:t>
            </a:r>
            <a:endParaRPr lang="en-US" altLang="en-US" sz="4000" b="1" dirty="0">
              <a:solidFill>
                <a:prstClr val="black"/>
              </a:solidFill>
              <a:latin typeface="UTM Avo"/>
            </a:endParaRPr>
          </a:p>
        </p:txBody>
      </p:sp>
      <p:pic>
        <p:nvPicPr>
          <p:cNvPr id="245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" y="2971800"/>
            <a:ext cx="9201150" cy="140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rId4" action="ppaction://hlinkfile" highlightClick="1"/>
          </p:cNvPr>
          <p:cNvSpPr/>
          <p:nvPr/>
        </p:nvSpPr>
        <p:spPr>
          <a:xfrm>
            <a:off x="4185047" y="5272088"/>
            <a:ext cx="804863" cy="7096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88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Pictures\z2392054477395_fdfd0344cd4cb8fb10cb160ab1e71e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0500" y="-850900"/>
            <a:ext cx="6477000" cy="8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36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Pictures\z2392054467674_54a43a80cdb5e3f54dcec851cf450d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19200" y="-762000"/>
            <a:ext cx="670560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36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22531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pic>
        <p:nvPicPr>
          <p:cNvPr id="22532" name="图片 3" descr="1a0e45f1285c02103820eb8b7fd0c9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17860" y="451"/>
            <a:ext cx="9161860" cy="682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1447845" y="2474216"/>
            <a:ext cx="6851738" cy="132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37" tIns="45369" rIns="90737" bIns="4536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defTabSz="90718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8000" b="1" dirty="0">
                <a:solidFill>
                  <a:srgbClr val="FF0000"/>
                </a:solidFill>
                <a:latin typeface="UTM Avo" charset="0"/>
              </a:rPr>
              <a:t>HẸN GẶPLẠI</a:t>
            </a:r>
          </a:p>
        </p:txBody>
      </p:sp>
    </p:spTree>
    <p:extLst>
      <p:ext uri="{BB962C8B-B14F-4D97-AF65-F5344CB8AC3E}">
        <p14:creationId xmlns:p14="http://schemas.microsoft.com/office/powerpoint/2010/main" val="1992073688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3236" y="910811"/>
            <a:ext cx="338976" cy="42545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464" tIns="34229" rIns="68464" bIns="34229" anchor="ctr"/>
          <a:lstStyle/>
          <a:p>
            <a:pPr algn="ctr" defTabSz="854349">
              <a:defRPr/>
            </a:pPr>
            <a:r>
              <a:rPr lang="en-US" sz="15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5062" y="1785260"/>
            <a:ext cx="372396" cy="42545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464" tIns="34229" rIns="68464" bIns="34229" anchor="ctr"/>
          <a:lstStyle/>
          <a:p>
            <a:pPr algn="ctr" defTabSz="854349">
              <a:defRPr/>
            </a:pPr>
            <a:r>
              <a:rPr lang="en-US" sz="15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149" y="3044411"/>
            <a:ext cx="372396" cy="42545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464" tIns="34229" rIns="68464" bIns="34229" anchor="ctr"/>
          <a:lstStyle/>
          <a:p>
            <a:pPr algn="ctr" defTabSz="854349">
              <a:defRPr/>
            </a:pPr>
            <a:r>
              <a:rPr lang="en-US" sz="15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82628" y="2128201"/>
            <a:ext cx="9326628" cy="2122949"/>
          </a:xfrm>
          <a:prstGeom prst="rect">
            <a:avLst/>
          </a:prstGeom>
        </p:spPr>
        <p:txBody>
          <a:bodyPr wrap="square" lIns="90737" tIns="45369" rIns="90737" bIns="45369">
            <a:spAutoFit/>
          </a:bodyPr>
          <a:lstStyle/>
          <a:p>
            <a:pPr algn="ctr" defTabSz="907185"/>
            <a:r>
              <a:rPr lang="en-US" sz="66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136 </a:t>
            </a:r>
          </a:p>
          <a:p>
            <a:pPr algn="ctr" defTabSz="907185"/>
            <a:r>
              <a:rPr lang="en-US" sz="6600" b="1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oai</a:t>
            </a:r>
            <a:r>
              <a:rPr lang="en-US" sz="66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en-US" sz="6600" b="1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oay</a:t>
            </a:r>
            <a:r>
              <a:rPr lang="en-US" sz="66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en-US" sz="6600" b="1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uây</a:t>
            </a:r>
            <a:endParaRPr lang="en-US" sz="6600" b="1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9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7" y="156243"/>
            <a:ext cx="2841172" cy="645622"/>
          </a:xfrm>
          <a:prstGeom prst="rect">
            <a:avLst/>
          </a:prstGeom>
          <a:noFill/>
        </p:spPr>
        <p:txBody>
          <a:bodyPr wrap="square" lIns="90737" tIns="45369" rIns="90737" bIns="45369" rtlCol="0">
            <a:spAutoFit/>
          </a:bodyPr>
          <a:lstStyle/>
          <a:p>
            <a:pPr defTabSz="907185"/>
            <a:r>
              <a:rPr lang="en-US" sz="36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quen</a:t>
            </a:r>
            <a:endParaRPr lang="en-US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7" y="1447800"/>
            <a:ext cx="3114326" cy="133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3087591"/>
            <a:ext cx="4572000" cy="134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4621267"/>
            <a:ext cx="4800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1447800"/>
            <a:ext cx="3768137" cy="332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5105453"/>
            <a:ext cx="3581401" cy="84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972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7" y="421263"/>
            <a:ext cx="2841172" cy="645622"/>
          </a:xfrm>
          <a:prstGeom prst="rect">
            <a:avLst/>
          </a:prstGeom>
          <a:noFill/>
        </p:spPr>
        <p:txBody>
          <a:bodyPr wrap="square" lIns="90737" tIns="45369" rIns="90737" bIns="45369" rtlCol="0">
            <a:spAutoFit/>
          </a:bodyPr>
          <a:lstStyle/>
          <a:p>
            <a:pPr defTabSz="907185"/>
            <a:r>
              <a:rPr lang="en-US" sz="36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Làm quen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4" y="1295400"/>
            <a:ext cx="30765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4" y="5204594"/>
            <a:ext cx="3381376" cy="8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2895600" cy="145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2" y="2752778"/>
            <a:ext cx="4876800" cy="15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0219"/>
            <a:ext cx="5105400" cy="180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13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7" y="421263"/>
            <a:ext cx="2841172" cy="645622"/>
          </a:xfrm>
          <a:prstGeom prst="rect">
            <a:avLst/>
          </a:prstGeom>
          <a:noFill/>
        </p:spPr>
        <p:txBody>
          <a:bodyPr wrap="square" lIns="90737" tIns="45369" rIns="90737" bIns="45369" rtlCol="0">
            <a:spAutoFit/>
          </a:bodyPr>
          <a:lstStyle/>
          <a:p>
            <a:pPr defTabSz="907185"/>
            <a:r>
              <a:rPr lang="en-US" sz="36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Làm quen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34" y="609600"/>
            <a:ext cx="3505200" cy="34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76" y="4442676"/>
            <a:ext cx="3489434" cy="114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308538"/>
            <a:ext cx="3657600" cy="152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7" y="2816774"/>
            <a:ext cx="4942113" cy="14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67790"/>
            <a:ext cx="5799083" cy="161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9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4883" y="465512"/>
            <a:ext cx="2206390" cy="922621"/>
          </a:xfrm>
          <a:prstGeom prst="rect">
            <a:avLst/>
          </a:prstGeom>
          <a:noFill/>
        </p:spPr>
        <p:txBody>
          <a:bodyPr wrap="square" lIns="90737" tIns="45369" rIns="90737" bIns="45369" rtlCol="0">
            <a:spAutoFit/>
          </a:bodyPr>
          <a:lstStyle/>
          <a:p>
            <a:pPr algn="ctr" defTabSz="907185"/>
            <a:r>
              <a:rPr lang="en-US" sz="5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oai</a:t>
            </a:r>
            <a:endParaRPr lang="en-US" sz="5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482116"/>
            <a:ext cx="1676400" cy="922621"/>
          </a:xfrm>
          <a:prstGeom prst="rect">
            <a:avLst/>
          </a:prstGeom>
          <a:noFill/>
        </p:spPr>
        <p:txBody>
          <a:bodyPr wrap="square" lIns="90737" tIns="45369" rIns="90737" bIns="45369" rtlCol="0">
            <a:spAutoFit/>
          </a:bodyPr>
          <a:lstStyle/>
          <a:p>
            <a:pPr algn="ctr" defTabSz="907185"/>
            <a:r>
              <a:rPr lang="en-US" sz="5400" b="1" dirty="0" err="1" smtClean="0">
                <a:solidFill>
                  <a:prstClr val="black"/>
                </a:solidFill>
                <a:cs typeface="Arial" pitchFamily="34" charset="0"/>
              </a:rPr>
              <a:t>oay</a:t>
            </a:r>
            <a:endParaRPr lang="en-US" sz="5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7568" y="465512"/>
            <a:ext cx="1676400" cy="922621"/>
          </a:xfrm>
          <a:prstGeom prst="rect">
            <a:avLst/>
          </a:prstGeom>
          <a:noFill/>
        </p:spPr>
        <p:txBody>
          <a:bodyPr wrap="square" lIns="90737" tIns="45369" rIns="90737" bIns="45369" rtlCol="0">
            <a:spAutoFit/>
          </a:bodyPr>
          <a:lstStyle/>
          <a:p>
            <a:pPr algn="ctr" defTabSz="907185"/>
            <a:r>
              <a:rPr lang="en-US" sz="5400" b="1" dirty="0" err="1" smtClean="0">
                <a:solidFill>
                  <a:prstClr val="black"/>
                </a:solidFill>
                <a:cs typeface="Arial" pitchFamily="34" charset="0"/>
              </a:rPr>
              <a:t>uây</a:t>
            </a:r>
            <a:endParaRPr lang="en-US" sz="5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48517"/>
            <a:ext cx="2819400" cy="8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2777"/>
            <a:ext cx="2639120" cy="232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19" y="1835383"/>
            <a:ext cx="2415409" cy="27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48517"/>
            <a:ext cx="2438400" cy="8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9616"/>
            <a:ext cx="2911058" cy="195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06260"/>
            <a:ext cx="2895600" cy="91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310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3135" y="17476"/>
            <a:ext cx="8997553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UTM Avo"/>
              </a:rPr>
              <a:t>2</a:t>
            </a:r>
            <a:r>
              <a:rPr lang="en-US" altLang="en-US" dirty="0">
                <a:solidFill>
                  <a:prstClr val="black"/>
                </a:solidFill>
                <a:latin typeface="UTM Avo"/>
              </a:rPr>
              <a:t>. </a:t>
            </a:r>
            <a:r>
              <a:rPr lang="en-US" altLang="en-US" dirty="0" err="1">
                <a:solidFill>
                  <a:prstClr val="black"/>
                </a:solidFill>
                <a:latin typeface=".VnAvant" pitchFamily="34" charset="0"/>
              </a:rPr>
              <a:t>TiÕng</a:t>
            </a:r>
            <a:r>
              <a:rPr lang="en-US" altLang="en-US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.VnAvant" pitchFamily="34" charset="0"/>
              </a:rPr>
              <a:t>nµo</a:t>
            </a:r>
            <a:r>
              <a:rPr lang="en-US" altLang="en-US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.VnAvant" pitchFamily="34" charset="0"/>
              </a:rPr>
              <a:t>cã</a:t>
            </a:r>
            <a:r>
              <a:rPr lang="en-US" altLang="en-US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.VnAvant" pitchFamily="34" charset="0"/>
              </a:rPr>
              <a:t>vÇn</a:t>
            </a:r>
            <a:r>
              <a:rPr lang="en-US" altLang="en-US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altLang="en-US" dirty="0">
                <a:solidFill>
                  <a:prstClr val="black"/>
                </a:solidFill>
                <a:latin typeface=".VnAvant" pitchFamily="34" charset="0"/>
              </a:rPr>
              <a:t>? </a:t>
            </a:r>
            <a:r>
              <a:rPr lang="en-US" altLang="en-US" dirty="0" err="1">
                <a:solidFill>
                  <a:prstClr val="black"/>
                </a:solidFill>
                <a:latin typeface=".VnAvant" pitchFamily="34" charset="0"/>
              </a:rPr>
              <a:t>TiÕng</a:t>
            </a:r>
            <a:r>
              <a:rPr lang="en-US" altLang="en-US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.VnAvant" pitchFamily="34" charset="0"/>
              </a:rPr>
              <a:t>nµo</a:t>
            </a:r>
            <a:r>
              <a:rPr lang="en-US" altLang="en-US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.VnAvant" pitchFamily="34" charset="0"/>
              </a:rPr>
              <a:t>cã</a:t>
            </a:r>
            <a:r>
              <a:rPr lang="en-US" altLang="en-US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.VnAvant" pitchFamily="34" charset="0"/>
              </a:rPr>
              <a:t>vÇn</a:t>
            </a:r>
            <a:r>
              <a:rPr lang="en-US" altLang="en-US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Avant" pitchFamily="34" charset="0"/>
              </a:rPr>
              <a:t>oay</a:t>
            </a:r>
            <a:r>
              <a:rPr lang="en-US" altLang="en-US" dirty="0">
                <a:solidFill>
                  <a:prstClr val="black"/>
                </a:solidFill>
                <a:latin typeface=".VnAvant" pitchFamily="34" charset="0"/>
              </a:rPr>
              <a:t>?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.VnAvant" pitchFamily="34" charset="0"/>
              </a:rPr>
              <a:t>    </a:t>
            </a:r>
            <a:r>
              <a:rPr lang="en-US" altLang="en-US" dirty="0" err="1" smtClean="0">
                <a:solidFill>
                  <a:prstClr val="black"/>
                </a:solidFill>
                <a:latin typeface=".VnAvant" pitchFamily="34" charset="0"/>
              </a:rPr>
              <a:t>TiÕng</a:t>
            </a:r>
            <a:r>
              <a:rPr lang="en-US" altLang="en-US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.VnAvant" pitchFamily="34" charset="0"/>
              </a:rPr>
              <a:t>nµo</a:t>
            </a:r>
            <a:r>
              <a:rPr lang="en-US" altLang="en-US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.VnAvant" pitchFamily="34" charset="0"/>
              </a:rPr>
              <a:t>cã</a:t>
            </a:r>
            <a:r>
              <a:rPr lang="en-US" altLang="en-US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.VnAvant" pitchFamily="34" charset="0"/>
              </a:rPr>
              <a:t>vÇn</a:t>
            </a:r>
            <a:r>
              <a:rPr lang="en-US" altLang="en-US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Avant" pitchFamily="34" charset="0"/>
              </a:rPr>
              <a:t>u©y</a:t>
            </a:r>
            <a:r>
              <a:rPr lang="en-US" altLang="en-US" dirty="0">
                <a:solidFill>
                  <a:prstClr val="black"/>
                </a:solidFill>
                <a:latin typeface=".VnAvant" pitchFamily="34" charset="0"/>
              </a:rPr>
              <a:t>?</a:t>
            </a:r>
            <a:endParaRPr lang="en-US" altLang="en-US" dirty="0">
              <a:solidFill>
                <a:prstClr val="black"/>
              </a:solidFill>
              <a:latin typeface="UTM Av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28813" y="3367112"/>
            <a:ext cx="0" cy="31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332685" y="3236937"/>
            <a:ext cx="57150" cy="6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58012" y="3027363"/>
            <a:ext cx="33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743" y="3060753"/>
            <a:ext cx="2476499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err="1">
                <a:solidFill>
                  <a:prstClr val="black"/>
                </a:solidFill>
                <a:latin typeface=".VnAvant" pitchFamily="34" charset="0"/>
              </a:rPr>
              <a:t>qu</a:t>
            </a:r>
            <a:r>
              <a:rPr lang="en-US" altLang="en-US" sz="3600" dirty="0">
                <a:solidFill>
                  <a:prstClr val="black"/>
                </a:solidFill>
                <a:latin typeface=".VnAvant" pitchFamily="34" charset="0"/>
              </a:rPr>
              <a:t>¶ </a:t>
            </a:r>
            <a:r>
              <a:rPr lang="en-US" altLang="en-US" sz="3600" dirty="0" err="1">
                <a:solidFill>
                  <a:prstClr val="black"/>
                </a:solidFill>
                <a:latin typeface=".VnAvant" pitchFamily="34" charset="0"/>
              </a:rPr>
              <a:t>xoµi</a:t>
            </a:r>
            <a:endParaRPr lang="en-US" alt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098" y="6126213"/>
            <a:ext cx="298192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err="1">
                <a:solidFill>
                  <a:prstClr val="black"/>
                </a:solidFill>
                <a:latin typeface=".VnAvant" pitchFamily="34" charset="0"/>
              </a:rPr>
              <a:t>ngoe</a:t>
            </a:r>
            <a:r>
              <a:rPr lang="en-US" altLang="en-US" sz="3600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.VnAvant" pitchFamily="34" charset="0"/>
              </a:rPr>
              <a:t>nguÈy</a:t>
            </a:r>
            <a:endParaRPr lang="en-US" alt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24637" y="3027387"/>
            <a:ext cx="233838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prstClr val="black"/>
                </a:solidFill>
                <a:latin typeface=".VnAvant" pitchFamily="34" charset="0"/>
              </a:rPr>
              <a:t>ngo¸i l¹i</a:t>
            </a:r>
            <a:endParaRPr lang="en-US" alt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664536" y="6028145"/>
            <a:ext cx="232471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err="1">
                <a:solidFill>
                  <a:prstClr val="black"/>
                </a:solidFill>
                <a:latin typeface=".VnAvant" pitchFamily="34" charset="0"/>
              </a:rPr>
              <a:t>lèc</a:t>
            </a:r>
            <a:r>
              <a:rPr lang="en-US" altLang="en-US" sz="3600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.VnAvant" pitchFamily="34" charset="0"/>
              </a:rPr>
              <a:t>xo¸y</a:t>
            </a:r>
            <a:endParaRPr lang="en-US" alt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53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" y="1114426"/>
            <a:ext cx="253722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862024"/>
            <a:ext cx="2338388" cy="216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6343"/>
            <a:ext cx="253722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32" y="3706831"/>
            <a:ext cx="2364581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17" y="1346224"/>
            <a:ext cx="1878806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87" y="3159127"/>
            <a:ext cx="1807369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17" y="4875213"/>
            <a:ext cx="19002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2370535" y="3332163"/>
            <a:ext cx="71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441994" y="2345574"/>
            <a:ext cx="1126331" cy="873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5374" idx="3"/>
            <a:endCxn id="20" idx="1"/>
          </p:cNvCxnSpPr>
          <p:nvPr/>
        </p:nvCxnSpPr>
        <p:spPr>
          <a:xfrm>
            <a:off x="5318523" y="2213000"/>
            <a:ext cx="1306114" cy="11375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13749" y="4252927"/>
            <a:ext cx="2863451" cy="177521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3"/>
          </p:cNvCxnSpPr>
          <p:nvPr/>
        </p:nvCxnSpPr>
        <p:spPr>
          <a:xfrm flipV="1">
            <a:off x="2995018" y="5834099"/>
            <a:ext cx="553046" cy="6152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670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56" y="0"/>
            <a:ext cx="9179719" cy="703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724400" y="1905000"/>
            <a:ext cx="990600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867400" y="1904999"/>
            <a:ext cx="990600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371600" y="2514600"/>
            <a:ext cx="609600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47900" y="2514600"/>
            <a:ext cx="647700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6300" y="5105400"/>
            <a:ext cx="800100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03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172</Words>
  <Application>Microsoft Office PowerPoint</Application>
  <PresentationFormat>On-screen Show (4:3)</PresentationFormat>
  <Paragraphs>48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1_Office Theme</vt:lpstr>
      <vt:lpstr>2_Office Theme</vt:lpstr>
      <vt:lpstr>9_Office Theme</vt:lpstr>
      <vt:lpstr>Office 主题</vt:lpstr>
      <vt:lpstr>1_Office 主题</vt:lpstr>
      <vt:lpstr>2_Office 主题</vt:lpstr>
      <vt:lpstr>3_Office 主题</vt:lpstr>
      <vt:lpstr>4_Office 主题</vt:lpstr>
      <vt:lpstr>3_Office Theme</vt:lpstr>
      <vt:lpstr>5_Office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2021-03-15T13:55:06Z</dcterms:created>
  <dcterms:modified xsi:type="dcterms:W3CDTF">2021-03-24T06:52:49Z</dcterms:modified>
</cp:coreProperties>
</file>