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00" r:id="rId4"/>
  </p:sldMasterIdLst>
  <p:notesMasterIdLst>
    <p:notesMasterId r:id="rId19"/>
  </p:notesMasterIdLst>
  <p:sldIdLst>
    <p:sldId id="258" r:id="rId5"/>
    <p:sldId id="2007577499" r:id="rId6"/>
    <p:sldId id="2007577500" r:id="rId7"/>
    <p:sldId id="427" r:id="rId8"/>
    <p:sldId id="428" r:id="rId9"/>
    <p:sldId id="261" r:id="rId10"/>
    <p:sldId id="3954" r:id="rId11"/>
    <p:sldId id="260" r:id="rId12"/>
    <p:sldId id="430" r:id="rId13"/>
    <p:sldId id="2007577501" r:id="rId14"/>
    <p:sldId id="353" r:id="rId15"/>
    <p:sldId id="350" r:id="rId16"/>
    <p:sldId id="3956" r:id="rId17"/>
    <p:sldId id="44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208FD-A65E-4DBC-B1FF-A721511B9232}"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03475-BF08-4C7F-9D7D-4EB2E72367AC}" type="slidenum">
              <a:rPr lang="en-US" smtClean="0"/>
              <a:t>‹#›</a:t>
            </a:fld>
            <a:endParaRPr lang="en-US"/>
          </a:p>
        </p:txBody>
      </p:sp>
    </p:spTree>
    <p:extLst>
      <p:ext uri="{BB962C8B-B14F-4D97-AF65-F5344CB8AC3E}">
        <p14:creationId xmlns:p14="http://schemas.microsoft.com/office/powerpoint/2010/main" val="219596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138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35034-A918-638C-C4C5-4F902638D5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7462674-E9C1-55B0-FAC0-6660F49624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EB1F8B-F5FA-7923-6C29-FECC41C2E670}"/>
              </a:ext>
            </a:extLst>
          </p:cNvPr>
          <p:cNvSpPr>
            <a:spLocks noGrp="1"/>
          </p:cNvSpPr>
          <p:nvPr>
            <p:ph type="dt" sz="half" idx="10"/>
          </p:nvPr>
        </p:nvSpPr>
        <p:spPr/>
        <p:txBody>
          <a:bodyPr/>
          <a:lstStyle/>
          <a:p>
            <a:fld id="{7D396902-620D-46EE-8B56-98AF00E529CB}" type="datetimeFigureOut">
              <a:rPr lang="en-US" smtClean="0"/>
              <a:t>4/18/2025</a:t>
            </a:fld>
            <a:endParaRPr lang="en-US"/>
          </a:p>
        </p:txBody>
      </p:sp>
      <p:sp>
        <p:nvSpPr>
          <p:cNvPr id="5" name="Footer Placeholder 4">
            <a:extLst>
              <a:ext uri="{FF2B5EF4-FFF2-40B4-BE49-F238E27FC236}">
                <a16:creationId xmlns:a16="http://schemas.microsoft.com/office/drawing/2014/main" xmlns="" id="{8BD7B830-AAD3-7E1F-9BE6-6ADBE0273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6620D0-36D7-999A-3056-43AC5A064B20}"/>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988544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C7FF1B-F568-C7BD-6A5C-F77E256E2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DB679C6-DBD5-8B60-66FA-04692B0E86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A85714-771D-C94A-EC38-CA29A176CEA1}"/>
              </a:ext>
            </a:extLst>
          </p:cNvPr>
          <p:cNvSpPr>
            <a:spLocks noGrp="1"/>
          </p:cNvSpPr>
          <p:nvPr>
            <p:ph type="dt" sz="half" idx="10"/>
          </p:nvPr>
        </p:nvSpPr>
        <p:spPr/>
        <p:txBody>
          <a:bodyPr/>
          <a:lstStyle/>
          <a:p>
            <a:fld id="{7D396902-620D-46EE-8B56-98AF00E529CB}" type="datetimeFigureOut">
              <a:rPr lang="en-US" smtClean="0"/>
              <a:t>4/18/2025</a:t>
            </a:fld>
            <a:endParaRPr lang="en-US"/>
          </a:p>
        </p:txBody>
      </p:sp>
      <p:sp>
        <p:nvSpPr>
          <p:cNvPr id="5" name="Footer Placeholder 4">
            <a:extLst>
              <a:ext uri="{FF2B5EF4-FFF2-40B4-BE49-F238E27FC236}">
                <a16:creationId xmlns:a16="http://schemas.microsoft.com/office/drawing/2014/main" xmlns="" id="{91E23FE7-2B02-DC2C-C0A1-09228FBCAB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B73DB3-AE16-C2F0-B117-CF22364F14B7}"/>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1260239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E5A0C5-F3E9-A059-FDF9-02E9D58B81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39F3338-7B48-1F9D-7C9B-824B765952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47E8C9-FE1F-D909-CD10-A63118D6AD15}"/>
              </a:ext>
            </a:extLst>
          </p:cNvPr>
          <p:cNvSpPr>
            <a:spLocks noGrp="1"/>
          </p:cNvSpPr>
          <p:nvPr>
            <p:ph type="dt" sz="half" idx="10"/>
          </p:nvPr>
        </p:nvSpPr>
        <p:spPr/>
        <p:txBody>
          <a:bodyPr/>
          <a:lstStyle/>
          <a:p>
            <a:fld id="{7D396902-620D-46EE-8B56-98AF00E529CB}" type="datetimeFigureOut">
              <a:rPr lang="en-US" smtClean="0"/>
              <a:t>4/18/2025</a:t>
            </a:fld>
            <a:endParaRPr lang="en-US"/>
          </a:p>
        </p:txBody>
      </p:sp>
      <p:sp>
        <p:nvSpPr>
          <p:cNvPr id="5" name="Footer Placeholder 4">
            <a:extLst>
              <a:ext uri="{FF2B5EF4-FFF2-40B4-BE49-F238E27FC236}">
                <a16:creationId xmlns:a16="http://schemas.microsoft.com/office/drawing/2014/main" xmlns="" id="{7FE383A3-63DF-3D86-3D03-A04505637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E7F17D-CC7B-C277-A1CC-BAD705FC7F93}"/>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961837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61896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231273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2500281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615641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335046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40299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830638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8354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DFED55-17C9-7FAB-1B1C-0248BB2693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594F4D-632C-DF3C-D0F5-9FF53567C2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DADFA-14B1-1138-3F8C-D8B0216433A6}"/>
              </a:ext>
            </a:extLst>
          </p:cNvPr>
          <p:cNvSpPr>
            <a:spLocks noGrp="1"/>
          </p:cNvSpPr>
          <p:nvPr>
            <p:ph type="dt" sz="half" idx="10"/>
          </p:nvPr>
        </p:nvSpPr>
        <p:spPr/>
        <p:txBody>
          <a:bodyPr/>
          <a:lstStyle/>
          <a:p>
            <a:fld id="{7D396902-620D-46EE-8B56-98AF00E529CB}" type="datetimeFigureOut">
              <a:rPr lang="en-US" smtClean="0"/>
              <a:t>4/18/2025</a:t>
            </a:fld>
            <a:endParaRPr lang="en-US"/>
          </a:p>
        </p:txBody>
      </p:sp>
      <p:sp>
        <p:nvSpPr>
          <p:cNvPr id="5" name="Footer Placeholder 4">
            <a:extLst>
              <a:ext uri="{FF2B5EF4-FFF2-40B4-BE49-F238E27FC236}">
                <a16:creationId xmlns:a16="http://schemas.microsoft.com/office/drawing/2014/main" xmlns="" id="{DCBEF47A-015E-5492-9230-6FFE8E860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BD017E-7B5B-4E54-4E2B-3C170450C259}"/>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2758844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903898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043712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5317381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173185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669692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758489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633738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747590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479797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801294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EDB2B-2D55-FF62-97E6-B7C4124079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3EC398E-7B1C-938B-E86B-F403186404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356D74A-0484-5473-2985-A378AFBFA2D2}"/>
              </a:ext>
            </a:extLst>
          </p:cNvPr>
          <p:cNvSpPr>
            <a:spLocks noGrp="1"/>
          </p:cNvSpPr>
          <p:nvPr>
            <p:ph type="dt" sz="half" idx="10"/>
          </p:nvPr>
        </p:nvSpPr>
        <p:spPr/>
        <p:txBody>
          <a:bodyPr/>
          <a:lstStyle/>
          <a:p>
            <a:fld id="{7D396902-620D-46EE-8B56-98AF00E529CB}" type="datetimeFigureOut">
              <a:rPr lang="en-US" smtClean="0"/>
              <a:t>4/18/2025</a:t>
            </a:fld>
            <a:endParaRPr lang="en-US"/>
          </a:p>
        </p:txBody>
      </p:sp>
      <p:sp>
        <p:nvSpPr>
          <p:cNvPr id="5" name="Footer Placeholder 4">
            <a:extLst>
              <a:ext uri="{FF2B5EF4-FFF2-40B4-BE49-F238E27FC236}">
                <a16:creationId xmlns:a16="http://schemas.microsoft.com/office/drawing/2014/main" xmlns="" id="{A8E862E3-BD5B-3CD5-B9B9-3807A4D0C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61B785F-8B7A-6D8E-95DB-4AE8C7697C5A}"/>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3826166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4176048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3739122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330595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402169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695206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18/04/2025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79652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24514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02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181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55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72CE0B-C872-D2DA-55BE-741516709F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E52E4C-2DAA-3A2D-4A50-751D4AD4F2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4E722AE-CC7D-99CD-A955-FACFF0A619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EFD5D8-8E42-81A3-B0CE-95561C062C0A}"/>
              </a:ext>
            </a:extLst>
          </p:cNvPr>
          <p:cNvSpPr>
            <a:spLocks noGrp="1"/>
          </p:cNvSpPr>
          <p:nvPr>
            <p:ph type="dt" sz="half" idx="10"/>
          </p:nvPr>
        </p:nvSpPr>
        <p:spPr/>
        <p:txBody>
          <a:bodyPr/>
          <a:lstStyle/>
          <a:p>
            <a:fld id="{7D396902-620D-46EE-8B56-98AF00E529CB}" type="datetimeFigureOut">
              <a:rPr lang="en-US" smtClean="0"/>
              <a:t>4/18/2025</a:t>
            </a:fld>
            <a:endParaRPr lang="en-US"/>
          </a:p>
        </p:txBody>
      </p:sp>
      <p:sp>
        <p:nvSpPr>
          <p:cNvPr id="6" name="Footer Placeholder 5">
            <a:extLst>
              <a:ext uri="{FF2B5EF4-FFF2-40B4-BE49-F238E27FC236}">
                <a16:creationId xmlns:a16="http://schemas.microsoft.com/office/drawing/2014/main" xmlns="" id="{A16FBE7F-703D-4A73-F1B4-B9ECB93D4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2A8843-B764-C534-9058-47D4E32A57D5}"/>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5875059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923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057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037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25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013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455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263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270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232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59889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940F5A-09BD-4327-4E65-BA2BA69219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D769EE7-9B0D-C118-3AD5-32D8A95E83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308D3F1-9061-6F2A-F2D0-908B40A15D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2E149A3-B888-6187-D135-47525D0250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006404E-9176-C55D-1249-575EC190E2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FB440A1-E7E9-CC35-FAF3-A8F2D211EAF5}"/>
              </a:ext>
            </a:extLst>
          </p:cNvPr>
          <p:cNvSpPr>
            <a:spLocks noGrp="1"/>
          </p:cNvSpPr>
          <p:nvPr>
            <p:ph type="dt" sz="half" idx="10"/>
          </p:nvPr>
        </p:nvSpPr>
        <p:spPr/>
        <p:txBody>
          <a:bodyPr/>
          <a:lstStyle/>
          <a:p>
            <a:fld id="{7D396902-620D-46EE-8B56-98AF00E529CB}" type="datetimeFigureOut">
              <a:rPr lang="en-US" smtClean="0"/>
              <a:t>4/18/2025</a:t>
            </a:fld>
            <a:endParaRPr lang="en-US"/>
          </a:p>
        </p:txBody>
      </p:sp>
      <p:sp>
        <p:nvSpPr>
          <p:cNvPr id="8" name="Footer Placeholder 7">
            <a:extLst>
              <a:ext uri="{FF2B5EF4-FFF2-40B4-BE49-F238E27FC236}">
                <a16:creationId xmlns:a16="http://schemas.microsoft.com/office/drawing/2014/main" xmlns="" id="{6F81A602-462F-61BD-B0A5-8076279FE2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991A5FE-9986-CB83-0ED6-FB8D21BBBAAA}"/>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6759669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862F3E-2731-48C3-951A-22E7E2836CCD}" type="datetimeFigureOut">
              <a:rPr lang="zh-CN" altLang="en-US" smtClean="0"/>
              <a:t>2025/4/18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3774885576"/>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5043A-BDE1-3299-39F7-B300C129B2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7EA3AE1-D784-742A-DFEC-7CFF2617EEDF}"/>
              </a:ext>
            </a:extLst>
          </p:cNvPr>
          <p:cNvSpPr>
            <a:spLocks noGrp="1"/>
          </p:cNvSpPr>
          <p:nvPr>
            <p:ph type="dt" sz="half" idx="10"/>
          </p:nvPr>
        </p:nvSpPr>
        <p:spPr/>
        <p:txBody>
          <a:bodyPr/>
          <a:lstStyle/>
          <a:p>
            <a:fld id="{7D396902-620D-46EE-8B56-98AF00E529CB}" type="datetimeFigureOut">
              <a:rPr lang="en-US" smtClean="0"/>
              <a:t>4/18/2025</a:t>
            </a:fld>
            <a:endParaRPr lang="en-US"/>
          </a:p>
        </p:txBody>
      </p:sp>
      <p:sp>
        <p:nvSpPr>
          <p:cNvPr id="4" name="Footer Placeholder 3">
            <a:extLst>
              <a:ext uri="{FF2B5EF4-FFF2-40B4-BE49-F238E27FC236}">
                <a16:creationId xmlns:a16="http://schemas.microsoft.com/office/drawing/2014/main" xmlns="" id="{2C419429-2DA4-358A-4E61-207244DC56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EBB805-2CA2-6E3D-6AA8-60A96F9EB77B}"/>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26096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4F81A3A-689C-104E-9FE1-B32F61000A70}"/>
              </a:ext>
            </a:extLst>
          </p:cNvPr>
          <p:cNvSpPr>
            <a:spLocks noGrp="1"/>
          </p:cNvSpPr>
          <p:nvPr>
            <p:ph type="dt" sz="half" idx="10"/>
          </p:nvPr>
        </p:nvSpPr>
        <p:spPr/>
        <p:txBody>
          <a:bodyPr/>
          <a:lstStyle/>
          <a:p>
            <a:fld id="{7D396902-620D-46EE-8B56-98AF00E529CB}" type="datetimeFigureOut">
              <a:rPr lang="en-US" smtClean="0"/>
              <a:t>4/18/2025</a:t>
            </a:fld>
            <a:endParaRPr lang="en-US"/>
          </a:p>
        </p:txBody>
      </p:sp>
      <p:sp>
        <p:nvSpPr>
          <p:cNvPr id="3" name="Footer Placeholder 2">
            <a:extLst>
              <a:ext uri="{FF2B5EF4-FFF2-40B4-BE49-F238E27FC236}">
                <a16:creationId xmlns:a16="http://schemas.microsoft.com/office/drawing/2014/main" xmlns="" id="{40EB437B-A84C-18F5-9189-0BE71E5A67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A9D55AA-48CB-F891-B160-2717A63A39E5}"/>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2330966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50095-E311-2935-8C78-14D07A2D35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C2ABDD4-3B83-85C6-50C0-77EF2D298B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27B728-3677-C6A4-F2F0-28185105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85FBF54-6482-D660-045A-01C9079D64FD}"/>
              </a:ext>
            </a:extLst>
          </p:cNvPr>
          <p:cNvSpPr>
            <a:spLocks noGrp="1"/>
          </p:cNvSpPr>
          <p:nvPr>
            <p:ph type="dt" sz="half" idx="10"/>
          </p:nvPr>
        </p:nvSpPr>
        <p:spPr/>
        <p:txBody>
          <a:bodyPr/>
          <a:lstStyle/>
          <a:p>
            <a:fld id="{7D396902-620D-46EE-8B56-98AF00E529CB}" type="datetimeFigureOut">
              <a:rPr lang="en-US" smtClean="0"/>
              <a:t>4/18/2025</a:t>
            </a:fld>
            <a:endParaRPr lang="en-US"/>
          </a:p>
        </p:txBody>
      </p:sp>
      <p:sp>
        <p:nvSpPr>
          <p:cNvPr id="6" name="Footer Placeholder 5">
            <a:extLst>
              <a:ext uri="{FF2B5EF4-FFF2-40B4-BE49-F238E27FC236}">
                <a16:creationId xmlns:a16="http://schemas.microsoft.com/office/drawing/2014/main" xmlns="" id="{0C611E97-CCB6-10FF-98C0-F5E732695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2CD13E9-ED01-A2EF-DE02-38116D91C511}"/>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352236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17231-47D3-A204-F715-DD0FFB442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2E02976-F78E-2F58-ED76-0B39505C4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BDF2104-1FA6-DB41-1C15-4EA111C37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652EAD8-8FBA-C155-4745-445878C72B45}"/>
              </a:ext>
            </a:extLst>
          </p:cNvPr>
          <p:cNvSpPr>
            <a:spLocks noGrp="1"/>
          </p:cNvSpPr>
          <p:nvPr>
            <p:ph type="dt" sz="half" idx="10"/>
          </p:nvPr>
        </p:nvSpPr>
        <p:spPr/>
        <p:txBody>
          <a:bodyPr/>
          <a:lstStyle/>
          <a:p>
            <a:fld id="{7D396902-620D-46EE-8B56-98AF00E529CB}" type="datetimeFigureOut">
              <a:rPr lang="en-US" smtClean="0"/>
              <a:t>4/18/2025</a:t>
            </a:fld>
            <a:endParaRPr lang="en-US"/>
          </a:p>
        </p:txBody>
      </p:sp>
      <p:sp>
        <p:nvSpPr>
          <p:cNvPr id="6" name="Footer Placeholder 5">
            <a:extLst>
              <a:ext uri="{FF2B5EF4-FFF2-40B4-BE49-F238E27FC236}">
                <a16:creationId xmlns:a16="http://schemas.microsoft.com/office/drawing/2014/main" xmlns="" id="{86898F78-8C50-F096-CEE0-90EA8371F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63BDA5-732D-16E6-8BF1-FF47AA46363D}"/>
              </a:ext>
            </a:extLst>
          </p:cNvPr>
          <p:cNvSpPr>
            <a:spLocks noGrp="1"/>
          </p:cNvSpPr>
          <p:nvPr>
            <p:ph type="sldNum" sz="quarter" idx="12"/>
          </p:nvPr>
        </p:nvSpPr>
        <p:spPr/>
        <p:txBody>
          <a:bodyPr/>
          <a:lstStyle/>
          <a:p>
            <a:fld id="{B48D83A0-4B31-450C-8EB0-F0A1EF91549D}" type="slidenum">
              <a:rPr lang="en-US" smtClean="0"/>
              <a:t>‹#›</a:t>
            </a:fld>
            <a:endParaRPr lang="en-US"/>
          </a:p>
        </p:txBody>
      </p:sp>
    </p:spTree>
    <p:extLst>
      <p:ext uri="{BB962C8B-B14F-4D97-AF65-F5344CB8AC3E}">
        <p14:creationId xmlns:p14="http://schemas.microsoft.com/office/powerpoint/2010/main" val="184822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3.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6CE7D03-CFAB-B621-B593-0AE7152F20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BE263C6-1CA8-3A16-36A6-70F9FBE513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7E48DEC-106E-33E7-F102-383681DC0D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96902-620D-46EE-8B56-98AF00E529CB}" type="datetimeFigureOut">
              <a:rPr lang="en-US" smtClean="0"/>
              <a:t>4/18/2025</a:t>
            </a:fld>
            <a:endParaRPr lang="en-US"/>
          </a:p>
        </p:txBody>
      </p:sp>
      <p:sp>
        <p:nvSpPr>
          <p:cNvPr id="5" name="Footer Placeholder 4">
            <a:extLst>
              <a:ext uri="{FF2B5EF4-FFF2-40B4-BE49-F238E27FC236}">
                <a16:creationId xmlns:a16="http://schemas.microsoft.com/office/drawing/2014/main" xmlns="" id="{BA0410C2-40E6-63F4-657E-9F62B965A3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4C46640-C237-BC02-04A4-3CEB72CA2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D83A0-4B31-450C-8EB0-F0A1EF91549D}" type="slidenum">
              <a:rPr lang="en-US" smtClean="0"/>
              <a:t>‹#›</a:t>
            </a:fld>
            <a:endParaRPr lang="en-US"/>
          </a:p>
        </p:txBody>
      </p:sp>
    </p:spTree>
    <p:extLst>
      <p:ext uri="{BB962C8B-B14F-4D97-AF65-F5344CB8AC3E}">
        <p14:creationId xmlns:p14="http://schemas.microsoft.com/office/powerpoint/2010/main" val="2599740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xmlns=""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white circle with leaves and blue text&#10;&#10;Description automatically generated">
            <a:extLst>
              <a:ext uri="{FF2B5EF4-FFF2-40B4-BE49-F238E27FC236}">
                <a16:creationId xmlns:a16="http://schemas.microsoft.com/office/drawing/2014/main" xmlns="" id="{C7A5F9DF-1E92-880A-7940-1CD9F16B746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514476" y="247650"/>
            <a:ext cx="1247775" cy="1247775"/>
          </a:xfrm>
          <a:prstGeom prst="rect">
            <a:avLst/>
          </a:prstGeom>
        </p:spPr>
      </p:pic>
    </p:spTree>
    <p:extLst>
      <p:ext uri="{BB962C8B-B14F-4D97-AF65-F5344CB8AC3E}">
        <p14:creationId xmlns:p14="http://schemas.microsoft.com/office/powerpoint/2010/main" val="4095991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xmlns="" id="{FBB4E968-DCD5-43A1-B4A2-748F22B092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5">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2025/4/18</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19139308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EAB0D937-8FEA-4082-BE8E-39EBED182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2F3E-2731-48C3-951A-22E7E2836CCD}" type="datetimeFigureOut">
              <a:rPr lang="zh-CN" altLang="en-US" smtClean="0"/>
              <a:t>2025/4/18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2332184778"/>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3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1.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1.xml"/><Relationship Id="rId6" Type="http://schemas.microsoft.com/office/2007/relationships/hdphoto" Target="../media/hdphoto7.wdp"/><Relationship Id="rId5" Type="http://schemas.openxmlformats.org/officeDocument/2006/relationships/image" Target="../media/image3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0.xml"/><Relationship Id="rId5" Type="http://schemas.openxmlformats.org/officeDocument/2006/relationships/image" Target="../media/image12.emf"/><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31.xml"/><Relationship Id="rId6"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3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4.jpeg"/><Relationship Id="rId1" Type="http://schemas.openxmlformats.org/officeDocument/2006/relationships/slideLayout" Target="../slideLayouts/slideLayout3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xmlns=""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3AE455BF-07FD-19C2-70F7-94953F602D7A}"/>
              </a:ext>
            </a:extLst>
          </p:cNvPr>
          <p:cNvPicPr>
            <a:picLocks noChangeAspect="1"/>
          </p:cNvPicPr>
          <p:nvPr/>
        </p:nvPicPr>
        <p:blipFill>
          <a:blip r:embed="rId3"/>
          <a:stretch>
            <a:fillRect/>
          </a:stretch>
        </p:blipFill>
        <p:spPr>
          <a:xfrm>
            <a:off x="647699" y="2302310"/>
            <a:ext cx="10887075" cy="2170653"/>
          </a:xfrm>
          <a:prstGeom prst="rect">
            <a:avLst/>
          </a:prstGeom>
        </p:spPr>
      </p:pic>
    </p:spTree>
    <p:extLst>
      <p:ext uri="{BB962C8B-B14F-4D97-AF65-F5344CB8AC3E}">
        <p14:creationId xmlns:p14="http://schemas.microsoft.com/office/powerpoint/2010/main" val="6014389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xmlns=""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xmlns=""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xmlns=""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xmlns=""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xmlns="" id="{D2E4F7C1-0CEC-4C80-9CC9-820B3DB69465}"/>
              </a:ext>
            </a:extLst>
          </p:cNvPr>
          <p:cNvGrpSpPr/>
          <p:nvPr/>
        </p:nvGrpSpPr>
        <p:grpSpPr>
          <a:xfrm>
            <a:off x="1419225" y="171450"/>
            <a:ext cx="10296525" cy="2657475"/>
            <a:chOff x="188905" y="493614"/>
            <a:chExt cx="6988849" cy="2275007"/>
          </a:xfrm>
        </p:grpSpPr>
        <p:grpSp>
          <p:nvGrpSpPr>
            <p:cNvPr id="35" name="Group 34">
              <a:extLst>
                <a:ext uri="{FF2B5EF4-FFF2-40B4-BE49-F238E27FC236}">
                  <a16:creationId xmlns:a16="http://schemas.microsoft.com/office/drawing/2014/main" xmlns=""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xmlns=""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xmlns="" id="{41C9A74A-CBEE-42F9-85E8-8BDA548196DA}"/>
                </a:ext>
              </a:extLst>
            </p:cNvPr>
            <p:cNvSpPr txBox="1"/>
            <p:nvPr/>
          </p:nvSpPr>
          <p:spPr>
            <a:xfrm>
              <a:off x="449006" y="656508"/>
              <a:ext cx="6460821" cy="1765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thường xuyên ăn một đến hai loại thức ăn trong thời gian dài thì có đủ các chất dinh dưỡng và năng lượng cho cơ thể hay không? Từ đó, cho biết vì sao chúng ta phải ăn nhiều loại thức ăn?</a:t>
              </a:r>
              <a:endPar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9" name="Picture 38" descr="Application&#10;&#10;Description automatically generated with medium confidence">
            <a:extLst>
              <a:ext uri="{FF2B5EF4-FFF2-40B4-BE49-F238E27FC236}">
                <a16:creationId xmlns:a16="http://schemas.microsoft.com/office/drawing/2014/main" xmlns=""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370732" y="1407064"/>
            <a:ext cx="1773257" cy="1787027"/>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EB610BB2-8CD8-4433-B3EA-836DE5D189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xmlns=""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xmlns=""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xmlns="" id="{30206F37-8E6D-4B63-9A64-33B1B101B1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xmlns=""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xmlns=""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xmlns=""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xmlns=""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xmlns=""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xmlns=""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xmlns=""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xmlns="" id="{EB5583E9-C708-4B94-B2C6-11867F880C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xmlns=""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xmlns="" id="{515758A3-6BCA-47A4-A0A9-68CF81CAF526}"/>
              </a:ext>
            </a:extLst>
          </p:cNvPr>
          <p:cNvSpPr txBox="1"/>
          <p:nvPr/>
        </p:nvSpPr>
        <p:spPr>
          <a:xfrm>
            <a:off x="3263770" y="1106731"/>
            <a:ext cx="8290055" cy="3970318"/>
          </a:xfrm>
          <a:prstGeom prst="rect">
            <a:avLst/>
          </a:prstGeom>
          <a:noFill/>
        </p:spPr>
        <p:txBody>
          <a:bodyPr wrap="square" rtlCol="0">
            <a:spAutoFit/>
          </a:bodyPr>
          <a:lstStyle/>
          <a:p>
            <a:pPr lvl="0" algn="just">
              <a:defRPr/>
            </a:pPr>
            <a:r>
              <a:rPr lang="vi-VN" sz="3600" b="1" dirty="0">
                <a:solidFill>
                  <a:srgbClr val="FF0000"/>
                </a:solidFill>
                <a:latin typeface="Calibri" panose="020F0502020204030204"/>
              </a:rPr>
              <a:t>Không có một loại thức ăn nào cung cấp đủ các nhóm chất dinh dưỡng và năng lượng cần cho cơ thể, nếu thường xuyên ăn một đến hai loại thức ăn trong thời gian dài thì sẽ không cung cấp đủ các chất dinh dưỡng và năng lượng cho hoạt động sống của cơ thể.</a:t>
            </a:r>
            <a:endParaRPr kumimoji="0" lang="vi-VN" sz="36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83193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xmlns="" id="{8413C11D-90E5-46DA-8ADA-F78BB13B7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xmlns="" id="{DC633D79-E0B5-4F4D-AE4A-E77F6D190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xmlns="" id="{34839272-94CE-40C8-8666-2EDE9C3F9DD8}"/>
              </a:ext>
            </a:extLst>
          </p:cNvPr>
          <p:cNvPicPr>
            <a:picLocks noChangeAspect="1"/>
          </p:cNvPicPr>
          <p:nvPr/>
        </p:nvPicPr>
        <p:blipFill>
          <a:blip r:embed="rId4"/>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xmlns="" id="{095075BD-EED9-411C-A78B-B0997BD7ED0B}"/>
              </a:ext>
            </a:extLst>
          </p:cNvPr>
          <p:cNvPicPr>
            <a:picLocks noChangeAspect="1"/>
          </p:cNvPicPr>
          <p:nvPr/>
        </p:nvPicPr>
        <p:blipFill>
          <a:blip r:embed="rId5"/>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xmlns="" id="{F5B77BFE-CE49-E0A0-F223-D59CA9C3EC0E}"/>
              </a:ext>
            </a:extLst>
          </p:cNvPr>
          <p:cNvPicPr>
            <a:picLocks noChangeAspect="1"/>
          </p:cNvPicPr>
          <p:nvPr/>
        </p:nvPicPr>
        <p:blipFill>
          <a:blip r:embed="rId6"/>
          <a:stretch>
            <a:fillRect/>
          </a:stretch>
        </p:blipFill>
        <p:spPr>
          <a:xfrm>
            <a:off x="4351942" y="2468927"/>
            <a:ext cx="3590855" cy="2865368"/>
          </a:xfrm>
          <a:prstGeom prst="rect">
            <a:avLst/>
          </a:prstGeom>
        </p:spPr>
      </p:pic>
    </p:spTree>
    <p:extLst>
      <p:ext uri="{BB962C8B-B14F-4D97-AF65-F5344CB8AC3E}">
        <p14:creationId xmlns:p14="http://schemas.microsoft.com/office/powerpoint/2010/main" val="1373872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xmlns="" id="{D7502A8E-024F-4C75-004A-079E6383AA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1971867" cy="6734175"/>
          </a:xfrm>
          <a:prstGeom prst="rect">
            <a:avLst/>
          </a:prstGeom>
        </p:spPr>
      </p:pic>
    </p:spTree>
    <p:extLst>
      <p:ext uri="{BB962C8B-B14F-4D97-AF65-F5344CB8AC3E}">
        <p14:creationId xmlns:p14="http://schemas.microsoft.com/office/powerpoint/2010/main" val="23183865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B63AC7F-7CD0-46E3-8C1E-FAF09516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xmlns=""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ECA332E1-372F-D5DE-D4BC-886469638A9F}"/>
              </a:ext>
            </a:extLst>
          </p:cNvPr>
          <p:cNvSpPr txBox="1"/>
          <p:nvPr/>
        </p:nvSpPr>
        <p:spPr>
          <a:xfrm>
            <a:off x="2110115" y="871436"/>
            <a:ext cx="8657128" cy="1938992"/>
          </a:xfrm>
          <a:prstGeom prst="rect">
            <a:avLst/>
          </a:prstGeom>
          <a:noFill/>
        </p:spPr>
        <p:txBody>
          <a:bodyPr wrap="square">
            <a:spAutoFit/>
          </a:bodyPr>
          <a:lstStyle/>
          <a:p>
            <a:pPr marL="21590" lvl="0" algn="ctr">
              <a:spcAft>
                <a:spcPts val="1000"/>
              </a:spcAft>
              <a:defRPr/>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Kể tên món ăn yêu thích của em. Điều gì sẽ xảy ra nếu em thường xuyên ăn những món ăn mà mình thích?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xmlns=""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p14="http://schemas.microsoft.com/office/powerpoint/2010/main" val="94677601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xmlns=""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xmlns="" id="{E0866BDB-C875-4DBE-9060-4DDBEB5DA261}"/>
                </a:ext>
              </a:extLst>
            </p:cNvPr>
            <p:cNvPicPr>
              <a:picLocks noChangeAspect="1"/>
            </p:cNvPicPr>
            <p:nvPr/>
          </p:nvPicPr>
          <p:blipFill>
            <a:blip r:embed="rId6"/>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xmlns=""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4">
            <a:extLst>
              <a:ext uri="{FF2B5EF4-FFF2-40B4-BE49-F238E27FC236}">
                <a16:creationId xmlns:a16="http://schemas.microsoft.com/office/drawing/2014/main" xmlns="" id="{CB067EFE-6D27-424B-A544-469D4A224729}"/>
              </a:ext>
            </a:extLst>
          </p:cNvPr>
          <p:cNvPicPr>
            <a:picLocks noChangeAspect="1"/>
          </p:cNvPicPr>
          <p:nvPr/>
        </p:nvPicPr>
        <p:blipFill>
          <a:blip r:embed="rId7"/>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xmlns="" id="{B8BA2DE0-E67A-453D-BD66-9E2A07455007}"/>
              </a:ext>
            </a:extLst>
          </p:cNvPr>
          <p:cNvPicPr>
            <a:picLocks noChangeAspect="1"/>
          </p:cNvPicPr>
          <p:nvPr/>
        </p:nvPicPr>
        <p:blipFill>
          <a:blip r:embed="rId8"/>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xmlns="" id="{311F6AC4-91B0-2253-CDE0-31DEE3B31785}"/>
              </a:ext>
            </a:extLst>
          </p:cNvPr>
          <p:cNvPicPr>
            <a:picLocks noChangeAspect="1"/>
          </p:cNvPicPr>
          <p:nvPr/>
        </p:nvPicPr>
        <p:blipFill>
          <a:blip r:embed="rId9"/>
          <a:stretch>
            <a:fillRect/>
          </a:stretch>
        </p:blipFill>
        <p:spPr>
          <a:xfrm>
            <a:off x="4511683" y="3300166"/>
            <a:ext cx="2749534" cy="1286367"/>
          </a:xfrm>
          <a:prstGeom prst="rect">
            <a:avLst/>
          </a:prstGeom>
        </p:spPr>
      </p:pic>
      <p:pic>
        <p:nvPicPr>
          <p:cNvPr id="6" name="Picture 5">
            <a:extLst>
              <a:ext uri="{FF2B5EF4-FFF2-40B4-BE49-F238E27FC236}">
                <a16:creationId xmlns:a16="http://schemas.microsoft.com/office/drawing/2014/main" xmlns="" id="{C27A5E25-DE9D-EBD0-46DA-D778EAB6FA8D}"/>
              </a:ext>
            </a:extLst>
          </p:cNvPr>
          <p:cNvPicPr>
            <a:picLocks noChangeAspect="1"/>
          </p:cNvPicPr>
          <p:nvPr/>
        </p:nvPicPr>
        <p:blipFill>
          <a:blip r:embed="rId10"/>
          <a:stretch>
            <a:fillRect/>
          </a:stretch>
        </p:blipFill>
        <p:spPr>
          <a:xfrm>
            <a:off x="1405101" y="4100220"/>
            <a:ext cx="9400847" cy="2353260"/>
          </a:xfrm>
          <a:prstGeom prst="rect">
            <a:avLst/>
          </a:prstGeom>
        </p:spPr>
      </p:pic>
    </p:spTree>
    <p:extLst>
      <p:ext uri="{BB962C8B-B14F-4D97-AF65-F5344CB8AC3E}">
        <p14:creationId xmlns:p14="http://schemas.microsoft.com/office/powerpoint/2010/main" val="1365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40252" y="-2693748"/>
            <a:ext cx="6858003" cy="12245495"/>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00846" y="-3"/>
            <a:ext cx="4825218" cy="2825026"/>
          </a:xfrm>
          <a:prstGeom prst="rect">
            <a:avLst/>
          </a:prstGeom>
        </p:spPr>
      </p:pic>
      <p:grpSp>
        <p:nvGrpSpPr>
          <p:cNvPr id="16" name="Group 15">
            <a:extLst>
              <a:ext uri="{FF2B5EF4-FFF2-40B4-BE49-F238E27FC236}">
                <a16:creationId xmlns:a16="http://schemas.microsoft.com/office/drawing/2014/main" xmlns="" id="{C2819E56-B59D-44EA-A3AB-2DAEA30F3C54}"/>
              </a:ext>
            </a:extLst>
          </p:cNvPr>
          <p:cNvGrpSpPr/>
          <p:nvPr/>
        </p:nvGrpSpPr>
        <p:grpSpPr>
          <a:xfrm>
            <a:off x="457200" y="1495425"/>
            <a:ext cx="11372850" cy="5286374"/>
            <a:chOff x="1021784" y="1946683"/>
            <a:chExt cx="10458055" cy="1940300"/>
          </a:xfrm>
        </p:grpSpPr>
        <p:grpSp>
          <p:nvGrpSpPr>
            <p:cNvPr id="18" name="Group 17">
              <a:extLst>
                <a:ext uri="{FF2B5EF4-FFF2-40B4-BE49-F238E27FC236}">
                  <a16:creationId xmlns:a16="http://schemas.microsoft.com/office/drawing/2014/main" xmlns="" id="{21E25920-5425-4A7A-8788-72A4C7829CEE}"/>
                </a:ext>
              </a:extLst>
            </p:cNvPr>
            <p:cNvGrpSpPr/>
            <p:nvPr/>
          </p:nvGrpSpPr>
          <p:grpSpPr>
            <a:xfrm>
              <a:off x="1021784" y="2020326"/>
              <a:ext cx="10458055" cy="1866657"/>
              <a:chOff x="1021784" y="2033479"/>
              <a:chExt cx="10458055" cy="1866657"/>
            </a:xfrm>
          </p:grpSpPr>
          <p:sp>
            <p:nvSpPr>
              <p:cNvPr id="20" name="Google Shape;125;p2">
                <a:extLst>
                  <a:ext uri="{FF2B5EF4-FFF2-40B4-BE49-F238E27FC236}">
                    <a16:creationId xmlns:a16="http://schemas.microsoft.com/office/drawing/2014/main" xmlns="" id="{5ADD9144-1615-4BD4-9903-19127936B4A6}"/>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1" name="Google Shape;128;p2">
                <a:extLst>
                  <a:ext uri="{FF2B5EF4-FFF2-40B4-BE49-F238E27FC236}">
                    <a16:creationId xmlns:a16="http://schemas.microsoft.com/office/drawing/2014/main" xmlns="" id="{D55E37DA-4E2C-41BB-A3A0-273CD4EFE893}"/>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2" name="TextBox 21">
                <a:extLst>
                  <a:ext uri="{FF2B5EF4-FFF2-40B4-BE49-F238E27FC236}">
                    <a16:creationId xmlns:a16="http://schemas.microsoft.com/office/drawing/2014/main" xmlns="" id="{35C9C5CB-D171-4C85-82D3-B079DC4228C6}"/>
                  </a:ext>
                </a:extLst>
              </p:cNvPr>
              <p:cNvSpPr txBox="1"/>
              <p:nvPr/>
            </p:nvSpPr>
            <p:spPr>
              <a:xfrm>
                <a:off x="1605151" y="2257221"/>
                <a:ext cx="9430797" cy="1362202"/>
              </a:xfrm>
              <a:prstGeom prst="rect">
                <a:avLst/>
              </a:prstGeom>
              <a:noFill/>
            </p:spPr>
            <p:txBody>
              <a:bodyPr wrap="square" rtlCol="0">
                <a:spAutoFit/>
              </a:bodyPr>
              <a:lstStyle/>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Nêu được ví dụ về các thức ăn khác nhau cung cấp cho cơ thể các chất dinh dưỡng và năng lượng ở  mức độ khác nhau. </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Trình bày được sự cần thiết phải ăn phối hợp nhiều loại thức ăn,ăn đủ rau, hoa quả và uống đủ nước mỗi ngày.</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Nêu được ở mức độ đơn giản về chế độ ăn uống cân bằng.</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Nhận xét được bữa ăn có cân bằng, lành mạnh không dựa vào sơ đồ tháp dinh dưỡng của tẻ em và đối chiếu với thực tế bữa ăn trong ngày ở nhà hoặc ở trường. </a:t>
                </a:r>
                <a:endParaRPr lang="en-US" sz="2200" dirty="0">
                  <a:effectLst/>
                  <a:latin typeface="Cambria" panose="02040503050406030204" pitchFamily="18" charset="0"/>
                  <a:ea typeface="Cambria" panose="02040503050406030204" pitchFamily="18" charset="0"/>
                </a:endParaRPr>
              </a:p>
              <a:p>
                <a:pPr marL="0" marR="0" indent="22860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 Liên hệ thực tế ở gia đình và địa phương : Bước đầu tập  xây dựng thực đơn cho các bữa ăn trong ngày.</a:t>
                </a:r>
                <a:endParaRPr lang="en-US" sz="2200" dirty="0">
                  <a:effectLst/>
                  <a:latin typeface="Cambria" panose="02040503050406030204" pitchFamily="18" charset="0"/>
                  <a:ea typeface="Cambria" panose="02040503050406030204" pitchFamily="18" charset="0"/>
                </a:endParaRPr>
              </a:p>
            </p:txBody>
          </p:sp>
        </p:grpSp>
        <p:pic>
          <p:nvPicPr>
            <p:cNvPr id="19" name="Picture 2">
              <a:extLst>
                <a:ext uri="{FF2B5EF4-FFF2-40B4-BE49-F238E27FC236}">
                  <a16:creationId xmlns:a16="http://schemas.microsoft.com/office/drawing/2014/main" xmlns="" id="{8B1F8C3B-5070-4A77-9991-E6D750C905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551" y="1946683"/>
              <a:ext cx="875391" cy="363854"/>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a:extLst>
              <a:ext uri="{FF2B5EF4-FFF2-40B4-BE49-F238E27FC236}">
                <a16:creationId xmlns:a16="http://schemas.microsoft.com/office/drawing/2014/main" xmlns="" id="{28944900-B5F1-4C9F-A36C-328BD8CC6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27D439F1-51A6-4608-B4AB-A695071001CB}"/>
              </a:ext>
            </a:extLst>
          </p:cNvPr>
          <p:cNvPicPr>
            <a:picLocks noChangeAspect="1"/>
          </p:cNvPicPr>
          <p:nvPr/>
        </p:nvPicPr>
        <p:blipFill>
          <a:blip r:embed="rId6"/>
          <a:stretch>
            <a:fillRect/>
          </a:stretch>
        </p:blipFill>
        <p:spPr>
          <a:xfrm>
            <a:off x="2486455" y="180542"/>
            <a:ext cx="7657240" cy="1201016"/>
          </a:xfrm>
          <a:prstGeom prst="rect">
            <a:avLst/>
          </a:prstGeom>
        </p:spPr>
      </p:pic>
    </p:spTree>
    <p:extLst>
      <p:ext uri="{BB962C8B-B14F-4D97-AF65-F5344CB8AC3E}">
        <p14:creationId xmlns:p14="http://schemas.microsoft.com/office/powerpoint/2010/main" val="847963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971223" y="1750491"/>
            <a:ext cx="9035055" cy="1749704"/>
          </a:xfrm>
          <a:prstGeom prst="rect">
            <a:avLst/>
          </a:prstGeom>
        </p:spPr>
      </p:pic>
    </p:spTree>
    <p:extLst>
      <p:ext uri="{BB962C8B-B14F-4D97-AF65-F5344CB8AC3E}">
        <p14:creationId xmlns:p14="http://schemas.microsoft.com/office/powerpoint/2010/main" val="908977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xmlns=""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xmlns=""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xmlns=""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xmlns="" id="{75E78880-5F5A-4225-ABD0-C2A7370EDA0E}"/>
              </a:ext>
            </a:extLst>
          </p:cNvPr>
          <p:cNvSpPr txBox="1"/>
          <p:nvPr/>
        </p:nvSpPr>
        <p:spPr>
          <a:xfrm>
            <a:off x="3647445" y="1462735"/>
            <a:ext cx="7325355" cy="3416320"/>
          </a:xfrm>
          <a:prstGeom prst="rect">
            <a:avLst/>
          </a:prstGeom>
          <a:noFill/>
        </p:spPr>
        <p:txBody>
          <a:bodyPr wrap="square" rtlCol="0">
            <a:spAutoFit/>
          </a:bodyPr>
          <a:lstStyle/>
          <a:p>
            <a:pPr lvl="0" algn="ctr">
              <a:defRPr/>
            </a:pPr>
            <a:r>
              <a:rPr lang="vi-VN" sz="7200" dirty="0">
                <a:solidFill>
                  <a:srgbClr val="FF0000"/>
                </a:solidFill>
                <a:latin typeface="Calibri" panose="020F0502020204030204"/>
              </a:rPr>
              <a:t>1.Sự cần thiết phải phối hợp nhiều loại thức ăn. </a:t>
            </a:r>
            <a:endParaRPr kumimoji="0" lang="vi-VN" sz="7200" b="0" i="0"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xmlns=""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xmlns="" id="{6D9784B7-67F5-48C3-BC3D-D4A6713F91B7}"/>
              </a:ext>
            </a:extLst>
          </p:cNvPr>
          <p:cNvGrpSpPr/>
          <p:nvPr/>
        </p:nvGrpSpPr>
        <p:grpSpPr>
          <a:xfrm>
            <a:off x="131683" y="169336"/>
            <a:ext cx="11498663" cy="1592789"/>
            <a:chOff x="34680" y="364088"/>
            <a:chExt cx="13064408" cy="2499833"/>
          </a:xfrm>
        </p:grpSpPr>
        <p:grpSp>
          <p:nvGrpSpPr>
            <p:cNvPr id="18" name="Group 17">
              <a:extLst>
                <a:ext uri="{FF2B5EF4-FFF2-40B4-BE49-F238E27FC236}">
                  <a16:creationId xmlns:a16="http://schemas.microsoft.com/office/drawing/2014/main" xmlns=""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xmlns=""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xmlns="" id="{14E6E48D-BD7D-48A5-932B-A4603DBDF448}"/>
                  </a:ext>
                </a:extLst>
              </p:cNvPr>
              <p:cNvSpPr txBox="1"/>
              <p:nvPr/>
            </p:nvSpPr>
            <p:spPr>
              <a:xfrm>
                <a:off x="1202969" y="193586"/>
                <a:ext cx="18749503" cy="823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Dựa vào thông tin trong bảng dưới đây, nêu ví dụ về các thức ăn khác nhau thì cung cấp cho cơ thể năng lượng và các chất dinh dưỡng khác nhau.</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xmlns=""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80" y="490664"/>
              <a:ext cx="651215"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65D7B393-22E8-26E9-08A1-FF47A6EDD743}"/>
              </a:ext>
            </a:extLst>
          </p:cNvPr>
          <p:cNvPicPr>
            <a:picLocks noChangeAspect="1"/>
          </p:cNvPicPr>
          <p:nvPr/>
        </p:nvPicPr>
        <p:blipFill>
          <a:blip r:embed="rId4"/>
          <a:stretch>
            <a:fillRect/>
          </a:stretch>
        </p:blipFill>
        <p:spPr>
          <a:xfrm>
            <a:off x="2476500" y="1862779"/>
            <a:ext cx="6796087" cy="4604696"/>
          </a:xfrm>
          <a:prstGeom prst="rect">
            <a:avLst/>
          </a:prstGeom>
        </p:spPr>
      </p:pic>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xmlns=""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xmlns=""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xmlns=""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3C14EC37-AC68-8E05-1DDC-35A6B8D2A8E7}"/>
              </a:ext>
            </a:extLst>
          </p:cNvPr>
          <p:cNvGrpSpPr/>
          <p:nvPr/>
        </p:nvGrpSpPr>
        <p:grpSpPr>
          <a:xfrm>
            <a:off x="6764890" y="2279308"/>
            <a:ext cx="5013789" cy="3026118"/>
            <a:chOff x="505477" y="2030867"/>
            <a:chExt cx="3930767" cy="2398502"/>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xmlns=""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B8E61CE9-FFF3-5498-B22B-DD5C3D3417A0}"/>
                </a:ext>
              </a:extLst>
            </p:cNvPr>
            <p:cNvSpPr txBox="1"/>
            <p:nvPr/>
          </p:nvSpPr>
          <p:spPr>
            <a:xfrm>
              <a:off x="521696" y="2141273"/>
              <a:ext cx="3834726" cy="1697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100g gạo tẻ sẽ cung cấp 344 kcal, 76g chất đường bột, 8g chất đạm, 1g chất béo, ít hơn 1g can-xi.</a:t>
              </a:r>
              <a:endParaRPr kumimoji="0" lang="en-US" sz="3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xmlns="" id="{D5A338AA-7E58-10C5-53C1-4B41196B4D40}"/>
              </a:ext>
            </a:extLst>
          </p:cNvPr>
          <p:cNvPicPr>
            <a:picLocks noChangeAspect="1"/>
          </p:cNvPicPr>
          <p:nvPr/>
        </p:nvPicPr>
        <p:blipFill>
          <a:blip r:embed="rId3"/>
          <a:stretch>
            <a:fillRect/>
          </a:stretch>
        </p:blipFill>
        <p:spPr>
          <a:xfrm>
            <a:off x="3367160" y="361320"/>
            <a:ext cx="4945599" cy="665751"/>
          </a:xfrm>
          <a:prstGeom prst="rect">
            <a:avLst/>
          </a:prstGeom>
        </p:spPr>
      </p:pic>
      <p:pic>
        <p:nvPicPr>
          <p:cNvPr id="4" name="Picture 3">
            <a:extLst>
              <a:ext uri="{FF2B5EF4-FFF2-40B4-BE49-F238E27FC236}">
                <a16:creationId xmlns:a16="http://schemas.microsoft.com/office/drawing/2014/main" xmlns="" id="{602ED78C-EFC9-C2BA-356F-1CB862F1149F}"/>
              </a:ext>
            </a:extLst>
          </p:cNvPr>
          <p:cNvPicPr>
            <a:picLocks noChangeAspect="1"/>
          </p:cNvPicPr>
          <p:nvPr/>
        </p:nvPicPr>
        <p:blipFill>
          <a:blip r:embed="rId4"/>
          <a:stretch>
            <a:fillRect/>
          </a:stretch>
        </p:blipFill>
        <p:spPr>
          <a:xfrm>
            <a:off x="571501" y="1738954"/>
            <a:ext cx="5966666" cy="4042721"/>
          </a:xfrm>
          <a:prstGeom prst="rect">
            <a:avLst/>
          </a:prstGeom>
        </p:spPr>
      </p:pic>
    </p:spTree>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353</Words>
  <Application>Microsoft Office PowerPoint</Application>
  <PresentationFormat>Custom</PresentationFormat>
  <Paragraphs>17</Paragraphs>
  <Slides>14</Slides>
  <Notes>2</Notes>
  <HiddenSlides>0</HiddenSlides>
  <MMClips>1</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Office Theme</vt:lpstr>
      <vt:lpstr>1_Office Theme</vt:lpstr>
      <vt:lpstr>2_千图网海量PPT模板www.58pic.com ​​</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cp:lastModifiedBy>
  <cp:revision>14</cp:revision>
  <dcterms:created xsi:type="dcterms:W3CDTF">2024-01-20T12:26:14Z</dcterms:created>
  <dcterms:modified xsi:type="dcterms:W3CDTF">2025-04-18T03:06:51Z</dcterms:modified>
</cp:coreProperties>
</file>