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59" r:id="rId4"/>
    <p:sldId id="284" r:id="rId5"/>
    <p:sldId id="265" r:id="rId6"/>
    <p:sldId id="285" r:id="rId7"/>
    <p:sldId id="260" r:id="rId8"/>
    <p:sldId id="286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29A"/>
    <a:srgbClr val="FF7430"/>
    <a:srgbClr val="FFD930"/>
    <a:srgbClr val="67D1D3"/>
    <a:srgbClr val="D4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53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1D83EBD-8B6A-4FFF-A16F-67917EB0A3D5}" type="datetimeFigureOut">
              <a:rPr lang="zh-CN" altLang="en-US" smtClean="0"/>
              <a:pPr/>
              <a:t>2023/8/14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B2FD0C-B6D3-45AF-856F-A405129FD4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AD807-486F-4AB0-8523-4BC4824C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EC0F39-DF58-4747-BB84-321E657D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B1C4A-A41E-4C5F-856F-0809A83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B624B-52F2-4FF6-B722-AFDDF5B1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3CD38-1B3D-44EA-9EFC-A285AAA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5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36918-751F-42D0-A62A-F4CB12A8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C2FB3-56CE-4228-B4C3-77DBE5C3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2AEF1-2A14-414F-B5B0-5F498E87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EF697-97BB-404C-BD6D-1A311B4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60BDB5-9791-487B-9B82-B4C125B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289FC-0CD6-4EB1-9BCA-0D278EBC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A4DA799-554F-4054-B2BA-91B72F8DE0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AEB0990-E84E-4126-A8DA-513A8D95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78B8262-0E90-4B5A-840A-C736DF2F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E6EF98-9507-40AF-B063-138FC700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DBF2AAA-09C2-4448-88DD-A3DF29C3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DAFB38-3405-4ACE-B1A5-CCD233BC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955DFE9-8C09-4536-9CA1-7B795E82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E63EDB-E1BD-4017-8AF2-C456589E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D5EBC3-E83D-4F15-A901-5348BE7D0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D28118-5F1B-4AED-9A4B-85047C70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24C766-51F4-4E4F-BADB-5AB38F3A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278683A-DBAC-4A9F-9767-90C850CB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EEC72E7-111C-4E5B-AE6F-CA5548D8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F406E76-E79B-4C62-BFF9-29D369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74DBF8-757B-4B26-BA17-FCC8CC08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B5195F4-229C-458D-9CF4-141A6A14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7103F0-D134-4E59-955B-395E678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8C5468-B0EA-4F22-BBF3-92644AC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F8C3F06-C29B-4B85-B1EA-F34DA192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894C236-4884-4CE4-A2FA-3A90B321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14D3764-D03A-4366-AD90-B45B8D7C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E6B2C0-4951-476F-8249-0FA4C0E6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FD4FC86-8B60-4789-B9BD-FD6E390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185E9F8-CB53-44F1-85C5-6A675D8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77747D7-CEA5-4CA5-B6E1-B1DC2984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CA6ED07-6767-48DB-90A6-B67C236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0A14D5AE-83BA-466F-9AD4-2F7FAC3B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4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E60C-B347-4202-988A-67FA0A3B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6B0C6-FD37-419F-B5A1-35192F68D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18D4B-BAE7-4080-B8A9-B9402D8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A98-89EE-45ED-BFDF-3F98307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B6EAA-8F28-49DB-8DD1-FB26F0A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4478D-E517-4090-ADCE-99F10F57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7F9A-14D6-4AD9-BADA-D0112F7C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AD1ADC-0F44-49A7-BA76-7C9EF5E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4F93C-1482-4B23-ABA0-431045E2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FB142-C316-4206-AF92-3D6CFC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6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9431D-BE35-4CC5-B636-B7723A7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4A05F-39B4-40CC-A12E-58CEF15E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4D303-9177-4ECD-B3F6-DDF66EC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5159C-18AB-4FB9-AA2C-B6C9B68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8A19-42F1-41A5-9CFA-B862361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7802-779E-4FB9-B1C0-624DB4C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4B74E-95BF-4B8E-95D6-07E115BE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77F-C685-4C74-A6C1-95351D5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430E-1F1E-45F0-95FE-D94A02A7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2CAC-C153-453D-8448-3880C6D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9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E9ADC-368F-4BEA-A730-EC68CFB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6A6DC-75D0-43DA-8DE7-D1416DF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3CD18-A4ED-42E4-853E-F7B3EDAD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0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A7650-4EBE-408D-97D7-01D2B1CE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6996B-68E5-4816-BCAD-70DFC99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7CDC6-A265-4B4B-A5F8-D84F6340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861C06-08F3-41B0-B7EB-382E3E0135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95AE76C-DE87-4B0F-A8D2-4BAE47DB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E8EDA2-DC54-4147-AE39-E83051E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B918F7-C149-42BE-8DDB-84F325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7FED5C-FED8-4CC5-AA59-69693088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0C944C-7B8A-4562-B6CD-B32D7A8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08420A3-0ECA-4FA4-8BEB-26DF535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7CB80-3AEC-4FCB-96D8-963250AD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3EE6A2-6DE1-41D0-94D9-7A501BBA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F662BC-23C4-4DF8-81D1-A516872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ABDFFD4-BEF1-43F5-A3D0-80668BFD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E9A5DE9-F714-4119-90BB-8D5B49FC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30CEE1A-60DA-4040-A66D-E44AC14F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997722-3CFF-4921-8329-6EFCE95C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9CFEAAB-837B-4381-8AD2-740EA0A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BB1C03C-4DAE-46B2-A7B7-D0924DA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4221BC-AE55-44E0-949D-BD82F4AC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D46D2D8-181A-4E93-AD3C-BD600672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F43D974-2913-4CF2-9120-12FB4718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4A92F2-1780-4909-825D-801CEB6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D89031E-77FD-46CC-9550-53E31371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3B8669-F1CE-4468-B959-4007603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94973A-3C98-469D-AF8C-E1C5B18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4F47D97-275F-41E4-8423-6F0C11EE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8780D8-948E-4A2A-9564-1AAF7A31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965349-B515-4988-A6F0-331D9AB2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2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33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FAB37B6-C8B0-40C6-8C6D-31E458912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8384F-7826-4083-9EBA-37F12A7E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D8811-D677-4529-8A86-D5DC85C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4EB985-18F5-43DF-B071-50651A5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369FB-EE57-4B5E-B70C-53EA31917E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96791E-C2CE-40A4-A7E4-E6997BD1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BAA21B-5E7D-4A66-AD85-F46134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8D64D5-34CE-4581-B8E6-52CFC11D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91F55D-B526-482D-B19A-DEA3AA6D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9BAC88-6763-42D0-9BB6-05EA3161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9F5BA-6BAA-46E9-AD9C-D57C4F13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186A2E-6F85-4915-BEAE-43871F52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62E1B3-C478-43B1-90F5-B9F463C8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7E446A-E1C6-4455-AF67-96CD36BC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DE032D-A2E3-4467-820C-AD5D3461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B241AA-9F38-4DFC-8687-8AF76AA0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E30565-FCE9-4552-AAED-01E9307B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6053FB5-97AB-4CB1-AC81-9A867A0A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ACDF3E-8DEC-4222-84FB-F6F9E7B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BB36D1-BEDD-4507-81EC-8DE40AF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8973B6-2855-4205-8339-0D28F02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186ED4-0B18-45AD-A00C-4B238861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8B4609-EA38-4704-B89E-3C5462F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0DF21A-7842-499B-8B8D-A9CCE91E2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37B1E53-03A3-4880-A4E6-C2F42F0A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2EEF4B-E049-44E8-94F8-9E2C65C9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F816D1B-01C0-4E22-BBC1-62CB5483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4F671EC-AF4F-4D2E-8F11-83DF7A6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E4D1BE-AD45-4579-A5EC-002E64A1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7350A-5936-4C72-8151-EDC6EBD9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712C043F-2DAD-41B9-A74C-A4FBD4319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68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69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FB50-68C0-4D3D-ABD8-263420F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BEC14-E0CB-414B-B481-3A5199C6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C45B9-774A-48FE-92EA-5C8CBBEA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ABBAA7-F970-49D6-80CF-60DE6EB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94AD08-2474-462E-A0A2-5EA0D7A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EBD0E-8715-4959-8F60-4C30AC4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1E50000-C594-448A-B310-0E1D7AF95D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1184F2-DC9D-4143-AEE9-5DDD38F3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A91D67-C7A1-499E-A545-4FE5EF9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F0163E-9CAB-4F5E-A3CE-D3D02BF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5EE5FA-3B41-4C7D-BB47-350ED043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E5B115-AD8C-45C6-B7D9-19016090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C9E67E-54A4-45ED-AFFC-9B6793A3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24A0EEC-2CDD-4B0E-BB90-C3538BF8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FFC1C3-54A0-45D3-84E7-6D298057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E74F34F-75C6-44AC-9B3D-9A1C761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E4F5ED-51E2-49ED-B6D5-5FC2D28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50C6DF-3CE7-43EC-A98A-6740E71F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C1517A9-D369-4848-A2B9-9D5F45BB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3EB172C-E578-45E1-ACB3-472BE00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F7578E-0FFB-4945-9B22-FBA35390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589C5E7-0A45-4497-ADA8-FBE657EF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C5C7B1A-4AEC-413E-ACD8-FF4D5EA3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6D855E2-EDAE-4B3C-A04E-3C582DFB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269427-E09E-4F31-BED5-AD51FD02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0BC097B-6F10-4AC4-A33D-B8897EF9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00065BB-68F4-44D5-BEF1-2E539D18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FFF2C36-E24A-4AF6-8768-2A3B9B24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97F92DD-9B19-4F6E-8D06-0E39A595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D1F24D-22C2-476C-86CA-CEDCC48F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1C35B3-5220-4B00-86AF-F12F4E19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9414610-4A89-4C1E-88AD-86283B8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56AB8090-64BC-4059-97A1-2A26D74CF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9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19AB5-F273-44FF-83E1-A0FF36F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EBC13-BF64-4640-A63F-9A098F8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3D6F4-F634-464F-B7A0-8C2199BC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4039E0C-DFDB-4232-A402-105148096660}" type="datetimeFigureOut">
              <a:rPr lang="zh-CN" altLang="en-US" smtClean="0"/>
              <a:pPr/>
              <a:t>2023/8/14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6BDFA-031C-4FF9-B5D3-962AF642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109A3-B8C3-4F17-889E-AE0EB01B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F86BDC3-3B89-4FE2-86D8-65BF6D0E7F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1083175" y="-18632"/>
            <a:ext cx="4729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ỦY BAN NHÂN DÂN QUẬN</a:t>
            </a:r>
          </a:p>
          <a:p>
            <a:pPr algn="ctr"/>
            <a:r>
              <a:rPr lang="en-US" altLang="zh-CN" sz="28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TRƯỜNG TIỂU HỌC</a:t>
            </a:r>
            <a:endParaRPr lang="zh-CN" altLang="en-US" sz="28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7A1A27A5-FB40-4158-970D-DFAFDDAE8067}"/>
              </a:ext>
            </a:extLst>
          </p:cNvPr>
          <p:cNvSpPr txBox="1"/>
          <p:nvPr/>
        </p:nvSpPr>
        <p:spPr>
          <a:xfrm>
            <a:off x="164062" y="2058044"/>
            <a:ext cx="648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 ĐỀ 2: THỦ CÔNG KỸ THUẬT</a:t>
            </a:r>
          </a:p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12: LÀM CHONG CHÓNG (TIẾT 3)</a:t>
            </a:r>
            <a:endParaRPr lang="en-US" altLang="zh-CN" sz="280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2" name="文本框 381">
            <a:extLst>
              <a:ext uri="{FF2B5EF4-FFF2-40B4-BE49-F238E27FC236}">
                <a16:creationId xmlns:a16="http://schemas.microsoft.com/office/drawing/2014/main" id="{922345A5-62B7-4B71-992F-70097980FA22}"/>
              </a:ext>
            </a:extLst>
          </p:cNvPr>
          <p:cNvSpPr txBox="1"/>
          <p:nvPr/>
        </p:nvSpPr>
        <p:spPr>
          <a:xfrm>
            <a:off x="1564574" y="325300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n w="63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GIÁO VIÊN:</a:t>
            </a:r>
            <a:endParaRPr lang="zh-CN" altLang="en-US" dirty="0">
              <a:ln w="6350"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1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380" grpId="0"/>
      <p:bldP spid="3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74521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KHỞI ĐỘNG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818317" y="185393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B9B7-7F98-2B8C-2028-00246A9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2" l="209" r="100000">
                        <a14:foregroundMark x1="50104" y1="37911" x2="55324" y2="38340"/>
                        <a14:foregroundMark x1="59916" y1="57368" x2="61169" y2="9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47775"/>
            <a:ext cx="4222908" cy="6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54483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LUYỆN TẬP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512825"/>
            <a:ext cx="3390899" cy="6207968"/>
            <a:chOff x="860720" y="808751"/>
            <a:chExt cx="3390899" cy="6207968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5" y="2990321"/>
              <a:ext cx="3289903" cy="4026398"/>
              <a:chOff x="-1" y="0"/>
              <a:chExt cx="3290228" cy="4028660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3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-1" y="838176"/>
                <a:ext cx="3290228" cy="319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mũi compa tạo lỗ qua điểm O.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Cắt xiên que 1 đoạn dài 5 cm làm trục quay chong chóng.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ở một đầu xiên tre tạo chốt chặn. Luồn đầu còn lại của xiên que vào lỗ đã tạo.</a:t>
                </a: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0" b="7760"/>
            <a:stretch/>
          </p:blipFill>
          <p:spPr bwMode="auto">
            <a:xfrm>
              <a:off x="1279538" y="931629"/>
              <a:ext cx="2553262" cy="184108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555119"/>
            <a:ext cx="3406601" cy="5407198"/>
            <a:chOff x="4433578" y="851045"/>
            <a:chExt cx="3406601" cy="5407198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3267922"/>
              <a:chOff x="0" y="0"/>
              <a:chExt cx="3022683" cy="3269758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4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243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Luồn trục quay vào đoạn ống hút ngắn của thân chong chóng.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vào phần đầu còn lại của trục quay để tạo chốt chặn.</a:t>
                </a: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3819"/>
            <a:stretch/>
          </p:blipFill>
          <p:spPr bwMode="auto">
            <a:xfrm>
              <a:off x="5391543" y="998220"/>
              <a:ext cx="1092736" cy="18638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0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1022111"/>
            <a:ext cx="3390899" cy="4358744"/>
            <a:chOff x="860720" y="808751"/>
            <a:chExt cx="3390899" cy="4358744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6" y="2990321"/>
              <a:ext cx="3016250" cy="2177174"/>
              <a:chOff x="0" y="0"/>
              <a:chExt cx="3016548" cy="2178397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1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16548" cy="134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ống hút làm thân chong chóng, dùng 1 ống hút khác và cắt 1 đoạn dài 2 cm.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 bwMode="auto">
            <a:xfrm>
              <a:off x="1144531" y="1536765"/>
              <a:ext cx="2885078" cy="6152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1064405"/>
            <a:ext cx="3406601" cy="3686214"/>
            <a:chOff x="4433578" y="851045"/>
            <a:chExt cx="3406601" cy="3686214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1546938"/>
              <a:chOff x="0" y="0"/>
              <a:chExt cx="3022683" cy="1547807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2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70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băng dính giấy dán cố định 2 đoạn ống hút.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" t="53026" r="47" b="-3088"/>
            <a:stretch/>
          </p:blipFill>
          <p:spPr bwMode="auto">
            <a:xfrm>
              <a:off x="4535430" y="1320017"/>
              <a:ext cx="3111511" cy="951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28995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VẬN DỤNG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1" name="Group 147">
            <a:extLst>
              <a:ext uri="{FF2B5EF4-FFF2-40B4-BE49-F238E27FC236}">
                <a16:creationId xmlns:a16="http://schemas.microsoft.com/office/drawing/2014/main" id="{D22A2EDD-A043-4140-9FFD-09A426B7C4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2" name="AutoShape 146">
              <a:extLst>
                <a:ext uri="{FF2B5EF4-FFF2-40B4-BE49-F238E27FC236}">
                  <a16:creationId xmlns:a16="http://schemas.microsoft.com/office/drawing/2014/main" id="{8C2C7B27-16EC-48FA-B110-8BA440E56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B4CAF0EB-F55E-41DF-99D2-66FE13F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DA47FE9D-DB0B-4474-B51D-FDCBE5A0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D4506E6B-98B2-4ACC-98A0-098AD68A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60F009B0-28C5-47FB-9ED4-A11940AC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Freeform 152">
              <a:extLst>
                <a:ext uri="{FF2B5EF4-FFF2-40B4-BE49-F238E27FC236}">
                  <a16:creationId xmlns:a16="http://schemas.microsoft.com/office/drawing/2014/main" id="{29A79033-E4F3-43FB-B9D8-BB396A00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Freeform 153">
              <a:extLst>
                <a:ext uri="{FF2B5EF4-FFF2-40B4-BE49-F238E27FC236}">
                  <a16:creationId xmlns:a16="http://schemas.microsoft.com/office/drawing/2014/main" id="{D8110EAB-922E-49AD-8112-1E0C9728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F523B39A-77DD-42D5-A3E0-743EAB92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2601387D-7755-4B4A-A684-9A9ABA92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C2D56FE2-368B-4D3B-805F-596428C1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049A1143-CE8A-4EA9-BCF5-77909D19A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195C67F3-C7B9-49FA-9773-31BF5E3E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9">
              <a:extLst>
                <a:ext uri="{FF2B5EF4-FFF2-40B4-BE49-F238E27FC236}">
                  <a16:creationId xmlns:a16="http://schemas.microsoft.com/office/drawing/2014/main" id="{AF2BA6AF-F494-462D-B215-973F13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60">
              <a:extLst>
                <a:ext uri="{FF2B5EF4-FFF2-40B4-BE49-F238E27FC236}">
                  <a16:creationId xmlns:a16="http://schemas.microsoft.com/office/drawing/2014/main" id="{3D176374-CDAC-4FF4-A9F8-4CA76A72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9B1969ED-E402-4CF2-94C0-A0281600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EAF1E34B-A7F7-4BE9-BC83-7D7B7FD2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63">
              <a:extLst>
                <a:ext uri="{FF2B5EF4-FFF2-40B4-BE49-F238E27FC236}">
                  <a16:creationId xmlns:a16="http://schemas.microsoft.com/office/drawing/2014/main" id="{CADBB870-E949-417F-AB92-13ED067C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64">
              <a:extLst>
                <a:ext uri="{FF2B5EF4-FFF2-40B4-BE49-F238E27FC236}">
                  <a16:creationId xmlns:a16="http://schemas.microsoft.com/office/drawing/2014/main" id="{36BEEBAD-EB76-4A57-B724-DEAA5581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65">
              <a:extLst>
                <a:ext uri="{FF2B5EF4-FFF2-40B4-BE49-F238E27FC236}">
                  <a16:creationId xmlns:a16="http://schemas.microsoft.com/office/drawing/2014/main" id="{6FC96D7E-F89C-45EE-8053-1C8B2EA5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6">
              <a:extLst>
                <a:ext uri="{FF2B5EF4-FFF2-40B4-BE49-F238E27FC236}">
                  <a16:creationId xmlns:a16="http://schemas.microsoft.com/office/drawing/2014/main" id="{2942E8F2-D6DA-41D9-962C-DD6EB420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7">
              <a:extLst>
                <a:ext uri="{FF2B5EF4-FFF2-40B4-BE49-F238E27FC236}">
                  <a16:creationId xmlns:a16="http://schemas.microsoft.com/office/drawing/2014/main" id="{86461313-4166-4B4D-B7E8-2D10E951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8">
              <a:extLst>
                <a:ext uri="{FF2B5EF4-FFF2-40B4-BE49-F238E27FC236}">
                  <a16:creationId xmlns:a16="http://schemas.microsoft.com/office/drawing/2014/main" id="{B7832D18-585A-4386-B6E1-F11D3F55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9">
              <a:extLst>
                <a:ext uri="{FF2B5EF4-FFF2-40B4-BE49-F238E27FC236}">
                  <a16:creationId xmlns:a16="http://schemas.microsoft.com/office/drawing/2014/main" id="{CB1AD0B9-4659-4873-AE39-68DE6CF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70">
              <a:extLst>
                <a:ext uri="{FF2B5EF4-FFF2-40B4-BE49-F238E27FC236}">
                  <a16:creationId xmlns:a16="http://schemas.microsoft.com/office/drawing/2014/main" id="{DD1FFDFE-7F30-415E-B062-49292D11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71">
              <a:extLst>
                <a:ext uri="{FF2B5EF4-FFF2-40B4-BE49-F238E27FC236}">
                  <a16:creationId xmlns:a16="http://schemas.microsoft.com/office/drawing/2014/main" id="{C0F118D3-98CC-442B-9D73-F2A2E7B31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72">
              <a:extLst>
                <a:ext uri="{FF2B5EF4-FFF2-40B4-BE49-F238E27FC236}">
                  <a16:creationId xmlns:a16="http://schemas.microsoft.com/office/drawing/2014/main" id="{8BF1EA57-3E62-4280-9D92-79597EF0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73">
              <a:extLst>
                <a:ext uri="{FF2B5EF4-FFF2-40B4-BE49-F238E27FC236}">
                  <a16:creationId xmlns:a16="http://schemas.microsoft.com/office/drawing/2014/main" id="{E200C8D8-BE0C-485F-ADE5-41DF15F1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74">
              <a:extLst>
                <a:ext uri="{FF2B5EF4-FFF2-40B4-BE49-F238E27FC236}">
                  <a16:creationId xmlns:a16="http://schemas.microsoft.com/office/drawing/2014/main" id="{EBEACB90-60A2-4BEC-B566-7CF30293A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Oval 175">
              <a:extLst>
                <a:ext uri="{FF2B5EF4-FFF2-40B4-BE49-F238E27FC236}">
                  <a16:creationId xmlns:a16="http://schemas.microsoft.com/office/drawing/2014/main" id="{D6B25FF1-76B5-44E4-BD6F-93CA14E67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Oval 176">
              <a:extLst>
                <a:ext uri="{FF2B5EF4-FFF2-40B4-BE49-F238E27FC236}">
                  <a16:creationId xmlns:a16="http://schemas.microsoft.com/office/drawing/2014/main" id="{90589C32-7C91-441C-8F24-69AB5433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CE1859F4-B4BB-4E41-BA33-C398987F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8947583A-D68F-4724-B0F6-D19D08C8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9">
              <a:extLst>
                <a:ext uri="{FF2B5EF4-FFF2-40B4-BE49-F238E27FC236}">
                  <a16:creationId xmlns:a16="http://schemas.microsoft.com/office/drawing/2014/main" id="{0DD6EC2E-37E6-4F59-A401-2A3C9399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Oval 180">
              <a:extLst>
                <a:ext uri="{FF2B5EF4-FFF2-40B4-BE49-F238E27FC236}">
                  <a16:creationId xmlns:a16="http://schemas.microsoft.com/office/drawing/2014/main" id="{7D10A8A8-62BD-48F0-A981-BECC7E891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66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208404" y="3335177"/>
            <a:ext cx="1178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 CÁC E M HỌC TỐT</a:t>
            </a:r>
            <a:endParaRPr lang="zh-CN" altLang="en-US" sz="66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40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zkrwni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印品黑体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抽象卡通图案</dc:title>
  <dc:creator>第一PPT</dc:creator>
  <cp:keywords>www.1ppt.com</cp:keywords>
  <dc:description>www.1ppt.com</dc:description>
  <cp:lastModifiedBy>Nguyen Thi Hong_GV</cp:lastModifiedBy>
  <cp:revision>45</cp:revision>
  <dcterms:created xsi:type="dcterms:W3CDTF">2017-09-03T13:38:36Z</dcterms:created>
  <dcterms:modified xsi:type="dcterms:W3CDTF">2023-08-14T13:25:28Z</dcterms:modified>
</cp:coreProperties>
</file>