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16"/>
  </p:notesMasterIdLst>
  <p:sldIdLst>
    <p:sldId id="262" r:id="rId3"/>
    <p:sldId id="261" r:id="rId4"/>
    <p:sldId id="268" r:id="rId5"/>
    <p:sldId id="285" r:id="rId6"/>
    <p:sldId id="289" r:id="rId7"/>
    <p:sldId id="292" r:id="rId8"/>
    <p:sldId id="293" r:id="rId9"/>
    <p:sldId id="294" r:id="rId10"/>
    <p:sldId id="295" r:id="rId11"/>
    <p:sldId id="296" r:id="rId12"/>
    <p:sldId id="297" r:id="rId13"/>
    <p:sldId id="286" r:id="rId14"/>
    <p:sldId id="284" r:id="rId15"/>
  </p:sldIdLst>
  <p:sldSz cx="12192000" cy="6858000"/>
  <p:notesSz cx="6858000" cy="9144000"/>
  <p:custDataLst>
    <p:tags r:id="rId1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80"/>
    <a:srgbClr val="FEBC30"/>
    <a:srgbClr val="45AFC5"/>
    <a:srgbClr val="E7E6E6"/>
    <a:srgbClr val="A883BD"/>
    <a:srgbClr val="80AD31"/>
    <a:srgbClr val="CB1B3D"/>
    <a:srgbClr val="BFBFB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1" autoAdjust="0"/>
    <p:restoredTop sz="96493" autoAdjust="0"/>
  </p:normalViewPr>
  <p:slideViewPr>
    <p:cSldViewPr snapToGrid="0">
      <p:cViewPr varScale="1">
        <p:scale>
          <a:sx n="68" d="100"/>
          <a:sy n="68" d="100"/>
        </p:scale>
        <p:origin x="816" y="60"/>
      </p:cViewPr>
      <p:guideLst>
        <p:guide orient="horz" pos="2160"/>
        <p:guide pos="3840"/>
      </p:guideLst>
    </p:cSldViewPr>
  </p:slideViewPr>
  <p:notesTextViewPr>
    <p:cViewPr>
      <p:scale>
        <a:sx n="1" d="1"/>
        <a:sy n="1" d="1"/>
      </p:scale>
      <p:origin x="0" y="0"/>
    </p:cViewPr>
  </p:notesTextViewPr>
  <p:sorterViewPr>
    <p:cViewPr>
      <p:scale>
        <a:sx n="100" d="100"/>
        <a:sy n="100" d="100"/>
      </p:scale>
      <p:origin x="0" y="20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45B00F-5CB6-4112-A765-DB43C5F5EFEC}" type="datetimeFigureOut">
              <a:rPr lang="zh-CN" altLang="en-US" smtClean="0"/>
              <a:pPr/>
              <a:t>2025/4/18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CFE7C6-211A-4AA6-BB9C-69FB0606AAF1}" type="slidenum">
              <a:rPr lang="zh-CN" altLang="en-US" smtClean="0"/>
              <a:pPr/>
              <a:t>‹#›</a:t>
            </a:fld>
            <a:endParaRPr lang="zh-CN" altLang="en-US"/>
          </a:p>
        </p:txBody>
      </p:sp>
    </p:spTree>
    <p:extLst>
      <p:ext uri="{BB962C8B-B14F-4D97-AF65-F5344CB8AC3E}">
        <p14:creationId xmlns:p14="http://schemas.microsoft.com/office/powerpoint/2010/main" val="270024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8F199E-2EE8-43CB-8FF0-8CE490DAE21E}" type="slidenum">
              <a:rPr lang="zh-CN" altLang="en-US" smtClean="0"/>
              <a:pPr/>
              <a:t>1</a:t>
            </a:fld>
            <a:endParaRPr lang="zh-CN" altLang="en-US"/>
          </a:p>
        </p:txBody>
      </p:sp>
    </p:spTree>
    <p:extLst>
      <p:ext uri="{BB962C8B-B14F-4D97-AF65-F5344CB8AC3E}">
        <p14:creationId xmlns:p14="http://schemas.microsoft.com/office/powerpoint/2010/main" val="602041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8F199E-2EE8-43CB-8FF0-8CE490DAE21E}" type="slidenum">
              <a:rPr lang="zh-CN" altLang="en-US" smtClean="0"/>
              <a:pPr/>
              <a:t>2</a:t>
            </a:fld>
            <a:endParaRPr lang="zh-CN" altLang="en-US"/>
          </a:p>
        </p:txBody>
      </p:sp>
    </p:spTree>
    <p:extLst>
      <p:ext uri="{BB962C8B-B14F-4D97-AF65-F5344CB8AC3E}">
        <p14:creationId xmlns:p14="http://schemas.microsoft.com/office/powerpoint/2010/main" val="349894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8F199E-2EE8-43CB-8FF0-8CE490DAE21E}" type="slidenum">
              <a:rPr lang="zh-CN" altLang="en-US" smtClean="0"/>
              <a:pPr/>
              <a:t>3</a:t>
            </a:fld>
            <a:endParaRPr lang="zh-CN" altLang="en-US"/>
          </a:p>
        </p:txBody>
      </p:sp>
    </p:spTree>
    <p:extLst>
      <p:ext uri="{BB962C8B-B14F-4D97-AF65-F5344CB8AC3E}">
        <p14:creationId xmlns:p14="http://schemas.microsoft.com/office/powerpoint/2010/main" val="1614935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8F199E-2EE8-43CB-8FF0-8CE490DAE21E}" type="slidenum">
              <a:rPr lang="zh-CN" altLang="en-US" smtClean="0">
                <a:solidFill>
                  <a:prstClr val="black"/>
                </a:solidFill>
                <a:latin typeface="Calibri"/>
                <a:ea typeface="宋体"/>
              </a:rPr>
              <a:pPr/>
              <a:t>4</a:t>
            </a:fld>
            <a:endParaRPr lang="zh-CN" altLang="en-US">
              <a:solidFill>
                <a:prstClr val="black"/>
              </a:solidFill>
              <a:latin typeface="Calibri"/>
              <a:ea typeface="宋体"/>
            </a:endParaRPr>
          </a:p>
        </p:txBody>
      </p:sp>
    </p:spTree>
    <p:extLst>
      <p:ext uri="{BB962C8B-B14F-4D97-AF65-F5344CB8AC3E}">
        <p14:creationId xmlns:p14="http://schemas.microsoft.com/office/powerpoint/2010/main" val="349894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8F199E-2EE8-43CB-8FF0-8CE490DAE21E}" type="slidenum">
              <a:rPr lang="zh-CN" altLang="en-US" smtClean="0">
                <a:solidFill>
                  <a:prstClr val="black"/>
                </a:solidFill>
                <a:latin typeface="Calibri"/>
                <a:ea typeface="宋体"/>
              </a:rPr>
              <a:pPr/>
              <a:t>12</a:t>
            </a:fld>
            <a:endParaRPr lang="zh-CN" altLang="en-US">
              <a:solidFill>
                <a:prstClr val="black"/>
              </a:solidFill>
              <a:latin typeface="Calibri"/>
              <a:ea typeface="宋体"/>
            </a:endParaRPr>
          </a:p>
        </p:txBody>
      </p:sp>
    </p:spTree>
    <p:extLst>
      <p:ext uri="{BB962C8B-B14F-4D97-AF65-F5344CB8AC3E}">
        <p14:creationId xmlns:p14="http://schemas.microsoft.com/office/powerpoint/2010/main" val="349894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8F199E-2EE8-43CB-8FF0-8CE490DAE21E}" type="slidenum">
              <a:rPr lang="zh-CN" altLang="en-US" smtClean="0"/>
              <a:pPr/>
              <a:t>13</a:t>
            </a:fld>
            <a:endParaRPr lang="zh-CN" altLang="en-US"/>
          </a:p>
        </p:txBody>
      </p:sp>
    </p:spTree>
    <p:extLst>
      <p:ext uri="{BB962C8B-B14F-4D97-AF65-F5344CB8AC3E}">
        <p14:creationId xmlns:p14="http://schemas.microsoft.com/office/powerpoint/2010/main" val="4258126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7.emf"/><Relationship Id="rId13" Type="http://schemas.openxmlformats.org/officeDocument/2006/relationships/image" Target="../media/image12.emf"/><Relationship Id="rId3" Type="http://schemas.openxmlformats.org/officeDocument/2006/relationships/image" Target="../media/image2.emf"/><Relationship Id="rId7" Type="http://schemas.openxmlformats.org/officeDocument/2006/relationships/image" Target="../media/image6.emf"/><Relationship Id="rId12" Type="http://schemas.openxmlformats.org/officeDocument/2006/relationships/image" Target="../media/image11.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emf"/><Relationship Id="rId11" Type="http://schemas.openxmlformats.org/officeDocument/2006/relationships/image" Target="../media/image10.emf"/><Relationship Id="rId5" Type="http://schemas.openxmlformats.org/officeDocument/2006/relationships/image" Target="../media/image4.emf"/><Relationship Id="rId15" Type="http://schemas.openxmlformats.org/officeDocument/2006/relationships/image" Target="../media/image14.emf"/><Relationship Id="rId10" Type="http://schemas.openxmlformats.org/officeDocument/2006/relationships/image" Target="../media/image9.emf"/><Relationship Id="rId4" Type="http://schemas.openxmlformats.org/officeDocument/2006/relationships/image" Target="../media/image3.emf"/><Relationship Id="rId9" Type="http://schemas.openxmlformats.org/officeDocument/2006/relationships/image" Target="../media/image8.emf"/><Relationship Id="rId14" Type="http://schemas.openxmlformats.org/officeDocument/2006/relationships/image" Target="../media/image13.emf"/></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image" Target="../media/image10.emf"/><Relationship Id="rId7" Type="http://schemas.openxmlformats.org/officeDocument/2006/relationships/image" Target="../media/image2.emf"/><Relationship Id="rId2" Type="http://schemas.openxmlformats.org/officeDocument/2006/relationships/image" Target="../media/image11.emf"/><Relationship Id="rId1" Type="http://schemas.openxmlformats.org/officeDocument/2006/relationships/slideMaster" Target="../slideMasters/slideMaster1.xml"/><Relationship Id="rId6" Type="http://schemas.openxmlformats.org/officeDocument/2006/relationships/image" Target="../media/image1.emf"/><Relationship Id="rId5" Type="http://schemas.openxmlformats.org/officeDocument/2006/relationships/image" Target="../media/image13.emf"/><Relationship Id="rId4" Type="http://schemas.openxmlformats.org/officeDocument/2006/relationships/image" Target="../media/image14.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F8397AF4-471F-40AD-BBEF-12715845866A}" type="datetimeFigureOut">
              <a:rPr lang="zh-CN" altLang="en-US" smtClean="0"/>
              <a:pPr/>
              <a:t>2025/4/18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8C8CB9B-EC1D-450D-8120-CCB656824030}" type="slidenum">
              <a:rPr lang="zh-CN" altLang="en-US" smtClean="0"/>
              <a:pPr/>
              <a:t>‹#›</a:t>
            </a:fld>
            <a:endParaRPr lang="zh-CN" altLang="en-US"/>
          </a:p>
        </p:txBody>
      </p:sp>
    </p:spTree>
    <p:extLst>
      <p:ext uri="{BB962C8B-B14F-4D97-AF65-F5344CB8AC3E}">
        <p14:creationId xmlns:p14="http://schemas.microsoft.com/office/powerpoint/2010/main" val="4180462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8397AF4-471F-40AD-BBEF-12715845866A}" type="datetimeFigureOut">
              <a:rPr lang="zh-CN" altLang="en-US" smtClean="0"/>
              <a:pPr/>
              <a:t>2025/4/18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8C8CB9B-EC1D-450D-8120-CCB656824030}" type="slidenum">
              <a:rPr lang="zh-CN" altLang="en-US" smtClean="0"/>
              <a:pPr/>
              <a:t>‹#›</a:t>
            </a:fld>
            <a:endParaRPr lang="zh-CN" altLang="en-US"/>
          </a:p>
        </p:txBody>
      </p:sp>
    </p:spTree>
    <p:extLst>
      <p:ext uri="{BB962C8B-B14F-4D97-AF65-F5344CB8AC3E}">
        <p14:creationId xmlns:p14="http://schemas.microsoft.com/office/powerpoint/2010/main" val="2089866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8397AF4-471F-40AD-BBEF-12715845866A}" type="datetimeFigureOut">
              <a:rPr lang="zh-CN" altLang="en-US" smtClean="0"/>
              <a:pPr/>
              <a:t>2025/4/18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8C8CB9B-EC1D-450D-8120-CCB656824030}" type="slidenum">
              <a:rPr lang="zh-CN" altLang="en-US" smtClean="0"/>
              <a:pPr/>
              <a:t>‹#›</a:t>
            </a:fld>
            <a:endParaRPr lang="zh-CN" altLang="en-US"/>
          </a:p>
        </p:txBody>
      </p:sp>
    </p:spTree>
    <p:extLst>
      <p:ext uri="{BB962C8B-B14F-4D97-AF65-F5344CB8AC3E}">
        <p14:creationId xmlns:p14="http://schemas.microsoft.com/office/powerpoint/2010/main" val="2277384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397AF4-471F-40AD-BBEF-12715845866A}" type="datetimeFigureOut">
              <a:rPr lang="zh-CN" altLang="en-US" smtClean="0"/>
              <a:pPr/>
              <a:t>2025/4/18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8C8CB9B-EC1D-450D-8120-CCB656824030}" type="slidenum">
              <a:rPr lang="zh-CN" altLang="en-US" smtClean="0"/>
              <a:pPr/>
              <a:t>‹#›</a:t>
            </a:fld>
            <a:endParaRPr lang="zh-CN" altLang="en-US"/>
          </a:p>
        </p:txBody>
      </p:sp>
    </p:spTree>
    <p:extLst>
      <p:ext uri="{BB962C8B-B14F-4D97-AF65-F5344CB8AC3E}">
        <p14:creationId xmlns:p14="http://schemas.microsoft.com/office/powerpoint/2010/main" val="22655849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397AF4-471F-40AD-BBEF-12715845866A}" type="datetimeFigureOut">
              <a:rPr lang="zh-CN" altLang="en-US" smtClean="0"/>
              <a:pPr/>
              <a:t>2025/4/18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8C8CB9B-EC1D-450D-8120-CCB656824030}" type="slidenum">
              <a:rPr lang="zh-CN" altLang="en-US" smtClean="0"/>
              <a:pPr/>
              <a:t>‹#›</a:t>
            </a:fld>
            <a:endParaRPr lang="zh-CN" altLang="en-US"/>
          </a:p>
        </p:txBody>
      </p:sp>
    </p:spTree>
    <p:extLst>
      <p:ext uri="{BB962C8B-B14F-4D97-AF65-F5344CB8AC3E}">
        <p14:creationId xmlns:p14="http://schemas.microsoft.com/office/powerpoint/2010/main" val="19978129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2025/4/18</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9383184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2025/4/18</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9894110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8757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397AF4-471F-40AD-BBEF-12715845866A}" type="datetimeFigureOut">
              <a:rPr lang="zh-CN" altLang="en-US" smtClean="0"/>
              <a:pPr/>
              <a:t>2025/4/18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8C8CB9B-EC1D-450D-8120-CCB656824030}" type="slidenum">
              <a:rPr lang="zh-CN" altLang="en-US" smtClean="0"/>
              <a:pPr/>
              <a:t>‹#›</a:t>
            </a:fld>
            <a:endParaRPr lang="zh-CN" altLang="en-US"/>
          </a:p>
        </p:txBody>
      </p:sp>
    </p:spTree>
    <p:extLst>
      <p:ext uri="{BB962C8B-B14F-4D97-AF65-F5344CB8AC3E}">
        <p14:creationId xmlns:p14="http://schemas.microsoft.com/office/powerpoint/2010/main" val="1190656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F8397AF4-471F-40AD-BBEF-12715845866A}" type="datetimeFigureOut">
              <a:rPr lang="zh-CN" altLang="en-US" smtClean="0"/>
              <a:pPr/>
              <a:t>2025/4/18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8C8CB9B-EC1D-450D-8120-CCB656824030}" type="slidenum">
              <a:rPr lang="zh-CN" altLang="en-US" smtClean="0"/>
              <a:pPr/>
              <a:t>‹#›</a:t>
            </a:fld>
            <a:endParaRPr lang="zh-CN" altLang="en-US"/>
          </a:p>
        </p:txBody>
      </p:sp>
    </p:spTree>
    <p:extLst>
      <p:ext uri="{BB962C8B-B14F-4D97-AF65-F5344CB8AC3E}">
        <p14:creationId xmlns:p14="http://schemas.microsoft.com/office/powerpoint/2010/main" val="1539158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8397AF4-471F-40AD-BBEF-12715845866A}" type="datetimeFigureOut">
              <a:rPr lang="zh-CN" altLang="en-US" smtClean="0"/>
              <a:pPr/>
              <a:t>2025/4/18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8C8CB9B-EC1D-450D-8120-CCB656824030}" type="slidenum">
              <a:rPr lang="zh-CN" altLang="en-US" smtClean="0"/>
              <a:pPr/>
              <a:t>‹#›</a:t>
            </a:fld>
            <a:endParaRPr lang="zh-CN" altLang="en-US"/>
          </a:p>
        </p:txBody>
      </p:sp>
    </p:spTree>
    <p:extLst>
      <p:ext uri="{BB962C8B-B14F-4D97-AF65-F5344CB8AC3E}">
        <p14:creationId xmlns:p14="http://schemas.microsoft.com/office/powerpoint/2010/main" val="3759840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8397AF4-471F-40AD-BBEF-12715845866A}" type="datetimeFigureOut">
              <a:rPr lang="zh-CN" altLang="en-US" smtClean="0"/>
              <a:pPr/>
              <a:t>2025/4/18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8C8CB9B-EC1D-450D-8120-CCB656824030}" type="slidenum">
              <a:rPr lang="zh-CN" altLang="en-US" smtClean="0"/>
              <a:pPr/>
              <a:t>‹#›</a:t>
            </a:fld>
            <a:endParaRPr lang="zh-CN" altLang="en-US"/>
          </a:p>
        </p:txBody>
      </p:sp>
      <p:sp>
        <p:nvSpPr>
          <p:cNvPr id="11" name="TextBox 10"/>
          <p:cNvSpPr txBox="1"/>
          <p:nvPr userDrawn="1"/>
        </p:nvSpPr>
        <p:spPr>
          <a:xfrm>
            <a:off x="1187624" y="5521014"/>
            <a:ext cx="1440159"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black"/>
                </a:solidFill>
                <a:effectLst/>
                <a:uLnTx/>
                <a:uFillTx/>
                <a:hlinkClick r:id="rId2"/>
              </a:rPr>
              <a:t>行业</a:t>
            </a: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模板</a:t>
            </a:r>
            <a:r>
              <a:rPr kumimoji="0" lang="en-US" altLang="zh-CN" sz="100" b="0" i="0" u="none" strike="noStrike" kern="0" cap="none" spc="0" normalizeH="0" baseline="0" noProof="0" dirty="0">
                <a:ln>
                  <a:noFill/>
                </a:ln>
                <a:solidFill>
                  <a:prstClr val="black"/>
                </a:solidFill>
                <a:effectLst/>
                <a:uLnTx/>
                <a:uFillTx/>
              </a:rPr>
              <a:t>http://www.1ppt.com/hangye/</a:t>
            </a:r>
          </a:p>
        </p:txBody>
      </p:sp>
    </p:spTree>
    <p:extLst>
      <p:ext uri="{BB962C8B-B14F-4D97-AF65-F5344CB8AC3E}">
        <p14:creationId xmlns:p14="http://schemas.microsoft.com/office/powerpoint/2010/main" val="1588120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cstate="print"/>
          <a:stretch>
            <a:fillRect/>
          </a:stretch>
        </p:blipFill>
        <p:spPr>
          <a:xfrm>
            <a:off x="0" y="5486400"/>
            <a:ext cx="12163928" cy="1371600"/>
          </a:xfrm>
          <a:prstGeom prst="rect">
            <a:avLst/>
          </a:prstGeom>
        </p:spPr>
      </p:pic>
      <p:pic>
        <p:nvPicPr>
          <p:cNvPr id="7" name="图片 6"/>
          <p:cNvPicPr>
            <a:picLocks noChangeAspect="1"/>
          </p:cNvPicPr>
          <p:nvPr userDrawn="1"/>
        </p:nvPicPr>
        <p:blipFill>
          <a:blip r:embed="rId3" cstate="print"/>
          <a:stretch>
            <a:fillRect/>
          </a:stretch>
        </p:blipFill>
        <p:spPr>
          <a:xfrm>
            <a:off x="0" y="4501538"/>
            <a:ext cx="12163928" cy="1888463"/>
          </a:xfrm>
          <a:prstGeom prst="rect">
            <a:avLst/>
          </a:prstGeom>
        </p:spPr>
      </p:pic>
      <p:pic>
        <p:nvPicPr>
          <p:cNvPr id="8" name="图片 7"/>
          <p:cNvPicPr>
            <a:picLocks noChangeAspect="1"/>
          </p:cNvPicPr>
          <p:nvPr userDrawn="1"/>
        </p:nvPicPr>
        <p:blipFill>
          <a:blip r:embed="rId4" cstate="print"/>
          <a:stretch>
            <a:fillRect/>
          </a:stretch>
        </p:blipFill>
        <p:spPr>
          <a:xfrm>
            <a:off x="5437129" y="6136783"/>
            <a:ext cx="663750" cy="247500"/>
          </a:xfrm>
          <a:prstGeom prst="rect">
            <a:avLst/>
          </a:prstGeom>
        </p:spPr>
      </p:pic>
      <p:pic>
        <p:nvPicPr>
          <p:cNvPr id="9" name="图片 8"/>
          <p:cNvPicPr>
            <a:picLocks noChangeAspect="1"/>
          </p:cNvPicPr>
          <p:nvPr userDrawn="1"/>
        </p:nvPicPr>
        <p:blipFill>
          <a:blip r:embed="rId5" cstate="print"/>
          <a:stretch>
            <a:fillRect/>
          </a:stretch>
        </p:blipFill>
        <p:spPr>
          <a:xfrm>
            <a:off x="6638369" y="6278717"/>
            <a:ext cx="416250" cy="157500"/>
          </a:xfrm>
          <a:prstGeom prst="rect">
            <a:avLst/>
          </a:prstGeom>
        </p:spPr>
      </p:pic>
      <p:pic>
        <p:nvPicPr>
          <p:cNvPr id="10" name="图片 9"/>
          <p:cNvPicPr>
            <a:picLocks noChangeAspect="1"/>
          </p:cNvPicPr>
          <p:nvPr userDrawn="1"/>
        </p:nvPicPr>
        <p:blipFill>
          <a:blip r:embed="rId6" cstate="print"/>
          <a:stretch>
            <a:fillRect/>
          </a:stretch>
        </p:blipFill>
        <p:spPr>
          <a:xfrm>
            <a:off x="1277256" y="5987792"/>
            <a:ext cx="2674144" cy="657577"/>
          </a:xfrm>
          <a:prstGeom prst="rect">
            <a:avLst/>
          </a:prstGeom>
        </p:spPr>
      </p:pic>
      <p:pic>
        <p:nvPicPr>
          <p:cNvPr id="11" name="图片 10"/>
          <p:cNvPicPr>
            <a:picLocks noChangeAspect="1"/>
          </p:cNvPicPr>
          <p:nvPr userDrawn="1"/>
        </p:nvPicPr>
        <p:blipFill>
          <a:blip r:embed="rId7" cstate="print">
            <a:duotone>
              <a:schemeClr val="accent6">
                <a:shade val="45000"/>
                <a:satMod val="135000"/>
              </a:schemeClr>
              <a:prstClr val="white"/>
            </a:duotone>
          </a:blip>
          <a:stretch>
            <a:fillRect/>
          </a:stretch>
        </p:blipFill>
        <p:spPr>
          <a:xfrm>
            <a:off x="5437128" y="5748582"/>
            <a:ext cx="331875" cy="722317"/>
          </a:xfrm>
          <a:prstGeom prst="rect">
            <a:avLst/>
          </a:prstGeom>
        </p:spPr>
      </p:pic>
      <p:pic>
        <p:nvPicPr>
          <p:cNvPr id="12" name="图片 11"/>
          <p:cNvPicPr>
            <a:picLocks noChangeAspect="1"/>
          </p:cNvPicPr>
          <p:nvPr userDrawn="1"/>
        </p:nvPicPr>
        <p:blipFill>
          <a:blip r:embed="rId8" cstate="print">
            <a:duotone>
              <a:schemeClr val="accent6">
                <a:shade val="45000"/>
                <a:satMod val="135000"/>
              </a:schemeClr>
              <a:prstClr val="white"/>
            </a:duotone>
          </a:blip>
          <a:stretch>
            <a:fillRect/>
          </a:stretch>
        </p:blipFill>
        <p:spPr>
          <a:xfrm>
            <a:off x="5734443" y="5505450"/>
            <a:ext cx="400998" cy="865311"/>
          </a:xfrm>
          <a:prstGeom prst="rect">
            <a:avLst/>
          </a:prstGeom>
        </p:spPr>
      </p:pic>
      <p:pic>
        <p:nvPicPr>
          <p:cNvPr id="13" name="图片 12"/>
          <p:cNvPicPr>
            <a:picLocks noChangeAspect="1"/>
          </p:cNvPicPr>
          <p:nvPr userDrawn="1"/>
        </p:nvPicPr>
        <p:blipFill>
          <a:blip r:embed="rId9" cstate="print">
            <a:duotone>
              <a:schemeClr val="accent6">
                <a:shade val="45000"/>
                <a:satMod val="135000"/>
              </a:schemeClr>
              <a:prstClr val="white"/>
            </a:duotone>
          </a:blip>
          <a:stretch>
            <a:fillRect/>
          </a:stretch>
        </p:blipFill>
        <p:spPr>
          <a:xfrm>
            <a:off x="6601729" y="5613436"/>
            <a:ext cx="527629" cy="801996"/>
          </a:xfrm>
          <a:prstGeom prst="rect">
            <a:avLst/>
          </a:prstGeom>
        </p:spPr>
      </p:pic>
      <p:pic>
        <p:nvPicPr>
          <p:cNvPr id="14" name="图片 13"/>
          <p:cNvPicPr>
            <a:picLocks noChangeAspect="1"/>
          </p:cNvPicPr>
          <p:nvPr userDrawn="1"/>
        </p:nvPicPr>
        <p:blipFill>
          <a:blip r:embed="rId10" cstate="print">
            <a:duotone>
              <a:schemeClr val="accent6">
                <a:shade val="45000"/>
                <a:satMod val="135000"/>
              </a:schemeClr>
              <a:prstClr val="white"/>
            </a:duotone>
          </a:blip>
          <a:stretch>
            <a:fillRect/>
          </a:stretch>
        </p:blipFill>
        <p:spPr>
          <a:xfrm>
            <a:off x="1144771" y="5788547"/>
            <a:ext cx="485419" cy="696471"/>
          </a:xfrm>
          <a:prstGeom prst="rect">
            <a:avLst/>
          </a:prstGeom>
        </p:spPr>
      </p:pic>
      <p:pic>
        <p:nvPicPr>
          <p:cNvPr id="15" name="图片 14"/>
          <p:cNvPicPr>
            <a:picLocks noChangeAspect="1"/>
          </p:cNvPicPr>
          <p:nvPr userDrawn="1"/>
        </p:nvPicPr>
        <p:blipFill>
          <a:blip r:embed="rId11" cstate="print"/>
          <a:stretch>
            <a:fillRect/>
          </a:stretch>
        </p:blipFill>
        <p:spPr>
          <a:xfrm>
            <a:off x="404616" y="325260"/>
            <a:ext cx="11188006" cy="3592968"/>
          </a:xfrm>
          <a:prstGeom prst="rect">
            <a:avLst/>
          </a:prstGeom>
        </p:spPr>
      </p:pic>
      <p:pic>
        <p:nvPicPr>
          <p:cNvPr id="16" name="图片 15"/>
          <p:cNvPicPr>
            <a:picLocks noChangeAspect="1"/>
          </p:cNvPicPr>
          <p:nvPr userDrawn="1"/>
        </p:nvPicPr>
        <p:blipFill>
          <a:blip r:embed="rId12" cstate="print"/>
          <a:stretch>
            <a:fillRect/>
          </a:stretch>
        </p:blipFill>
        <p:spPr>
          <a:xfrm>
            <a:off x="4500467" y="3399344"/>
            <a:ext cx="540000" cy="371250"/>
          </a:xfrm>
          <a:prstGeom prst="rect">
            <a:avLst/>
          </a:prstGeom>
        </p:spPr>
      </p:pic>
      <p:pic>
        <p:nvPicPr>
          <p:cNvPr id="17" name="图片 16"/>
          <p:cNvPicPr>
            <a:picLocks noChangeAspect="1"/>
          </p:cNvPicPr>
          <p:nvPr userDrawn="1"/>
        </p:nvPicPr>
        <p:blipFill>
          <a:blip r:embed="rId13" cstate="print"/>
          <a:stretch>
            <a:fillRect/>
          </a:stretch>
        </p:blipFill>
        <p:spPr>
          <a:xfrm>
            <a:off x="11065367" y="2083644"/>
            <a:ext cx="795054" cy="419612"/>
          </a:xfrm>
          <a:prstGeom prst="rect">
            <a:avLst/>
          </a:prstGeom>
        </p:spPr>
      </p:pic>
      <p:pic>
        <p:nvPicPr>
          <p:cNvPr id="18" name="图片 17"/>
          <p:cNvPicPr>
            <a:picLocks noChangeAspect="1"/>
          </p:cNvPicPr>
          <p:nvPr userDrawn="1"/>
        </p:nvPicPr>
        <p:blipFill>
          <a:blip r:embed="rId14" cstate="print"/>
          <a:stretch>
            <a:fillRect/>
          </a:stretch>
        </p:blipFill>
        <p:spPr>
          <a:xfrm flipH="1">
            <a:off x="8411" y="-35639"/>
            <a:ext cx="2270989" cy="1681122"/>
          </a:xfrm>
          <a:prstGeom prst="rect">
            <a:avLst/>
          </a:prstGeom>
        </p:spPr>
      </p:pic>
      <p:pic>
        <p:nvPicPr>
          <p:cNvPr id="36" name="图片 35"/>
          <p:cNvPicPr>
            <a:picLocks noChangeAspect="1"/>
          </p:cNvPicPr>
          <p:nvPr userDrawn="1"/>
        </p:nvPicPr>
        <p:blipFill>
          <a:blip r:embed="rId15" cstate="print"/>
          <a:stretch>
            <a:fillRect/>
          </a:stretch>
        </p:blipFill>
        <p:spPr>
          <a:xfrm>
            <a:off x="11040855" y="222238"/>
            <a:ext cx="1141633" cy="1615518"/>
          </a:xfrm>
          <a:prstGeom prst="rect">
            <a:avLst/>
          </a:prstGeom>
        </p:spPr>
      </p:pic>
    </p:spTree>
    <p:extLst>
      <p:ext uri="{BB962C8B-B14F-4D97-AF65-F5344CB8AC3E}">
        <p14:creationId xmlns:p14="http://schemas.microsoft.com/office/powerpoint/2010/main" val="2596997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par>
                                <p:cTn id="12" presetID="10" presetClass="entr" presetSubtype="0" fill="hold" nodeType="withEffect">
                                  <p:stCondLst>
                                    <p:cond delay="50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par>
                                <p:cTn id="15" presetID="10" presetClass="entr" presetSubtype="0" fill="hold" nodeType="withEffect">
                                  <p:stCondLst>
                                    <p:cond delay="75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nodeType="withEffect">
                                  <p:stCondLst>
                                    <p:cond delay="100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nodeType="withEffect">
                                  <p:stCondLst>
                                    <p:cond delay="125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par>
                          <p:cTn id="24" fill="hold">
                            <p:stCondLst>
                              <p:cond delay="2250"/>
                            </p:stCondLst>
                            <p:childTnLst>
                              <p:par>
                                <p:cTn id="25" presetID="10"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par>
                                <p:cTn id="31" presetID="10"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par>
                          <p:cTn id="34" fill="hold">
                            <p:stCondLst>
                              <p:cond delay="2750"/>
                            </p:stCondLst>
                            <p:childTnLst>
                              <p:par>
                                <p:cTn id="35" presetID="9" presetClass="entr" presetSubtype="0"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dissolve">
                                      <p:cBhvr>
                                        <p:cTn id="37" dur="500"/>
                                        <p:tgtEl>
                                          <p:spTgt spid="15"/>
                                        </p:tgtEl>
                                      </p:cBhvr>
                                    </p:animEffect>
                                  </p:childTnLst>
                                </p:cTn>
                              </p:par>
                            </p:childTnLst>
                          </p:cTn>
                        </p:par>
                        <p:par>
                          <p:cTn id="38" fill="hold">
                            <p:stCondLst>
                              <p:cond delay="3250"/>
                            </p:stCondLst>
                            <p:childTnLst>
                              <p:par>
                                <p:cTn id="39" presetID="47" presetClass="entr" presetSubtype="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par>
                                <p:cTn id="44" presetID="47" presetClass="entr" presetSubtype="0" fill="hold" nodeType="withEffect">
                                  <p:stCondLst>
                                    <p:cond delay="25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1000"/>
                                        <p:tgtEl>
                                          <p:spTgt spid="17"/>
                                        </p:tgtEl>
                                      </p:cBhvr>
                                    </p:animEffect>
                                    <p:anim calcmode="lin" valueType="num">
                                      <p:cBhvr>
                                        <p:cTn id="47" dur="1000" fill="hold"/>
                                        <p:tgtEl>
                                          <p:spTgt spid="17"/>
                                        </p:tgtEl>
                                        <p:attrNameLst>
                                          <p:attrName>ppt_x</p:attrName>
                                        </p:attrNameLst>
                                      </p:cBhvr>
                                      <p:tavLst>
                                        <p:tav tm="0">
                                          <p:val>
                                            <p:strVal val="#ppt_x"/>
                                          </p:val>
                                        </p:tav>
                                        <p:tav tm="100000">
                                          <p:val>
                                            <p:strVal val="#ppt_x"/>
                                          </p:val>
                                        </p:tav>
                                      </p:tavLst>
                                    </p:anim>
                                    <p:anim calcmode="lin" valueType="num">
                                      <p:cBhvr>
                                        <p:cTn id="48" dur="1000" fill="hold"/>
                                        <p:tgtEl>
                                          <p:spTgt spid="17"/>
                                        </p:tgtEl>
                                        <p:attrNameLst>
                                          <p:attrName>ppt_y</p:attrName>
                                        </p:attrNameLst>
                                      </p:cBhvr>
                                      <p:tavLst>
                                        <p:tav tm="0">
                                          <p:val>
                                            <p:strVal val="#ppt_y-.1"/>
                                          </p:val>
                                        </p:tav>
                                        <p:tav tm="100000">
                                          <p:val>
                                            <p:strVal val="#ppt_y"/>
                                          </p:val>
                                        </p:tav>
                                      </p:tavLst>
                                    </p:anim>
                                  </p:childTnLst>
                                </p:cTn>
                              </p:par>
                              <p:par>
                                <p:cTn id="49" presetID="47" presetClass="entr" presetSubtype="0" fill="hold" nodeType="withEffect">
                                  <p:stCondLst>
                                    <p:cond delay="50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1000"/>
                                        <p:tgtEl>
                                          <p:spTgt spid="16"/>
                                        </p:tgtEl>
                                      </p:cBhvr>
                                    </p:animEffect>
                                    <p:anim calcmode="lin" valueType="num">
                                      <p:cBhvr>
                                        <p:cTn id="52" dur="1000" fill="hold"/>
                                        <p:tgtEl>
                                          <p:spTgt spid="16"/>
                                        </p:tgtEl>
                                        <p:attrNameLst>
                                          <p:attrName>ppt_x</p:attrName>
                                        </p:attrNameLst>
                                      </p:cBhvr>
                                      <p:tavLst>
                                        <p:tav tm="0">
                                          <p:val>
                                            <p:strVal val="#ppt_x"/>
                                          </p:val>
                                        </p:tav>
                                        <p:tav tm="100000">
                                          <p:val>
                                            <p:strVal val="#ppt_x"/>
                                          </p:val>
                                        </p:tav>
                                      </p:tavLst>
                                    </p:anim>
                                    <p:anim calcmode="lin" valueType="num">
                                      <p:cBhvr>
                                        <p:cTn id="53" dur="1000" fill="hold"/>
                                        <p:tgtEl>
                                          <p:spTgt spid="16"/>
                                        </p:tgtEl>
                                        <p:attrNameLst>
                                          <p:attrName>ppt_y</p:attrName>
                                        </p:attrNameLst>
                                      </p:cBhvr>
                                      <p:tavLst>
                                        <p:tav tm="0">
                                          <p:val>
                                            <p:strVal val="#ppt_y-.1"/>
                                          </p:val>
                                        </p:tav>
                                        <p:tav tm="100000">
                                          <p:val>
                                            <p:strVal val="#ppt_y"/>
                                          </p:val>
                                        </p:tav>
                                      </p:tavLst>
                                    </p:anim>
                                  </p:childTnLst>
                                </p:cTn>
                              </p:par>
                            </p:childTnLst>
                          </p:cTn>
                        </p:par>
                        <p:par>
                          <p:cTn id="54" fill="hold">
                            <p:stCondLst>
                              <p:cond delay="4750"/>
                            </p:stCondLst>
                            <p:childTnLst>
                              <p:par>
                                <p:cTn id="55" presetID="42" presetClass="entr" presetSubtype="0" fill="hold" nodeType="after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fade">
                                      <p:cBhvr>
                                        <p:cTn id="57" dur="1000"/>
                                        <p:tgtEl>
                                          <p:spTgt spid="36"/>
                                        </p:tgtEl>
                                      </p:cBhvr>
                                    </p:animEffect>
                                    <p:anim calcmode="lin" valueType="num">
                                      <p:cBhvr>
                                        <p:cTn id="58" dur="1000" fill="hold"/>
                                        <p:tgtEl>
                                          <p:spTgt spid="36"/>
                                        </p:tgtEl>
                                        <p:attrNameLst>
                                          <p:attrName>ppt_x</p:attrName>
                                        </p:attrNameLst>
                                      </p:cBhvr>
                                      <p:tavLst>
                                        <p:tav tm="0">
                                          <p:val>
                                            <p:strVal val="#ppt_x"/>
                                          </p:val>
                                        </p:tav>
                                        <p:tav tm="100000">
                                          <p:val>
                                            <p:strVal val="#ppt_x"/>
                                          </p:val>
                                        </p:tav>
                                      </p:tavLst>
                                    </p:anim>
                                    <p:anim calcmode="lin" valueType="num">
                                      <p:cBhvr>
                                        <p:cTn id="59"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13" name="图片 12"/>
          <p:cNvPicPr>
            <a:picLocks noChangeAspect="1"/>
          </p:cNvPicPr>
          <p:nvPr userDrawn="1"/>
        </p:nvPicPr>
        <p:blipFill>
          <a:blip r:embed="rId2" cstate="print"/>
          <a:stretch>
            <a:fillRect/>
          </a:stretch>
        </p:blipFill>
        <p:spPr>
          <a:xfrm>
            <a:off x="8385186" y="745294"/>
            <a:ext cx="540000" cy="371250"/>
          </a:xfrm>
          <a:prstGeom prst="rect">
            <a:avLst/>
          </a:prstGeom>
        </p:spPr>
      </p:pic>
      <p:pic>
        <p:nvPicPr>
          <p:cNvPr id="8" name="图片 7"/>
          <p:cNvPicPr>
            <a:picLocks noChangeAspect="1"/>
          </p:cNvPicPr>
          <p:nvPr userDrawn="1"/>
        </p:nvPicPr>
        <p:blipFill>
          <a:blip r:embed="rId2" cstate="print"/>
          <a:stretch>
            <a:fillRect/>
          </a:stretch>
        </p:blipFill>
        <p:spPr>
          <a:xfrm>
            <a:off x="2690889" y="892495"/>
            <a:ext cx="540000" cy="371250"/>
          </a:xfrm>
          <a:prstGeom prst="rect">
            <a:avLst/>
          </a:prstGeom>
        </p:spPr>
      </p:pic>
      <p:pic>
        <p:nvPicPr>
          <p:cNvPr id="6" name="图片 5"/>
          <p:cNvPicPr>
            <a:picLocks noChangeAspect="1"/>
          </p:cNvPicPr>
          <p:nvPr userDrawn="1"/>
        </p:nvPicPr>
        <p:blipFill>
          <a:blip r:embed="rId3" cstate="print"/>
          <a:stretch>
            <a:fillRect/>
          </a:stretch>
        </p:blipFill>
        <p:spPr>
          <a:xfrm>
            <a:off x="2941838" y="-38100"/>
            <a:ext cx="5907147" cy="1543050"/>
          </a:xfrm>
          <a:prstGeom prst="rect">
            <a:avLst/>
          </a:prstGeom>
        </p:spPr>
      </p:pic>
      <p:pic>
        <p:nvPicPr>
          <p:cNvPr id="7" name="图片 6"/>
          <p:cNvPicPr>
            <a:picLocks noChangeAspect="1"/>
          </p:cNvPicPr>
          <p:nvPr userDrawn="1"/>
        </p:nvPicPr>
        <p:blipFill>
          <a:blip r:embed="rId4" cstate="print"/>
          <a:stretch>
            <a:fillRect/>
          </a:stretch>
        </p:blipFill>
        <p:spPr>
          <a:xfrm>
            <a:off x="9617225" y="88406"/>
            <a:ext cx="595376" cy="842513"/>
          </a:xfrm>
          <a:prstGeom prst="rect">
            <a:avLst/>
          </a:prstGeom>
        </p:spPr>
      </p:pic>
      <p:pic>
        <p:nvPicPr>
          <p:cNvPr id="10" name="图片 9"/>
          <p:cNvPicPr>
            <a:picLocks noChangeAspect="1"/>
          </p:cNvPicPr>
          <p:nvPr userDrawn="1"/>
        </p:nvPicPr>
        <p:blipFill>
          <a:blip r:embed="rId5" cstate="print"/>
          <a:stretch>
            <a:fillRect/>
          </a:stretch>
        </p:blipFill>
        <p:spPr>
          <a:xfrm flipH="1">
            <a:off x="392838" y="-19050"/>
            <a:ext cx="1289800" cy="954787"/>
          </a:xfrm>
          <a:prstGeom prst="rect">
            <a:avLst/>
          </a:prstGeom>
        </p:spPr>
      </p:pic>
      <p:pic>
        <p:nvPicPr>
          <p:cNvPr id="12" name="图片 11"/>
          <p:cNvPicPr>
            <a:picLocks noChangeAspect="1"/>
          </p:cNvPicPr>
          <p:nvPr userDrawn="1"/>
        </p:nvPicPr>
        <p:blipFill>
          <a:blip r:embed="rId2" cstate="print"/>
          <a:stretch>
            <a:fillRect/>
          </a:stretch>
        </p:blipFill>
        <p:spPr>
          <a:xfrm>
            <a:off x="11322649" y="87178"/>
            <a:ext cx="540000" cy="371250"/>
          </a:xfrm>
          <a:prstGeom prst="rect">
            <a:avLst/>
          </a:prstGeom>
        </p:spPr>
      </p:pic>
      <p:grpSp>
        <p:nvGrpSpPr>
          <p:cNvPr id="23" name="组合 22"/>
          <p:cNvGrpSpPr/>
          <p:nvPr userDrawn="1"/>
        </p:nvGrpSpPr>
        <p:grpSpPr>
          <a:xfrm>
            <a:off x="571500" y="5505456"/>
            <a:ext cx="11087100" cy="1562722"/>
            <a:chOff x="0" y="4693905"/>
            <a:chExt cx="12163928" cy="2164095"/>
          </a:xfrm>
        </p:grpSpPr>
        <p:pic>
          <p:nvPicPr>
            <p:cNvPr id="14" name="图片 13"/>
            <p:cNvPicPr>
              <a:picLocks noChangeAspect="1"/>
            </p:cNvPicPr>
            <p:nvPr userDrawn="1"/>
          </p:nvPicPr>
          <p:blipFill>
            <a:blip r:embed="rId6" cstate="print"/>
            <a:stretch>
              <a:fillRect/>
            </a:stretch>
          </p:blipFill>
          <p:spPr>
            <a:xfrm>
              <a:off x="0" y="5486400"/>
              <a:ext cx="12163928" cy="1371600"/>
            </a:xfrm>
            <a:prstGeom prst="rect">
              <a:avLst/>
            </a:prstGeom>
          </p:spPr>
        </p:pic>
        <p:pic>
          <p:nvPicPr>
            <p:cNvPr id="15" name="图片 14"/>
            <p:cNvPicPr>
              <a:picLocks noChangeAspect="1"/>
            </p:cNvPicPr>
            <p:nvPr userDrawn="1"/>
          </p:nvPicPr>
          <p:blipFill>
            <a:blip r:embed="rId7" cstate="print"/>
            <a:stretch>
              <a:fillRect/>
            </a:stretch>
          </p:blipFill>
          <p:spPr>
            <a:xfrm>
              <a:off x="0" y="4693905"/>
              <a:ext cx="12163928" cy="1888462"/>
            </a:xfrm>
            <a:prstGeom prst="rect">
              <a:avLst/>
            </a:prstGeom>
          </p:spPr>
        </p:pic>
        <p:pic>
          <p:nvPicPr>
            <p:cNvPr id="18" name="图片 17"/>
            <p:cNvPicPr>
              <a:picLocks noChangeAspect="1"/>
            </p:cNvPicPr>
            <p:nvPr userDrawn="1"/>
          </p:nvPicPr>
          <p:blipFill>
            <a:blip r:embed="rId8" cstate="print"/>
            <a:stretch>
              <a:fillRect/>
            </a:stretch>
          </p:blipFill>
          <p:spPr>
            <a:xfrm>
              <a:off x="1277256" y="5987792"/>
              <a:ext cx="2674144" cy="657577"/>
            </a:xfrm>
            <a:prstGeom prst="rect">
              <a:avLst/>
            </a:prstGeom>
          </p:spPr>
        </p:pic>
      </p:grpSp>
    </p:spTree>
    <p:extLst>
      <p:ext uri="{BB962C8B-B14F-4D97-AF65-F5344CB8AC3E}">
        <p14:creationId xmlns:p14="http://schemas.microsoft.com/office/powerpoint/2010/main" val="3977018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8397AF4-471F-40AD-BBEF-12715845866A}" type="datetimeFigureOut">
              <a:rPr lang="zh-CN" altLang="en-US" smtClean="0"/>
              <a:pPr/>
              <a:t>2025/4/18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8C8CB9B-EC1D-450D-8120-CCB656824030}" type="slidenum">
              <a:rPr lang="zh-CN" altLang="en-US" smtClean="0"/>
              <a:pPr/>
              <a:t>‹#›</a:t>
            </a:fld>
            <a:endParaRPr lang="zh-CN" altLang="en-US"/>
          </a:p>
        </p:txBody>
      </p:sp>
    </p:spTree>
    <p:extLst>
      <p:ext uri="{BB962C8B-B14F-4D97-AF65-F5344CB8AC3E}">
        <p14:creationId xmlns:p14="http://schemas.microsoft.com/office/powerpoint/2010/main" val="1889843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8397AF4-471F-40AD-BBEF-12715845866A}" type="datetimeFigureOut">
              <a:rPr lang="zh-CN" altLang="en-US" smtClean="0"/>
              <a:pPr/>
              <a:t>2025/4/18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8C8CB9B-EC1D-450D-8120-CCB656824030}" type="slidenum">
              <a:rPr lang="zh-CN" altLang="en-US" smtClean="0"/>
              <a:pPr/>
              <a:t>‹#›</a:t>
            </a:fld>
            <a:endParaRPr lang="zh-CN" altLang="en-US"/>
          </a:p>
        </p:txBody>
      </p:sp>
    </p:spTree>
    <p:extLst>
      <p:ext uri="{BB962C8B-B14F-4D97-AF65-F5344CB8AC3E}">
        <p14:creationId xmlns:p14="http://schemas.microsoft.com/office/powerpoint/2010/main" val="2049366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397AF4-471F-40AD-BBEF-12715845866A}" type="datetimeFigureOut">
              <a:rPr lang="zh-CN" altLang="en-US" smtClean="0"/>
              <a:pPr/>
              <a:t>2025/4/18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C8CB9B-EC1D-450D-8120-CCB656824030}" type="slidenum">
              <a:rPr lang="zh-CN" altLang="en-US" smtClean="0"/>
              <a:pPr/>
              <a:t>‹#›</a:t>
            </a:fld>
            <a:endParaRPr lang="zh-CN" altLang="en-US"/>
          </a:p>
        </p:txBody>
      </p:sp>
    </p:spTree>
    <p:extLst>
      <p:ext uri="{BB962C8B-B14F-4D97-AF65-F5344CB8AC3E}">
        <p14:creationId xmlns:p14="http://schemas.microsoft.com/office/powerpoint/2010/main" val="1125436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61" r:id="rId7"/>
    <p:sldLayoutId id="2147483654" r:id="rId8"/>
    <p:sldLayoutId id="2147483655"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2302324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emf"/><Relationship Id="rId13" Type="http://schemas.openxmlformats.org/officeDocument/2006/relationships/image" Target="../media/image7.emf"/><Relationship Id="rId3" Type="http://schemas.openxmlformats.org/officeDocument/2006/relationships/image" Target="../media/image11.emf"/><Relationship Id="rId7" Type="http://schemas.openxmlformats.org/officeDocument/2006/relationships/image" Target="../media/image2.emf"/><Relationship Id="rId12" Type="http://schemas.openxmlformats.org/officeDocument/2006/relationships/image" Target="../media/image6.emf"/><Relationship Id="rId2" Type="http://schemas.openxmlformats.org/officeDocument/2006/relationships/notesSlide" Target="../notesSlides/notesSlide1.xml"/><Relationship Id="rId16" Type="http://schemas.openxmlformats.org/officeDocument/2006/relationships/image" Target="../media/image15.emf"/><Relationship Id="rId1" Type="http://schemas.openxmlformats.org/officeDocument/2006/relationships/slideLayout" Target="../slideLayouts/slideLayout1.xml"/><Relationship Id="rId6" Type="http://schemas.openxmlformats.org/officeDocument/2006/relationships/image" Target="../media/image1.emf"/><Relationship Id="rId11" Type="http://schemas.openxmlformats.org/officeDocument/2006/relationships/image" Target="../media/image5.emf"/><Relationship Id="rId5" Type="http://schemas.openxmlformats.org/officeDocument/2006/relationships/image" Target="../media/image10.emf"/><Relationship Id="rId15" Type="http://schemas.openxmlformats.org/officeDocument/2006/relationships/image" Target="../media/image9.emf"/><Relationship Id="rId10" Type="http://schemas.openxmlformats.org/officeDocument/2006/relationships/image" Target="../media/image14.emf"/><Relationship Id="rId4" Type="http://schemas.openxmlformats.org/officeDocument/2006/relationships/image" Target="../media/image13.emf"/><Relationship Id="rId9" Type="http://schemas.openxmlformats.org/officeDocument/2006/relationships/image" Target="../media/image4.emf"/><Relationship Id="rId14" Type="http://schemas.openxmlformats.org/officeDocument/2006/relationships/image" Target="../media/image8.emf"/></Relationships>
</file>

<file path=ppt/slides/_rels/slide1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7" Type="http://schemas.openxmlformats.org/officeDocument/2006/relationships/image" Target="../media/image19.emf"/><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s/_rels/slide13.xml.rels><?xml version="1.0" encoding="UTF-8" standalone="yes"?>
<Relationships xmlns="http://schemas.openxmlformats.org/package/2006/relationships"><Relationship Id="rId8" Type="http://schemas.openxmlformats.org/officeDocument/2006/relationships/image" Target="../media/image14.emf"/><Relationship Id="rId13" Type="http://schemas.openxmlformats.org/officeDocument/2006/relationships/image" Target="../media/image6.emf"/><Relationship Id="rId3" Type="http://schemas.openxmlformats.org/officeDocument/2006/relationships/image" Target="../media/image10.emf"/><Relationship Id="rId7" Type="http://schemas.openxmlformats.org/officeDocument/2006/relationships/image" Target="../media/image4.emf"/><Relationship Id="rId12" Type="http://schemas.openxmlformats.org/officeDocument/2006/relationships/image" Target="../media/image5.emf"/><Relationship Id="rId17" Type="http://schemas.openxmlformats.org/officeDocument/2006/relationships/image" Target="../media/image15.emf"/><Relationship Id="rId2" Type="http://schemas.openxmlformats.org/officeDocument/2006/relationships/notesSlide" Target="../notesSlides/notesSlide6.xml"/><Relationship Id="rId16" Type="http://schemas.openxmlformats.org/officeDocument/2006/relationships/image" Target="../media/image9.emf"/><Relationship Id="rId1" Type="http://schemas.openxmlformats.org/officeDocument/2006/relationships/slideLayout" Target="../slideLayouts/slideLayout1.xml"/><Relationship Id="rId6" Type="http://schemas.openxmlformats.org/officeDocument/2006/relationships/image" Target="../media/image3.emf"/><Relationship Id="rId11" Type="http://schemas.openxmlformats.org/officeDocument/2006/relationships/image" Target="../media/image13.emf"/><Relationship Id="rId5" Type="http://schemas.openxmlformats.org/officeDocument/2006/relationships/image" Target="../media/image2.emf"/><Relationship Id="rId15" Type="http://schemas.openxmlformats.org/officeDocument/2006/relationships/image" Target="../media/image8.emf"/><Relationship Id="rId10" Type="http://schemas.openxmlformats.org/officeDocument/2006/relationships/image" Target="../media/image12.emf"/><Relationship Id="rId4" Type="http://schemas.openxmlformats.org/officeDocument/2006/relationships/image" Target="../media/image1.emf"/><Relationship Id="rId9" Type="http://schemas.openxmlformats.org/officeDocument/2006/relationships/image" Target="../media/image11.emf"/><Relationship Id="rId14" Type="http://schemas.openxmlformats.org/officeDocument/2006/relationships/image" Target="../media/image7.emf"/></Relationships>
</file>

<file path=ppt/slides/_rels/slide2.xml.rels><?xml version="1.0" encoding="UTF-8" standalone="yes"?>
<Relationships xmlns="http://schemas.openxmlformats.org/package/2006/relationships"><Relationship Id="rId3" Type="http://schemas.openxmlformats.org/officeDocument/2006/relationships/image" Target="../media/image11.emf"/><Relationship Id="rId7" Type="http://schemas.openxmlformats.org/officeDocument/2006/relationships/image" Target="../media/image19.emf"/><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s/_rels/slide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jp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11.emf"/><Relationship Id="rId7" Type="http://schemas.openxmlformats.org/officeDocument/2006/relationships/image" Target="../media/image19.emf"/><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s/_rels/slide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3" cstate="print"/>
          <a:stretch>
            <a:fillRect/>
          </a:stretch>
        </p:blipFill>
        <p:spPr>
          <a:xfrm>
            <a:off x="11125200" y="694371"/>
            <a:ext cx="540000" cy="371250"/>
          </a:xfrm>
          <a:prstGeom prst="rect">
            <a:avLst/>
          </a:prstGeom>
        </p:spPr>
      </p:pic>
      <p:pic>
        <p:nvPicPr>
          <p:cNvPr id="19" name="图片 18"/>
          <p:cNvPicPr>
            <a:picLocks noChangeAspect="1"/>
          </p:cNvPicPr>
          <p:nvPr/>
        </p:nvPicPr>
        <p:blipFill>
          <a:blip r:embed="rId4" cstate="print"/>
          <a:stretch>
            <a:fillRect/>
          </a:stretch>
        </p:blipFill>
        <p:spPr>
          <a:xfrm flipH="1">
            <a:off x="4438" y="1409"/>
            <a:ext cx="1289800" cy="954787"/>
          </a:xfrm>
          <a:prstGeom prst="rect">
            <a:avLst/>
          </a:prstGeom>
        </p:spPr>
      </p:pic>
      <p:pic>
        <p:nvPicPr>
          <p:cNvPr id="14" name="图片 13"/>
          <p:cNvPicPr>
            <a:picLocks noChangeAspect="1"/>
          </p:cNvPicPr>
          <p:nvPr/>
        </p:nvPicPr>
        <p:blipFill>
          <a:blip r:embed="rId5" cstate="print"/>
          <a:stretch>
            <a:fillRect/>
          </a:stretch>
        </p:blipFill>
        <p:spPr>
          <a:xfrm>
            <a:off x="1516305" y="108246"/>
            <a:ext cx="11188006" cy="3592968"/>
          </a:xfrm>
          <a:prstGeom prst="rect">
            <a:avLst/>
          </a:prstGeom>
        </p:spPr>
      </p:pic>
      <p:pic>
        <p:nvPicPr>
          <p:cNvPr id="4" name="图片 3"/>
          <p:cNvPicPr>
            <a:picLocks noChangeAspect="1"/>
          </p:cNvPicPr>
          <p:nvPr/>
        </p:nvPicPr>
        <p:blipFill>
          <a:blip r:embed="rId6" cstate="print"/>
          <a:stretch>
            <a:fillRect/>
          </a:stretch>
        </p:blipFill>
        <p:spPr>
          <a:xfrm>
            <a:off x="0" y="5486400"/>
            <a:ext cx="12163928" cy="1371600"/>
          </a:xfrm>
          <a:prstGeom prst="rect">
            <a:avLst/>
          </a:prstGeom>
        </p:spPr>
      </p:pic>
      <p:pic>
        <p:nvPicPr>
          <p:cNvPr id="5" name="图片 4"/>
          <p:cNvPicPr>
            <a:picLocks noChangeAspect="1"/>
          </p:cNvPicPr>
          <p:nvPr/>
        </p:nvPicPr>
        <p:blipFill>
          <a:blip r:embed="rId7" cstate="print"/>
          <a:stretch>
            <a:fillRect/>
          </a:stretch>
        </p:blipFill>
        <p:spPr>
          <a:xfrm>
            <a:off x="0" y="4125971"/>
            <a:ext cx="12163928" cy="1888463"/>
          </a:xfrm>
          <a:prstGeom prst="rect">
            <a:avLst/>
          </a:prstGeom>
        </p:spPr>
      </p:pic>
      <p:pic>
        <p:nvPicPr>
          <p:cNvPr id="11" name="图片 10"/>
          <p:cNvPicPr>
            <a:picLocks noChangeAspect="1"/>
          </p:cNvPicPr>
          <p:nvPr/>
        </p:nvPicPr>
        <p:blipFill>
          <a:blip r:embed="rId8" cstate="print"/>
          <a:stretch>
            <a:fillRect/>
          </a:stretch>
        </p:blipFill>
        <p:spPr>
          <a:xfrm>
            <a:off x="5437129" y="6136783"/>
            <a:ext cx="663750" cy="247500"/>
          </a:xfrm>
          <a:prstGeom prst="rect">
            <a:avLst/>
          </a:prstGeom>
        </p:spPr>
      </p:pic>
      <p:pic>
        <p:nvPicPr>
          <p:cNvPr id="13" name="图片 12"/>
          <p:cNvPicPr>
            <a:picLocks noChangeAspect="1"/>
          </p:cNvPicPr>
          <p:nvPr/>
        </p:nvPicPr>
        <p:blipFill>
          <a:blip r:embed="rId9" cstate="print"/>
          <a:stretch>
            <a:fillRect/>
          </a:stretch>
        </p:blipFill>
        <p:spPr>
          <a:xfrm>
            <a:off x="6638369" y="6278717"/>
            <a:ext cx="416250" cy="157500"/>
          </a:xfrm>
          <a:prstGeom prst="rect">
            <a:avLst/>
          </a:prstGeom>
        </p:spPr>
      </p:pic>
      <p:pic>
        <p:nvPicPr>
          <p:cNvPr id="15" name="图片 14"/>
          <p:cNvPicPr>
            <a:picLocks noChangeAspect="1"/>
          </p:cNvPicPr>
          <p:nvPr/>
        </p:nvPicPr>
        <p:blipFill>
          <a:blip r:embed="rId10" cstate="print"/>
          <a:stretch>
            <a:fillRect/>
          </a:stretch>
        </p:blipFill>
        <p:spPr>
          <a:xfrm>
            <a:off x="11103295" y="1743297"/>
            <a:ext cx="1048307" cy="1483454"/>
          </a:xfrm>
          <a:prstGeom prst="rect">
            <a:avLst/>
          </a:prstGeom>
        </p:spPr>
      </p:pic>
      <p:pic>
        <p:nvPicPr>
          <p:cNvPr id="21" name="图片 20"/>
          <p:cNvPicPr>
            <a:picLocks noChangeAspect="1"/>
          </p:cNvPicPr>
          <p:nvPr/>
        </p:nvPicPr>
        <p:blipFill>
          <a:blip r:embed="rId11" cstate="print"/>
          <a:stretch>
            <a:fillRect/>
          </a:stretch>
        </p:blipFill>
        <p:spPr>
          <a:xfrm>
            <a:off x="1277256" y="5987792"/>
            <a:ext cx="2674144" cy="657577"/>
          </a:xfrm>
          <a:prstGeom prst="rect">
            <a:avLst/>
          </a:prstGeom>
        </p:spPr>
      </p:pic>
      <p:pic>
        <p:nvPicPr>
          <p:cNvPr id="10" name="图片 9"/>
          <p:cNvPicPr>
            <a:picLocks noChangeAspect="1"/>
          </p:cNvPicPr>
          <p:nvPr/>
        </p:nvPicPr>
        <p:blipFill>
          <a:blip r:embed="rId12" cstate="print">
            <a:duotone>
              <a:schemeClr val="accent6">
                <a:shade val="45000"/>
                <a:satMod val="135000"/>
              </a:schemeClr>
              <a:prstClr val="white"/>
            </a:duotone>
          </a:blip>
          <a:stretch>
            <a:fillRect/>
          </a:stretch>
        </p:blipFill>
        <p:spPr>
          <a:xfrm>
            <a:off x="5410216" y="5518558"/>
            <a:ext cx="358788" cy="780892"/>
          </a:xfrm>
          <a:prstGeom prst="rect">
            <a:avLst/>
          </a:prstGeom>
        </p:spPr>
      </p:pic>
      <p:pic>
        <p:nvPicPr>
          <p:cNvPr id="9" name="图片 8"/>
          <p:cNvPicPr>
            <a:picLocks noChangeAspect="1"/>
          </p:cNvPicPr>
          <p:nvPr/>
        </p:nvPicPr>
        <p:blipFill>
          <a:blip r:embed="rId13" cstate="print">
            <a:duotone>
              <a:schemeClr val="accent6">
                <a:shade val="45000"/>
                <a:satMod val="135000"/>
              </a:schemeClr>
              <a:prstClr val="white"/>
            </a:duotone>
          </a:blip>
          <a:stretch>
            <a:fillRect/>
          </a:stretch>
        </p:blipFill>
        <p:spPr>
          <a:xfrm>
            <a:off x="5734443" y="5486400"/>
            <a:ext cx="400998" cy="865311"/>
          </a:xfrm>
          <a:prstGeom prst="rect">
            <a:avLst/>
          </a:prstGeom>
        </p:spPr>
      </p:pic>
      <p:pic>
        <p:nvPicPr>
          <p:cNvPr id="12" name="图片 11"/>
          <p:cNvPicPr>
            <a:picLocks noChangeAspect="1"/>
          </p:cNvPicPr>
          <p:nvPr/>
        </p:nvPicPr>
        <p:blipFill>
          <a:blip r:embed="rId14" cstate="print">
            <a:duotone>
              <a:schemeClr val="accent6">
                <a:shade val="45000"/>
                <a:satMod val="135000"/>
              </a:schemeClr>
              <a:prstClr val="white"/>
            </a:duotone>
          </a:blip>
          <a:stretch>
            <a:fillRect/>
          </a:stretch>
        </p:blipFill>
        <p:spPr>
          <a:xfrm>
            <a:off x="6582679" y="5613436"/>
            <a:ext cx="527629" cy="801996"/>
          </a:xfrm>
          <a:prstGeom prst="rect">
            <a:avLst/>
          </a:prstGeom>
        </p:spPr>
      </p:pic>
      <p:pic>
        <p:nvPicPr>
          <p:cNvPr id="8" name="图片 7"/>
          <p:cNvPicPr>
            <a:picLocks noChangeAspect="1"/>
          </p:cNvPicPr>
          <p:nvPr/>
        </p:nvPicPr>
        <p:blipFill>
          <a:blip r:embed="rId15" cstate="print">
            <a:duotone>
              <a:schemeClr val="accent6">
                <a:shade val="45000"/>
                <a:satMod val="135000"/>
              </a:schemeClr>
              <a:prstClr val="white"/>
            </a:duotone>
          </a:blip>
          <a:stretch>
            <a:fillRect/>
          </a:stretch>
        </p:blipFill>
        <p:spPr>
          <a:xfrm>
            <a:off x="1144771" y="5788547"/>
            <a:ext cx="485419" cy="696471"/>
          </a:xfrm>
          <a:prstGeom prst="rect">
            <a:avLst/>
          </a:prstGeom>
        </p:spPr>
      </p:pic>
      <p:pic>
        <p:nvPicPr>
          <p:cNvPr id="6" name="图片 5"/>
          <p:cNvPicPr>
            <a:picLocks noChangeAspect="1"/>
          </p:cNvPicPr>
          <p:nvPr/>
        </p:nvPicPr>
        <p:blipFill>
          <a:blip r:embed="rId16" cstate="print"/>
          <a:stretch>
            <a:fillRect/>
          </a:stretch>
        </p:blipFill>
        <p:spPr>
          <a:xfrm>
            <a:off x="489889" y="1306542"/>
            <a:ext cx="4056353" cy="4707892"/>
          </a:xfrm>
          <a:prstGeom prst="rect">
            <a:avLst/>
          </a:prstGeom>
        </p:spPr>
      </p:pic>
      <p:sp>
        <p:nvSpPr>
          <p:cNvPr id="7" name="文本框 21">
            <a:extLst>
              <a:ext uri="{FF2B5EF4-FFF2-40B4-BE49-F238E27FC236}">
                <a16:creationId xmlns:a16="http://schemas.microsoft.com/office/drawing/2014/main" id="{5991521E-9F1F-968A-3485-0A886194ABBD}"/>
              </a:ext>
            </a:extLst>
          </p:cNvPr>
          <p:cNvSpPr txBox="1"/>
          <p:nvPr/>
        </p:nvSpPr>
        <p:spPr>
          <a:xfrm>
            <a:off x="4387849" y="1743297"/>
            <a:ext cx="6287845" cy="824329"/>
          </a:xfrm>
          <a:prstGeom prst="rect">
            <a:avLst/>
          </a:prstGeom>
          <a:noFill/>
        </p:spPr>
        <p:txBody>
          <a:bodyPr wrap="square" rtlCol="0">
            <a:spAutoFit/>
          </a:bodyPr>
          <a:lstStyle/>
          <a:p>
            <a:pPr algn="ctr"/>
            <a:r>
              <a:rPr lang="en-US" altLang="zh-CN" sz="2400" b="1" dirty="0">
                <a:solidFill>
                  <a:srgbClr val="FF0000"/>
                </a:solidFill>
                <a:latin typeface="Arial" panose="020B0604020202020204" pitchFamily="34" charset="0"/>
                <a:ea typeface="华康海报体W12(P)" panose="040B0C00000000000000" pitchFamily="82" charset="-122"/>
                <a:cs typeface="Arial" panose="020B0604020202020204" pitchFamily="34" charset="0"/>
                <a:sym typeface="+mn-lt"/>
              </a:rPr>
              <a:t>CHỦ ĐỀ 2: THỦ CÔNG KỸ THUẬT</a:t>
            </a:r>
          </a:p>
          <a:p>
            <a:pPr algn="ctr"/>
            <a:r>
              <a:rPr lang="en-US" altLang="zh-CN" sz="2400" b="1" dirty="0">
                <a:solidFill>
                  <a:srgbClr val="FF0000"/>
                </a:solidFill>
                <a:latin typeface="Arial" panose="020B0604020202020204" pitchFamily="34" charset="0"/>
                <a:ea typeface="华康海报体W12(P)" panose="040B0C00000000000000" pitchFamily="82" charset="-122"/>
                <a:cs typeface="Arial" panose="020B0604020202020204" pitchFamily="34" charset="0"/>
                <a:sym typeface="+mn-lt"/>
              </a:rPr>
              <a:t>BÀI: LÀM CHONG CHÓNG (TIẾT 2)</a:t>
            </a:r>
            <a:endParaRPr lang="zh-CN" altLang="en-US" sz="2400" b="1" dirty="0">
              <a:solidFill>
                <a:srgbClr val="FF0000"/>
              </a:solidFill>
              <a:latin typeface="Arial" panose="020B0604020202020204" pitchFamily="34" charset="0"/>
              <a:ea typeface="华康海报体W12(P)" panose="040B0C00000000000000" pitchFamily="82" charset="-122"/>
              <a:cs typeface="Arial" panose="020B0604020202020204" pitchFamily="34" charset="0"/>
              <a:sym typeface="+mn-lt"/>
            </a:endParaRPr>
          </a:p>
        </p:txBody>
      </p:sp>
    </p:spTree>
    <p:extLst>
      <p:ext uri="{BB962C8B-B14F-4D97-AF65-F5344CB8AC3E}">
        <p14:creationId xmlns:p14="http://schemas.microsoft.com/office/powerpoint/2010/main" val="24515897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par>
                          <p:cTn id="18" fill="hold">
                            <p:stCondLst>
                              <p:cond delay="2000"/>
                            </p:stCondLst>
                            <p:childTnLst>
                              <p:par>
                                <p:cTn id="19" presetID="9" presetClass="entr" presetSubtype="0"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dissolve">
                                      <p:cBhvr>
                                        <p:cTn id="21" dur="500"/>
                                        <p:tgtEl>
                                          <p:spTgt spid="14"/>
                                        </p:tgtEl>
                                      </p:cBhvr>
                                    </p:animEffect>
                                  </p:childTnLst>
                                </p:cTn>
                              </p:par>
                            </p:childTnLst>
                          </p:cTn>
                        </p:par>
                        <p:par>
                          <p:cTn id="22" fill="hold">
                            <p:stCondLst>
                              <p:cond delay="2500"/>
                            </p:stCondLst>
                            <p:childTnLst>
                              <p:par>
                                <p:cTn id="23" presetID="47" presetClass="entr" presetSubtype="0"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par>
                                <p:cTn id="28" presetID="47" presetClass="entr" presetSubtype="0" fill="hold" nodeType="withEffect">
                                  <p:stCondLst>
                                    <p:cond delay="50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1000"/>
                                        <p:tgtEl>
                                          <p:spTgt spid="17"/>
                                        </p:tgtEl>
                                      </p:cBhvr>
                                    </p:animEffect>
                                    <p:anim calcmode="lin" valueType="num">
                                      <p:cBhvr>
                                        <p:cTn id="31" dur="1000" fill="hold"/>
                                        <p:tgtEl>
                                          <p:spTgt spid="17"/>
                                        </p:tgtEl>
                                        <p:attrNameLst>
                                          <p:attrName>ppt_x</p:attrName>
                                        </p:attrNameLst>
                                      </p:cBhvr>
                                      <p:tavLst>
                                        <p:tav tm="0">
                                          <p:val>
                                            <p:strVal val="#ppt_x"/>
                                          </p:val>
                                        </p:tav>
                                        <p:tav tm="100000">
                                          <p:val>
                                            <p:strVal val="#ppt_x"/>
                                          </p:val>
                                        </p:tav>
                                      </p:tavLst>
                                    </p:anim>
                                    <p:anim calcmode="lin" valueType="num">
                                      <p:cBhvr>
                                        <p:cTn id="32" dur="1000" fill="hold"/>
                                        <p:tgtEl>
                                          <p:spTgt spid="17"/>
                                        </p:tgtEl>
                                        <p:attrNameLst>
                                          <p:attrName>ppt_y</p:attrName>
                                        </p:attrNameLst>
                                      </p:cBhvr>
                                      <p:tavLst>
                                        <p:tav tm="0">
                                          <p:val>
                                            <p:strVal val="#ppt_y-.1"/>
                                          </p:val>
                                        </p:tav>
                                        <p:tav tm="100000">
                                          <p:val>
                                            <p:strVal val="#ppt_y"/>
                                          </p:val>
                                        </p:tav>
                                      </p:tavLst>
                                    </p:anim>
                                  </p:childTnLst>
                                </p:cTn>
                              </p:par>
                              <p:par>
                                <p:cTn id="33" presetID="10" presetClass="entr" presetSubtype="0" fill="hold" nodeType="withEffect">
                                  <p:stCondLst>
                                    <p:cond delay="50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par>
                                <p:cTn id="36" presetID="10" presetClass="entr" presetSubtype="0" fill="hold" nodeType="withEffect">
                                  <p:stCondLst>
                                    <p:cond delay="75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par>
                                <p:cTn id="39" presetID="10" presetClass="entr" presetSubtype="0" fill="hold" nodeType="withEffect">
                                  <p:stCondLst>
                                    <p:cond delay="100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par>
                                <p:cTn id="42" presetID="10" presetClass="entr" presetSubtype="0" fill="hold" nodeType="withEffect">
                                  <p:stCondLst>
                                    <p:cond delay="125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childTnLst>
                          </p:cTn>
                        </p:par>
                        <p:par>
                          <p:cTn id="45" fill="hold">
                            <p:stCondLst>
                              <p:cond delay="4250"/>
                            </p:stCondLst>
                            <p:childTnLst>
                              <p:par>
                                <p:cTn id="46" presetID="42" presetClass="entr" presetSubtype="0" fill="hold" nodeType="after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1000"/>
                                        <p:tgtEl>
                                          <p:spTgt spid="15"/>
                                        </p:tgtEl>
                                      </p:cBhvr>
                                    </p:animEffect>
                                    <p:anim calcmode="lin" valueType="num">
                                      <p:cBhvr>
                                        <p:cTn id="49" dur="1000" fill="hold"/>
                                        <p:tgtEl>
                                          <p:spTgt spid="15"/>
                                        </p:tgtEl>
                                        <p:attrNameLst>
                                          <p:attrName>ppt_x</p:attrName>
                                        </p:attrNameLst>
                                      </p:cBhvr>
                                      <p:tavLst>
                                        <p:tav tm="0">
                                          <p:val>
                                            <p:strVal val="#ppt_x"/>
                                          </p:val>
                                        </p:tav>
                                        <p:tav tm="100000">
                                          <p:val>
                                            <p:strVal val="#ppt_x"/>
                                          </p:val>
                                        </p:tav>
                                      </p:tavLst>
                                    </p:anim>
                                    <p:anim calcmode="lin" valueType="num">
                                      <p:cBhvr>
                                        <p:cTn id="50" dur="1000" fill="hold"/>
                                        <p:tgtEl>
                                          <p:spTgt spid="15"/>
                                        </p:tgtEl>
                                        <p:attrNameLst>
                                          <p:attrName>ppt_y</p:attrName>
                                        </p:attrNameLst>
                                      </p:cBhvr>
                                      <p:tavLst>
                                        <p:tav tm="0">
                                          <p:val>
                                            <p:strVal val="#ppt_y+.1"/>
                                          </p:val>
                                        </p:tav>
                                        <p:tav tm="100000">
                                          <p:val>
                                            <p:strVal val="#ppt_y"/>
                                          </p:val>
                                        </p:tav>
                                      </p:tavLst>
                                    </p:anim>
                                  </p:childTnLst>
                                </p:cTn>
                              </p:par>
                            </p:childTnLst>
                          </p:cTn>
                        </p:par>
                        <p:par>
                          <p:cTn id="51" fill="hold">
                            <p:stCondLst>
                              <p:cond delay="5250"/>
                            </p:stCondLst>
                            <p:childTnLst>
                              <p:par>
                                <p:cTn id="52" presetID="10" presetClass="entr" presetSubtype="0" fill="hold" nodeType="after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500"/>
                                        <p:tgtEl>
                                          <p:spTgt spid="11"/>
                                        </p:tgtEl>
                                      </p:cBhvr>
                                    </p:animEffect>
                                  </p:childTnLst>
                                </p:cTn>
                              </p:par>
                              <p:par>
                                <p:cTn id="55" presetID="10" presetClass="entr" presetSubtype="0" fill="hold" nodeType="with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500"/>
                                        <p:tgtEl>
                                          <p:spTgt spid="13"/>
                                        </p:tgtEl>
                                      </p:cBhvr>
                                    </p:animEffect>
                                  </p:childTnLst>
                                </p:cTn>
                              </p:par>
                              <p:par>
                                <p:cTn id="58" presetID="10" presetClass="entr" presetSubtype="0" fill="hold"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fade">
                                      <p:cBhvr>
                                        <p:cTn id="6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36"/>
          <p:cNvSpPr txBox="1"/>
          <p:nvPr/>
        </p:nvSpPr>
        <p:spPr>
          <a:xfrm>
            <a:off x="4622848" y="441153"/>
            <a:ext cx="1914307" cy="584775"/>
          </a:xfrm>
          <a:prstGeom prst="rect">
            <a:avLst/>
          </a:prstGeom>
          <a:noFill/>
        </p:spPr>
        <p:txBody>
          <a:bodyPr wrap="none" rtlCol="0">
            <a:spAutoFit/>
          </a:bodyPr>
          <a:lstStyle>
            <a:defPPr>
              <a:defRPr lang="zh-CN"/>
            </a:defPPr>
            <a:lvl1pPr>
              <a:defRPr sz="3200">
                <a:solidFill>
                  <a:srgbClr val="000033"/>
                </a:solidFill>
                <a:cs typeface="+mn-ea"/>
              </a:defRPr>
            </a:lvl1pPr>
          </a:lstStyle>
          <a:p>
            <a:pPr algn="ctr"/>
            <a:r>
              <a:rPr lang="en-US" altLang="zh-CN">
                <a:latin typeface="Arial" panose="020B0604020202020204" pitchFamily="34" charset="0"/>
                <a:cs typeface="Arial" panose="020B0604020202020204" pitchFamily="34" charset="0"/>
                <a:sym typeface="+mn-lt"/>
              </a:rPr>
              <a:t>BƯỚC 5 </a:t>
            </a:r>
            <a:endParaRPr lang="zh-CN" altLang="en-US" dirty="0">
              <a:latin typeface="Arial" panose="020B0604020202020204" pitchFamily="34" charset="0"/>
              <a:cs typeface="Arial" panose="020B0604020202020204" pitchFamily="34" charset="0"/>
              <a:sym typeface="+mn-lt"/>
            </a:endParaRPr>
          </a:p>
        </p:txBody>
      </p:sp>
      <p:sp>
        <p:nvSpPr>
          <p:cNvPr id="4" name="TextBox 3">
            <a:extLst>
              <a:ext uri="{FF2B5EF4-FFF2-40B4-BE49-F238E27FC236}">
                <a16:creationId xmlns:a16="http://schemas.microsoft.com/office/drawing/2014/main" id="{599045F9-D391-38ED-951C-B0EA14A1F09A}"/>
              </a:ext>
            </a:extLst>
          </p:cNvPr>
          <p:cNvSpPr txBox="1"/>
          <p:nvPr/>
        </p:nvSpPr>
        <p:spPr>
          <a:xfrm>
            <a:off x="121381" y="2270619"/>
            <a:ext cx="4277182" cy="1755096"/>
          </a:xfrm>
          <a:prstGeom prst="rect">
            <a:avLst/>
          </a:prstGeom>
          <a:noFill/>
        </p:spPr>
        <p:txBody>
          <a:bodyPr wrap="square">
            <a:spAutoFit/>
          </a:bodyPr>
          <a:lstStyle/>
          <a:p>
            <a:pPr algn="just">
              <a:lnSpc>
                <a:spcPct val="115000"/>
              </a:lnSpc>
              <a:spcAft>
                <a:spcPts val="1000"/>
              </a:spcAft>
              <a:tabLst>
                <a:tab pos="1456055" algn="ctr"/>
                <a:tab pos="2251075" algn="l"/>
                <a:tab pos="2912745" algn="r"/>
              </a:tabLst>
            </a:pPr>
            <a:r>
              <a:rPr lang="en-US" sz="2400">
                <a:solidFill>
                  <a:srgbClr val="000000"/>
                </a:solidFill>
                <a:latin typeface="Arial" panose="020B0604020202020204" pitchFamily="34" charset="0"/>
                <a:cs typeface="Arial" panose="020B0604020202020204" pitchFamily="34" charset="0"/>
              </a:rPr>
              <a:t>Chọn giấy thủ công khác màu, vẽ và cắt hình tròn có bán kính 1cm, bôi hồ và dán chồng lên vị trí chữ O.</a:t>
            </a:r>
          </a:p>
        </p:txBody>
      </p:sp>
      <p:pic>
        <p:nvPicPr>
          <p:cNvPr id="2" name="Picture 1">
            <a:extLst>
              <a:ext uri="{FF2B5EF4-FFF2-40B4-BE49-F238E27FC236}">
                <a16:creationId xmlns:a16="http://schemas.microsoft.com/office/drawing/2014/main" id="{27F8AA6E-B08B-414E-06F4-A4BE9B143D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22848" y="1877079"/>
            <a:ext cx="3025484" cy="3103840"/>
          </a:xfrm>
          <a:prstGeom prst="rect">
            <a:avLst/>
          </a:prstGeom>
        </p:spPr>
      </p:pic>
    </p:spTree>
    <p:extLst>
      <p:ext uri="{BB962C8B-B14F-4D97-AF65-F5344CB8AC3E}">
        <p14:creationId xmlns:p14="http://schemas.microsoft.com/office/powerpoint/2010/main" val="2580421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36"/>
          <p:cNvSpPr txBox="1"/>
          <p:nvPr/>
        </p:nvSpPr>
        <p:spPr>
          <a:xfrm>
            <a:off x="4622848" y="441153"/>
            <a:ext cx="1914307" cy="584775"/>
          </a:xfrm>
          <a:prstGeom prst="rect">
            <a:avLst/>
          </a:prstGeom>
          <a:noFill/>
        </p:spPr>
        <p:txBody>
          <a:bodyPr wrap="none" rtlCol="0">
            <a:spAutoFit/>
          </a:bodyPr>
          <a:lstStyle>
            <a:defPPr>
              <a:defRPr lang="zh-CN"/>
            </a:defPPr>
            <a:lvl1pPr>
              <a:defRPr sz="3200">
                <a:solidFill>
                  <a:srgbClr val="000033"/>
                </a:solidFill>
                <a:cs typeface="+mn-ea"/>
              </a:defRPr>
            </a:lvl1pPr>
          </a:lstStyle>
          <a:p>
            <a:pPr algn="ctr"/>
            <a:r>
              <a:rPr lang="en-US" altLang="zh-CN">
                <a:latin typeface="Arial" panose="020B0604020202020204" pitchFamily="34" charset="0"/>
                <a:cs typeface="Arial" panose="020B0604020202020204" pitchFamily="34" charset="0"/>
                <a:sym typeface="+mn-lt"/>
              </a:rPr>
              <a:t>BƯỚC 6 </a:t>
            </a:r>
            <a:endParaRPr lang="zh-CN" altLang="en-US" dirty="0">
              <a:latin typeface="Arial" panose="020B0604020202020204" pitchFamily="34" charset="0"/>
              <a:cs typeface="Arial" panose="020B0604020202020204" pitchFamily="34" charset="0"/>
              <a:sym typeface="+mn-lt"/>
            </a:endParaRPr>
          </a:p>
        </p:txBody>
      </p:sp>
      <p:sp>
        <p:nvSpPr>
          <p:cNvPr id="4" name="TextBox 3">
            <a:extLst>
              <a:ext uri="{FF2B5EF4-FFF2-40B4-BE49-F238E27FC236}">
                <a16:creationId xmlns:a16="http://schemas.microsoft.com/office/drawing/2014/main" id="{599045F9-D391-38ED-951C-B0EA14A1F09A}"/>
              </a:ext>
            </a:extLst>
          </p:cNvPr>
          <p:cNvSpPr txBox="1"/>
          <p:nvPr/>
        </p:nvSpPr>
        <p:spPr>
          <a:xfrm>
            <a:off x="3564972" y="2098636"/>
            <a:ext cx="4898091" cy="905633"/>
          </a:xfrm>
          <a:prstGeom prst="rect">
            <a:avLst/>
          </a:prstGeom>
          <a:noFill/>
        </p:spPr>
        <p:txBody>
          <a:bodyPr wrap="square">
            <a:spAutoFit/>
          </a:bodyPr>
          <a:lstStyle/>
          <a:p>
            <a:pPr algn="just">
              <a:lnSpc>
                <a:spcPct val="115000"/>
              </a:lnSpc>
              <a:spcAft>
                <a:spcPts val="1000"/>
              </a:spcAft>
              <a:tabLst>
                <a:tab pos="1456055" algn="ctr"/>
                <a:tab pos="2251075" algn="l"/>
                <a:tab pos="2912745" algn="r"/>
              </a:tabLst>
            </a:pPr>
            <a:r>
              <a:rPr lang="en-US" sz="2400">
                <a:solidFill>
                  <a:srgbClr val="000000"/>
                </a:solidFill>
                <a:latin typeface="Arial" panose="020B0604020202020204" pitchFamily="34" charset="0"/>
                <a:cs typeface="Arial" panose="020B0604020202020204" pitchFamily="34" charset="0"/>
              </a:rPr>
              <a:t>Em có thể trang trí cánh chong chóng sau khi hoàn thành.</a:t>
            </a:r>
          </a:p>
        </p:txBody>
      </p:sp>
    </p:spTree>
    <p:extLst>
      <p:ext uri="{BB962C8B-B14F-4D97-AF65-F5344CB8AC3E}">
        <p14:creationId xmlns:p14="http://schemas.microsoft.com/office/powerpoint/2010/main" val="3335662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4671578" y="1881946"/>
            <a:ext cx="6758421" cy="2592533"/>
            <a:chOff x="7065141" y="1881946"/>
            <a:chExt cx="3768009" cy="2592533"/>
          </a:xfrm>
        </p:grpSpPr>
        <p:sp>
          <p:nvSpPr>
            <p:cNvPr id="20" name="椭圆 19"/>
            <p:cNvSpPr/>
            <p:nvPr/>
          </p:nvSpPr>
          <p:spPr>
            <a:xfrm>
              <a:off x="7065141" y="1881946"/>
              <a:ext cx="3768009" cy="2592533"/>
            </a:xfrm>
            <a:prstGeom prst="ellipse">
              <a:avLst/>
            </a:prstGeom>
            <a:solidFill>
              <a:srgbClr val="FEBC3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椭圆 20"/>
            <p:cNvSpPr/>
            <p:nvPr/>
          </p:nvSpPr>
          <p:spPr>
            <a:xfrm>
              <a:off x="7248938" y="2016269"/>
              <a:ext cx="3400414" cy="2323886"/>
            </a:xfrm>
            <a:prstGeom prst="ellipse">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 name="组合 1"/>
          <p:cNvGrpSpPr/>
          <p:nvPr/>
        </p:nvGrpSpPr>
        <p:grpSpPr>
          <a:xfrm>
            <a:off x="1378232" y="1591763"/>
            <a:ext cx="3815636" cy="3096020"/>
            <a:chOff x="1263931" y="1556624"/>
            <a:chExt cx="4375455" cy="3550259"/>
          </a:xfrm>
        </p:grpSpPr>
        <p:pic>
          <p:nvPicPr>
            <p:cNvPr id="17" name="图片 16"/>
            <p:cNvPicPr>
              <a:picLocks noChangeAspect="1"/>
            </p:cNvPicPr>
            <p:nvPr/>
          </p:nvPicPr>
          <p:blipFill>
            <a:blip r:embed="rId3" cstate="print"/>
            <a:stretch>
              <a:fillRect/>
            </a:stretch>
          </p:blipFill>
          <p:spPr>
            <a:xfrm>
              <a:off x="4500467" y="1639613"/>
              <a:ext cx="540000" cy="371250"/>
            </a:xfrm>
            <a:prstGeom prst="rect">
              <a:avLst/>
            </a:prstGeom>
          </p:spPr>
        </p:pic>
        <p:pic>
          <p:nvPicPr>
            <p:cNvPr id="49" name="图片 48"/>
            <p:cNvPicPr>
              <a:picLocks noChangeAspect="1"/>
            </p:cNvPicPr>
            <p:nvPr/>
          </p:nvPicPr>
          <p:blipFill>
            <a:blip r:embed="rId4" cstate="print"/>
            <a:stretch>
              <a:fillRect/>
            </a:stretch>
          </p:blipFill>
          <p:spPr>
            <a:xfrm flipH="1">
              <a:off x="1263931" y="2414776"/>
              <a:ext cx="2508554" cy="2692107"/>
            </a:xfrm>
            <a:prstGeom prst="rect">
              <a:avLst/>
            </a:prstGeom>
          </p:spPr>
        </p:pic>
        <p:pic>
          <p:nvPicPr>
            <p:cNvPr id="50" name="图片 49"/>
            <p:cNvPicPr>
              <a:picLocks noChangeAspect="1"/>
            </p:cNvPicPr>
            <p:nvPr/>
          </p:nvPicPr>
          <p:blipFill>
            <a:blip r:embed="rId5" cstate="print"/>
            <a:stretch>
              <a:fillRect/>
            </a:stretch>
          </p:blipFill>
          <p:spPr>
            <a:xfrm flipH="1">
              <a:off x="2692679" y="3205793"/>
              <a:ext cx="467320" cy="670503"/>
            </a:xfrm>
            <a:prstGeom prst="rect">
              <a:avLst/>
            </a:prstGeom>
          </p:spPr>
        </p:pic>
        <p:pic>
          <p:nvPicPr>
            <p:cNvPr id="52" name="图片 51"/>
            <p:cNvPicPr>
              <a:picLocks noChangeAspect="1"/>
            </p:cNvPicPr>
            <p:nvPr/>
          </p:nvPicPr>
          <p:blipFill>
            <a:blip r:embed="rId6" cstate="print"/>
            <a:stretch>
              <a:fillRect/>
            </a:stretch>
          </p:blipFill>
          <p:spPr>
            <a:xfrm>
              <a:off x="1790913" y="1952244"/>
              <a:ext cx="1406490" cy="621047"/>
            </a:xfrm>
            <a:prstGeom prst="rect">
              <a:avLst/>
            </a:prstGeom>
          </p:spPr>
        </p:pic>
        <p:grpSp>
          <p:nvGrpSpPr>
            <p:cNvPr id="53" name="组合 52"/>
            <p:cNvGrpSpPr/>
            <p:nvPr/>
          </p:nvGrpSpPr>
          <p:grpSpPr>
            <a:xfrm>
              <a:off x="3505786" y="1556624"/>
              <a:ext cx="2133600" cy="2048256"/>
              <a:chOff x="3505786" y="1556624"/>
              <a:chExt cx="2133600" cy="2048256"/>
            </a:xfrm>
          </p:grpSpPr>
          <p:pic>
            <p:nvPicPr>
              <p:cNvPr id="54" name="图片 53"/>
              <p:cNvPicPr>
                <a:picLocks noChangeAspect="1"/>
              </p:cNvPicPr>
              <p:nvPr/>
            </p:nvPicPr>
            <p:blipFill>
              <a:blip r:embed="rId7" cstate="print"/>
              <a:stretch>
                <a:fillRect/>
              </a:stretch>
            </p:blipFill>
            <p:spPr>
              <a:xfrm flipH="1">
                <a:off x="3505786" y="1556624"/>
                <a:ext cx="2133600" cy="2048256"/>
              </a:xfrm>
              <a:prstGeom prst="rect">
                <a:avLst/>
              </a:prstGeom>
            </p:spPr>
          </p:pic>
          <p:sp>
            <p:nvSpPr>
              <p:cNvPr id="55" name="文本框 54"/>
              <p:cNvSpPr txBox="1"/>
              <p:nvPr/>
            </p:nvSpPr>
            <p:spPr>
              <a:xfrm>
                <a:off x="4053953" y="1953454"/>
                <a:ext cx="1351438" cy="1270558"/>
              </a:xfrm>
              <a:prstGeom prst="rect">
                <a:avLst/>
              </a:prstGeom>
              <a:noFill/>
              <a:effectLst/>
            </p:spPr>
            <p:txBody>
              <a:bodyPr wrap="none" rtlCol="0">
                <a:spAutoFit/>
              </a:bodyPr>
              <a:lstStyle/>
              <a:p>
                <a:r>
                  <a:rPr lang="en-US" altLang="zh-CN" sz="6600" dirty="0">
                    <a:solidFill>
                      <a:prstClr val="white"/>
                    </a:solidFill>
                    <a:cs typeface="+mn-ea"/>
                    <a:sym typeface="+mn-lt"/>
                  </a:rPr>
                  <a:t>03</a:t>
                </a:r>
                <a:endParaRPr lang="zh-CN" altLang="en-US" sz="6600" dirty="0">
                  <a:solidFill>
                    <a:prstClr val="white"/>
                  </a:solidFill>
                  <a:cs typeface="+mn-ea"/>
                  <a:sym typeface="+mn-lt"/>
                </a:endParaRPr>
              </a:p>
            </p:txBody>
          </p:sp>
        </p:grpSp>
      </p:grpSp>
      <p:sp>
        <p:nvSpPr>
          <p:cNvPr id="18" name="文本框 58"/>
          <p:cNvSpPr txBox="1"/>
          <p:nvPr/>
        </p:nvSpPr>
        <p:spPr>
          <a:xfrm>
            <a:off x="5671900" y="2783647"/>
            <a:ext cx="4511173" cy="830997"/>
          </a:xfrm>
          <a:prstGeom prst="rect">
            <a:avLst/>
          </a:prstGeom>
          <a:noFill/>
        </p:spPr>
        <p:txBody>
          <a:bodyPr wrap="square" rtlCol="0">
            <a:spAutoFit/>
          </a:bodyPr>
          <a:lstStyle/>
          <a:p>
            <a:pPr algn="ctr" defTabSz="1218804">
              <a:defRPr/>
            </a:pPr>
            <a:r>
              <a:rPr lang="en-US" altLang="zh-CN" sz="4800" b="1" kern="0">
                <a:solidFill>
                  <a:prstClr val="white"/>
                </a:solidFill>
                <a:latin typeface="Arial" panose="020B0604020202020204" pitchFamily="34" charset="0"/>
                <a:cs typeface="Arial" panose="020B0604020202020204" pitchFamily="34" charset="0"/>
                <a:sym typeface="+mn-lt"/>
              </a:rPr>
              <a:t>VẬN DỤNG</a:t>
            </a:r>
            <a:endParaRPr lang="zh-CN" altLang="en-US" sz="4800" b="1" kern="0" dirty="0">
              <a:solidFill>
                <a:prstClr val="white"/>
              </a:solidFill>
              <a:latin typeface="Arial" panose="020B0604020202020204" pitchFamily="34" charset="0"/>
              <a:cs typeface="Arial" panose="020B0604020202020204" pitchFamily="34" charset="0"/>
              <a:sym typeface="+mn-lt"/>
            </a:endParaRPr>
          </a:p>
        </p:txBody>
      </p:sp>
    </p:spTree>
    <p:extLst>
      <p:ext uri="{BB962C8B-B14F-4D97-AF65-F5344CB8AC3E}">
        <p14:creationId xmlns:p14="http://schemas.microsoft.com/office/powerpoint/2010/main" val="40427842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Effect transition="in" filter="fade">
                                      <p:cBhvr>
                                        <p:cTn id="13"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3" cstate="print"/>
          <a:stretch>
            <a:fillRect/>
          </a:stretch>
        </p:blipFill>
        <p:spPr>
          <a:xfrm>
            <a:off x="404616" y="325260"/>
            <a:ext cx="11188006" cy="3592968"/>
          </a:xfrm>
          <a:prstGeom prst="rect">
            <a:avLst/>
          </a:prstGeom>
        </p:spPr>
      </p:pic>
      <p:pic>
        <p:nvPicPr>
          <p:cNvPr id="4" name="图片 3"/>
          <p:cNvPicPr>
            <a:picLocks noChangeAspect="1"/>
          </p:cNvPicPr>
          <p:nvPr/>
        </p:nvPicPr>
        <p:blipFill>
          <a:blip r:embed="rId4" cstate="print"/>
          <a:stretch>
            <a:fillRect/>
          </a:stretch>
        </p:blipFill>
        <p:spPr>
          <a:xfrm>
            <a:off x="0" y="5486400"/>
            <a:ext cx="12163928" cy="1371600"/>
          </a:xfrm>
          <a:prstGeom prst="rect">
            <a:avLst/>
          </a:prstGeom>
        </p:spPr>
      </p:pic>
      <p:pic>
        <p:nvPicPr>
          <p:cNvPr id="5" name="图片 4"/>
          <p:cNvPicPr>
            <a:picLocks noChangeAspect="1"/>
          </p:cNvPicPr>
          <p:nvPr/>
        </p:nvPicPr>
        <p:blipFill>
          <a:blip r:embed="rId5" cstate="print"/>
          <a:stretch>
            <a:fillRect/>
          </a:stretch>
        </p:blipFill>
        <p:spPr>
          <a:xfrm>
            <a:off x="0" y="4125971"/>
            <a:ext cx="12163928" cy="1888463"/>
          </a:xfrm>
          <a:prstGeom prst="rect">
            <a:avLst/>
          </a:prstGeom>
        </p:spPr>
      </p:pic>
      <p:pic>
        <p:nvPicPr>
          <p:cNvPr id="11" name="图片 10"/>
          <p:cNvPicPr>
            <a:picLocks noChangeAspect="1"/>
          </p:cNvPicPr>
          <p:nvPr/>
        </p:nvPicPr>
        <p:blipFill>
          <a:blip r:embed="rId6" cstate="print"/>
          <a:stretch>
            <a:fillRect/>
          </a:stretch>
        </p:blipFill>
        <p:spPr>
          <a:xfrm>
            <a:off x="5437129" y="6136783"/>
            <a:ext cx="663750" cy="247500"/>
          </a:xfrm>
          <a:prstGeom prst="rect">
            <a:avLst/>
          </a:prstGeom>
        </p:spPr>
      </p:pic>
      <p:pic>
        <p:nvPicPr>
          <p:cNvPr id="13" name="图片 12"/>
          <p:cNvPicPr>
            <a:picLocks noChangeAspect="1"/>
          </p:cNvPicPr>
          <p:nvPr/>
        </p:nvPicPr>
        <p:blipFill>
          <a:blip r:embed="rId7" cstate="print"/>
          <a:stretch>
            <a:fillRect/>
          </a:stretch>
        </p:blipFill>
        <p:spPr>
          <a:xfrm>
            <a:off x="6638369" y="6278717"/>
            <a:ext cx="416250" cy="157500"/>
          </a:xfrm>
          <a:prstGeom prst="rect">
            <a:avLst/>
          </a:prstGeom>
        </p:spPr>
      </p:pic>
      <p:pic>
        <p:nvPicPr>
          <p:cNvPr id="15" name="图片 14"/>
          <p:cNvPicPr>
            <a:picLocks noChangeAspect="1"/>
          </p:cNvPicPr>
          <p:nvPr/>
        </p:nvPicPr>
        <p:blipFill>
          <a:blip r:embed="rId8" cstate="print"/>
          <a:stretch>
            <a:fillRect/>
          </a:stretch>
        </p:blipFill>
        <p:spPr>
          <a:xfrm>
            <a:off x="10032605" y="1815921"/>
            <a:ext cx="1048307" cy="1483454"/>
          </a:xfrm>
          <a:prstGeom prst="rect">
            <a:avLst/>
          </a:prstGeom>
        </p:spPr>
      </p:pic>
      <p:pic>
        <p:nvPicPr>
          <p:cNvPr id="17" name="图片 16"/>
          <p:cNvPicPr>
            <a:picLocks noChangeAspect="1"/>
          </p:cNvPicPr>
          <p:nvPr/>
        </p:nvPicPr>
        <p:blipFill>
          <a:blip r:embed="rId9" cstate="print"/>
          <a:stretch>
            <a:fillRect/>
          </a:stretch>
        </p:blipFill>
        <p:spPr>
          <a:xfrm>
            <a:off x="4500467" y="1639613"/>
            <a:ext cx="540000" cy="371250"/>
          </a:xfrm>
          <a:prstGeom prst="rect">
            <a:avLst/>
          </a:prstGeom>
        </p:spPr>
      </p:pic>
      <p:pic>
        <p:nvPicPr>
          <p:cNvPr id="18" name="图片 17"/>
          <p:cNvPicPr>
            <a:picLocks noChangeAspect="1"/>
          </p:cNvPicPr>
          <p:nvPr/>
        </p:nvPicPr>
        <p:blipFill>
          <a:blip r:embed="rId10" cstate="print"/>
          <a:stretch>
            <a:fillRect/>
          </a:stretch>
        </p:blipFill>
        <p:spPr>
          <a:xfrm>
            <a:off x="592427" y="253170"/>
            <a:ext cx="795054" cy="419612"/>
          </a:xfrm>
          <a:prstGeom prst="rect">
            <a:avLst/>
          </a:prstGeom>
        </p:spPr>
      </p:pic>
      <p:pic>
        <p:nvPicPr>
          <p:cNvPr id="19" name="图片 18"/>
          <p:cNvPicPr>
            <a:picLocks noChangeAspect="1"/>
          </p:cNvPicPr>
          <p:nvPr/>
        </p:nvPicPr>
        <p:blipFill>
          <a:blip r:embed="rId11" cstate="print"/>
          <a:stretch>
            <a:fillRect/>
          </a:stretch>
        </p:blipFill>
        <p:spPr>
          <a:xfrm>
            <a:off x="10739068" y="117517"/>
            <a:ext cx="1289800" cy="954787"/>
          </a:xfrm>
          <a:prstGeom prst="rect">
            <a:avLst/>
          </a:prstGeom>
        </p:spPr>
      </p:pic>
      <p:pic>
        <p:nvPicPr>
          <p:cNvPr id="21" name="图片 20"/>
          <p:cNvPicPr>
            <a:picLocks noChangeAspect="1"/>
          </p:cNvPicPr>
          <p:nvPr/>
        </p:nvPicPr>
        <p:blipFill>
          <a:blip r:embed="rId12" cstate="print"/>
          <a:stretch>
            <a:fillRect/>
          </a:stretch>
        </p:blipFill>
        <p:spPr>
          <a:xfrm>
            <a:off x="1277256" y="5987792"/>
            <a:ext cx="2674144" cy="657577"/>
          </a:xfrm>
          <a:prstGeom prst="rect">
            <a:avLst/>
          </a:prstGeom>
        </p:spPr>
      </p:pic>
      <p:pic>
        <p:nvPicPr>
          <p:cNvPr id="10" name="图片 9"/>
          <p:cNvPicPr>
            <a:picLocks noChangeAspect="1"/>
          </p:cNvPicPr>
          <p:nvPr/>
        </p:nvPicPr>
        <p:blipFill>
          <a:blip r:embed="rId13" cstate="print">
            <a:duotone>
              <a:schemeClr val="accent6">
                <a:shade val="45000"/>
                <a:satMod val="135000"/>
              </a:schemeClr>
              <a:prstClr val="white"/>
            </a:duotone>
          </a:blip>
          <a:stretch>
            <a:fillRect/>
          </a:stretch>
        </p:blipFill>
        <p:spPr>
          <a:xfrm>
            <a:off x="5410216" y="5518558"/>
            <a:ext cx="358788" cy="780892"/>
          </a:xfrm>
          <a:prstGeom prst="rect">
            <a:avLst/>
          </a:prstGeom>
        </p:spPr>
      </p:pic>
      <p:pic>
        <p:nvPicPr>
          <p:cNvPr id="9" name="图片 8"/>
          <p:cNvPicPr>
            <a:picLocks noChangeAspect="1"/>
          </p:cNvPicPr>
          <p:nvPr/>
        </p:nvPicPr>
        <p:blipFill>
          <a:blip r:embed="rId14" cstate="print">
            <a:duotone>
              <a:schemeClr val="accent6">
                <a:shade val="45000"/>
                <a:satMod val="135000"/>
              </a:schemeClr>
              <a:prstClr val="white"/>
            </a:duotone>
          </a:blip>
          <a:stretch>
            <a:fillRect/>
          </a:stretch>
        </p:blipFill>
        <p:spPr>
          <a:xfrm>
            <a:off x="5734443" y="5486400"/>
            <a:ext cx="400998" cy="865311"/>
          </a:xfrm>
          <a:prstGeom prst="rect">
            <a:avLst/>
          </a:prstGeom>
        </p:spPr>
      </p:pic>
      <p:pic>
        <p:nvPicPr>
          <p:cNvPr id="12" name="图片 11"/>
          <p:cNvPicPr>
            <a:picLocks noChangeAspect="1"/>
          </p:cNvPicPr>
          <p:nvPr/>
        </p:nvPicPr>
        <p:blipFill>
          <a:blip r:embed="rId15" cstate="print">
            <a:duotone>
              <a:schemeClr val="accent6">
                <a:shade val="45000"/>
                <a:satMod val="135000"/>
              </a:schemeClr>
              <a:prstClr val="white"/>
            </a:duotone>
          </a:blip>
          <a:stretch>
            <a:fillRect/>
          </a:stretch>
        </p:blipFill>
        <p:spPr>
          <a:xfrm>
            <a:off x="6582679" y="5613436"/>
            <a:ext cx="527629" cy="801996"/>
          </a:xfrm>
          <a:prstGeom prst="rect">
            <a:avLst/>
          </a:prstGeom>
        </p:spPr>
      </p:pic>
      <p:pic>
        <p:nvPicPr>
          <p:cNvPr id="8" name="图片 7"/>
          <p:cNvPicPr>
            <a:picLocks noChangeAspect="1"/>
          </p:cNvPicPr>
          <p:nvPr/>
        </p:nvPicPr>
        <p:blipFill>
          <a:blip r:embed="rId16" cstate="print">
            <a:duotone>
              <a:schemeClr val="accent6">
                <a:shade val="45000"/>
                <a:satMod val="135000"/>
              </a:schemeClr>
              <a:prstClr val="white"/>
            </a:duotone>
          </a:blip>
          <a:stretch>
            <a:fillRect/>
          </a:stretch>
        </p:blipFill>
        <p:spPr>
          <a:xfrm>
            <a:off x="1144771" y="5788547"/>
            <a:ext cx="485419" cy="696471"/>
          </a:xfrm>
          <a:prstGeom prst="rect">
            <a:avLst/>
          </a:prstGeom>
        </p:spPr>
      </p:pic>
      <p:pic>
        <p:nvPicPr>
          <p:cNvPr id="6" name="图片 5"/>
          <p:cNvPicPr>
            <a:picLocks noChangeAspect="1"/>
          </p:cNvPicPr>
          <p:nvPr/>
        </p:nvPicPr>
        <p:blipFill>
          <a:blip r:embed="rId17" cstate="print"/>
          <a:stretch>
            <a:fillRect/>
          </a:stretch>
        </p:blipFill>
        <p:spPr>
          <a:xfrm>
            <a:off x="489889" y="1306542"/>
            <a:ext cx="4056353" cy="4707892"/>
          </a:xfrm>
          <a:prstGeom prst="rect">
            <a:avLst/>
          </a:prstGeom>
        </p:spPr>
      </p:pic>
      <p:sp>
        <p:nvSpPr>
          <p:cNvPr id="28" name="文本框 27"/>
          <p:cNvSpPr txBox="1"/>
          <p:nvPr/>
        </p:nvSpPr>
        <p:spPr>
          <a:xfrm>
            <a:off x="4696317" y="1133700"/>
            <a:ext cx="5186213" cy="1754326"/>
          </a:xfrm>
          <a:prstGeom prst="rect">
            <a:avLst/>
          </a:prstGeom>
          <a:noFill/>
        </p:spPr>
        <p:txBody>
          <a:bodyPr wrap="square" rtlCol="0">
            <a:spAutoFit/>
          </a:bodyPr>
          <a:lstStyle/>
          <a:p>
            <a:pPr algn="ctr"/>
            <a:r>
              <a:rPr lang="en-US" altLang="zh-CN" sz="5400">
                <a:solidFill>
                  <a:srgbClr val="FF6680"/>
                </a:solidFill>
                <a:latin typeface="Arial" panose="020B0604020202020204" pitchFamily="34" charset="0"/>
                <a:ea typeface="华康海报体W12(P)" panose="040B0C00000000000000" pitchFamily="82" charset="-122"/>
                <a:cs typeface="Arial" panose="020B0604020202020204" pitchFamily="34" charset="0"/>
                <a:sym typeface="+mn-lt"/>
              </a:rPr>
              <a:t>CHÚC CÁC EM HỌC TỐT</a:t>
            </a:r>
            <a:endParaRPr lang="zh-CN" altLang="en-US" sz="5400" dirty="0">
              <a:solidFill>
                <a:srgbClr val="FF6680"/>
              </a:solidFill>
              <a:latin typeface="Arial" panose="020B0604020202020204" pitchFamily="34" charset="0"/>
              <a:ea typeface="华康海报体W12(P)" panose="040B0C00000000000000" pitchFamily="82" charset="-122"/>
              <a:cs typeface="Arial" panose="020B0604020202020204" pitchFamily="34" charset="0"/>
              <a:sym typeface="+mn-lt"/>
            </a:endParaRPr>
          </a:p>
        </p:txBody>
      </p:sp>
    </p:spTree>
    <p:extLst>
      <p:ext uri="{BB962C8B-B14F-4D97-AF65-F5344CB8AC3E}">
        <p14:creationId xmlns:p14="http://schemas.microsoft.com/office/powerpoint/2010/main" val="37414063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par>
                          <p:cTn id="18" fill="hold">
                            <p:stCondLst>
                              <p:cond delay="2000"/>
                            </p:stCondLst>
                            <p:childTnLst>
                              <p:par>
                                <p:cTn id="19" presetID="9" presetClass="entr" presetSubtype="0"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dissolve">
                                      <p:cBhvr>
                                        <p:cTn id="21" dur="500"/>
                                        <p:tgtEl>
                                          <p:spTgt spid="14"/>
                                        </p:tgtEl>
                                      </p:cBhvr>
                                    </p:animEffect>
                                  </p:childTnLst>
                                </p:cTn>
                              </p:par>
                            </p:childTnLst>
                          </p:cTn>
                        </p:par>
                        <p:par>
                          <p:cTn id="22" fill="hold">
                            <p:stCondLst>
                              <p:cond delay="2500"/>
                            </p:stCondLst>
                            <p:childTnLst>
                              <p:par>
                                <p:cTn id="23" presetID="47" presetClass="entr" presetSubtype="0"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par>
                                <p:cTn id="28" presetID="47" presetClass="entr" presetSubtype="0" fill="hold" nodeType="withEffect">
                                  <p:stCondLst>
                                    <p:cond delay="25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1000"/>
                                        <p:tgtEl>
                                          <p:spTgt spid="18"/>
                                        </p:tgtEl>
                                      </p:cBhvr>
                                    </p:animEffect>
                                    <p:anim calcmode="lin" valueType="num">
                                      <p:cBhvr>
                                        <p:cTn id="31" dur="1000" fill="hold"/>
                                        <p:tgtEl>
                                          <p:spTgt spid="18"/>
                                        </p:tgtEl>
                                        <p:attrNameLst>
                                          <p:attrName>ppt_x</p:attrName>
                                        </p:attrNameLst>
                                      </p:cBhvr>
                                      <p:tavLst>
                                        <p:tav tm="0">
                                          <p:val>
                                            <p:strVal val="#ppt_x"/>
                                          </p:val>
                                        </p:tav>
                                        <p:tav tm="100000">
                                          <p:val>
                                            <p:strVal val="#ppt_x"/>
                                          </p:val>
                                        </p:tav>
                                      </p:tavLst>
                                    </p:anim>
                                    <p:anim calcmode="lin" valueType="num">
                                      <p:cBhvr>
                                        <p:cTn id="32" dur="1000" fill="hold"/>
                                        <p:tgtEl>
                                          <p:spTgt spid="18"/>
                                        </p:tgtEl>
                                        <p:attrNameLst>
                                          <p:attrName>ppt_y</p:attrName>
                                        </p:attrNameLst>
                                      </p:cBhvr>
                                      <p:tavLst>
                                        <p:tav tm="0">
                                          <p:val>
                                            <p:strVal val="#ppt_y-.1"/>
                                          </p:val>
                                        </p:tav>
                                        <p:tav tm="100000">
                                          <p:val>
                                            <p:strVal val="#ppt_y"/>
                                          </p:val>
                                        </p:tav>
                                      </p:tavLst>
                                    </p:anim>
                                  </p:childTnLst>
                                </p:cTn>
                              </p:par>
                              <p:par>
                                <p:cTn id="33" presetID="47" presetClass="entr" presetSubtype="0" fill="hold" nodeType="withEffect">
                                  <p:stCondLst>
                                    <p:cond delay="50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1000" fill="hold"/>
                                        <p:tgtEl>
                                          <p:spTgt spid="17"/>
                                        </p:tgtEl>
                                        <p:attrNameLst>
                                          <p:attrName>ppt_y</p:attrName>
                                        </p:attrNameLst>
                                      </p:cBhvr>
                                      <p:tavLst>
                                        <p:tav tm="0">
                                          <p:val>
                                            <p:strVal val="#ppt_y-.1"/>
                                          </p:val>
                                        </p:tav>
                                        <p:tav tm="100000">
                                          <p:val>
                                            <p:strVal val="#ppt_y"/>
                                          </p:val>
                                        </p:tav>
                                      </p:tavLst>
                                    </p:anim>
                                  </p:childTnLst>
                                </p:cTn>
                              </p:par>
                              <p:par>
                                <p:cTn id="38" presetID="10" presetClass="entr" presetSubtype="0" fill="hold" nodeType="withEffect">
                                  <p:stCondLst>
                                    <p:cond delay="50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par>
                                <p:cTn id="41" presetID="10" presetClass="entr" presetSubtype="0" fill="hold" nodeType="withEffect">
                                  <p:stCondLst>
                                    <p:cond delay="75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par>
                                <p:cTn id="44" presetID="10" presetClass="entr" presetSubtype="0" fill="hold" nodeType="withEffect">
                                  <p:stCondLst>
                                    <p:cond delay="100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500"/>
                                        <p:tgtEl>
                                          <p:spTgt spid="9"/>
                                        </p:tgtEl>
                                      </p:cBhvr>
                                    </p:animEffect>
                                  </p:childTnLst>
                                </p:cTn>
                              </p:par>
                              <p:par>
                                <p:cTn id="47" presetID="10" presetClass="entr" presetSubtype="0" fill="hold" nodeType="withEffect">
                                  <p:stCondLst>
                                    <p:cond delay="125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500"/>
                                        <p:tgtEl>
                                          <p:spTgt spid="12"/>
                                        </p:tgtEl>
                                      </p:cBhvr>
                                    </p:animEffect>
                                  </p:childTnLst>
                                </p:cTn>
                              </p:par>
                            </p:childTnLst>
                          </p:cTn>
                        </p:par>
                        <p:par>
                          <p:cTn id="50" fill="hold">
                            <p:stCondLst>
                              <p:cond delay="4250"/>
                            </p:stCondLst>
                            <p:childTnLst>
                              <p:par>
                                <p:cTn id="51" presetID="42" presetClass="entr" presetSubtype="0" fill="hold"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1000"/>
                                        <p:tgtEl>
                                          <p:spTgt spid="15"/>
                                        </p:tgtEl>
                                      </p:cBhvr>
                                    </p:animEffect>
                                    <p:anim calcmode="lin" valueType="num">
                                      <p:cBhvr>
                                        <p:cTn id="54" dur="1000" fill="hold"/>
                                        <p:tgtEl>
                                          <p:spTgt spid="15"/>
                                        </p:tgtEl>
                                        <p:attrNameLst>
                                          <p:attrName>ppt_x</p:attrName>
                                        </p:attrNameLst>
                                      </p:cBhvr>
                                      <p:tavLst>
                                        <p:tav tm="0">
                                          <p:val>
                                            <p:strVal val="#ppt_x"/>
                                          </p:val>
                                        </p:tav>
                                        <p:tav tm="100000">
                                          <p:val>
                                            <p:strVal val="#ppt_x"/>
                                          </p:val>
                                        </p:tav>
                                      </p:tavLst>
                                    </p:anim>
                                    <p:anim calcmode="lin" valueType="num">
                                      <p:cBhvr>
                                        <p:cTn id="55" dur="1000" fill="hold"/>
                                        <p:tgtEl>
                                          <p:spTgt spid="15"/>
                                        </p:tgtEl>
                                        <p:attrNameLst>
                                          <p:attrName>ppt_y</p:attrName>
                                        </p:attrNameLst>
                                      </p:cBhvr>
                                      <p:tavLst>
                                        <p:tav tm="0">
                                          <p:val>
                                            <p:strVal val="#ppt_y+.1"/>
                                          </p:val>
                                        </p:tav>
                                        <p:tav tm="100000">
                                          <p:val>
                                            <p:strVal val="#ppt_y"/>
                                          </p:val>
                                        </p:tav>
                                      </p:tavLst>
                                    </p:anim>
                                  </p:childTnLst>
                                </p:cTn>
                              </p:par>
                            </p:childTnLst>
                          </p:cTn>
                        </p:par>
                        <p:par>
                          <p:cTn id="56" fill="hold">
                            <p:stCondLst>
                              <p:cond delay="5250"/>
                            </p:stCondLst>
                            <p:childTnLst>
                              <p:par>
                                <p:cTn id="57" presetID="10" presetClass="entr" presetSubtype="0"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500"/>
                                        <p:tgtEl>
                                          <p:spTgt spid="11"/>
                                        </p:tgtEl>
                                      </p:cBhvr>
                                    </p:animEffect>
                                  </p:childTnLst>
                                </p:cTn>
                              </p:par>
                              <p:par>
                                <p:cTn id="60" presetID="10" presetClass="entr" presetSubtype="0" fill="hold" nodeType="with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500"/>
                                        <p:tgtEl>
                                          <p:spTgt spid="13"/>
                                        </p:tgtEl>
                                      </p:cBhvr>
                                    </p:animEffect>
                                  </p:childTnLst>
                                </p:cTn>
                              </p:par>
                              <p:par>
                                <p:cTn id="63" presetID="10" presetClass="entr" presetSubtype="0" fill="hold" nodeType="with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500"/>
                                        <p:tgtEl>
                                          <p:spTgt spid="21"/>
                                        </p:tgtEl>
                                      </p:cBhvr>
                                    </p:animEffect>
                                  </p:childTnLst>
                                </p:cTn>
                              </p:par>
                            </p:childTnLst>
                          </p:cTn>
                        </p:par>
                        <p:par>
                          <p:cTn id="66" fill="hold">
                            <p:stCondLst>
                              <p:cond delay="5750"/>
                            </p:stCondLst>
                            <p:childTnLst>
                              <p:par>
                                <p:cTn id="67" presetID="38" presetClass="entr" presetSubtype="0" accel="50000" fill="hold" grpId="0" nodeType="afterEffect">
                                  <p:stCondLst>
                                    <p:cond delay="0"/>
                                  </p:stCondLst>
                                  <p:iterate type="lt">
                                    <p:tmPct val="50000"/>
                                  </p:iterate>
                                  <p:childTnLst>
                                    <p:set>
                                      <p:cBhvr>
                                        <p:cTn id="68" dur="1" fill="hold">
                                          <p:stCondLst>
                                            <p:cond delay="0"/>
                                          </p:stCondLst>
                                        </p:cTn>
                                        <p:tgtEl>
                                          <p:spTgt spid="28"/>
                                        </p:tgtEl>
                                        <p:attrNameLst>
                                          <p:attrName>style.visibility</p:attrName>
                                        </p:attrNameLst>
                                      </p:cBhvr>
                                      <p:to>
                                        <p:strVal val="visible"/>
                                      </p:to>
                                    </p:set>
                                    <p:set>
                                      <p:cBhvr>
                                        <p:cTn id="69" dur="341" fill="hold">
                                          <p:stCondLst>
                                            <p:cond delay="0"/>
                                          </p:stCondLst>
                                        </p:cTn>
                                        <p:tgtEl>
                                          <p:spTgt spid="28"/>
                                        </p:tgtEl>
                                        <p:attrNameLst>
                                          <p:attrName>style.rotation</p:attrName>
                                        </p:attrNameLst>
                                      </p:cBhvr>
                                      <p:to>
                                        <p:strVal val="-45.0"/>
                                      </p:to>
                                    </p:set>
                                    <p:anim calcmode="lin" valueType="num">
                                      <p:cBhvr>
                                        <p:cTn id="70" dur="341" fill="hold">
                                          <p:stCondLst>
                                            <p:cond delay="341"/>
                                          </p:stCondLst>
                                        </p:cTn>
                                        <p:tgtEl>
                                          <p:spTgt spid="28"/>
                                        </p:tgtEl>
                                        <p:attrNameLst>
                                          <p:attrName>style.rotation</p:attrName>
                                        </p:attrNameLst>
                                      </p:cBhvr>
                                      <p:tavLst>
                                        <p:tav tm="0">
                                          <p:val>
                                            <p:fltVal val="-45"/>
                                          </p:val>
                                        </p:tav>
                                        <p:tav tm="69900">
                                          <p:val>
                                            <p:fltVal val="45"/>
                                          </p:val>
                                        </p:tav>
                                        <p:tav tm="100000">
                                          <p:val>
                                            <p:fltVal val="0"/>
                                          </p:val>
                                        </p:tav>
                                      </p:tavLst>
                                    </p:anim>
                                    <p:anim calcmode="lin" valueType="num">
                                      <p:cBhvr>
                                        <p:cTn id="71" dur="341" fill="hold">
                                          <p:stCondLst>
                                            <p:cond delay="0"/>
                                          </p:stCondLst>
                                        </p:cTn>
                                        <p:tgtEl>
                                          <p:spTgt spid="28"/>
                                        </p:tgtEl>
                                        <p:attrNameLst>
                                          <p:attrName>ppt_y</p:attrName>
                                        </p:attrNameLst>
                                      </p:cBhvr>
                                      <p:tavLst>
                                        <p:tav tm="0">
                                          <p:val>
                                            <p:strVal val="#ppt_y-1"/>
                                          </p:val>
                                        </p:tav>
                                        <p:tav tm="100000">
                                          <p:val>
                                            <p:strVal val="#ppt_y-(0.354*#ppt_w-0.172*#ppt_h)"/>
                                          </p:val>
                                        </p:tav>
                                      </p:tavLst>
                                    </p:anim>
                                    <p:anim calcmode="lin" valueType="num">
                                      <p:cBhvr>
                                        <p:cTn id="72" dur="117" decel="50000" autoRev="1" fill="hold">
                                          <p:stCondLst>
                                            <p:cond delay="341"/>
                                          </p:stCondLst>
                                        </p:cTn>
                                        <p:tgtEl>
                                          <p:spTgt spid="28"/>
                                        </p:tgtEl>
                                        <p:attrNameLst>
                                          <p:attrName>ppt_y</p:attrName>
                                        </p:attrNameLst>
                                      </p:cBhvr>
                                      <p:tavLst>
                                        <p:tav tm="0">
                                          <p:val>
                                            <p:strVal val="#ppt_y-(0.354*#ppt_w-0.172*#ppt_h)"/>
                                          </p:val>
                                        </p:tav>
                                        <p:tav tm="100000">
                                          <p:val>
                                            <p:strVal val="#ppt_y-(0.354*#ppt_w-0.172*#ppt_h)-#ppt_h/2"/>
                                          </p:val>
                                        </p:tav>
                                      </p:tavLst>
                                    </p:anim>
                                    <p:anim calcmode="lin" valueType="num">
                                      <p:cBhvr>
                                        <p:cTn id="73" dur="102" fill="hold">
                                          <p:stCondLst>
                                            <p:cond delay="648"/>
                                          </p:stCondLst>
                                        </p:cTn>
                                        <p:tgtEl>
                                          <p:spTgt spid="28"/>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组合 55"/>
          <p:cNvGrpSpPr/>
          <p:nvPr/>
        </p:nvGrpSpPr>
        <p:grpSpPr>
          <a:xfrm>
            <a:off x="4455173" y="1881946"/>
            <a:ext cx="6397028" cy="2592533"/>
            <a:chOff x="7065141" y="1881946"/>
            <a:chExt cx="3768009" cy="2592533"/>
          </a:xfrm>
        </p:grpSpPr>
        <p:sp>
          <p:nvSpPr>
            <p:cNvPr id="57" name="椭圆 56"/>
            <p:cNvSpPr/>
            <p:nvPr/>
          </p:nvSpPr>
          <p:spPr>
            <a:xfrm>
              <a:off x="7065141" y="1881946"/>
              <a:ext cx="3768009" cy="2592533"/>
            </a:xfrm>
            <a:prstGeom prst="ellipse">
              <a:avLst/>
            </a:prstGeom>
            <a:solidFill>
              <a:srgbClr val="83B34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8" name="椭圆 57"/>
            <p:cNvSpPr/>
            <p:nvPr/>
          </p:nvSpPr>
          <p:spPr>
            <a:xfrm>
              <a:off x="7248938" y="2016269"/>
              <a:ext cx="3400414" cy="2323886"/>
            </a:xfrm>
            <a:prstGeom prst="ellipse">
              <a:avLst/>
            </a:prstGeom>
            <a:solidFill>
              <a:srgbClr val="83B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 name="组合 1"/>
          <p:cNvGrpSpPr/>
          <p:nvPr/>
        </p:nvGrpSpPr>
        <p:grpSpPr>
          <a:xfrm>
            <a:off x="1378232" y="1591763"/>
            <a:ext cx="3815636" cy="3096020"/>
            <a:chOff x="1263931" y="1556624"/>
            <a:chExt cx="4375455" cy="3550259"/>
          </a:xfrm>
        </p:grpSpPr>
        <p:pic>
          <p:nvPicPr>
            <p:cNvPr id="17" name="图片 16"/>
            <p:cNvPicPr>
              <a:picLocks noChangeAspect="1"/>
            </p:cNvPicPr>
            <p:nvPr/>
          </p:nvPicPr>
          <p:blipFill>
            <a:blip r:embed="rId3" cstate="print"/>
            <a:stretch>
              <a:fillRect/>
            </a:stretch>
          </p:blipFill>
          <p:spPr>
            <a:xfrm>
              <a:off x="4500467" y="1639613"/>
              <a:ext cx="540000" cy="371250"/>
            </a:xfrm>
            <a:prstGeom prst="rect">
              <a:avLst/>
            </a:prstGeom>
          </p:spPr>
        </p:pic>
        <p:pic>
          <p:nvPicPr>
            <p:cNvPr id="49" name="图片 48"/>
            <p:cNvPicPr>
              <a:picLocks noChangeAspect="1"/>
            </p:cNvPicPr>
            <p:nvPr/>
          </p:nvPicPr>
          <p:blipFill>
            <a:blip r:embed="rId4" cstate="print"/>
            <a:stretch>
              <a:fillRect/>
            </a:stretch>
          </p:blipFill>
          <p:spPr>
            <a:xfrm flipH="1">
              <a:off x="1263931" y="2414776"/>
              <a:ext cx="2508554" cy="2692107"/>
            </a:xfrm>
            <a:prstGeom prst="rect">
              <a:avLst/>
            </a:prstGeom>
          </p:spPr>
        </p:pic>
        <p:pic>
          <p:nvPicPr>
            <p:cNvPr id="50" name="图片 49"/>
            <p:cNvPicPr>
              <a:picLocks noChangeAspect="1"/>
            </p:cNvPicPr>
            <p:nvPr/>
          </p:nvPicPr>
          <p:blipFill>
            <a:blip r:embed="rId5" cstate="print"/>
            <a:stretch>
              <a:fillRect/>
            </a:stretch>
          </p:blipFill>
          <p:spPr>
            <a:xfrm flipH="1">
              <a:off x="2692679" y="3205793"/>
              <a:ext cx="467320" cy="670503"/>
            </a:xfrm>
            <a:prstGeom prst="rect">
              <a:avLst/>
            </a:prstGeom>
          </p:spPr>
        </p:pic>
        <p:pic>
          <p:nvPicPr>
            <p:cNvPr id="52" name="图片 51"/>
            <p:cNvPicPr>
              <a:picLocks noChangeAspect="1"/>
            </p:cNvPicPr>
            <p:nvPr/>
          </p:nvPicPr>
          <p:blipFill>
            <a:blip r:embed="rId6" cstate="print"/>
            <a:stretch>
              <a:fillRect/>
            </a:stretch>
          </p:blipFill>
          <p:spPr>
            <a:xfrm>
              <a:off x="1790913" y="1952244"/>
              <a:ext cx="1406490" cy="621047"/>
            </a:xfrm>
            <a:prstGeom prst="rect">
              <a:avLst/>
            </a:prstGeom>
          </p:spPr>
        </p:pic>
        <p:grpSp>
          <p:nvGrpSpPr>
            <p:cNvPr id="53" name="组合 52"/>
            <p:cNvGrpSpPr/>
            <p:nvPr/>
          </p:nvGrpSpPr>
          <p:grpSpPr>
            <a:xfrm>
              <a:off x="3505786" y="1556624"/>
              <a:ext cx="2133600" cy="2048256"/>
              <a:chOff x="3505786" y="1556624"/>
              <a:chExt cx="2133600" cy="2048256"/>
            </a:xfrm>
          </p:grpSpPr>
          <p:pic>
            <p:nvPicPr>
              <p:cNvPr id="54" name="图片 53"/>
              <p:cNvPicPr>
                <a:picLocks noChangeAspect="1"/>
              </p:cNvPicPr>
              <p:nvPr/>
            </p:nvPicPr>
            <p:blipFill>
              <a:blip r:embed="rId7" cstate="print"/>
              <a:stretch>
                <a:fillRect/>
              </a:stretch>
            </p:blipFill>
            <p:spPr>
              <a:xfrm flipH="1">
                <a:off x="3505786" y="1556624"/>
                <a:ext cx="2133600" cy="2048256"/>
              </a:xfrm>
              <a:prstGeom prst="rect">
                <a:avLst/>
              </a:prstGeom>
            </p:spPr>
          </p:pic>
          <p:sp>
            <p:nvSpPr>
              <p:cNvPr id="55" name="文本框 54"/>
              <p:cNvSpPr txBox="1"/>
              <p:nvPr/>
            </p:nvSpPr>
            <p:spPr>
              <a:xfrm>
                <a:off x="4119488" y="1975298"/>
                <a:ext cx="1218603" cy="1107996"/>
              </a:xfrm>
              <a:prstGeom prst="rect">
                <a:avLst/>
              </a:prstGeom>
              <a:noFill/>
              <a:effectLst/>
            </p:spPr>
            <p:txBody>
              <a:bodyPr wrap="none" rtlCol="0">
                <a:spAutoFit/>
              </a:bodyPr>
              <a:lstStyle/>
              <a:p>
                <a:r>
                  <a:rPr lang="en-US" altLang="zh-CN" sz="6600" dirty="0">
                    <a:solidFill>
                      <a:schemeClr val="bg1"/>
                    </a:solidFill>
                    <a:cs typeface="+mn-ea"/>
                    <a:sym typeface="+mn-lt"/>
                  </a:rPr>
                  <a:t>01</a:t>
                </a:r>
                <a:endParaRPr lang="zh-CN" altLang="en-US" sz="6600" dirty="0">
                  <a:solidFill>
                    <a:schemeClr val="bg1"/>
                  </a:solidFill>
                  <a:cs typeface="+mn-ea"/>
                  <a:sym typeface="+mn-lt"/>
                </a:endParaRPr>
              </a:p>
            </p:txBody>
          </p:sp>
        </p:grpSp>
      </p:grpSp>
      <p:sp>
        <p:nvSpPr>
          <p:cNvPr id="59" name="文本框 58"/>
          <p:cNvSpPr txBox="1"/>
          <p:nvPr/>
        </p:nvSpPr>
        <p:spPr>
          <a:xfrm>
            <a:off x="5185628" y="2716547"/>
            <a:ext cx="5067300" cy="923330"/>
          </a:xfrm>
          <a:prstGeom prst="rect">
            <a:avLst/>
          </a:prstGeom>
          <a:noFill/>
        </p:spPr>
        <p:txBody>
          <a:bodyPr wrap="square" rtlCol="0">
            <a:spAutoFit/>
          </a:bodyPr>
          <a:lstStyle/>
          <a:p>
            <a:pPr algn="ctr" defTabSz="1218804">
              <a:defRPr/>
            </a:pPr>
            <a:r>
              <a:rPr lang="en-US" altLang="zh-CN" sz="5400" b="1" kern="0">
                <a:solidFill>
                  <a:schemeClr val="bg1"/>
                </a:solidFill>
                <a:latin typeface="Arial" panose="020B0604020202020204" pitchFamily="34" charset="0"/>
                <a:cs typeface="Arial" panose="020B0604020202020204" pitchFamily="34" charset="0"/>
                <a:sym typeface="+mn-lt"/>
              </a:rPr>
              <a:t>KHỞI ĐỘNG</a:t>
            </a:r>
            <a:endParaRPr lang="zh-CN" altLang="en-US" sz="5400" b="1" kern="0" dirty="0">
              <a:solidFill>
                <a:schemeClr val="bg1"/>
              </a:solidFill>
              <a:latin typeface="Arial" panose="020B0604020202020204" pitchFamily="34" charset="0"/>
              <a:cs typeface="Arial" panose="020B0604020202020204" pitchFamily="34" charset="0"/>
              <a:sym typeface="+mn-lt"/>
            </a:endParaRPr>
          </a:p>
        </p:txBody>
      </p:sp>
    </p:spTree>
    <p:extLst>
      <p:ext uri="{BB962C8B-B14F-4D97-AF65-F5344CB8AC3E}">
        <p14:creationId xmlns:p14="http://schemas.microsoft.com/office/powerpoint/2010/main" val="391637975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p:cTn id="7" dur="1000" fill="hold"/>
                                        <p:tgtEl>
                                          <p:spTgt spid="56"/>
                                        </p:tgtEl>
                                        <p:attrNameLst>
                                          <p:attrName>ppt_w</p:attrName>
                                        </p:attrNameLst>
                                      </p:cBhvr>
                                      <p:tavLst>
                                        <p:tav tm="0">
                                          <p:val>
                                            <p:fltVal val="0"/>
                                          </p:val>
                                        </p:tav>
                                        <p:tav tm="100000">
                                          <p:val>
                                            <p:strVal val="#ppt_w"/>
                                          </p:val>
                                        </p:tav>
                                      </p:tavLst>
                                    </p:anim>
                                    <p:anim calcmode="lin" valueType="num">
                                      <p:cBhvr>
                                        <p:cTn id="8" dur="1000" fill="hold"/>
                                        <p:tgtEl>
                                          <p:spTgt spid="56"/>
                                        </p:tgtEl>
                                        <p:attrNameLst>
                                          <p:attrName>ppt_h</p:attrName>
                                        </p:attrNameLst>
                                      </p:cBhvr>
                                      <p:tavLst>
                                        <p:tav tm="0">
                                          <p:val>
                                            <p:fltVal val="0"/>
                                          </p:val>
                                        </p:tav>
                                        <p:tav tm="100000">
                                          <p:val>
                                            <p:strVal val="#ppt_h"/>
                                          </p:val>
                                        </p:tav>
                                      </p:tavLst>
                                    </p:anim>
                                    <p:animEffect transition="in" filter="fade">
                                      <p:cBhvr>
                                        <p:cTn id="9" dur="1000"/>
                                        <p:tgtEl>
                                          <p:spTgt spid="56"/>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59"/>
                                        </p:tgtEl>
                                        <p:attrNameLst>
                                          <p:attrName>style.visibility</p:attrName>
                                        </p:attrNameLst>
                                      </p:cBhvr>
                                      <p:to>
                                        <p:strVal val="visible"/>
                                      </p:to>
                                    </p:set>
                                    <p:animEffect transition="in" filter="fade">
                                      <p:cBhvr>
                                        <p:cTn id="13"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DB58DA3-66DF-B24E-CAF3-6249614E8698}"/>
              </a:ext>
            </a:extLst>
          </p:cNvPr>
          <p:cNvSpPr/>
          <p:nvPr/>
        </p:nvSpPr>
        <p:spPr>
          <a:xfrm>
            <a:off x="87549" y="0"/>
            <a:ext cx="11994204" cy="6935821"/>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E87C9EC-2071-22DA-A89A-8EBFD532AC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8450" y="2434983"/>
            <a:ext cx="3268615" cy="2617661"/>
          </a:xfrm>
          <a:prstGeom prst="rect">
            <a:avLst/>
          </a:prstGeom>
          <a:ln>
            <a:solidFill>
              <a:schemeClr val="accent1">
                <a:lumMod val="40000"/>
                <a:lumOff val="60000"/>
              </a:schemeClr>
            </a:solidFill>
          </a:ln>
        </p:spPr>
      </p:pic>
      <p:pic>
        <p:nvPicPr>
          <p:cNvPr id="5" name="Picture 4">
            <a:extLst>
              <a:ext uri="{FF2B5EF4-FFF2-40B4-BE49-F238E27FC236}">
                <a16:creationId xmlns:a16="http://schemas.microsoft.com/office/drawing/2014/main" id="{C5BE2BD7-ABBE-643F-A29E-4685407273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1787" y="261532"/>
            <a:ext cx="3460307" cy="1943174"/>
          </a:xfrm>
          <a:prstGeom prst="rect">
            <a:avLst/>
          </a:prstGeom>
          <a:ln>
            <a:solidFill>
              <a:schemeClr val="accent1">
                <a:lumMod val="40000"/>
                <a:lumOff val="60000"/>
              </a:schemeClr>
            </a:solidFill>
          </a:ln>
        </p:spPr>
      </p:pic>
      <p:pic>
        <p:nvPicPr>
          <p:cNvPr id="7" name="Picture 6">
            <a:extLst>
              <a:ext uri="{FF2B5EF4-FFF2-40B4-BE49-F238E27FC236}">
                <a16:creationId xmlns:a16="http://schemas.microsoft.com/office/drawing/2014/main" id="{391F4DCC-B474-CD60-3EE2-E0641F5480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234" y="2120588"/>
            <a:ext cx="1725778" cy="2298271"/>
          </a:xfrm>
          <a:prstGeom prst="rect">
            <a:avLst/>
          </a:prstGeom>
        </p:spPr>
      </p:pic>
      <p:pic>
        <p:nvPicPr>
          <p:cNvPr id="9" name="Picture 8">
            <a:extLst>
              <a:ext uri="{FF2B5EF4-FFF2-40B4-BE49-F238E27FC236}">
                <a16:creationId xmlns:a16="http://schemas.microsoft.com/office/drawing/2014/main" id="{992587CB-B8D0-A91F-05B5-7B2395BFC4C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37166" y="2535829"/>
            <a:ext cx="3366037" cy="2240452"/>
          </a:xfrm>
          <a:prstGeom prst="rect">
            <a:avLst/>
          </a:prstGeom>
          <a:ln>
            <a:solidFill>
              <a:schemeClr val="accent1">
                <a:lumMod val="40000"/>
                <a:lumOff val="60000"/>
              </a:schemeClr>
            </a:solidFill>
          </a:ln>
        </p:spPr>
      </p:pic>
      <p:pic>
        <p:nvPicPr>
          <p:cNvPr id="11" name="Picture 10">
            <a:extLst>
              <a:ext uri="{FF2B5EF4-FFF2-40B4-BE49-F238E27FC236}">
                <a16:creationId xmlns:a16="http://schemas.microsoft.com/office/drawing/2014/main" id="{EFCBAC67-968E-19A7-3FA0-DDB3FA02B500}"/>
              </a:ext>
            </a:extLst>
          </p:cNvPr>
          <p:cNvPicPr>
            <a:picLocks noChangeAspect="1"/>
          </p:cNvPicPr>
          <p:nvPr/>
        </p:nvPicPr>
        <p:blipFill rotWithShape="1">
          <a:blip r:embed="rId7">
            <a:extLst>
              <a:ext uri="{28A0092B-C50C-407E-A947-70E740481C1C}">
                <a14:useLocalDpi xmlns:a14="http://schemas.microsoft.com/office/drawing/2010/main" val="0"/>
              </a:ext>
            </a:extLst>
          </a:blip>
          <a:srcRect l="12930" r="12833" b="7430"/>
          <a:stretch/>
        </p:blipFill>
        <p:spPr>
          <a:xfrm>
            <a:off x="8875717" y="851592"/>
            <a:ext cx="3148991" cy="3926710"/>
          </a:xfrm>
          <a:prstGeom prst="rect">
            <a:avLst/>
          </a:prstGeom>
          <a:ln>
            <a:solidFill>
              <a:schemeClr val="accent1">
                <a:lumMod val="40000"/>
                <a:lumOff val="60000"/>
              </a:schemeClr>
            </a:solidFill>
          </a:ln>
        </p:spPr>
      </p:pic>
      <p:pic>
        <p:nvPicPr>
          <p:cNvPr id="13" name="Picture 12">
            <a:extLst>
              <a:ext uri="{FF2B5EF4-FFF2-40B4-BE49-F238E27FC236}">
                <a16:creationId xmlns:a16="http://schemas.microsoft.com/office/drawing/2014/main" id="{E049F271-B2E0-026A-F075-2350F803C65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44647" y="64105"/>
            <a:ext cx="2906761" cy="2056483"/>
          </a:xfrm>
          <a:prstGeom prst="rect">
            <a:avLst/>
          </a:prstGeom>
          <a:ln>
            <a:solidFill>
              <a:schemeClr val="accent1">
                <a:lumMod val="40000"/>
                <a:lumOff val="60000"/>
              </a:schemeClr>
            </a:solidFill>
          </a:ln>
        </p:spPr>
      </p:pic>
    </p:spTree>
    <p:extLst>
      <p:ext uri="{BB962C8B-B14F-4D97-AF65-F5344CB8AC3E}">
        <p14:creationId xmlns:p14="http://schemas.microsoft.com/office/powerpoint/2010/main" val="33799397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4671578" y="1881946"/>
            <a:ext cx="6796521" cy="2592533"/>
            <a:chOff x="7065141" y="1881946"/>
            <a:chExt cx="3768009" cy="2592533"/>
          </a:xfrm>
        </p:grpSpPr>
        <p:sp>
          <p:nvSpPr>
            <p:cNvPr id="15" name="椭圆 14"/>
            <p:cNvSpPr/>
            <p:nvPr/>
          </p:nvSpPr>
          <p:spPr>
            <a:xfrm>
              <a:off x="7065141" y="1881946"/>
              <a:ext cx="3768009" cy="2592533"/>
            </a:xfrm>
            <a:prstGeom prst="ellipse">
              <a:avLst/>
            </a:prstGeom>
            <a:solidFill>
              <a:srgbClr val="45AFC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椭圆 15"/>
            <p:cNvSpPr/>
            <p:nvPr/>
          </p:nvSpPr>
          <p:spPr>
            <a:xfrm>
              <a:off x="7248938" y="2016269"/>
              <a:ext cx="3400414" cy="2323886"/>
            </a:xfrm>
            <a:prstGeom prst="ellipse">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 name="组合 1"/>
          <p:cNvGrpSpPr/>
          <p:nvPr/>
        </p:nvGrpSpPr>
        <p:grpSpPr>
          <a:xfrm>
            <a:off x="1378232" y="1591763"/>
            <a:ext cx="3815636" cy="3096020"/>
            <a:chOff x="1263931" y="1556624"/>
            <a:chExt cx="4375455" cy="3550259"/>
          </a:xfrm>
        </p:grpSpPr>
        <p:pic>
          <p:nvPicPr>
            <p:cNvPr id="17" name="图片 16"/>
            <p:cNvPicPr>
              <a:picLocks noChangeAspect="1"/>
            </p:cNvPicPr>
            <p:nvPr/>
          </p:nvPicPr>
          <p:blipFill>
            <a:blip r:embed="rId3" cstate="print"/>
            <a:stretch>
              <a:fillRect/>
            </a:stretch>
          </p:blipFill>
          <p:spPr>
            <a:xfrm>
              <a:off x="4500467" y="1639613"/>
              <a:ext cx="540000" cy="371250"/>
            </a:xfrm>
            <a:prstGeom prst="rect">
              <a:avLst/>
            </a:prstGeom>
          </p:spPr>
        </p:pic>
        <p:pic>
          <p:nvPicPr>
            <p:cNvPr id="49" name="图片 48"/>
            <p:cNvPicPr>
              <a:picLocks noChangeAspect="1"/>
            </p:cNvPicPr>
            <p:nvPr/>
          </p:nvPicPr>
          <p:blipFill>
            <a:blip r:embed="rId4" cstate="print"/>
            <a:stretch>
              <a:fillRect/>
            </a:stretch>
          </p:blipFill>
          <p:spPr>
            <a:xfrm flipH="1">
              <a:off x="1263931" y="2414776"/>
              <a:ext cx="2508554" cy="2692107"/>
            </a:xfrm>
            <a:prstGeom prst="rect">
              <a:avLst/>
            </a:prstGeom>
          </p:spPr>
        </p:pic>
        <p:pic>
          <p:nvPicPr>
            <p:cNvPr id="50" name="图片 49"/>
            <p:cNvPicPr>
              <a:picLocks noChangeAspect="1"/>
            </p:cNvPicPr>
            <p:nvPr/>
          </p:nvPicPr>
          <p:blipFill>
            <a:blip r:embed="rId5" cstate="print"/>
            <a:stretch>
              <a:fillRect/>
            </a:stretch>
          </p:blipFill>
          <p:spPr>
            <a:xfrm flipH="1">
              <a:off x="2692679" y="3205793"/>
              <a:ext cx="467320" cy="670503"/>
            </a:xfrm>
            <a:prstGeom prst="rect">
              <a:avLst/>
            </a:prstGeom>
          </p:spPr>
        </p:pic>
        <p:pic>
          <p:nvPicPr>
            <p:cNvPr id="52" name="图片 51"/>
            <p:cNvPicPr>
              <a:picLocks noChangeAspect="1"/>
            </p:cNvPicPr>
            <p:nvPr/>
          </p:nvPicPr>
          <p:blipFill>
            <a:blip r:embed="rId6" cstate="print"/>
            <a:stretch>
              <a:fillRect/>
            </a:stretch>
          </p:blipFill>
          <p:spPr>
            <a:xfrm>
              <a:off x="1790913" y="1952244"/>
              <a:ext cx="1406490" cy="621047"/>
            </a:xfrm>
            <a:prstGeom prst="rect">
              <a:avLst/>
            </a:prstGeom>
          </p:spPr>
        </p:pic>
        <p:grpSp>
          <p:nvGrpSpPr>
            <p:cNvPr id="53" name="组合 52"/>
            <p:cNvGrpSpPr/>
            <p:nvPr/>
          </p:nvGrpSpPr>
          <p:grpSpPr>
            <a:xfrm>
              <a:off x="3505786" y="1556624"/>
              <a:ext cx="2133600" cy="2048256"/>
              <a:chOff x="3505786" y="1556624"/>
              <a:chExt cx="2133600" cy="2048256"/>
            </a:xfrm>
          </p:grpSpPr>
          <p:pic>
            <p:nvPicPr>
              <p:cNvPr id="54" name="图片 53"/>
              <p:cNvPicPr>
                <a:picLocks noChangeAspect="1"/>
              </p:cNvPicPr>
              <p:nvPr/>
            </p:nvPicPr>
            <p:blipFill>
              <a:blip r:embed="rId7" cstate="print"/>
              <a:stretch>
                <a:fillRect/>
              </a:stretch>
            </p:blipFill>
            <p:spPr>
              <a:xfrm flipH="1">
                <a:off x="3505786" y="1556624"/>
                <a:ext cx="2133600" cy="2048256"/>
              </a:xfrm>
              <a:prstGeom prst="rect">
                <a:avLst/>
              </a:prstGeom>
            </p:spPr>
          </p:pic>
          <p:sp>
            <p:nvSpPr>
              <p:cNvPr id="55" name="文本框 54"/>
              <p:cNvSpPr txBox="1"/>
              <p:nvPr/>
            </p:nvSpPr>
            <p:spPr>
              <a:xfrm>
                <a:off x="4119488" y="1975298"/>
                <a:ext cx="1351438" cy="1270558"/>
              </a:xfrm>
              <a:prstGeom prst="rect">
                <a:avLst/>
              </a:prstGeom>
              <a:noFill/>
              <a:effectLst/>
            </p:spPr>
            <p:txBody>
              <a:bodyPr wrap="none" rtlCol="0">
                <a:spAutoFit/>
              </a:bodyPr>
              <a:lstStyle/>
              <a:p>
                <a:r>
                  <a:rPr lang="en-US" altLang="zh-CN" sz="6600" dirty="0">
                    <a:solidFill>
                      <a:prstClr val="white"/>
                    </a:solidFill>
                    <a:cs typeface="+mn-ea"/>
                    <a:sym typeface="+mn-lt"/>
                  </a:rPr>
                  <a:t>02</a:t>
                </a:r>
                <a:endParaRPr lang="zh-CN" altLang="en-US" sz="6600" dirty="0">
                  <a:solidFill>
                    <a:prstClr val="white"/>
                  </a:solidFill>
                  <a:cs typeface="+mn-ea"/>
                  <a:sym typeface="+mn-lt"/>
                </a:endParaRPr>
              </a:p>
            </p:txBody>
          </p:sp>
        </p:grpSp>
      </p:grpSp>
      <p:sp>
        <p:nvSpPr>
          <p:cNvPr id="18" name="文本框 58"/>
          <p:cNvSpPr txBox="1"/>
          <p:nvPr/>
        </p:nvSpPr>
        <p:spPr>
          <a:xfrm>
            <a:off x="5909635" y="2454937"/>
            <a:ext cx="4511173" cy="1446550"/>
          </a:xfrm>
          <a:prstGeom prst="rect">
            <a:avLst/>
          </a:prstGeom>
          <a:noFill/>
        </p:spPr>
        <p:txBody>
          <a:bodyPr wrap="square" rtlCol="0">
            <a:spAutoFit/>
          </a:bodyPr>
          <a:lstStyle/>
          <a:p>
            <a:pPr algn="ctr" defTabSz="1218804">
              <a:defRPr/>
            </a:pPr>
            <a:r>
              <a:rPr lang="en-US" altLang="zh-CN" sz="4400" b="1" kern="0">
                <a:solidFill>
                  <a:schemeClr val="bg1"/>
                </a:solidFill>
                <a:latin typeface="Arial" panose="020B0604020202020204" pitchFamily="34" charset="0"/>
                <a:cs typeface="Arial" panose="020B0604020202020204" pitchFamily="34" charset="0"/>
                <a:sym typeface="+mn-lt"/>
              </a:rPr>
              <a:t>HOẠT ĐỘNG</a:t>
            </a:r>
          </a:p>
          <a:p>
            <a:pPr algn="ctr" defTabSz="1218804">
              <a:defRPr/>
            </a:pPr>
            <a:r>
              <a:rPr lang="en-US" altLang="zh-CN" sz="4400" b="1" kern="0">
                <a:solidFill>
                  <a:schemeClr val="bg1"/>
                </a:solidFill>
                <a:latin typeface="Arial" panose="020B0604020202020204" pitchFamily="34" charset="0"/>
                <a:cs typeface="Arial" panose="020B0604020202020204" pitchFamily="34" charset="0"/>
                <a:sym typeface="+mn-lt"/>
              </a:rPr>
              <a:t>LUYỆN TẬP</a:t>
            </a:r>
            <a:endParaRPr lang="zh-CN" altLang="en-US" sz="4400" b="1" kern="0" dirty="0">
              <a:solidFill>
                <a:schemeClr val="bg1"/>
              </a:solidFill>
              <a:latin typeface="Arial" panose="020B0604020202020204" pitchFamily="34" charset="0"/>
              <a:cs typeface="Arial" panose="020B0604020202020204" pitchFamily="34" charset="0"/>
              <a:sym typeface="+mn-lt"/>
            </a:endParaRPr>
          </a:p>
        </p:txBody>
      </p:sp>
    </p:spTree>
    <p:extLst>
      <p:ext uri="{BB962C8B-B14F-4D97-AF65-F5344CB8AC3E}">
        <p14:creationId xmlns:p14="http://schemas.microsoft.com/office/powerpoint/2010/main" val="36637243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Effect transition="in" filter="fade">
                                      <p:cBhvr>
                                        <p:cTn id="9" dur="1000"/>
                                        <p:tgtEl>
                                          <p:spTgt spid="14"/>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36"/>
          <p:cNvSpPr txBox="1"/>
          <p:nvPr/>
        </p:nvSpPr>
        <p:spPr>
          <a:xfrm>
            <a:off x="4622848" y="441153"/>
            <a:ext cx="1914306" cy="584775"/>
          </a:xfrm>
          <a:prstGeom prst="rect">
            <a:avLst/>
          </a:prstGeom>
          <a:noFill/>
        </p:spPr>
        <p:txBody>
          <a:bodyPr wrap="none" rtlCol="0">
            <a:spAutoFit/>
          </a:bodyPr>
          <a:lstStyle>
            <a:defPPr>
              <a:defRPr lang="zh-CN"/>
            </a:defPPr>
            <a:lvl1pPr>
              <a:defRPr sz="3200">
                <a:solidFill>
                  <a:srgbClr val="000033"/>
                </a:solidFill>
                <a:cs typeface="+mn-ea"/>
              </a:defRPr>
            </a:lvl1pPr>
          </a:lstStyle>
          <a:p>
            <a:pPr algn="ctr"/>
            <a:r>
              <a:rPr lang="en-US" altLang="zh-CN">
                <a:latin typeface="Arial" panose="020B0604020202020204" pitchFamily="34" charset="0"/>
                <a:cs typeface="Arial" panose="020B0604020202020204" pitchFamily="34" charset="0"/>
                <a:sym typeface="+mn-lt"/>
              </a:rPr>
              <a:t>BƯỚC 1 </a:t>
            </a:r>
            <a:endParaRPr lang="zh-CN" altLang="en-US" dirty="0">
              <a:latin typeface="Arial" panose="020B0604020202020204" pitchFamily="34" charset="0"/>
              <a:cs typeface="Arial" panose="020B0604020202020204" pitchFamily="34" charset="0"/>
              <a:sym typeface="+mn-lt"/>
            </a:endParaRPr>
          </a:p>
        </p:txBody>
      </p:sp>
      <p:pic>
        <p:nvPicPr>
          <p:cNvPr id="2" name="Picture 1">
            <a:extLst>
              <a:ext uri="{FF2B5EF4-FFF2-40B4-BE49-F238E27FC236}">
                <a16:creationId xmlns:a16="http://schemas.microsoft.com/office/drawing/2014/main" id="{915573E7-516F-E5D9-02D3-3E57D56BF1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98563" y="1506701"/>
            <a:ext cx="4277182" cy="3999812"/>
          </a:xfrm>
          <a:prstGeom prst="rect">
            <a:avLst/>
          </a:prstGeom>
        </p:spPr>
      </p:pic>
      <p:sp>
        <p:nvSpPr>
          <p:cNvPr id="4" name="TextBox 3">
            <a:extLst>
              <a:ext uri="{FF2B5EF4-FFF2-40B4-BE49-F238E27FC236}">
                <a16:creationId xmlns:a16="http://schemas.microsoft.com/office/drawing/2014/main" id="{599045F9-D391-38ED-951C-B0EA14A1F09A}"/>
              </a:ext>
            </a:extLst>
          </p:cNvPr>
          <p:cNvSpPr txBox="1"/>
          <p:nvPr/>
        </p:nvSpPr>
        <p:spPr>
          <a:xfrm>
            <a:off x="121381" y="2270619"/>
            <a:ext cx="4277182" cy="905633"/>
          </a:xfrm>
          <a:prstGeom prst="rect">
            <a:avLst/>
          </a:prstGeom>
          <a:noFill/>
        </p:spPr>
        <p:txBody>
          <a:bodyPr wrap="square">
            <a:spAutoFit/>
          </a:bodyPr>
          <a:lstStyle/>
          <a:p>
            <a:pPr algn="just">
              <a:lnSpc>
                <a:spcPct val="115000"/>
              </a:lnSpc>
              <a:spcAft>
                <a:spcPts val="1000"/>
              </a:spcAft>
            </a:pPr>
            <a:r>
              <a:rPr lang="en-US" sz="2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Em vẽ hình vuông có cạnh dài 16cm trên giấy thủ công.</a:t>
            </a:r>
            <a:endParaRPr lang="en-US">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10734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36"/>
          <p:cNvSpPr txBox="1"/>
          <p:nvPr/>
        </p:nvSpPr>
        <p:spPr>
          <a:xfrm>
            <a:off x="4622848" y="441153"/>
            <a:ext cx="1914307" cy="584775"/>
          </a:xfrm>
          <a:prstGeom prst="rect">
            <a:avLst/>
          </a:prstGeom>
          <a:noFill/>
        </p:spPr>
        <p:txBody>
          <a:bodyPr wrap="none" rtlCol="0">
            <a:spAutoFit/>
          </a:bodyPr>
          <a:lstStyle>
            <a:defPPr>
              <a:defRPr lang="zh-CN"/>
            </a:defPPr>
            <a:lvl1pPr>
              <a:defRPr sz="3200">
                <a:solidFill>
                  <a:srgbClr val="000033"/>
                </a:solidFill>
                <a:cs typeface="+mn-ea"/>
              </a:defRPr>
            </a:lvl1pPr>
          </a:lstStyle>
          <a:p>
            <a:pPr algn="ctr"/>
            <a:r>
              <a:rPr lang="en-US" altLang="zh-CN">
                <a:latin typeface="Arial" panose="020B0604020202020204" pitchFamily="34" charset="0"/>
                <a:cs typeface="Arial" panose="020B0604020202020204" pitchFamily="34" charset="0"/>
                <a:sym typeface="+mn-lt"/>
              </a:rPr>
              <a:t>BƯỚC 2 </a:t>
            </a:r>
            <a:endParaRPr lang="zh-CN" altLang="en-US" dirty="0">
              <a:latin typeface="Arial" panose="020B0604020202020204" pitchFamily="34" charset="0"/>
              <a:cs typeface="Arial" panose="020B0604020202020204" pitchFamily="34" charset="0"/>
              <a:sym typeface="+mn-lt"/>
            </a:endParaRPr>
          </a:p>
        </p:txBody>
      </p:sp>
      <p:sp>
        <p:nvSpPr>
          <p:cNvPr id="4" name="TextBox 3">
            <a:extLst>
              <a:ext uri="{FF2B5EF4-FFF2-40B4-BE49-F238E27FC236}">
                <a16:creationId xmlns:a16="http://schemas.microsoft.com/office/drawing/2014/main" id="{599045F9-D391-38ED-951C-B0EA14A1F09A}"/>
              </a:ext>
            </a:extLst>
          </p:cNvPr>
          <p:cNvSpPr txBox="1"/>
          <p:nvPr/>
        </p:nvSpPr>
        <p:spPr>
          <a:xfrm>
            <a:off x="121381" y="2270619"/>
            <a:ext cx="4277182" cy="1330364"/>
          </a:xfrm>
          <a:prstGeom prst="rect">
            <a:avLst/>
          </a:prstGeom>
          <a:noFill/>
        </p:spPr>
        <p:txBody>
          <a:bodyPr wrap="square">
            <a:spAutoFit/>
          </a:bodyPr>
          <a:lstStyle/>
          <a:p>
            <a:pPr algn="just">
              <a:lnSpc>
                <a:spcPct val="115000"/>
              </a:lnSpc>
              <a:spcAft>
                <a:spcPts val="1000"/>
              </a:spcAft>
            </a:pPr>
            <a:r>
              <a:rPr lang="en-US" sz="2400">
                <a:solidFill>
                  <a:srgbClr val="000000"/>
                </a:solidFill>
                <a:latin typeface="Arial" panose="020B0604020202020204" pitchFamily="34" charset="0"/>
                <a:cs typeface="Arial" panose="020B0604020202020204" pitchFamily="34" charset="0"/>
              </a:rPr>
              <a:t>Em vẽ hai đường chèo AC và BD. Hai đường này cắt nhau tại tâm O ở giữa tờ giấy.</a:t>
            </a:r>
          </a:p>
        </p:txBody>
      </p:sp>
      <p:graphicFrame>
        <p:nvGraphicFramePr>
          <p:cNvPr id="6" name="Object 5">
            <a:extLst>
              <a:ext uri="{FF2B5EF4-FFF2-40B4-BE49-F238E27FC236}">
                <a16:creationId xmlns:a16="http://schemas.microsoft.com/office/drawing/2014/main" id="{74AA83D0-F5F0-E013-8705-9A04B52C32FD}"/>
              </a:ext>
            </a:extLst>
          </p:cNvPr>
          <p:cNvGraphicFramePr>
            <a:graphicFrameLocks noChangeAspect="1"/>
          </p:cNvGraphicFramePr>
          <p:nvPr>
            <p:extLst>
              <p:ext uri="{D42A27DB-BD31-4B8C-83A1-F6EECF244321}">
                <p14:modId xmlns:p14="http://schemas.microsoft.com/office/powerpoint/2010/main" val="1193054191"/>
              </p:ext>
            </p:extLst>
          </p:nvPr>
        </p:nvGraphicFramePr>
        <p:xfrm>
          <a:off x="4717915" y="1775950"/>
          <a:ext cx="3966138" cy="3730562"/>
        </p:xfrm>
        <a:graphic>
          <a:graphicData uri="http://schemas.openxmlformats.org/presentationml/2006/ole">
            <mc:AlternateContent xmlns:mc="http://schemas.openxmlformats.org/markup-compatibility/2006">
              <mc:Choice xmlns:v="urn:schemas-microsoft-com:vml" Requires="v">
                <p:oleObj spid="_x0000_s1027" name="Bitmap Image" r:id="rId3" imgW="1181202" imgH="1104762" progId="Paint.Picture">
                  <p:embed/>
                </p:oleObj>
              </mc:Choice>
              <mc:Fallback>
                <p:oleObj name="Bitmap Image" r:id="rId3" imgW="1181202" imgH="1104762" progId="Paint.Picture">
                  <p:embed/>
                  <p:pic>
                    <p:nvPicPr>
                      <p:cNvPr id="5" name="Object 4">
                        <a:extLst>
                          <a:ext uri="{FF2B5EF4-FFF2-40B4-BE49-F238E27FC236}">
                            <a16:creationId xmlns:a16="http://schemas.microsoft.com/office/drawing/2014/main" id="{1032EE9D-27AE-33F5-F733-C2F065D352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7915" y="1775950"/>
                        <a:ext cx="3966138" cy="3730562"/>
                      </a:xfrm>
                      <a:prstGeom prst="rect">
                        <a:avLst/>
                      </a:prstGeom>
                      <a:noFill/>
                    </p:spPr>
                  </p:pic>
                </p:oleObj>
              </mc:Fallback>
            </mc:AlternateContent>
          </a:graphicData>
        </a:graphic>
      </p:graphicFrame>
    </p:spTree>
    <p:extLst>
      <p:ext uri="{BB962C8B-B14F-4D97-AF65-F5344CB8AC3E}">
        <p14:creationId xmlns:p14="http://schemas.microsoft.com/office/powerpoint/2010/main" val="2470900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36"/>
          <p:cNvSpPr txBox="1"/>
          <p:nvPr/>
        </p:nvSpPr>
        <p:spPr>
          <a:xfrm>
            <a:off x="4622848" y="441153"/>
            <a:ext cx="1914307" cy="584775"/>
          </a:xfrm>
          <a:prstGeom prst="rect">
            <a:avLst/>
          </a:prstGeom>
          <a:noFill/>
        </p:spPr>
        <p:txBody>
          <a:bodyPr wrap="none" rtlCol="0">
            <a:spAutoFit/>
          </a:bodyPr>
          <a:lstStyle>
            <a:defPPr>
              <a:defRPr lang="zh-CN"/>
            </a:defPPr>
            <a:lvl1pPr>
              <a:defRPr sz="3200">
                <a:solidFill>
                  <a:srgbClr val="000033"/>
                </a:solidFill>
                <a:cs typeface="+mn-ea"/>
              </a:defRPr>
            </a:lvl1pPr>
          </a:lstStyle>
          <a:p>
            <a:pPr algn="ctr"/>
            <a:r>
              <a:rPr lang="en-US" altLang="zh-CN">
                <a:latin typeface="Arial" panose="020B0604020202020204" pitchFamily="34" charset="0"/>
                <a:cs typeface="Arial" panose="020B0604020202020204" pitchFamily="34" charset="0"/>
                <a:sym typeface="+mn-lt"/>
              </a:rPr>
              <a:t>BƯỚC 2 </a:t>
            </a:r>
            <a:endParaRPr lang="zh-CN" altLang="en-US" dirty="0">
              <a:latin typeface="Arial" panose="020B0604020202020204" pitchFamily="34" charset="0"/>
              <a:cs typeface="Arial" panose="020B0604020202020204" pitchFamily="34" charset="0"/>
              <a:sym typeface="+mn-lt"/>
            </a:endParaRPr>
          </a:p>
        </p:txBody>
      </p:sp>
      <p:sp>
        <p:nvSpPr>
          <p:cNvPr id="4" name="TextBox 3">
            <a:extLst>
              <a:ext uri="{FF2B5EF4-FFF2-40B4-BE49-F238E27FC236}">
                <a16:creationId xmlns:a16="http://schemas.microsoft.com/office/drawing/2014/main" id="{599045F9-D391-38ED-951C-B0EA14A1F09A}"/>
              </a:ext>
            </a:extLst>
          </p:cNvPr>
          <p:cNvSpPr txBox="1"/>
          <p:nvPr/>
        </p:nvSpPr>
        <p:spPr>
          <a:xfrm>
            <a:off x="121381" y="2270619"/>
            <a:ext cx="4277182" cy="3029291"/>
          </a:xfrm>
          <a:prstGeom prst="rect">
            <a:avLst/>
          </a:prstGeom>
          <a:noFill/>
        </p:spPr>
        <p:txBody>
          <a:bodyPr wrap="square">
            <a:spAutoFit/>
          </a:bodyPr>
          <a:lstStyle/>
          <a:p>
            <a:pPr algn="just">
              <a:lnSpc>
                <a:spcPct val="115000"/>
              </a:lnSpc>
              <a:spcAft>
                <a:spcPts val="1000"/>
              </a:spcAft>
            </a:pPr>
            <a:r>
              <a:rPr lang="en-US" sz="2400">
                <a:solidFill>
                  <a:srgbClr val="000000"/>
                </a:solidFill>
                <a:latin typeface="Arial" panose="020B0604020202020204" pitchFamily="34" charset="0"/>
                <a:cs typeface="Arial" panose="020B0604020202020204" pitchFamily="34" charset="0"/>
              </a:rPr>
              <a:t>Từ O, em đánh dấu các điểm E, G, H, I trên 4 đoạn thẳng sao cho khoảng cách từ O đến các điểm này bằng 3cm. Sau đó, em dùng kéo cắt từ đỉnh hình vuông đến các điểm này.</a:t>
            </a:r>
          </a:p>
        </p:txBody>
      </p:sp>
      <p:pic>
        <p:nvPicPr>
          <p:cNvPr id="2" name="Picture 1">
            <a:extLst>
              <a:ext uri="{FF2B5EF4-FFF2-40B4-BE49-F238E27FC236}">
                <a16:creationId xmlns:a16="http://schemas.microsoft.com/office/drawing/2014/main" id="{5C708BA9-050B-DD70-8763-58AF16512D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90808" y="2047381"/>
            <a:ext cx="3893245" cy="3459131"/>
          </a:xfrm>
          <a:prstGeom prst="rect">
            <a:avLst/>
          </a:prstGeom>
        </p:spPr>
      </p:pic>
    </p:spTree>
    <p:extLst>
      <p:ext uri="{BB962C8B-B14F-4D97-AF65-F5344CB8AC3E}">
        <p14:creationId xmlns:p14="http://schemas.microsoft.com/office/powerpoint/2010/main" val="322206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36"/>
          <p:cNvSpPr txBox="1"/>
          <p:nvPr/>
        </p:nvSpPr>
        <p:spPr>
          <a:xfrm>
            <a:off x="4622848" y="441153"/>
            <a:ext cx="1914307" cy="584775"/>
          </a:xfrm>
          <a:prstGeom prst="rect">
            <a:avLst/>
          </a:prstGeom>
          <a:noFill/>
        </p:spPr>
        <p:txBody>
          <a:bodyPr wrap="none" rtlCol="0">
            <a:spAutoFit/>
          </a:bodyPr>
          <a:lstStyle>
            <a:defPPr>
              <a:defRPr lang="zh-CN"/>
            </a:defPPr>
            <a:lvl1pPr>
              <a:defRPr sz="3200">
                <a:solidFill>
                  <a:srgbClr val="000033"/>
                </a:solidFill>
                <a:cs typeface="+mn-ea"/>
              </a:defRPr>
            </a:lvl1pPr>
          </a:lstStyle>
          <a:p>
            <a:pPr algn="ctr"/>
            <a:r>
              <a:rPr lang="en-US" altLang="zh-CN">
                <a:latin typeface="Arial" panose="020B0604020202020204" pitchFamily="34" charset="0"/>
                <a:cs typeface="Arial" panose="020B0604020202020204" pitchFamily="34" charset="0"/>
                <a:sym typeface="+mn-lt"/>
              </a:rPr>
              <a:t>BƯỚC 3 </a:t>
            </a:r>
            <a:endParaRPr lang="zh-CN" altLang="en-US" dirty="0">
              <a:latin typeface="Arial" panose="020B0604020202020204" pitchFamily="34" charset="0"/>
              <a:cs typeface="Arial" panose="020B0604020202020204" pitchFamily="34" charset="0"/>
              <a:sym typeface="+mn-lt"/>
            </a:endParaRPr>
          </a:p>
        </p:txBody>
      </p:sp>
      <p:sp>
        <p:nvSpPr>
          <p:cNvPr id="4" name="TextBox 3">
            <a:extLst>
              <a:ext uri="{FF2B5EF4-FFF2-40B4-BE49-F238E27FC236}">
                <a16:creationId xmlns:a16="http://schemas.microsoft.com/office/drawing/2014/main" id="{599045F9-D391-38ED-951C-B0EA14A1F09A}"/>
              </a:ext>
            </a:extLst>
          </p:cNvPr>
          <p:cNvSpPr txBox="1"/>
          <p:nvPr/>
        </p:nvSpPr>
        <p:spPr>
          <a:xfrm>
            <a:off x="121381" y="2270619"/>
            <a:ext cx="4277182" cy="905633"/>
          </a:xfrm>
          <a:prstGeom prst="rect">
            <a:avLst/>
          </a:prstGeom>
          <a:noFill/>
        </p:spPr>
        <p:txBody>
          <a:bodyPr wrap="square">
            <a:spAutoFit/>
          </a:bodyPr>
          <a:lstStyle/>
          <a:p>
            <a:pPr algn="just">
              <a:lnSpc>
                <a:spcPct val="115000"/>
              </a:lnSpc>
              <a:spcAft>
                <a:spcPts val="1000"/>
              </a:spcAft>
            </a:pPr>
            <a:r>
              <a:rPr lang="en-US" sz="2400">
                <a:solidFill>
                  <a:srgbClr val="000000"/>
                </a:solidFill>
                <a:latin typeface="Arial" panose="020B0604020202020204" pitchFamily="34" charset="0"/>
                <a:cs typeface="Arial" panose="020B0604020202020204" pitchFamily="34" charset="0"/>
              </a:rPr>
              <a:t>Dùng bút đánh dấu các chấm tròn như hình.</a:t>
            </a:r>
          </a:p>
        </p:txBody>
      </p:sp>
      <p:pic>
        <p:nvPicPr>
          <p:cNvPr id="3" name="Picture 2">
            <a:extLst>
              <a:ext uri="{FF2B5EF4-FFF2-40B4-BE49-F238E27FC236}">
                <a16:creationId xmlns:a16="http://schemas.microsoft.com/office/drawing/2014/main" id="{84942A15-846F-A79B-A2E4-BD11E7C061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38339" y="2120028"/>
            <a:ext cx="3845714" cy="3459131"/>
          </a:xfrm>
          <a:prstGeom prst="rect">
            <a:avLst/>
          </a:prstGeom>
        </p:spPr>
      </p:pic>
    </p:spTree>
    <p:extLst>
      <p:ext uri="{BB962C8B-B14F-4D97-AF65-F5344CB8AC3E}">
        <p14:creationId xmlns:p14="http://schemas.microsoft.com/office/powerpoint/2010/main" val="3775978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36"/>
          <p:cNvSpPr txBox="1"/>
          <p:nvPr/>
        </p:nvSpPr>
        <p:spPr>
          <a:xfrm>
            <a:off x="4622848" y="441153"/>
            <a:ext cx="1914307" cy="584775"/>
          </a:xfrm>
          <a:prstGeom prst="rect">
            <a:avLst/>
          </a:prstGeom>
          <a:noFill/>
        </p:spPr>
        <p:txBody>
          <a:bodyPr wrap="none" rtlCol="0">
            <a:spAutoFit/>
          </a:bodyPr>
          <a:lstStyle>
            <a:defPPr>
              <a:defRPr lang="zh-CN"/>
            </a:defPPr>
            <a:lvl1pPr>
              <a:defRPr sz="3200">
                <a:solidFill>
                  <a:srgbClr val="000033"/>
                </a:solidFill>
                <a:cs typeface="+mn-ea"/>
              </a:defRPr>
            </a:lvl1pPr>
          </a:lstStyle>
          <a:p>
            <a:pPr algn="ctr"/>
            <a:r>
              <a:rPr lang="en-US" altLang="zh-CN">
                <a:latin typeface="Arial" panose="020B0604020202020204" pitchFamily="34" charset="0"/>
                <a:cs typeface="Arial" panose="020B0604020202020204" pitchFamily="34" charset="0"/>
                <a:sym typeface="+mn-lt"/>
              </a:rPr>
              <a:t>BƯỚC 4 </a:t>
            </a:r>
            <a:endParaRPr lang="zh-CN" altLang="en-US" dirty="0">
              <a:latin typeface="Arial" panose="020B0604020202020204" pitchFamily="34" charset="0"/>
              <a:cs typeface="Arial" panose="020B0604020202020204" pitchFamily="34" charset="0"/>
              <a:sym typeface="+mn-lt"/>
            </a:endParaRPr>
          </a:p>
        </p:txBody>
      </p:sp>
      <p:sp>
        <p:nvSpPr>
          <p:cNvPr id="4" name="TextBox 3">
            <a:extLst>
              <a:ext uri="{FF2B5EF4-FFF2-40B4-BE49-F238E27FC236}">
                <a16:creationId xmlns:a16="http://schemas.microsoft.com/office/drawing/2014/main" id="{599045F9-D391-38ED-951C-B0EA14A1F09A}"/>
              </a:ext>
            </a:extLst>
          </p:cNvPr>
          <p:cNvSpPr txBox="1"/>
          <p:nvPr/>
        </p:nvSpPr>
        <p:spPr>
          <a:xfrm>
            <a:off x="121381" y="2270619"/>
            <a:ext cx="4277182" cy="3029291"/>
          </a:xfrm>
          <a:prstGeom prst="rect">
            <a:avLst/>
          </a:prstGeom>
          <a:noFill/>
        </p:spPr>
        <p:txBody>
          <a:bodyPr wrap="square">
            <a:spAutoFit/>
          </a:bodyPr>
          <a:lstStyle/>
          <a:p>
            <a:pPr algn="just">
              <a:lnSpc>
                <a:spcPct val="115000"/>
              </a:lnSpc>
              <a:spcAft>
                <a:spcPts val="1000"/>
              </a:spcAft>
              <a:tabLst>
                <a:tab pos="1456055" algn="ctr"/>
                <a:tab pos="2251075" algn="l"/>
                <a:tab pos="2912745" algn="r"/>
              </a:tabLst>
            </a:pPr>
            <a:r>
              <a:rPr lang="en-US" sz="2400">
                <a:solidFill>
                  <a:srgbClr val="000000"/>
                </a:solidFill>
                <a:latin typeface="Arial" panose="020B0604020202020204" pitchFamily="34" charset="0"/>
                <a:cs typeface="Arial" panose="020B0604020202020204" pitchFamily="34" charset="0"/>
              </a:rPr>
              <a:t>Bôi hồ dán vào điểm đánh dấu. Gấp mép tờ giấy sao cho điểm đánh dấu dán chồng lên tâm O. Sau đó, làm tương tự như vậy đối với các điểm đánh dấu còn lại của tờ giấy. </a:t>
            </a:r>
          </a:p>
        </p:txBody>
      </p:sp>
      <p:pic>
        <p:nvPicPr>
          <p:cNvPr id="5" name="Picture 4">
            <a:extLst>
              <a:ext uri="{FF2B5EF4-FFF2-40B4-BE49-F238E27FC236}">
                <a16:creationId xmlns:a16="http://schemas.microsoft.com/office/drawing/2014/main" id="{9FE3894B-8D4C-3EFC-A437-FBFE0F38F8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98563" y="1757706"/>
            <a:ext cx="3579230" cy="3342587"/>
          </a:xfrm>
          <a:prstGeom prst="rect">
            <a:avLst/>
          </a:prstGeom>
        </p:spPr>
      </p:pic>
      <p:pic>
        <p:nvPicPr>
          <p:cNvPr id="6" name="Picture 5">
            <a:extLst>
              <a:ext uri="{FF2B5EF4-FFF2-40B4-BE49-F238E27FC236}">
                <a16:creationId xmlns:a16="http://schemas.microsoft.com/office/drawing/2014/main" id="{81C24062-E385-D425-0814-5A54C0D163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31810" y="1839162"/>
            <a:ext cx="3319492" cy="3179674"/>
          </a:xfrm>
          <a:prstGeom prst="rect">
            <a:avLst/>
          </a:prstGeom>
        </p:spPr>
      </p:pic>
    </p:spTree>
    <p:extLst>
      <p:ext uri="{BB962C8B-B14F-4D97-AF65-F5344CB8AC3E}">
        <p14:creationId xmlns:p14="http://schemas.microsoft.com/office/powerpoint/2010/main" val="35368675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卡通儿童"/>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2ssmakob">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408</TotalTime>
  <Words>230</Words>
  <Application>Microsoft Office PowerPoint</Application>
  <PresentationFormat>Widescreen</PresentationFormat>
  <Paragraphs>30</Paragraphs>
  <Slides>13</Slides>
  <Notes>6</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13</vt:i4>
      </vt:variant>
    </vt:vector>
  </HeadingPairs>
  <TitlesOfParts>
    <vt:vector size="20" baseType="lpstr">
      <vt:lpstr>等线</vt:lpstr>
      <vt:lpstr>微软雅黑</vt:lpstr>
      <vt:lpstr>Arial</vt:lpstr>
      <vt:lpstr>Calibri</vt:lpstr>
      <vt:lpstr>第一PPT，www.1ppt.com</vt:lpstr>
      <vt:lpstr>自定义设计方案</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第一PPT</Manager>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卡通</dc:title>
  <dc:creator>第一PPT</dc:creator>
  <cp:keywords>www.1ppt.com</cp:keywords>
  <dc:description>www.1ppt.com</dc:description>
  <cp:lastModifiedBy>Ngọc Hân Nguyễn Thị</cp:lastModifiedBy>
  <cp:revision>77</cp:revision>
  <dcterms:created xsi:type="dcterms:W3CDTF">2017-04-28T08:28:55Z</dcterms:created>
  <dcterms:modified xsi:type="dcterms:W3CDTF">2025-04-17T22:20:26Z</dcterms:modified>
</cp:coreProperties>
</file>