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3" r:id="rId3"/>
    <p:sldMasterId id="2147483738" r:id="rId4"/>
    <p:sldMasterId id="2147483751" r:id="rId5"/>
  </p:sldMasterIdLst>
  <p:notesMasterIdLst>
    <p:notesMasterId r:id="rId34"/>
  </p:notesMasterIdLst>
  <p:sldIdLst>
    <p:sldId id="257" r:id="rId6"/>
    <p:sldId id="293" r:id="rId7"/>
    <p:sldId id="283" r:id="rId8"/>
    <p:sldId id="321" r:id="rId9"/>
    <p:sldId id="339" r:id="rId10"/>
    <p:sldId id="335" r:id="rId11"/>
    <p:sldId id="287" r:id="rId12"/>
    <p:sldId id="260" r:id="rId13"/>
    <p:sldId id="294" r:id="rId14"/>
    <p:sldId id="336" r:id="rId15"/>
    <p:sldId id="344" r:id="rId16"/>
    <p:sldId id="345" r:id="rId17"/>
    <p:sldId id="295" r:id="rId18"/>
    <p:sldId id="268" r:id="rId19"/>
    <p:sldId id="286" r:id="rId20"/>
    <p:sldId id="315" r:id="rId21"/>
    <p:sldId id="338" r:id="rId22"/>
    <p:sldId id="306" r:id="rId23"/>
    <p:sldId id="267" r:id="rId24"/>
    <p:sldId id="346" r:id="rId25"/>
    <p:sldId id="342" r:id="rId26"/>
    <p:sldId id="347" r:id="rId27"/>
    <p:sldId id="317" r:id="rId28"/>
    <p:sldId id="343" r:id="rId29"/>
    <p:sldId id="325" r:id="rId30"/>
    <p:sldId id="329" r:id="rId31"/>
    <p:sldId id="310" r:id="rId32"/>
    <p:sldId id="280" r:id="rId33"/>
  </p:sldIdLst>
  <p:sldSz cx="9144000" cy="5143500" type="screen16x9"/>
  <p:notesSz cx="6858000" cy="9144000"/>
  <p:defaultTextStyle>
    <a:defPPr>
      <a:defRPr lang="zh-CN"/>
    </a:defPPr>
    <a:lvl1pPr marL="0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57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514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26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022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77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529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286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043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orient="horz" pos="259" userDrawn="1">
          <p15:clr>
            <a:srgbClr val="A4A3A4"/>
          </p15:clr>
        </p15:guide>
        <p15:guide id="6" orient="horz" pos="2981" userDrawn="1">
          <p15:clr>
            <a:srgbClr val="A4A3A4"/>
          </p15:clr>
        </p15:guide>
        <p15:guide id="7" orient="horz" pos="316">
          <p15:clr>
            <a:srgbClr val="A4A3A4"/>
          </p15:clr>
        </p15:guide>
        <p15:guide id="8" orient="horz" pos="4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D8FF"/>
    <a:srgbClr val="FF3399"/>
    <a:srgbClr val="79DCFF"/>
    <a:srgbClr val="B3EBFF"/>
    <a:srgbClr val="D1F3FF"/>
    <a:srgbClr val="CCFF66"/>
    <a:srgbClr val="FFCC99"/>
    <a:srgbClr val="FFFFFF"/>
    <a:srgbClr val="E1F7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5" autoAdjust="0"/>
    <p:restoredTop sz="94747" autoAdjust="0"/>
  </p:normalViewPr>
  <p:slideViewPr>
    <p:cSldViewPr snapToGrid="0" showGuides="1">
      <p:cViewPr varScale="1">
        <p:scale>
          <a:sx n="92" d="100"/>
          <a:sy n="92" d="100"/>
        </p:scale>
        <p:origin x="126" y="72"/>
      </p:cViewPr>
      <p:guideLst>
        <p:guide orient="horz" pos="1643"/>
        <p:guide pos="2880"/>
        <p:guide pos="385"/>
        <p:guide pos="5375"/>
        <p:guide orient="horz" pos="259"/>
        <p:guide orient="horz" pos="2981"/>
        <p:guide orient="horz" pos="316"/>
        <p:guide orient="horz" pos="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56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DFAFB-71C1-48B7-8214-8E31A2E46542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4450B-48A1-4EA9-BC69-F5FA574CC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9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05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1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3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3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4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5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4450B-48A1-4EA9-BC69-F5FA574CC8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28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4450B-48A1-4EA9-BC69-F5FA574CC8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48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860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6019" name="文本占位符 860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27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6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2D31-E915-483E-ACC5-038C662EDBC5}" type="datetime1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754665"/>
      </p:ext>
    </p:extLst>
  </p:cSld>
  <p:clrMapOvr>
    <a:masterClrMapping/>
  </p:clrMapOvr>
  <p:transition spd="med" advClick="0" advTm="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A3FB-56E6-41B1-AD4E-1E6C2D066A1D}" type="datetime1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570419"/>
      </p:ext>
    </p:extLst>
  </p:cSld>
  <p:clrMapOvr>
    <a:masterClrMapping/>
  </p:clrMapOvr>
  <p:transition spd="med" advClick="0" advTm="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91D1-9A57-4C98-9237-2AF0F6643E4E}" type="datetime1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468879"/>
      </p:ext>
    </p:extLst>
  </p:cSld>
  <p:clrMapOvr>
    <a:masterClrMapping/>
  </p:clrMapOvr>
  <p:transition spd="med" advClick="0" advTm="0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4773-6E11-47AA-BEFD-798C1A1E12D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6263"/>
      </p:ext>
    </p:extLst>
  </p:cSld>
  <p:clrMapOvr>
    <a:masterClrMapping/>
  </p:clrMapOvr>
  <p:transition spd="med" advClick="0" advTm="0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C403-673D-47B3-8BD1-DE919420FF1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11224"/>
      </p:ext>
    </p:extLst>
  </p:cSld>
  <p:clrMapOvr>
    <a:masterClrMapping/>
  </p:clrMapOvr>
  <p:transition spd="med" advClick="0" advTm="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21C8-DD4D-428B-BDD1-4740BE51D8A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61046"/>
      </p:ext>
    </p:extLst>
  </p:cSld>
  <p:clrMapOvr>
    <a:masterClrMapping/>
  </p:clrMapOvr>
  <p:transition spd="med" advClick="0" advTm="0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EBAA-AA91-4BEF-9D1A-AB9B8847DEC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18625"/>
      </p:ext>
    </p:extLst>
  </p:cSld>
  <p:clrMapOvr>
    <a:masterClrMapping/>
  </p:clrMapOvr>
  <p:transition spd="med" advClick="0" advTm="0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6058-D7FC-4102-A35F-345DC462709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24361"/>
      </p:ext>
    </p:extLst>
  </p:cSld>
  <p:clrMapOvr>
    <a:masterClrMapping/>
  </p:clrMapOvr>
  <p:transition spd="med" advClick="0" advTm="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F8CB-1C70-49C0-A8B6-07CE49378C6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33021"/>
      </p:ext>
    </p:extLst>
  </p:cSld>
  <p:clrMapOvr>
    <a:masterClrMapping/>
  </p:clrMapOvr>
  <p:transition spd="med" advClick="0" advTm="0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65A7-A599-4E19-831D-1D761655C49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45070"/>
      </p:ext>
    </p:extLst>
  </p:cSld>
  <p:clrMapOvr>
    <a:masterClrMapping/>
  </p:clrMapOvr>
  <p:transition spd="med" advClick="0" advTm="0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6316-1396-4DDD-A3F4-FE216F4FBCD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2138"/>
      </p:ext>
    </p:extLst>
  </p:cSld>
  <p:clrMapOvr>
    <a:masterClrMapping/>
  </p:clrMapOvr>
  <p:transition spd="med" advClick="0" advTm="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9BA9-734B-4F6E-98A4-241E3C4A590C}" type="datetime1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82493"/>
      </p:ext>
    </p:extLst>
  </p:cSld>
  <p:clrMapOvr>
    <a:masterClrMapping/>
  </p:clrMapOvr>
  <p:transition spd="med" advClick="0" advTm="0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248F-EAB4-4C28-8F58-27DA067166C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0428"/>
      </p:ext>
    </p:extLst>
  </p:cSld>
  <p:clrMapOvr>
    <a:masterClrMapping/>
  </p:clrMapOvr>
  <p:transition spd="med" advClick="0" advTm="0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1CFC-EA33-47DA-9834-F71F72B5B7A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90044"/>
      </p:ext>
    </p:extLst>
  </p:cSld>
  <p:clrMapOvr>
    <a:masterClrMapping/>
  </p:clrMapOvr>
  <p:transition spd="med" advClick="0" advTm="0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C125-13B8-45DC-9C01-14443C39DC5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34154"/>
      </p:ext>
    </p:extLst>
  </p:cSld>
  <p:clrMapOvr>
    <a:masterClrMapping/>
  </p:clrMapOvr>
  <p:transition spd="med" advClick="0" advTm="0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5E12-8943-42E8-934C-B2FAB7CAFEE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69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D213-82A5-43FE-901B-8214530E53B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31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4C85-5570-4AEF-923A-43014BAB09A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76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2273B-8AB8-4FCB-AC9B-7AA95A19A3D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50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6A92-F7A1-402D-8956-E1797AB6F1A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50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EE02-572C-434E-AB40-A1B7C05C471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07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91CD-BB29-48C4-B092-74A5D5651F0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8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21E33-FCD1-4C38-9B4D-CD6720AFF118}" type="datetime1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170526"/>
      </p:ext>
    </p:extLst>
  </p:cSld>
  <p:clrMapOvr>
    <a:masterClrMapping/>
  </p:clrMapOvr>
  <p:transition spd="med" advClick="0" advTm="0"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B706-2EC9-483A-838D-346128C15F9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55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25" indent="0">
              <a:buNone/>
              <a:defRPr sz="2800"/>
            </a:lvl2pPr>
            <a:lvl3pPr marL="914251" indent="0">
              <a:buNone/>
              <a:defRPr sz="2400"/>
            </a:lvl3pPr>
            <a:lvl4pPr marL="1371377" indent="0">
              <a:buNone/>
              <a:defRPr sz="2000"/>
            </a:lvl4pPr>
            <a:lvl5pPr marL="1828504" indent="0">
              <a:buNone/>
              <a:defRPr sz="2000"/>
            </a:lvl5pPr>
            <a:lvl6pPr marL="2285630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FD0-3292-45D4-AA24-E7F29F0A29B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39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E8AB-293F-4AF9-8D6B-7B7CA9B226F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49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7BDA-649B-48BC-9F95-41C451546C4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81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661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1"/>
            <a:ext cx="6858130" cy="1790760"/>
          </a:xfrm>
          <a:prstGeom prst="rect">
            <a:avLst/>
          </a:prstGeom>
        </p:spPr>
        <p:txBody>
          <a:bodyPr lIns="49757" tIns="24878" rIns="49757" bIns="24878"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21"/>
            <a:ext cx="6858130" cy="124186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 algn="ctr">
              <a:buNone/>
              <a:defRPr sz="1800"/>
            </a:lvl1pPr>
            <a:lvl2pPr marL="342424" indent="0" algn="ctr">
              <a:buNone/>
              <a:defRPr sz="1500"/>
            </a:lvl2pPr>
            <a:lvl3pPr marL="684847" indent="0" algn="ctr">
              <a:buNone/>
              <a:defRPr sz="1300"/>
            </a:lvl3pPr>
            <a:lvl4pPr marL="1027271" indent="0" algn="ctr">
              <a:buNone/>
              <a:defRPr sz="1200"/>
            </a:lvl4pPr>
            <a:lvl5pPr marL="1369348" indent="0" algn="ctr">
              <a:buNone/>
              <a:defRPr sz="1200"/>
            </a:lvl5pPr>
            <a:lvl6pPr marL="1711771" indent="0" algn="ctr">
              <a:buNone/>
              <a:defRPr sz="1200"/>
            </a:lvl6pPr>
            <a:lvl7pPr marL="2054195" indent="0" algn="ctr">
              <a:buNone/>
              <a:defRPr sz="1200"/>
            </a:lvl7pPr>
            <a:lvl8pPr marL="2396619" indent="0" algn="ctr">
              <a:buNone/>
              <a:defRPr sz="1200"/>
            </a:lvl8pPr>
            <a:lvl9pPr marL="2739043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18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87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2" y="1282346"/>
            <a:ext cx="7886849" cy="2139624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2" y="3442213"/>
            <a:ext cx="7886849" cy="1125178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8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72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7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6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385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41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9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273853"/>
            <a:ext cx="7886849" cy="994206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101" y="1333876"/>
            <a:ext cx="3655249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101" y="1999104"/>
            <a:ext cx="3655249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5" y="1333876"/>
            <a:ext cx="3673251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5" y="1999104"/>
            <a:ext cx="3673251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92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E93C-1BAE-4792-8C6D-821AA7830EEB}" type="datetime1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462351"/>
      </p:ext>
    </p:extLst>
  </p:cSld>
  <p:clrMapOvr>
    <a:masterClrMapping/>
  </p:clrMapOvr>
  <p:transition spd="med" advClick="0" advTm="0"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11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60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42912"/>
            <a:ext cx="2949233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740595"/>
            <a:ext cx="4629238" cy="3655341"/>
          </a:xfrm>
          <a:prstGeom prst="rect">
            <a:avLst/>
          </a:prstGeom>
        </p:spPr>
        <p:txBody>
          <a:bodyPr lIns="49757" tIns="24878" rIns="49757" bIns="24878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543105"/>
            <a:ext cx="2949233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200"/>
            </a:lvl1pPr>
            <a:lvl2pPr marL="342424" indent="0">
              <a:buNone/>
              <a:defRPr sz="1000"/>
            </a:lvl2pPr>
            <a:lvl3pPr marL="684847" indent="0">
              <a:buNone/>
              <a:defRPr sz="900"/>
            </a:lvl3pPr>
            <a:lvl4pPr marL="1027271" indent="0">
              <a:buNone/>
              <a:defRPr sz="700"/>
            </a:lvl4pPr>
            <a:lvl5pPr marL="1369348" indent="0">
              <a:buNone/>
              <a:defRPr sz="700"/>
            </a:lvl5pPr>
            <a:lvl6pPr marL="1711771" indent="0">
              <a:buNone/>
              <a:defRPr sz="700"/>
            </a:lvl6pPr>
            <a:lvl7pPr marL="2054195" indent="0">
              <a:buNone/>
              <a:defRPr sz="700"/>
            </a:lvl7pPr>
            <a:lvl8pPr marL="2396619" indent="0">
              <a:buNone/>
              <a:defRPr sz="700"/>
            </a:lvl8pPr>
            <a:lvl9pPr marL="2739043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746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342912"/>
            <a:ext cx="3124071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342912"/>
            <a:ext cx="4629238" cy="405302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2400"/>
            </a:lvl1pPr>
            <a:lvl2pPr marL="342424" indent="0">
              <a:buNone/>
              <a:defRPr sz="2100"/>
            </a:lvl2pPr>
            <a:lvl3pPr marL="684847" indent="0">
              <a:buNone/>
              <a:defRPr sz="1800"/>
            </a:lvl3pPr>
            <a:lvl4pPr marL="1027271" indent="0">
              <a:buNone/>
              <a:defRPr sz="1500"/>
            </a:lvl4pPr>
            <a:lvl5pPr marL="1369348" indent="0">
              <a:buNone/>
              <a:defRPr sz="1500"/>
            </a:lvl5pPr>
            <a:lvl6pPr marL="1711771" indent="0">
              <a:buNone/>
              <a:defRPr sz="1500"/>
            </a:lvl6pPr>
            <a:lvl7pPr marL="2054195" indent="0">
              <a:buNone/>
              <a:defRPr sz="1500"/>
            </a:lvl7pPr>
            <a:lvl8pPr marL="2396619" indent="0">
              <a:buNone/>
              <a:defRPr sz="1500"/>
            </a:lvl8pPr>
            <a:lvl9pPr marL="2739043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6" y="1543105"/>
            <a:ext cx="3124071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500"/>
            </a:lvl1pPr>
            <a:lvl2pPr marL="342424" indent="0">
              <a:buNone/>
              <a:defRPr sz="1300"/>
            </a:lvl2pPr>
            <a:lvl3pPr marL="684847" indent="0">
              <a:buNone/>
              <a:defRPr sz="1200"/>
            </a:lvl3pPr>
            <a:lvl4pPr marL="1027271" indent="0">
              <a:buNone/>
              <a:defRPr sz="1000"/>
            </a:lvl4pPr>
            <a:lvl5pPr marL="1369348" indent="0">
              <a:buNone/>
              <a:defRPr sz="1000"/>
            </a:lvl5pPr>
            <a:lvl6pPr marL="1711771" indent="0">
              <a:buNone/>
              <a:defRPr sz="1000"/>
            </a:lvl6pPr>
            <a:lvl7pPr marL="2054195" indent="0">
              <a:buNone/>
              <a:defRPr sz="1000"/>
            </a:lvl7pPr>
            <a:lvl8pPr marL="2396619" indent="0">
              <a:buNone/>
              <a:defRPr sz="1000"/>
            </a:lvl8pPr>
            <a:lvl9pPr marL="2739043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670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4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3"/>
            <a:ext cx="1971712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3853"/>
            <a:ext cx="5800835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84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41" y="1369264"/>
            <a:ext cx="3886273" cy="1574059"/>
          </a:xfr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41" y="3057627"/>
            <a:ext cx="3886273" cy="1575250"/>
          </a:xfr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0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7" indent="0" algn="ctr">
              <a:buNone/>
              <a:defRPr sz="1500"/>
            </a:lvl2pPr>
            <a:lvl3pPr marL="685734" indent="0" algn="ctr">
              <a:buNone/>
              <a:defRPr sz="1400"/>
            </a:lvl3pPr>
            <a:lvl4pPr marL="1028599" indent="0" algn="ctr">
              <a:buNone/>
              <a:defRPr sz="1200"/>
            </a:lvl4pPr>
            <a:lvl5pPr marL="1371466" indent="0" algn="ctr">
              <a:buNone/>
              <a:defRPr sz="1200"/>
            </a:lvl5pPr>
            <a:lvl6pPr marL="1714332" indent="0" algn="ctr">
              <a:buNone/>
              <a:defRPr sz="1200"/>
            </a:lvl6pPr>
            <a:lvl7pPr marL="2057199" indent="0" algn="ctr">
              <a:buNone/>
              <a:defRPr sz="1200"/>
            </a:lvl7pPr>
            <a:lvl8pPr marL="2400066" indent="0" algn="ctr">
              <a:buNone/>
              <a:defRPr sz="1200"/>
            </a:lvl8pPr>
            <a:lvl9pPr marL="274293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5AD9-CC49-48EC-9DD3-EF00880061B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2" y="-12917"/>
            <a:ext cx="9165771" cy="5290785"/>
            <a:chOff x="-29028" y="0"/>
            <a:chExt cx="12221028" cy="70543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9721"/>
            <a:stretch/>
          </p:blipFill>
          <p:spPr>
            <a:xfrm>
              <a:off x="-29028" y="0"/>
              <a:ext cx="12221028" cy="70543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7045160" y="3839994"/>
              <a:ext cx="3270049" cy="647652"/>
              <a:chOff x="7045160" y="3839994"/>
              <a:chExt cx="3270049" cy="647652"/>
            </a:xfrm>
          </p:grpSpPr>
          <p:sp>
            <p:nvSpPr>
              <p:cNvPr id="10" name="Rounded Rectangle 9"/>
              <p:cNvSpPr/>
              <p:nvPr/>
            </p:nvSpPr>
            <p:spPr>
              <a:xfrm rot="21089594">
                <a:off x="7045160" y="3851771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34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 rot="1079854">
                <a:off x="8681648" y="3924583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34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 rot="20999673">
                <a:off x="10177227" y="3839994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34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 rot="1030604">
                <a:off x="10162266" y="4434662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34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4" name="Oval 13"/>
          <p:cNvSpPr/>
          <p:nvPr userDrawn="1"/>
        </p:nvSpPr>
        <p:spPr>
          <a:xfrm>
            <a:off x="6719338" y="2140567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320219" y="1763720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>
            <a:off x="6310568" y="1635741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Parallelogram 16"/>
          <p:cNvSpPr/>
          <p:nvPr userDrawn="1"/>
        </p:nvSpPr>
        <p:spPr>
          <a:xfrm>
            <a:off x="5657077" y="1650519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Heart 17"/>
          <p:cNvSpPr/>
          <p:nvPr userDrawn="1"/>
        </p:nvSpPr>
        <p:spPr>
          <a:xfrm>
            <a:off x="7921099" y="1600009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444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3992745" y="1218745"/>
            <a:ext cx="5151257" cy="381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619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7" indent="0" algn="ctr">
              <a:buNone/>
              <a:defRPr sz="1500"/>
            </a:lvl2pPr>
            <a:lvl3pPr marL="685734" indent="0" algn="ctr">
              <a:buNone/>
              <a:defRPr sz="1400"/>
            </a:lvl3pPr>
            <a:lvl4pPr marL="1028599" indent="0" algn="ctr">
              <a:buNone/>
              <a:defRPr sz="1200"/>
            </a:lvl4pPr>
            <a:lvl5pPr marL="1371466" indent="0" algn="ctr">
              <a:buNone/>
              <a:defRPr sz="1200"/>
            </a:lvl5pPr>
            <a:lvl6pPr marL="1714332" indent="0" algn="ctr">
              <a:buNone/>
              <a:defRPr sz="1200"/>
            </a:lvl6pPr>
            <a:lvl7pPr marL="2057199" indent="0" algn="ctr">
              <a:buNone/>
              <a:defRPr sz="1200"/>
            </a:lvl7pPr>
            <a:lvl8pPr marL="2400066" indent="0" algn="ctr">
              <a:buNone/>
              <a:defRPr sz="1200"/>
            </a:lvl8pPr>
            <a:lvl9pPr marL="274293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2519-4B0D-48ED-A6E4-2E8962FE702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3"/>
            <a:ext cx="9201150" cy="5165623"/>
            <a:chOff x="0" y="-29497"/>
            <a:chExt cx="12268200" cy="6887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4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4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7180320" y="1974633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420740" y="1300377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>
            <a:off x="6649981" y="1306095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Parallelogram 13"/>
          <p:cNvSpPr/>
          <p:nvPr userDrawn="1"/>
        </p:nvSpPr>
        <p:spPr>
          <a:xfrm>
            <a:off x="6471282" y="2098457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Heart 14"/>
          <p:cNvSpPr/>
          <p:nvPr userDrawn="1"/>
        </p:nvSpPr>
        <p:spPr>
          <a:xfrm>
            <a:off x="8040676" y="1712694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9CA1-2E0A-4F8D-ABF2-A2EE42F872FA}" type="datetime1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431860"/>
      </p:ext>
    </p:extLst>
  </p:cSld>
  <p:clrMapOvr>
    <a:masterClrMapping/>
  </p:clrMapOvr>
  <p:transition spd="med" advClick="0" advTm="0">
    <p:push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8DF7-920A-49EB-B936-E978419158C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3369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B87B-C009-4975-BD29-EC628D57DF5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0702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043BA-1A07-4671-92E4-D14D701E022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8009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7" indent="0">
              <a:buNone/>
              <a:defRPr sz="1500" b="1"/>
            </a:lvl2pPr>
            <a:lvl3pPr marL="685734" indent="0">
              <a:buNone/>
              <a:defRPr sz="1400" b="1"/>
            </a:lvl3pPr>
            <a:lvl4pPr marL="1028599" indent="0">
              <a:buNone/>
              <a:defRPr sz="1200" b="1"/>
            </a:lvl4pPr>
            <a:lvl5pPr marL="1371466" indent="0">
              <a:buNone/>
              <a:defRPr sz="1200" b="1"/>
            </a:lvl5pPr>
            <a:lvl6pPr marL="1714332" indent="0">
              <a:buNone/>
              <a:defRPr sz="1200" b="1"/>
            </a:lvl6pPr>
            <a:lvl7pPr marL="2057199" indent="0">
              <a:buNone/>
              <a:defRPr sz="1200" b="1"/>
            </a:lvl7pPr>
            <a:lvl8pPr marL="2400066" indent="0">
              <a:buNone/>
              <a:defRPr sz="1200" b="1"/>
            </a:lvl8pPr>
            <a:lvl9pPr marL="2742933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09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7" indent="0">
              <a:buNone/>
              <a:defRPr sz="1500" b="1"/>
            </a:lvl2pPr>
            <a:lvl3pPr marL="685734" indent="0">
              <a:buNone/>
              <a:defRPr sz="1400" b="1"/>
            </a:lvl3pPr>
            <a:lvl4pPr marL="1028599" indent="0">
              <a:buNone/>
              <a:defRPr sz="1200" b="1"/>
            </a:lvl4pPr>
            <a:lvl5pPr marL="1371466" indent="0">
              <a:buNone/>
              <a:defRPr sz="1200" b="1"/>
            </a:lvl5pPr>
            <a:lvl6pPr marL="1714332" indent="0">
              <a:buNone/>
              <a:defRPr sz="1200" b="1"/>
            </a:lvl6pPr>
            <a:lvl7pPr marL="2057199" indent="0">
              <a:buNone/>
              <a:defRPr sz="1200" b="1"/>
            </a:lvl7pPr>
            <a:lvl8pPr marL="2400066" indent="0">
              <a:buNone/>
              <a:defRPr sz="1200" b="1"/>
            </a:lvl8pPr>
            <a:lvl9pPr marL="2742933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9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FEE0-DB21-4DAB-8AA0-1D9CB92CA18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263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75B-6713-4DB8-83A6-AB981908F95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026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1875-18F0-4233-98CD-899710225EA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018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7" indent="0">
              <a:buNone/>
              <a:defRPr sz="1100"/>
            </a:lvl2pPr>
            <a:lvl3pPr marL="685734" indent="0">
              <a:buNone/>
              <a:defRPr sz="900"/>
            </a:lvl3pPr>
            <a:lvl4pPr marL="1028599" indent="0">
              <a:buNone/>
              <a:defRPr sz="800"/>
            </a:lvl4pPr>
            <a:lvl5pPr marL="1371466" indent="0">
              <a:buNone/>
              <a:defRPr sz="800"/>
            </a:lvl5pPr>
            <a:lvl6pPr marL="1714332" indent="0">
              <a:buNone/>
              <a:defRPr sz="800"/>
            </a:lvl6pPr>
            <a:lvl7pPr marL="2057199" indent="0">
              <a:buNone/>
              <a:defRPr sz="800"/>
            </a:lvl7pPr>
            <a:lvl8pPr marL="2400066" indent="0">
              <a:buNone/>
              <a:defRPr sz="800"/>
            </a:lvl8pPr>
            <a:lvl9pPr marL="2742933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A121-E46E-453E-8851-FF0FE9B4ED7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014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67" indent="0">
              <a:buNone/>
              <a:defRPr sz="2100"/>
            </a:lvl2pPr>
            <a:lvl3pPr marL="685734" indent="0">
              <a:buNone/>
              <a:defRPr sz="1800"/>
            </a:lvl3pPr>
            <a:lvl4pPr marL="1028599" indent="0">
              <a:buNone/>
              <a:defRPr sz="1500"/>
            </a:lvl4pPr>
            <a:lvl5pPr marL="1371466" indent="0">
              <a:buNone/>
              <a:defRPr sz="1500"/>
            </a:lvl5pPr>
            <a:lvl6pPr marL="1714332" indent="0">
              <a:buNone/>
              <a:defRPr sz="1500"/>
            </a:lvl6pPr>
            <a:lvl7pPr marL="2057199" indent="0">
              <a:buNone/>
              <a:defRPr sz="1500"/>
            </a:lvl7pPr>
            <a:lvl8pPr marL="2400066" indent="0">
              <a:buNone/>
              <a:defRPr sz="1500"/>
            </a:lvl8pPr>
            <a:lvl9pPr marL="2742933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7" indent="0">
              <a:buNone/>
              <a:defRPr sz="1100"/>
            </a:lvl2pPr>
            <a:lvl3pPr marL="685734" indent="0">
              <a:buNone/>
              <a:defRPr sz="900"/>
            </a:lvl3pPr>
            <a:lvl4pPr marL="1028599" indent="0">
              <a:buNone/>
              <a:defRPr sz="800"/>
            </a:lvl4pPr>
            <a:lvl5pPr marL="1371466" indent="0">
              <a:buNone/>
              <a:defRPr sz="800"/>
            </a:lvl5pPr>
            <a:lvl6pPr marL="1714332" indent="0">
              <a:buNone/>
              <a:defRPr sz="800"/>
            </a:lvl6pPr>
            <a:lvl7pPr marL="2057199" indent="0">
              <a:buNone/>
              <a:defRPr sz="800"/>
            </a:lvl7pPr>
            <a:lvl8pPr marL="2400066" indent="0">
              <a:buNone/>
              <a:defRPr sz="800"/>
            </a:lvl8pPr>
            <a:lvl9pPr marL="2742933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5805-5391-43BE-8C24-C321BD14E85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750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9C44-4D5F-46F3-932D-483A099505B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806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BD47-0DDA-49CA-B72A-E73128CE94F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1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6A11-6904-48A1-8F91-6115A3FA2FC6}" type="datetime1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431904"/>
      </p:ext>
    </p:extLst>
  </p:cSld>
  <p:clrMapOvr>
    <a:masterClrMapping/>
  </p:clrMapOvr>
  <p:transition spd="med" advClick="0" advTm="0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4056-D573-494F-A797-E0D6F71D96B1}" type="datetime1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517798"/>
      </p:ext>
    </p:extLst>
  </p:cSld>
  <p:clrMapOvr>
    <a:masterClrMapping/>
  </p:clrMapOvr>
  <p:transition spd="med" advClick="0" advTm="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B916-BD8A-44E4-B6BA-978764E3A14A}" type="datetime1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90346"/>
      </p:ext>
    </p:extLst>
  </p:cSld>
  <p:clrMapOvr>
    <a:masterClrMapping/>
  </p:clrMapOvr>
  <p:transition spd="med" advClick="0" advTm="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CBD8-4A3C-4C4B-A70E-1F08F443535F}" type="datetime1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072730"/>
      </p:ext>
    </p:extLst>
  </p:cSld>
  <p:clrMapOvr>
    <a:masterClrMapping/>
  </p:clrMapOvr>
  <p:transition spd="med" advClick="0" advTm="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4E16E-8466-44AD-9CA1-D795D0D68B6A}" type="datetime1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0">
    <p:push dir="r"/>
  </p:transition>
  <p:hf hdr="0"/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09864-6216-42F5-9F8D-1B3C02F22FB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 altLang="zh-C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1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0">
    <p:push dir="r"/>
  </p:transition>
  <p:hf hdr="0"/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5" tIns="45714" rIns="91425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5" tIns="45714" rIns="91425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ADED8A28-FF7B-4E9B-BD2B-F902F0D03A5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5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7" r:id="rId12"/>
  </p:sldLayoutIdLst>
  <p:hf hdr="0"/>
  <p:txStyles>
    <p:titleStyle>
      <a:lvl1pPr algn="ctr" defTabSz="9142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0" indent="-285704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0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1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7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9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1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7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4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0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9" y="862"/>
            <a:ext cx="9142269" cy="514177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563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hf hdr="0"/>
  <p:txStyles>
    <p:titleStyle>
      <a:lvl1pPr marL="0" lvl="0" indent="0" algn="ctr" defTabSz="81649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5797" lvl="0" indent="-30579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3424" lvl="1" indent="-255696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0360" lvl="2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28781" lvl="3" indent="-20455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6510" lvl="4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68313" lvl="5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7096" lvl="6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5879" lvl="7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4663" lvl="8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784" lvl="1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7568" lvl="2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6353" lvl="3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5137" lvl="4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3920" lvl="5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2703" lvl="6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1490" lvl="7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0271" lvl="8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68574" tIns="34287" rIns="68574" bIns="3428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68574" tIns="34287" rIns="68574" bIns="34287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74" tIns="34287" rIns="68574" bIns="3428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4"/>
            <a:fld id="{4FFB94E5-C168-48B8-AEDC-EAE45288901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74" tIns="34287" rIns="68574" bIns="34287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4"/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74" tIns="34287" rIns="68574" bIns="3428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4"/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734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3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hf hdr="0"/>
  <p:txStyles>
    <p:titleStyle>
      <a:lvl1pPr algn="l" defTabSz="68573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2" indent="-171432" algn="l" defTabSz="68573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99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6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3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00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7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33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00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5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7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4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9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6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2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9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6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3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8.jpeg"/><Relationship Id="rId7" Type="http://schemas.openxmlformats.org/officeDocument/2006/relationships/slide" Target="slide2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4.jpg"/><Relationship Id="rId5" Type="http://schemas.openxmlformats.org/officeDocument/2006/relationships/slide" Target="slide23.xml"/><Relationship Id="rId4" Type="http://schemas.openxmlformats.org/officeDocument/2006/relationships/image" Target="../media/image10.png"/><Relationship Id="rId9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9.xml"/><Relationship Id="rId4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 rot="20202184">
            <a:off x="208743" y="737615"/>
            <a:ext cx="6016651" cy="2031289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NHIỆT LIỆT CHÀO MỪNG CÁC THẦY CÔ VỀ DỰ TIẾT CHUYÊN ĐỀ </a:t>
            </a:r>
            <a:r>
              <a:rPr lang="en-US" altLang="zh-CN" sz="2800" b="1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MÔN </a:t>
            </a:r>
            <a:r>
              <a:rPr lang="en-US" altLang="zh-CN" sz="2800" b="1" smtClean="0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CÔNG NGHỆ</a:t>
            </a:r>
            <a:r>
              <a:rPr lang="en-US" altLang="zh-CN" sz="2800" b="1" smtClean="0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LỚP </a:t>
            </a:r>
            <a:r>
              <a:rPr lang="en-US" altLang="zh-CN" sz="2800" b="1" dirty="0" smtClean="0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8373" y="4767263"/>
            <a:ext cx="2197677" cy="273844"/>
          </a:xfrm>
        </p:spPr>
        <p:txBody>
          <a:bodyPr/>
          <a:lstStyle/>
          <a:p>
            <a:fld id="{1A5D01CA-84DD-4007-A634-3B41F400B287}" type="datetime1">
              <a:rPr lang="zh-CN" altLang="en-US" sz="1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2023/7/28</a:t>
            </a:fld>
            <a:endParaRPr lang="zh-CN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86050" y="4767263"/>
            <a:ext cx="4244686" cy="273844"/>
          </a:xfrm>
        </p:spPr>
        <p:txBody>
          <a:bodyPr/>
          <a:lstStyle/>
          <a:p>
            <a:r>
              <a:rPr lang="vi-VN" altLang="zh-CN" sz="1600" smtClean="0">
                <a:solidFill>
                  <a:srgbClr val="FF0000"/>
                </a:solidFill>
                <a:latin typeface="+mj-lt"/>
              </a:rPr>
              <a:t>Lê Thị Thúy Viên - Trường TH Xuân Thịnh </a:t>
            </a:r>
            <a:endParaRPr lang="zh-CN" altLang="en-US" sz="16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1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5256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"/>
          <p:cNvSpPr txBox="1"/>
          <p:nvPr/>
        </p:nvSpPr>
        <p:spPr>
          <a:xfrm>
            <a:off x="2250307" y="638221"/>
            <a:ext cx="5002547" cy="584739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2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 số ảnh về chong chóng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75" y="1714497"/>
            <a:ext cx="3491346" cy="28471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15" y="1761258"/>
            <a:ext cx="2359152" cy="274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603" y="1885950"/>
            <a:ext cx="2862488" cy="2675656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ED72-A1C1-475B-8217-1FEC0F14C13D}" type="datetime1">
              <a:rPr lang="zh-CN" altLang="en-US" sz="1400" smtClean="0">
                <a:solidFill>
                  <a:srgbClr val="FF0000"/>
                </a:solidFill>
              </a:rPr>
              <a:t>2023/7/28</a:t>
            </a:fld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527714" cy="273844"/>
          </a:xfrm>
        </p:spPr>
        <p:txBody>
          <a:bodyPr/>
          <a:lstStyle/>
          <a:p>
            <a:r>
              <a:rPr lang="vi-VN" altLang="zh-CN" sz="1400" smtClean="0">
                <a:solidFill>
                  <a:srgbClr val="FF0000"/>
                </a:solidFill>
              </a:rPr>
              <a:t>Lê Thị Thúy Viên - Trường TH Xuân Thịnh 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10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52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0322" y="995417"/>
            <a:ext cx="2428892" cy="3237381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225911" y="1301674"/>
            <a:ext cx="5637007" cy="2085762"/>
          </a:xfrm>
          <a:prstGeom prst="cloudCallout">
            <a:avLst>
              <a:gd name="adj1" fmla="val 60630"/>
              <a:gd name="adj2" fmla="val -2581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/>
              <a:t>Để tạo thành một chong chóng hoàn </a:t>
            </a:r>
            <a:r>
              <a:rPr lang="en-US" sz="2000" i="1"/>
              <a:t>chỉnh </a:t>
            </a:r>
            <a:r>
              <a:rPr lang="en-US" sz="2000" i="1" smtClean="0"/>
              <a:t>thì </a:t>
            </a:r>
            <a:r>
              <a:rPr lang="en-US" sz="2000" i="1"/>
              <a:t>cần có những bộ phận nào tạo thành?</a:t>
            </a:r>
            <a:r>
              <a:rPr lang="en-US" sz="2000"/>
              <a:t> </a:t>
            </a:r>
          </a:p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1F07D-9F44-4AF1-9298-C7E9ECB344FA}" type="datetime1">
              <a:rPr lang="zh-CN" altLang="en-US" sz="1400" smtClean="0">
                <a:solidFill>
                  <a:srgbClr val="FF0000"/>
                </a:solidFill>
              </a:rPr>
              <a:t>2023/7/28</a:t>
            </a:fld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579668" cy="273844"/>
          </a:xfrm>
        </p:spPr>
        <p:txBody>
          <a:bodyPr/>
          <a:lstStyle/>
          <a:p>
            <a:r>
              <a:rPr lang="vi-VN" altLang="zh-CN" sz="1400" smtClean="0">
                <a:solidFill>
                  <a:srgbClr val="FF0000"/>
                </a:solidFill>
              </a:rPr>
              <a:t>Lê Thị Thúy Viên - Trường TH Xuân Thịnh 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11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5517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0322" y="995417"/>
            <a:ext cx="2428892" cy="3237381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225911" y="1301674"/>
            <a:ext cx="5637007" cy="2085762"/>
          </a:xfrm>
          <a:prstGeom prst="cloudCallout">
            <a:avLst>
              <a:gd name="adj1" fmla="val 60630"/>
              <a:gd name="adj2" fmla="val -2581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/>
              <a:t>Theo em, yêu cầu để tạo ra được chong chóng là gì?</a:t>
            </a:r>
            <a:endParaRPr lang="en-US" sz="24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D13E-40ED-47CB-B753-7F9ADA2DB118}" type="datetime1">
              <a:rPr lang="zh-CN" altLang="en-US" sz="1400" smtClean="0"/>
              <a:t>2023/7/28</a:t>
            </a:fld>
            <a:endParaRPr lang="zh-CN" altLang="en-US" sz="1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330286" cy="273844"/>
          </a:xfrm>
        </p:spPr>
        <p:txBody>
          <a:bodyPr/>
          <a:lstStyle/>
          <a:p>
            <a:r>
              <a:rPr lang="vi-VN" altLang="zh-CN" sz="1400" smtClean="0">
                <a:solidFill>
                  <a:srgbClr val="FF0000"/>
                </a:solidFill>
                <a:latin typeface="+mj-lt"/>
              </a:rPr>
              <a:t>Lê Thị Thúy Viên - Trường TH Xuân Thịnh </a:t>
            </a:r>
            <a:endParaRPr lang="zh-CN" altLang="en-US" sz="14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12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3652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751682" y="2002030"/>
            <a:ext cx="2267133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10" name="组合 17"/>
          <p:cNvGrpSpPr/>
          <p:nvPr/>
        </p:nvGrpSpPr>
        <p:grpSpPr>
          <a:xfrm>
            <a:off x="4181397" y="1945602"/>
            <a:ext cx="4862119" cy="778401"/>
            <a:chOff x="5141551" y="2177215"/>
            <a:chExt cx="4744350" cy="542757"/>
          </a:xfrm>
        </p:grpSpPr>
        <p:grpSp>
          <p:nvGrpSpPr>
            <p:cNvPr id="1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1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22"/>
              <p:cNvSpPr/>
              <p:nvPr/>
            </p:nvSpPr>
            <p:spPr>
              <a:xfrm rot="2700000">
                <a:off x="5376009" y="2130940"/>
                <a:ext cx="309958" cy="5952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文本框 3"/>
            <p:cNvSpPr txBox="1"/>
            <p:nvPr/>
          </p:nvSpPr>
          <p:spPr>
            <a:xfrm>
              <a:off x="5731179" y="2177215"/>
              <a:ext cx="3947655" cy="493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 bị vật liệu, dụng cụ làm chong chóng đồ chơi 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3" name="文本框 3"/>
            <p:cNvSpPr txBox="1"/>
            <p:nvPr/>
          </p:nvSpPr>
          <p:spPr>
            <a:xfrm>
              <a:off x="5272852" y="2305348"/>
              <a:ext cx="501873" cy="233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F78A1-A695-4F90-819D-95431E776102}" type="datetime1">
              <a:rPr lang="zh-CN" altLang="en-US" sz="1400" smtClean="0">
                <a:solidFill>
                  <a:srgbClr val="FF0000"/>
                </a:solidFill>
              </a:rPr>
              <a:t>2023/7/28</a:t>
            </a:fld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3340677" cy="273844"/>
          </a:xfrm>
        </p:spPr>
        <p:txBody>
          <a:bodyPr/>
          <a:lstStyle/>
          <a:p>
            <a:r>
              <a:rPr lang="vi-VN" altLang="zh-CN" sz="1400" smtClean="0">
                <a:solidFill>
                  <a:srgbClr val="FF0000"/>
                </a:solidFill>
                <a:latin typeface="+mj-lt"/>
              </a:rPr>
              <a:t>Lê Thị Thúy Viên - Trường TH Xuân Thịnh </a:t>
            </a:r>
            <a:endParaRPr lang="zh-CN" altLang="en-US" sz="14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13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315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84" y="411952"/>
            <a:ext cx="4144442" cy="36199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477" y="-2583"/>
            <a:ext cx="4913528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文本框 10247"/>
          <p:cNvSpPr txBox="1"/>
          <p:nvPr/>
        </p:nvSpPr>
        <p:spPr>
          <a:xfrm>
            <a:off x="523366" y="1862439"/>
            <a:ext cx="3478479" cy="1527565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just"/>
            <a:r>
              <a:rPr lang="en-US" sz="24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 sát sản phẩm mẫu, dự đoán những vật liệu và dụng cụ cần thiết để làm chong chóng?</a:t>
            </a:r>
            <a:endParaRPr lang="en-US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文本框 10248"/>
          <p:cNvSpPr txBox="1"/>
          <p:nvPr/>
        </p:nvSpPr>
        <p:spPr>
          <a:xfrm>
            <a:off x="5089663" y="1057117"/>
            <a:ext cx="2558045" cy="1589121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defTabSz="816443">
              <a:spcBef>
                <a:spcPct val="50000"/>
              </a:spcBef>
            </a:pP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Thảo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luận</a:t>
            </a:r>
            <a:r>
              <a:rPr lang="en-US" altLang="zh-CN" sz="360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nhóm </a:t>
            </a:r>
          </a:p>
          <a:p>
            <a:pPr algn="ctr" defTabSz="816443"/>
            <a:r>
              <a:rPr lang="en-US" altLang="zh-CN" sz="280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(4 phút)</a:t>
            </a:r>
            <a:endParaRPr lang="zh-CN" altLang="en-US" sz="28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F30A-0DBD-490D-BD83-278BC2DE7DCD}" type="datetime1">
              <a:rPr lang="zh-CN" altLang="en-US" sz="1400" smtClean="0">
                <a:solidFill>
                  <a:srgbClr val="FF0000"/>
                </a:solidFill>
              </a:rPr>
              <a:t>2023/7/28</a:t>
            </a:fld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3429001" cy="273844"/>
          </a:xfrm>
        </p:spPr>
        <p:txBody>
          <a:bodyPr/>
          <a:lstStyle/>
          <a:p>
            <a:r>
              <a:rPr lang="vi-VN" altLang="zh-CN" sz="1400" smtClean="0">
                <a:solidFill>
                  <a:srgbClr val="FF0000"/>
                </a:solidFill>
                <a:latin typeface="+mj-lt"/>
              </a:rPr>
              <a:t>Lê Thị Thúy Viên - Trường TH Xuân Thịnh </a:t>
            </a:r>
            <a:endParaRPr lang="zh-CN" altLang="en-US" sz="14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14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allAtOnce"/>
      <p:bldP spid="40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992984" y="1085854"/>
            <a:ext cx="2264569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140620" y="1301354"/>
            <a:ext cx="1971675" cy="3286125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994177" y="1087045"/>
            <a:ext cx="2264569" cy="214313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 sz="21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994177" y="4587480"/>
            <a:ext cx="2264569" cy="216694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994177" y="4674395"/>
            <a:ext cx="2264569" cy="129779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4" name="top sand"/>
          <p:cNvSpPr>
            <a:spLocks/>
          </p:cNvSpPr>
          <p:nvPr/>
        </p:nvSpPr>
        <p:spPr bwMode="auto">
          <a:xfrm>
            <a:off x="1228726" y="1787133"/>
            <a:ext cx="1796654" cy="1121569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5" name="bottom sand"/>
          <p:cNvSpPr>
            <a:spLocks/>
          </p:cNvSpPr>
          <p:nvPr/>
        </p:nvSpPr>
        <p:spPr bwMode="auto">
          <a:xfrm>
            <a:off x="1219201" y="3793336"/>
            <a:ext cx="1813322" cy="794147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6" name="straight connector"/>
          <p:cNvSpPr>
            <a:spLocks noChangeArrowheads="1"/>
          </p:cNvSpPr>
          <p:nvPr/>
        </p:nvSpPr>
        <p:spPr bwMode="auto">
          <a:xfrm>
            <a:off x="2094312" y="2891437"/>
            <a:ext cx="65485" cy="1694855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17" name="button: start timer"/>
          <p:cNvGrpSpPr/>
          <p:nvPr/>
        </p:nvGrpSpPr>
        <p:grpSpPr>
          <a:xfrm>
            <a:off x="1134004" y="139395"/>
            <a:ext cx="1977629" cy="599972"/>
            <a:chOff x="1332706" y="185859"/>
            <a:chExt cx="2636838" cy="799962"/>
          </a:xfrm>
        </p:grpSpPr>
        <p:sp>
          <p:nvSpPr>
            <p:cNvPr id="18" name="Rounded Rectangle 17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332706" y="185859"/>
              <a:ext cx="2636838" cy="69755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1900" b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BẮT ĐẦU </a:t>
              </a:r>
            </a:p>
            <a:p>
              <a:pPr algn="ctr" defTabSz="685716"/>
              <a:r>
                <a:rPr lang="en-GB" sz="1900" b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TÍNH GIỜ</a:t>
              </a:r>
              <a:endParaRPr lang="en-GB" sz="19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times up"/>
          <p:cNvGrpSpPr/>
          <p:nvPr/>
        </p:nvGrpSpPr>
        <p:grpSpPr>
          <a:xfrm>
            <a:off x="1134002" y="124556"/>
            <a:ext cx="1984246" cy="586032"/>
            <a:chOff x="8529725" y="1845819"/>
            <a:chExt cx="2645661" cy="781376"/>
          </a:xfrm>
        </p:grpSpPr>
        <p:sp>
          <p:nvSpPr>
            <p:cNvPr id="21" name="Rounded Rectangle 20"/>
            <p:cNvSpPr/>
            <p:nvPr/>
          </p:nvSpPr>
          <p:spPr>
            <a:xfrm>
              <a:off x="8538548" y="1929636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529725" y="184581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2100" b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HẾT GIỜ RỒI</a:t>
              </a:r>
              <a:endParaRPr lang="en-GB" sz="21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97F8153-8496-4443-A258-B4728722B5C5}"/>
              </a:ext>
            </a:extLst>
          </p:cNvPr>
          <p:cNvSpPr txBox="1"/>
          <p:nvPr/>
        </p:nvSpPr>
        <p:spPr>
          <a:xfrm>
            <a:off x="3649410" y="216197"/>
            <a:ext cx="4883727" cy="377018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 defTabSz="685716"/>
            <a:r>
              <a:rPr lang="en-GB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GB"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GB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GB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Dong-ho-dem-nguoc-2-phut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6043" y="216197"/>
            <a:ext cx="609600" cy="609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663" y="825798"/>
            <a:ext cx="4845081" cy="384859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D928-4035-495D-BF1F-A9A3AAE12478}" type="datetime1">
              <a:rPr lang="zh-CN" altLang="en-US" sz="1400" smtClean="0">
                <a:solidFill>
                  <a:srgbClr val="FF0000"/>
                </a:solidFill>
              </a:rPr>
              <a:t>2023/7/28</a:t>
            </a:fld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579668" cy="273844"/>
          </a:xfrm>
        </p:spPr>
        <p:txBody>
          <a:bodyPr/>
          <a:lstStyle/>
          <a:p>
            <a:r>
              <a:rPr lang="vi-VN" altLang="zh-CN" sz="1400" smtClean="0">
                <a:solidFill>
                  <a:srgbClr val="FF0000"/>
                </a:solidFill>
              </a:rPr>
              <a:t>Lê Thị Thúy Viên - Trường TH Xuân Thịnh 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15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3901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9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1"/>
          <p:cNvSpPr/>
          <p:nvPr/>
        </p:nvSpPr>
        <p:spPr>
          <a:xfrm>
            <a:off x="607807" y="1915615"/>
            <a:ext cx="7777779" cy="400097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519027" y="2175877"/>
            <a:ext cx="1733723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292096"/>
              </p:ext>
            </p:extLst>
          </p:nvPr>
        </p:nvGraphicFramePr>
        <p:xfrm>
          <a:off x="779318" y="1007919"/>
          <a:ext cx="7855527" cy="3780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Bitmap Image" r:id="rId5" imgW="6609524" imgH="3038095" progId="Paint.Picture">
                  <p:embed/>
                </p:oleObj>
              </mc:Choice>
              <mc:Fallback>
                <p:oleObj name="Bitmap Image" r:id="rId5" imgW="6609524" imgH="303809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318" y="1007919"/>
                        <a:ext cx="7855527" cy="37809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543238" y="355205"/>
            <a:ext cx="6747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400" b="1" i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 liệu và dụng cụ cần thiết để làm chong chóng : </a:t>
            </a:r>
            <a:endParaRPr lang="en-US" sz="2400" b="1">
              <a:solidFill>
                <a:srgbClr val="7030A0"/>
              </a:solidFill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44D4-F067-4018-816F-876133B1208E}" type="datetime1">
              <a:rPr lang="zh-CN" altLang="en-US" sz="1400" smtClean="0">
                <a:solidFill>
                  <a:srgbClr val="FF0000"/>
                </a:solidFill>
              </a:rPr>
              <a:t>2023/7/28</a:t>
            </a:fld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3309505" cy="273844"/>
          </a:xfrm>
        </p:spPr>
        <p:txBody>
          <a:bodyPr/>
          <a:lstStyle/>
          <a:p>
            <a:r>
              <a:rPr lang="vi-VN" altLang="zh-CN" sz="1400" smtClean="0">
                <a:solidFill>
                  <a:srgbClr val="FF0000"/>
                </a:solidFill>
                <a:latin typeface="+mj-lt"/>
              </a:rPr>
              <a:t>Lê Thị Thúy Viên - Trường TH Xuân Thịnh </a:t>
            </a:r>
            <a:endParaRPr lang="zh-CN" altLang="en-US" sz="14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16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29196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428068" y="806464"/>
            <a:ext cx="1533377" cy="469343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6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Kết</a:t>
            </a:r>
            <a:r>
              <a:rPr lang="en-US" altLang="zh-CN" sz="2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6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luận</a:t>
            </a:r>
            <a:endParaRPr lang="en-US" altLang="zh-CN" sz="2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3" name="矩形 1"/>
          <p:cNvSpPr/>
          <p:nvPr/>
        </p:nvSpPr>
        <p:spPr>
          <a:xfrm>
            <a:off x="413908" y="2014869"/>
            <a:ext cx="8165577" cy="1569648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Để làm được một chiếc chong chóng thì cần có: giấy thủ công, que tre, ống hút, thước kẻ, compa, kéo, bút chì, băng dính giấy, hồ dán, bút màu </a:t>
            </a:r>
            <a:endParaRPr lang="vi-VN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2F28-3BFC-4C53-A201-96099C187F5B}" type="datetime1">
              <a:rPr lang="zh-CN" altLang="en-US" sz="1400" smtClean="0">
                <a:solidFill>
                  <a:srgbClr val="FF0000"/>
                </a:solidFill>
              </a:rPr>
              <a:t>2023/7/28</a:t>
            </a:fld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429000" cy="273844"/>
          </a:xfrm>
        </p:spPr>
        <p:txBody>
          <a:bodyPr/>
          <a:lstStyle/>
          <a:p>
            <a:r>
              <a:rPr lang="vi-VN" altLang="zh-CN" sz="1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Thị Thúy Viên - Trường TH Xuân Thịnh </a:t>
            </a:r>
            <a:endParaRPr lang="zh-CN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17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1556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482021" y="2277578"/>
            <a:ext cx="2355077" cy="738640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LUYỆN TẬP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78D9-3E28-49AF-B83B-2D77810F48D3}" type="datetime1">
              <a:rPr lang="zh-CN" altLang="en-US" sz="1400" smtClean="0">
                <a:solidFill>
                  <a:srgbClr val="FF0000"/>
                </a:solidFill>
              </a:rPr>
              <a:t>2023/7/28</a:t>
            </a:fld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429000" cy="273844"/>
          </a:xfrm>
        </p:spPr>
        <p:txBody>
          <a:bodyPr/>
          <a:lstStyle/>
          <a:p>
            <a:r>
              <a:rPr lang="vi-VN" altLang="zh-CN" sz="1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Thị Thúy Viên - Trường TH Xuân Thịnh </a:t>
            </a:r>
            <a:endParaRPr lang="zh-CN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18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3721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5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12804" y="269277"/>
            <a:ext cx="1593253" cy="2656804"/>
          </a:xfrm>
          <a:prstGeom prst="rect">
            <a:avLst/>
          </a:prstGeom>
        </p:spPr>
      </p:pic>
      <p:sp>
        <p:nvSpPr>
          <p:cNvPr id="54" name="Arrow: Right 2">
            <a:hlinkClick r:id="rId5" action="ppaction://hlinksldjump"/>
            <a:extLst>
              <a:ext uri="{FF2B5EF4-FFF2-40B4-BE49-F238E27FC236}">
                <a16:creationId xmlns:a16="http://schemas.microsoft.com/office/drawing/2014/main" id="{22677E6F-53A0-21DF-1652-EDE8B0FC83A8}"/>
              </a:ext>
            </a:extLst>
          </p:cNvPr>
          <p:cNvSpPr/>
          <p:nvPr/>
        </p:nvSpPr>
        <p:spPr>
          <a:xfrm>
            <a:off x="7984439" y="4399878"/>
            <a:ext cx="449982" cy="335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58536" y="397350"/>
            <a:ext cx="67852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CỬA BÍ MẬT</a:t>
            </a:r>
            <a:endParaRPr lang="en-US" sz="720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135" y="1725752"/>
            <a:ext cx="3829723" cy="3219098"/>
          </a:xfrm>
          <a:prstGeom prst="rect">
            <a:avLst/>
          </a:prstGeom>
        </p:spPr>
      </p:pic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2302134" y="3493505"/>
            <a:ext cx="3829723" cy="1451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3</a:t>
            </a:r>
            <a:endParaRPr lang="en-US" sz="4800"/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2302136" y="1725752"/>
            <a:ext cx="1936378" cy="1770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/>
              <a:t>1</a:t>
            </a:r>
          </a:p>
        </p:txBody>
      </p:sp>
      <p:sp>
        <p:nvSpPr>
          <p:cNvPr id="16" name="Rectangle 15">
            <a:hlinkClick r:id="rId9" action="ppaction://hlinksldjump"/>
          </p:cNvPr>
          <p:cNvSpPr/>
          <p:nvPr/>
        </p:nvSpPr>
        <p:spPr>
          <a:xfrm>
            <a:off x="4238514" y="1723022"/>
            <a:ext cx="1893343" cy="1770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2</a:t>
            </a:r>
            <a:endParaRPr lang="en-US" sz="480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E4F6-26FA-42DA-B2C9-8A2A595C1542}" type="datetime1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383408" y="2277578"/>
            <a:ext cx="2552295" cy="738662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KHỞI ĐỘNG 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9013-0610-4313-B566-479F8477F83A}" type="datetime1">
              <a:rPr lang="zh-CN" altLang="en-US" sz="1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2023/7/28</a:t>
            </a:fld>
            <a:endParaRPr lang="zh-CN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429000" cy="273844"/>
          </a:xfrm>
        </p:spPr>
        <p:txBody>
          <a:bodyPr/>
          <a:lstStyle/>
          <a:p>
            <a:r>
              <a:rPr lang="vi-VN" altLang="zh-CN" sz="1400" smtClean="0">
                <a:solidFill>
                  <a:srgbClr val="FF0000"/>
                </a:solidFill>
                <a:latin typeface="+mj-lt"/>
              </a:rPr>
              <a:t>Lê Thị Thúy Viên - Trường TH Xuân Thịnh </a:t>
            </a:r>
            <a:endParaRPr lang="zh-CN" altLang="en-US" sz="14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2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0482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4995" y="883227"/>
            <a:ext cx="8034028" cy="4336493"/>
          </a:xfrm>
          <a:prstGeom prst="rect">
            <a:avLst/>
          </a:prstGeom>
        </p:spPr>
      </p:pic>
      <p:pic>
        <p:nvPicPr>
          <p:cNvPr id="47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2804" y="269277"/>
            <a:ext cx="1593253" cy="2656804"/>
          </a:xfrm>
          <a:prstGeom prst="rect">
            <a:avLst/>
          </a:prstGeom>
        </p:spPr>
      </p:pic>
      <p:sp>
        <p:nvSpPr>
          <p:cNvPr id="54" name="Arrow: Right 2">
            <a:hlinkClick r:id="rId4" action="ppaction://hlinksldjump"/>
            <a:extLst>
              <a:ext uri="{FF2B5EF4-FFF2-40B4-BE49-F238E27FC236}">
                <a16:creationId xmlns:a16="http://schemas.microsoft.com/office/drawing/2014/main" id="{22677E6F-53A0-21DF-1652-EDE8B0FC83A8}"/>
              </a:ext>
            </a:extLst>
          </p:cNvPr>
          <p:cNvSpPr/>
          <p:nvPr/>
        </p:nvSpPr>
        <p:spPr>
          <a:xfrm flipV="1">
            <a:off x="8202554" y="4604273"/>
            <a:ext cx="564928" cy="311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69684" y="2796166"/>
            <a:ext cx="5673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Cánh chong chóng, trục quay, thân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Thân, cánh chong chóng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Đầu, thân và cánh chong chóng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 Diagonal Corner Rectangle 23"/>
          <p:cNvSpPr/>
          <p:nvPr/>
        </p:nvSpPr>
        <p:spPr>
          <a:xfrm>
            <a:off x="0" y="0"/>
            <a:ext cx="7664039" cy="152900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bộ phận nào cấu tạo thành một chiếc chong chóng hoàn chỉnh?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684" y="2796166"/>
            <a:ext cx="592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4EF02-2D71-4C8B-AB30-2164A2E71696}" type="datetime1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4590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911" y="1936376"/>
            <a:ext cx="7498079" cy="3207123"/>
          </a:xfrm>
          <a:prstGeom prst="rect">
            <a:avLst/>
          </a:prstGeom>
        </p:spPr>
      </p:pic>
      <p:pic>
        <p:nvPicPr>
          <p:cNvPr id="47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2804" y="269277"/>
            <a:ext cx="1593253" cy="2656804"/>
          </a:xfrm>
          <a:prstGeom prst="rect">
            <a:avLst/>
          </a:prstGeom>
        </p:spPr>
      </p:pic>
      <p:sp>
        <p:nvSpPr>
          <p:cNvPr id="54" name="Arrow: Right 2">
            <a:hlinkClick r:id="rId4" action="ppaction://hlinksldjump"/>
            <a:extLst>
              <a:ext uri="{FF2B5EF4-FFF2-40B4-BE49-F238E27FC236}">
                <a16:creationId xmlns:a16="http://schemas.microsoft.com/office/drawing/2014/main" id="{22677E6F-53A0-21DF-1652-EDE8B0FC83A8}"/>
              </a:ext>
            </a:extLst>
          </p:cNvPr>
          <p:cNvSpPr/>
          <p:nvPr/>
        </p:nvSpPr>
        <p:spPr>
          <a:xfrm>
            <a:off x="8229600" y="6403948"/>
            <a:ext cx="449982" cy="149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sp>
        <p:nvSpPr>
          <p:cNvPr id="23" name="Round Diagonal Corner Rectangle 22"/>
          <p:cNvSpPr/>
          <p:nvPr/>
        </p:nvSpPr>
        <p:spPr>
          <a:xfrm>
            <a:off x="215153" y="742195"/>
            <a:ext cx="7336715" cy="152900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i="1"/>
              <a:t>Hãy nêu yêu cầu để tạo một chong chóng hoàn chỉnh?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7511" y="316191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đủ các bộ phận, chắc chắn, cân đối, cánh quay đều và trang trí đẹp.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rrow: Right 2">
            <a:hlinkClick r:id="rId5" action="ppaction://hlinksldjump"/>
            <a:extLst>
              <a:ext uri="{FF2B5EF4-FFF2-40B4-BE49-F238E27FC236}">
                <a16:creationId xmlns:a16="http://schemas.microsoft.com/office/drawing/2014/main" id="{22677E6F-53A0-21DF-1652-EDE8B0FC83A8}"/>
              </a:ext>
            </a:extLst>
          </p:cNvPr>
          <p:cNvSpPr/>
          <p:nvPr/>
        </p:nvSpPr>
        <p:spPr>
          <a:xfrm flipV="1">
            <a:off x="8202554" y="4604273"/>
            <a:ext cx="564928" cy="311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80DA-DA23-4A11-8D48-1AA4772F2619}" type="datetime1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46402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5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2804" y="269277"/>
            <a:ext cx="1593253" cy="2656804"/>
          </a:xfrm>
          <a:prstGeom prst="rect">
            <a:avLst/>
          </a:prstGeom>
        </p:spPr>
      </p:pic>
      <p:sp>
        <p:nvSpPr>
          <p:cNvPr id="54" name="Arrow: Right 2">
            <a:hlinkClick r:id="rId3" action="ppaction://hlinksldjump"/>
            <a:extLst>
              <a:ext uri="{FF2B5EF4-FFF2-40B4-BE49-F238E27FC236}">
                <a16:creationId xmlns:a16="http://schemas.microsoft.com/office/drawing/2014/main" id="{22677E6F-53A0-21DF-1652-EDE8B0FC83A8}"/>
              </a:ext>
            </a:extLst>
          </p:cNvPr>
          <p:cNvSpPr/>
          <p:nvPr/>
        </p:nvSpPr>
        <p:spPr>
          <a:xfrm>
            <a:off x="8229600" y="6403948"/>
            <a:ext cx="449982" cy="149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sp>
        <p:nvSpPr>
          <p:cNvPr id="8" name="Arrow: Right 2">
            <a:hlinkClick r:id="rId4" action="ppaction://hlinksldjump"/>
            <a:extLst>
              <a:ext uri="{FF2B5EF4-FFF2-40B4-BE49-F238E27FC236}">
                <a16:creationId xmlns:a16="http://schemas.microsoft.com/office/drawing/2014/main" id="{22677E6F-53A0-21DF-1652-EDE8B0FC83A8}"/>
              </a:ext>
            </a:extLst>
          </p:cNvPr>
          <p:cNvSpPr/>
          <p:nvPr/>
        </p:nvSpPr>
        <p:spPr>
          <a:xfrm flipV="1">
            <a:off x="8202554" y="4604273"/>
            <a:ext cx="564928" cy="311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9144" y="1769802"/>
            <a:ext cx="67852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CỬA MAY MẮN</a:t>
            </a:r>
            <a:endParaRPr lang="en-US" sz="440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FCA7-220E-4B10-A5D2-06F7135B3417}" type="datetime1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65825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535727" y="2277579"/>
            <a:ext cx="2247664" cy="738633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VẬN </a:t>
            </a:r>
            <a:r>
              <a:rPr lang="en-US" altLang="zh-CN" sz="2800" b="1" smtClean="0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DỤNG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BDE3-7E49-46BB-BE6B-6A67A848E2C1}" type="datetime1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15840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36" y="-2585"/>
            <a:ext cx="8364682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" name="文本框 10248"/>
          <p:cNvSpPr txBox="1"/>
          <p:nvPr/>
        </p:nvSpPr>
        <p:spPr>
          <a:xfrm>
            <a:off x="1537855" y="1241098"/>
            <a:ext cx="4707081" cy="1158233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ctr" defTabSz="816443">
              <a:spcBef>
                <a:spcPct val="50000"/>
              </a:spcBef>
            </a:pPr>
            <a:r>
              <a:rPr lang="en-US" altLang="zh-CN" sz="360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TRÒ CHƠI: Tiếp sức    đồng đội</a:t>
            </a:r>
            <a:endParaRPr lang="en-US" altLang="zh-CN" sz="36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F7A7-0543-4427-9E0F-979C4681F8EB}" type="datetime1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26085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50843" y="-550843"/>
            <a:ext cx="8627626" cy="5694343"/>
          </a:xfrm>
          <a:prstGeom prst="rect">
            <a:avLst/>
          </a:prstGeom>
        </p:spPr>
      </p:pic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2337" y="1016383"/>
            <a:ext cx="2428892" cy="32373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1181" y="1207380"/>
            <a:ext cx="58017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Em hãy kể tên những vật liệu, dụng cụ cũng những tác dụng của những vật liệu và dụng cụ ấy để làm được một chong chóng?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318F-D301-48A0-A014-EA0D6CFB9B7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45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298912" y="1085854"/>
            <a:ext cx="2264569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80449" y="1301354"/>
            <a:ext cx="1971675" cy="3286125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00106" y="1087045"/>
            <a:ext cx="2264569" cy="214313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 sz="21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300106" y="4587480"/>
            <a:ext cx="2264569" cy="216694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00106" y="4674395"/>
            <a:ext cx="2264569" cy="129779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top sand"/>
          <p:cNvSpPr>
            <a:spLocks/>
          </p:cNvSpPr>
          <p:nvPr/>
        </p:nvSpPr>
        <p:spPr bwMode="auto">
          <a:xfrm>
            <a:off x="534655" y="1787133"/>
            <a:ext cx="1796654" cy="1121569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bottom sand"/>
          <p:cNvSpPr>
            <a:spLocks/>
          </p:cNvSpPr>
          <p:nvPr/>
        </p:nvSpPr>
        <p:spPr bwMode="auto">
          <a:xfrm>
            <a:off x="525130" y="3793336"/>
            <a:ext cx="1813322" cy="794147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straight connector"/>
          <p:cNvSpPr>
            <a:spLocks noChangeArrowheads="1"/>
          </p:cNvSpPr>
          <p:nvPr/>
        </p:nvSpPr>
        <p:spPr bwMode="auto">
          <a:xfrm>
            <a:off x="1400241" y="2891437"/>
            <a:ext cx="65485" cy="1694855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12" name="button: start timer"/>
          <p:cNvGrpSpPr/>
          <p:nvPr/>
        </p:nvGrpSpPr>
        <p:grpSpPr>
          <a:xfrm>
            <a:off x="439933" y="139395"/>
            <a:ext cx="1977629" cy="599972"/>
            <a:chOff x="1332706" y="185859"/>
            <a:chExt cx="2636838" cy="799962"/>
          </a:xfrm>
        </p:grpSpPr>
        <p:sp>
          <p:nvSpPr>
            <p:cNvPr id="13" name="Rounded Rectangle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1900" b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BẮT ĐẦU TÍNH GIỜ</a:t>
              </a:r>
              <a:endParaRPr lang="en-GB" sz="19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times up"/>
          <p:cNvGrpSpPr/>
          <p:nvPr/>
        </p:nvGrpSpPr>
        <p:grpSpPr>
          <a:xfrm>
            <a:off x="444168" y="139395"/>
            <a:ext cx="1977629" cy="599972"/>
            <a:chOff x="4321176" y="185859"/>
            <a:chExt cx="2636838" cy="799962"/>
          </a:xfrm>
        </p:grpSpPr>
        <p:sp>
          <p:nvSpPr>
            <p:cNvPr id="16" name="Rounded Rectangle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2100" b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HẾT GIỜ RỒI</a:t>
              </a:r>
              <a:endParaRPr lang="en-GB" sz="21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97F8153-8496-4443-A258-B4728722B5C5}"/>
              </a:ext>
            </a:extLst>
          </p:cNvPr>
          <p:cNvSpPr txBox="1"/>
          <p:nvPr/>
        </p:nvSpPr>
        <p:spPr>
          <a:xfrm>
            <a:off x="3222970" y="243611"/>
            <a:ext cx="2914887" cy="500129"/>
          </a:xfrm>
          <a:prstGeom prst="rect">
            <a:avLst/>
          </a:prstGeom>
          <a:noFill/>
        </p:spPr>
        <p:txBody>
          <a:bodyPr wrap="none" lIns="68573" tIns="34286" rIns="68573" bIns="34286" rtlCol="0">
            <a:spAutoFit/>
          </a:bodyPr>
          <a:lstStyle/>
          <a:p>
            <a:pPr algn="ctr" defTabSz="685716"/>
            <a:r>
              <a:rPr lang="en-GB" sz="2800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Thời gian: 2 phút</a:t>
            </a:r>
            <a:endParaRPr lang="en-GB" sz="4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Dong-ho-dem-nguoc-2-phut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5133" y="254351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345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36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图片 78851" descr="封面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177711" y="1257421"/>
            <a:ext cx="4631879" cy="2204676"/>
          </a:xfrm>
          <a:prstGeom prst="rect">
            <a:avLst/>
          </a:prstGeom>
        </p:spPr>
        <p:txBody>
          <a:bodyPr wrap="square" lIns="49755" tIns="24877" rIns="49755" bIns="24877">
            <a:spAutoFit/>
          </a:bodyPr>
          <a:lstStyle/>
          <a:p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Để làm được một chiếc chong chóng thì cần có: giấy thủ công, que tre, ống hút, thước kẻ, compa, kéo, bút chì, băng dính giấy, hồ dán, bút màu </a:t>
            </a:r>
            <a:endParaRPr lang="vi-VN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8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 rot="20516974">
            <a:off x="80495" y="1003148"/>
            <a:ext cx="8239869" cy="1828349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i="1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XIN CÁM ƠN CÁC THẦY CÔ GIÁO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i="1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 CÁC EM HỌC SINH</a:t>
            </a:r>
            <a:endParaRPr lang="en-US" altLang="zh-CN" sz="4000" b="1" i="1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E823-3290-48DE-BEA5-0F296CBDA080}" type="datetime1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8559" y="373443"/>
            <a:ext cx="4559252" cy="3211421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696599" y="1873641"/>
            <a:ext cx="3040654" cy="84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ctr" defTabSz="685800">
              <a:lnSpc>
                <a:spcPct val="130000"/>
              </a:lnSpc>
              <a:defRPr/>
            </a:pPr>
            <a:r>
              <a:rPr lang="en-US" altLang="zh-CN" sz="4000" b="1" kern="0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ĐỐ VUI</a:t>
            </a:r>
            <a:endParaRPr lang="en-US" altLang="zh-CN" sz="4000" b="1" kern="0" dirty="0">
              <a:solidFill>
                <a:schemeClr val="accent5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EEB4-A321-421A-8CB1-D281A317CF89}" type="datetime1">
              <a:rPr lang="zh-CN" altLang="en-US" sz="1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2023/7/28</a:t>
            </a:fld>
            <a:endParaRPr lang="zh-CN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3538105" cy="273844"/>
          </a:xfrm>
        </p:spPr>
        <p:txBody>
          <a:bodyPr/>
          <a:lstStyle/>
          <a:p>
            <a:r>
              <a:rPr lang="vi-VN" altLang="zh-CN" sz="1400" smtClean="0">
                <a:solidFill>
                  <a:srgbClr val="FF0000"/>
                </a:solidFill>
                <a:latin typeface="+mj-lt"/>
              </a:rPr>
              <a:t>Lê Thị Thúy Viên - Trường TH Xuân Thịnh </a:t>
            </a:r>
            <a:endParaRPr lang="zh-CN" altLang="en-US" sz="14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3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365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0572" y="449431"/>
            <a:ext cx="6026227" cy="3420241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91073" y="1879286"/>
            <a:ext cx="4065223" cy="83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en-US" altLang="zh-CN" sz="24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zh-CN" sz="24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zh-CN" sz="2400" b="1" kern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nl-NL" sz="24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nêu câu hỏi, HS giơ tay giành quyền trả lời.</a:t>
            </a:r>
            <a:endParaRPr lang="en-US" sz="24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A8BF-B16E-4198-B01B-E679BFFEBB66}" type="datetime1">
              <a:rPr lang="zh-CN" altLang="en-US" sz="1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2023/7/28</a:t>
            </a:fld>
            <a:endParaRPr lang="zh-CN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429000" cy="273844"/>
          </a:xfrm>
        </p:spPr>
        <p:txBody>
          <a:bodyPr/>
          <a:lstStyle/>
          <a:p>
            <a:r>
              <a:rPr lang="vi-VN" altLang="zh-CN" sz="1400" smtClean="0">
                <a:solidFill>
                  <a:srgbClr val="FF0000"/>
                </a:solidFill>
                <a:latin typeface="+mj-lt"/>
              </a:rPr>
              <a:t>Lê Thị Thúy Viên - Trường TH Xuân Thịnh </a:t>
            </a:r>
            <a:endParaRPr lang="zh-CN" altLang="en-US" sz="14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4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98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9382" y="559478"/>
            <a:ext cx="8156864" cy="3908614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74173" y="1840836"/>
            <a:ext cx="5309753" cy="216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en-US" sz="27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cánh nở đẹp</a:t>
            </a:r>
          </a:p>
          <a:p>
            <a:r>
              <a:rPr lang="en-US" sz="27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7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hẳng khác đóa hoa</a:t>
            </a:r>
          </a:p>
          <a:p>
            <a:r>
              <a:rPr lang="en-US" sz="27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7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ió mát thổi qua</a:t>
            </a:r>
          </a:p>
          <a:p>
            <a:r>
              <a:rPr lang="en-US" sz="27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 tròn hết cánh</a:t>
            </a:r>
          </a:p>
          <a:p>
            <a:pPr algn="r"/>
            <a:r>
              <a:rPr lang="en-US" sz="27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cái gì?</a:t>
            </a:r>
            <a:endParaRPr lang="en-US" sz="27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6967" y="1005992"/>
            <a:ext cx="2428892" cy="323738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860C-9CAC-4ABB-9696-724D80A4830E}" type="datetime1">
              <a:rPr lang="zh-CN" altLang="en-US" sz="1400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2023/7/28</a:t>
            </a:fld>
            <a:endParaRPr lang="zh-CN" altLang="en-US" sz="14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3533215" cy="273844"/>
          </a:xfrm>
        </p:spPr>
        <p:txBody>
          <a:bodyPr/>
          <a:lstStyle/>
          <a:p>
            <a:r>
              <a:rPr lang="vi-VN" altLang="zh-CN" sz="1400" smtClean="0">
                <a:solidFill>
                  <a:srgbClr val="FF0000"/>
                </a:solidFill>
                <a:latin typeface="+mj-lt"/>
              </a:rPr>
              <a:t>Lê Thị Thúy Viên - Trường TH Xuân Thịnh </a:t>
            </a:r>
            <a:endParaRPr lang="zh-CN" altLang="en-US" sz="14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5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916800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59478"/>
            <a:ext cx="6473536" cy="3908614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091045" y="2315704"/>
            <a:ext cx="4239491" cy="116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vi-VN" sz="2800">
                <a:solidFill>
                  <a:schemeClr val="accent5">
                    <a:lumMod val="75000"/>
                  </a:schemeClr>
                </a:solidFill>
                <a:latin typeface="+mj-lt"/>
              </a:rPr>
              <a:t>Cái gì như </a:t>
            </a:r>
            <a:r>
              <a:rPr lang="vi-VN" sz="2800">
                <a:solidFill>
                  <a:schemeClr val="accent5">
                    <a:lumMod val="75000"/>
                  </a:schemeClr>
                </a:solidFill>
                <a:latin typeface="+mj-lt"/>
              </a:rPr>
              <a:t>chong </a:t>
            </a:r>
            <a:r>
              <a:rPr lang="vi-VN" sz="280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chóng</a:t>
            </a:r>
            <a:endParaRPr lang="en-US" sz="280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r>
              <a:rPr lang="vi-VN" sz="280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Tặng </a:t>
            </a:r>
            <a:r>
              <a:rPr lang="vi-VN" sz="2800">
                <a:solidFill>
                  <a:schemeClr val="accent5">
                    <a:lumMod val="75000"/>
                  </a:schemeClr>
                </a:solidFill>
                <a:latin typeface="+mj-lt"/>
              </a:rPr>
              <a:t>gió mát </a:t>
            </a:r>
            <a:r>
              <a:rPr lang="vi-VN" sz="2800">
                <a:solidFill>
                  <a:schemeClr val="accent5">
                    <a:lumMod val="75000"/>
                  </a:schemeClr>
                </a:solidFill>
                <a:latin typeface="+mj-lt"/>
              </a:rPr>
              <a:t>cho </a:t>
            </a:r>
            <a:r>
              <a:rPr lang="vi-VN" sz="280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đời</a:t>
            </a:r>
            <a:r>
              <a:rPr lang="en-US" sz="280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?</a:t>
            </a:r>
          </a:p>
          <a:p>
            <a:endParaRPr lang="vi-VN"/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9540-FEEF-47C5-AE4D-344178E51C43}" type="datetime1">
              <a:rPr lang="zh-CN" altLang="en-US" sz="1400" smtClean="0">
                <a:solidFill>
                  <a:srgbClr val="FF0000"/>
                </a:solidFill>
              </a:rPr>
              <a:t>2023/7/28</a:t>
            </a:fld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10669"/>
            <a:ext cx="3318062" cy="273844"/>
          </a:xfrm>
        </p:spPr>
        <p:txBody>
          <a:bodyPr/>
          <a:lstStyle/>
          <a:p>
            <a:r>
              <a:rPr lang="vi-VN" altLang="zh-CN" sz="1400" smtClean="0">
                <a:solidFill>
                  <a:srgbClr val="FF0000"/>
                </a:solidFill>
                <a:latin typeface="+mj-lt"/>
              </a:rPr>
              <a:t>Lê Thị Thúy Viên - Trường TH Xuân Thịnh </a:t>
            </a:r>
            <a:endParaRPr lang="zh-CN" altLang="en-US" sz="14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6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61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3195" y="-243191"/>
            <a:ext cx="8458199" cy="1475746"/>
          </a:xfrm>
          <a:prstGeom prst="rect">
            <a:avLst/>
          </a:prstGeom>
        </p:spPr>
        <p:txBody>
          <a:bodyPr lIns="91401" tIns="45702" rIns="91401" bIns="45702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900" b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en-US" sz="900" b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sz="1600" b="1" dirty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en-US" sz="16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ea typeface="Isadora" panose="02020500000000000000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Isadora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Isadora" panose="02020500000000000000" pitchFamily="18" charset="0"/>
                <a:cs typeface="Times New Roman" panose="02020603050405020304" pitchFamily="18" charset="0"/>
              </a:rPr>
              <a:t>12: LÀM CHONG CHÓNG ( TIẾT 1)</a:t>
            </a:r>
            <a: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Isadora" panose="02020500000000000000" pitchFamily="18" charset="0"/>
              </a:rPr>
              <a:t/>
            </a:r>
            <a:b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Isadora" panose="02020500000000000000" pitchFamily="18" charset="0"/>
              </a:rPr>
            </a:br>
            <a:endParaRPr lang="en-US" sz="9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96" y="1336464"/>
            <a:ext cx="4788350" cy="2477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FC1A-2697-4792-98D9-0131CC7D46B8}" type="datetime1">
              <a:rPr lang="zh-CN" altLang="en-US" sz="1400" smtClean="0">
                <a:solidFill>
                  <a:srgbClr val="FF0000"/>
                </a:solidFill>
              </a:rPr>
              <a:t>2023/7/28</a:t>
            </a:fld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3350335" cy="273844"/>
          </a:xfrm>
        </p:spPr>
        <p:txBody>
          <a:bodyPr/>
          <a:lstStyle/>
          <a:p>
            <a:r>
              <a:rPr lang="vi-VN" altLang="zh-CN" sz="1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Thị Thúy Viên - Trường TH Xuân Thịnh </a:t>
            </a:r>
            <a:endParaRPr lang="zh-CN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7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1478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230" y="399970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 smtClean="0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145973" y="1059874"/>
            <a:ext cx="4961213" cy="815213"/>
            <a:chOff x="4085721" y="1963634"/>
            <a:chExt cx="4790673" cy="506830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332917" y="1963634"/>
              <a:ext cx="4543477" cy="484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b="1" i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    </a:t>
              </a:r>
              <a:r>
                <a:rPr lang="en-US" sz="1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các bộ phận chính và yêu cầu sản phẩm chong chóng đồ chơi</a:t>
              </a:r>
              <a:endParaRPr lang="zh-CN" altLang="en-US" sz="18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194210" y="2008799"/>
              <a:ext cx="294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7"/>
          <p:cNvGrpSpPr/>
          <p:nvPr/>
        </p:nvGrpSpPr>
        <p:grpSpPr>
          <a:xfrm>
            <a:off x="4181397" y="1945602"/>
            <a:ext cx="4862119" cy="778401"/>
            <a:chOff x="5141551" y="2177215"/>
            <a:chExt cx="4744350" cy="542757"/>
          </a:xfrm>
        </p:grpSpPr>
        <p:grpSp>
          <p:nvGrpSpPr>
            <p:cNvPr id="17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20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2"/>
              <p:cNvSpPr/>
              <p:nvPr/>
            </p:nvSpPr>
            <p:spPr>
              <a:xfrm rot="2700000">
                <a:off x="5376009" y="2130940"/>
                <a:ext cx="309958" cy="5952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" name="文本框 3"/>
            <p:cNvSpPr txBox="1"/>
            <p:nvPr/>
          </p:nvSpPr>
          <p:spPr>
            <a:xfrm>
              <a:off x="5731179" y="2177215"/>
              <a:ext cx="3947655" cy="493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 bị vật liệu, dụng cụ làm chong chóng đồ chơi 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9" name="文本框 3"/>
            <p:cNvSpPr txBox="1"/>
            <p:nvPr/>
          </p:nvSpPr>
          <p:spPr>
            <a:xfrm>
              <a:off x="5272852" y="2305348"/>
              <a:ext cx="501873" cy="233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9366-EB81-43DE-BA22-D0B35AC7A61D}" type="datetime1">
              <a:rPr lang="zh-CN" altLang="en-US" sz="1400" smtClean="0">
                <a:solidFill>
                  <a:srgbClr val="FF0000"/>
                </a:solidFill>
              </a:rPr>
              <a:t>2023/7/28</a:t>
            </a:fld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86050" y="4767263"/>
            <a:ext cx="3429000" cy="273844"/>
          </a:xfrm>
        </p:spPr>
        <p:txBody>
          <a:bodyPr/>
          <a:lstStyle/>
          <a:p>
            <a:r>
              <a:rPr lang="vi-VN" altLang="zh-CN" sz="1400" smtClean="0">
                <a:solidFill>
                  <a:srgbClr val="FF0000"/>
                </a:solidFill>
                <a:latin typeface="+mj-lt"/>
              </a:rPr>
              <a:t>Lê Thị Thúy Viên - Trường TH Xuân Thịnh </a:t>
            </a:r>
            <a:endParaRPr lang="zh-CN" altLang="en-US" sz="14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8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68132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10" name="组合 16"/>
          <p:cNvGrpSpPr/>
          <p:nvPr/>
        </p:nvGrpSpPr>
        <p:grpSpPr>
          <a:xfrm>
            <a:off x="4182787" y="1760732"/>
            <a:ext cx="4961213" cy="815213"/>
            <a:chOff x="4085721" y="1963634"/>
            <a:chExt cx="4790673" cy="506830"/>
          </a:xfrm>
        </p:grpSpPr>
        <p:grpSp>
          <p:nvGrpSpPr>
            <p:cNvPr id="11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14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文本框 3"/>
            <p:cNvSpPr txBox="1"/>
            <p:nvPr/>
          </p:nvSpPr>
          <p:spPr>
            <a:xfrm>
              <a:off x="4332917" y="1963634"/>
              <a:ext cx="4543477" cy="484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b="1" i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    </a:t>
              </a:r>
              <a:r>
                <a:rPr lang="en-US" sz="1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các bộ phận chính và yêu cầu sản phẩm chong chóng đồ chơi</a:t>
              </a:r>
              <a:endParaRPr lang="zh-CN" altLang="en-US" sz="18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3" name="文本框 3"/>
            <p:cNvSpPr txBox="1"/>
            <p:nvPr/>
          </p:nvSpPr>
          <p:spPr>
            <a:xfrm>
              <a:off x="4194210" y="2008799"/>
              <a:ext cx="294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EDF3-9475-49E1-874C-A33C8F2EA6F5}" type="datetime1">
              <a:rPr lang="zh-CN" altLang="en-US" sz="1400" smtClean="0">
                <a:solidFill>
                  <a:srgbClr val="FF0000"/>
                </a:solidFill>
              </a:rPr>
              <a:t>2023/7/28</a:t>
            </a:fld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6164" y="4767263"/>
            <a:ext cx="3558886" cy="273844"/>
          </a:xfrm>
        </p:spPr>
        <p:txBody>
          <a:bodyPr/>
          <a:lstStyle/>
          <a:p>
            <a:r>
              <a:rPr lang="vi-VN" altLang="zh-CN" sz="1400" smtClean="0">
                <a:solidFill>
                  <a:srgbClr val="FF0000"/>
                </a:solidFill>
              </a:rPr>
              <a:t>Lê Thị Thúy Viên - Trường TH Xuân Thịnh 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9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78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urglass.potx" id="{820BC192-032F-4D2E-8CBE-6B86AC3BA891}" vid="{ED01FC07-4CA7-4AC7-944B-AE335C346F87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6026</TotalTime>
  <Words>751</Words>
  <Application>Microsoft Office PowerPoint</Application>
  <PresentationFormat>On-screen Show (16:9)</PresentationFormat>
  <Paragraphs>139</Paragraphs>
  <Slides>28</Slides>
  <Notes>3</Notes>
  <HiddenSlides>0</HiddenSlides>
  <MMClips>2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6" baseType="lpstr">
      <vt:lpstr>Microsoft YaHei</vt:lpstr>
      <vt:lpstr>SimSun</vt:lpstr>
      <vt:lpstr>.VnTime</vt:lpstr>
      <vt:lpstr>Arial</vt:lpstr>
      <vt:lpstr>Calibri</vt:lpstr>
      <vt:lpstr>Calibri Light</vt:lpstr>
      <vt:lpstr>Comic Sans MS</vt:lpstr>
      <vt:lpstr>等线</vt:lpstr>
      <vt:lpstr>等线 Light</vt:lpstr>
      <vt:lpstr>Isadora</vt:lpstr>
      <vt:lpstr>Segoe Print</vt:lpstr>
      <vt:lpstr>Times New Roman</vt:lpstr>
      <vt:lpstr>Office 主题​​</vt:lpstr>
      <vt:lpstr>1_Office 主题​​</vt:lpstr>
      <vt:lpstr>Custom Design</vt:lpstr>
      <vt:lpstr>1_默认设计模板</vt:lpstr>
      <vt:lpstr>Office Theme</vt:lpstr>
      <vt:lpstr>Paintbrush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</cp:lastModifiedBy>
  <cp:revision>293</cp:revision>
  <dcterms:created xsi:type="dcterms:W3CDTF">2017-06-11T12:45:34Z</dcterms:created>
  <dcterms:modified xsi:type="dcterms:W3CDTF">2023-07-28T01:29:45Z</dcterms:modified>
</cp:coreProperties>
</file>