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23" r:id="rId4"/>
    <p:sldId id="316" r:id="rId5"/>
    <p:sldId id="324" r:id="rId6"/>
    <p:sldId id="325" r:id="rId7"/>
    <p:sldId id="326" r:id="rId8"/>
    <p:sldId id="327" r:id="rId9"/>
    <p:sldId id="328" r:id="rId10"/>
    <p:sldId id="329" r:id="rId11"/>
    <p:sldId id="33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D"/>
    <a:srgbClr val="4472C4"/>
    <a:srgbClr val="FF9E6B"/>
    <a:srgbClr val="212E2C"/>
    <a:srgbClr val="006F8A"/>
    <a:srgbClr val="E1F5FC"/>
    <a:srgbClr val="FFFFFF"/>
    <a:srgbClr val="5B727D"/>
    <a:srgbClr val="F35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-106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23982" y="5064908"/>
            <a:ext cx="2565400" cy="1793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32929" y="5636921"/>
            <a:ext cx="707137" cy="5913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2461" y="5888735"/>
            <a:ext cx="731521" cy="6461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6"/>
          <a:srcRect r="17021"/>
          <a:stretch>
            <a:fillRect/>
          </a:stretch>
        </p:blipFill>
        <p:spPr>
          <a:xfrm>
            <a:off x="101598" y="82022"/>
            <a:ext cx="1166941" cy="1111648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/>
        </p:nvSpPr>
        <p:spPr>
          <a:xfrm>
            <a:off x="1161144" y="459344"/>
            <a:ext cx="10864422" cy="992206"/>
          </a:xfrm>
          <a:custGeom>
            <a:avLst/>
            <a:gdLst>
              <a:gd name="connsiteX0" fmla="*/ 0 w 10473365"/>
              <a:gd name="connsiteY0" fmla="*/ 457469 h 1038040"/>
              <a:gd name="connsiteX1" fmla="*/ 5007428 w 10473365"/>
              <a:gd name="connsiteY1" fmla="*/ 268783 h 1038040"/>
              <a:gd name="connsiteX2" fmla="*/ 9681028 w 10473365"/>
              <a:gd name="connsiteY2" fmla="*/ 355869 h 1038040"/>
              <a:gd name="connsiteX3" fmla="*/ 10043886 w 10473365"/>
              <a:gd name="connsiteY3" fmla="*/ 22040 h 1038040"/>
              <a:gd name="connsiteX4" fmla="*/ 9434286 w 10473365"/>
              <a:gd name="connsiteY4" fmla="*/ 94612 h 1038040"/>
              <a:gd name="connsiteX5" fmla="*/ 10377714 w 10473365"/>
              <a:gd name="connsiteY5" fmla="*/ 602612 h 1038040"/>
              <a:gd name="connsiteX6" fmla="*/ 10392228 w 10473365"/>
              <a:gd name="connsiteY6" fmla="*/ 1038040 h 1038040"/>
              <a:gd name="connsiteX0-1" fmla="*/ 0 w 10473365"/>
              <a:gd name="connsiteY0-2" fmla="*/ 514700 h 1095271"/>
              <a:gd name="connsiteX1-3" fmla="*/ 5007428 w 10473365"/>
              <a:gd name="connsiteY1-4" fmla="*/ 326014 h 1095271"/>
              <a:gd name="connsiteX2-5" fmla="*/ 9681028 w 10473365"/>
              <a:gd name="connsiteY2-6" fmla="*/ 413100 h 1095271"/>
              <a:gd name="connsiteX3-7" fmla="*/ 10034361 w 10473365"/>
              <a:gd name="connsiteY3-8" fmla="*/ 12596 h 1095271"/>
              <a:gd name="connsiteX4-9" fmla="*/ 9434286 w 10473365"/>
              <a:gd name="connsiteY4-10" fmla="*/ 151843 h 1095271"/>
              <a:gd name="connsiteX5-11" fmla="*/ 10377714 w 10473365"/>
              <a:gd name="connsiteY5-12" fmla="*/ 659843 h 1095271"/>
              <a:gd name="connsiteX6-13" fmla="*/ 10392228 w 10473365"/>
              <a:gd name="connsiteY6-14" fmla="*/ 1095271 h 1095271"/>
              <a:gd name="connsiteX0-15" fmla="*/ 0 w 10473365"/>
              <a:gd name="connsiteY0-16" fmla="*/ 530012 h 1110583"/>
              <a:gd name="connsiteX1-17" fmla="*/ 5007428 w 10473365"/>
              <a:gd name="connsiteY1-18" fmla="*/ 341326 h 1110583"/>
              <a:gd name="connsiteX2-19" fmla="*/ 9681028 w 10473365"/>
              <a:gd name="connsiteY2-20" fmla="*/ 428412 h 1110583"/>
              <a:gd name="connsiteX3-21" fmla="*/ 10034361 w 10473365"/>
              <a:gd name="connsiteY3-22" fmla="*/ 27908 h 1110583"/>
              <a:gd name="connsiteX4-23" fmla="*/ 9434286 w 10473365"/>
              <a:gd name="connsiteY4-24" fmla="*/ 167155 h 1110583"/>
              <a:gd name="connsiteX5-25" fmla="*/ 10377714 w 10473365"/>
              <a:gd name="connsiteY5-26" fmla="*/ 675155 h 1110583"/>
              <a:gd name="connsiteX6-27" fmla="*/ 10392228 w 10473365"/>
              <a:gd name="connsiteY6-28" fmla="*/ 1110583 h 1110583"/>
              <a:gd name="connsiteX0-29" fmla="*/ 0 w 10660858"/>
              <a:gd name="connsiteY0-30" fmla="*/ 529604 h 1110175"/>
              <a:gd name="connsiteX1-31" fmla="*/ 5007428 w 10660858"/>
              <a:gd name="connsiteY1-32" fmla="*/ 340918 h 1110175"/>
              <a:gd name="connsiteX2-33" fmla="*/ 9681028 w 10660858"/>
              <a:gd name="connsiteY2-34" fmla="*/ 428004 h 1110175"/>
              <a:gd name="connsiteX3-35" fmla="*/ 10034361 w 10660858"/>
              <a:gd name="connsiteY3-36" fmla="*/ 27500 h 1110175"/>
              <a:gd name="connsiteX4-37" fmla="*/ 9434286 w 10660858"/>
              <a:gd name="connsiteY4-38" fmla="*/ 166747 h 1110175"/>
              <a:gd name="connsiteX5-39" fmla="*/ 10615839 w 10660858"/>
              <a:gd name="connsiteY5-40" fmla="*/ 655697 h 1110175"/>
              <a:gd name="connsiteX6-41" fmla="*/ 10392228 w 10660858"/>
              <a:gd name="connsiteY6-42" fmla="*/ 1110175 h 1110175"/>
              <a:gd name="connsiteX0-43" fmla="*/ 0 w 10864422"/>
              <a:gd name="connsiteY0-44" fmla="*/ 529604 h 957775"/>
              <a:gd name="connsiteX1-45" fmla="*/ 5007428 w 10864422"/>
              <a:gd name="connsiteY1-46" fmla="*/ 340918 h 957775"/>
              <a:gd name="connsiteX2-47" fmla="*/ 9681028 w 10864422"/>
              <a:gd name="connsiteY2-48" fmla="*/ 428004 h 957775"/>
              <a:gd name="connsiteX3-49" fmla="*/ 10034361 w 10864422"/>
              <a:gd name="connsiteY3-50" fmla="*/ 27500 h 957775"/>
              <a:gd name="connsiteX4-51" fmla="*/ 9434286 w 10864422"/>
              <a:gd name="connsiteY4-52" fmla="*/ 166747 h 957775"/>
              <a:gd name="connsiteX5-53" fmla="*/ 10615839 w 10864422"/>
              <a:gd name="connsiteY5-54" fmla="*/ 655697 h 957775"/>
              <a:gd name="connsiteX6-55" fmla="*/ 10835141 w 10864422"/>
              <a:gd name="connsiteY6-56" fmla="*/ 957775 h 957775"/>
              <a:gd name="connsiteX0-57" fmla="*/ 0 w 10864422"/>
              <a:gd name="connsiteY0-58" fmla="*/ 564035 h 992206"/>
              <a:gd name="connsiteX1-59" fmla="*/ 5007428 w 10864422"/>
              <a:gd name="connsiteY1-60" fmla="*/ 375349 h 992206"/>
              <a:gd name="connsiteX2-61" fmla="*/ 9681028 w 10864422"/>
              <a:gd name="connsiteY2-62" fmla="*/ 462435 h 992206"/>
              <a:gd name="connsiteX3-63" fmla="*/ 10034361 w 10864422"/>
              <a:gd name="connsiteY3-64" fmla="*/ 61931 h 992206"/>
              <a:gd name="connsiteX4-65" fmla="*/ 9434286 w 10864422"/>
              <a:gd name="connsiteY4-66" fmla="*/ 201178 h 992206"/>
              <a:gd name="connsiteX5-67" fmla="*/ 10615839 w 10864422"/>
              <a:gd name="connsiteY5-68" fmla="*/ 690128 h 992206"/>
              <a:gd name="connsiteX6-69" fmla="*/ 10835141 w 10864422"/>
              <a:gd name="connsiteY6-70" fmla="*/ 992206 h 992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64422" h="992206">
                <a:moveTo>
                  <a:pt x="0" y="564035"/>
                </a:moveTo>
                <a:cubicBezTo>
                  <a:pt x="1696961" y="478158"/>
                  <a:pt x="5007428" y="375349"/>
                  <a:pt x="5007428" y="375349"/>
                </a:cubicBezTo>
                <a:cubicBezTo>
                  <a:pt x="6620933" y="358416"/>
                  <a:pt x="8843206" y="514671"/>
                  <a:pt x="9681028" y="462435"/>
                </a:cubicBezTo>
                <a:cubicBezTo>
                  <a:pt x="10518850" y="410199"/>
                  <a:pt x="10313610" y="143574"/>
                  <a:pt x="10034361" y="61931"/>
                </a:cubicBezTo>
                <a:cubicBezTo>
                  <a:pt x="9755112" y="-19712"/>
                  <a:pt x="9389761" y="-60684"/>
                  <a:pt x="9434286" y="201178"/>
                </a:cubicBezTo>
                <a:cubicBezTo>
                  <a:pt x="9478811" y="463040"/>
                  <a:pt x="10382363" y="558290"/>
                  <a:pt x="10615839" y="690128"/>
                </a:cubicBezTo>
                <a:cubicBezTo>
                  <a:pt x="10849315" y="821966"/>
                  <a:pt x="10907712" y="853111"/>
                  <a:pt x="10835141" y="99220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386497" y="837992"/>
            <a:ext cx="856860" cy="7113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3071475">
            <a:off x="9122172" y="582358"/>
            <a:ext cx="606027" cy="6060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10758" y="55834"/>
            <a:ext cx="759729" cy="7821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>
            <a:off x="2794528" y="914612"/>
            <a:ext cx="6821712" cy="4855527"/>
          </a:xfrm>
          <a:custGeom>
            <a:avLst/>
            <a:gdLst>
              <a:gd name="connsiteX0" fmla="*/ 4158765 w 6821712"/>
              <a:gd name="connsiteY0" fmla="*/ 15 h 4855527"/>
              <a:gd name="connsiteX1" fmla="*/ 4598707 w 6821712"/>
              <a:gd name="connsiteY1" fmla="*/ 150668 h 4855527"/>
              <a:gd name="connsiteX2" fmla="*/ 4702561 w 6821712"/>
              <a:gd name="connsiteY2" fmla="*/ 254890 h 4855527"/>
              <a:gd name="connsiteX3" fmla="*/ 4708483 w 6821712"/>
              <a:gd name="connsiteY3" fmla="*/ 247049 h 4855527"/>
              <a:gd name="connsiteX4" fmla="*/ 4703080 w 6821712"/>
              <a:gd name="connsiteY4" fmla="*/ 255411 h 4855527"/>
              <a:gd name="connsiteX5" fmla="*/ 4710533 w 6821712"/>
              <a:gd name="connsiteY5" fmla="*/ 262890 h 4855527"/>
              <a:gd name="connsiteX6" fmla="*/ 5598403 w 6821712"/>
              <a:gd name="connsiteY6" fmla="*/ 61678 h 4855527"/>
              <a:gd name="connsiteX7" fmla="*/ 6048645 w 6821712"/>
              <a:gd name="connsiteY7" fmla="*/ 610602 h 4855527"/>
              <a:gd name="connsiteX8" fmla="*/ 6051082 w 6821712"/>
              <a:gd name="connsiteY8" fmla="*/ 611408 h 4855527"/>
              <a:gd name="connsiteX9" fmla="*/ 6148093 w 6821712"/>
              <a:gd name="connsiteY9" fmla="*/ 643511 h 4855527"/>
              <a:gd name="connsiteX10" fmla="*/ 6626471 w 6821712"/>
              <a:gd name="connsiteY10" fmla="*/ 1143347 h 4855527"/>
              <a:gd name="connsiteX11" fmla="*/ 6600607 w 6821712"/>
              <a:gd name="connsiteY11" fmla="*/ 1721031 h 4855527"/>
              <a:gd name="connsiteX12" fmla="*/ 6789535 w 6821712"/>
              <a:gd name="connsiteY12" fmla="*/ 2604296 h 4855527"/>
              <a:gd name="connsiteX13" fmla="*/ 5904505 w 6821712"/>
              <a:gd name="connsiteY13" fmla="*/ 3377462 h 4855527"/>
              <a:gd name="connsiteX14" fmla="*/ 5587679 w 6821712"/>
              <a:gd name="connsiteY14" fmla="*/ 4039968 h 4855527"/>
              <a:gd name="connsiteX15" fmla="*/ 4508988 w 6821712"/>
              <a:gd name="connsiteY15" fmla="*/ 4120183 h 4855527"/>
              <a:gd name="connsiteX16" fmla="*/ 3738134 w 6821712"/>
              <a:gd name="connsiteY16" fmla="*/ 4826953 h 4855527"/>
              <a:gd name="connsiteX17" fmla="*/ 2604721 w 6821712"/>
              <a:gd name="connsiteY17" fmla="*/ 4395543 h 4855527"/>
              <a:gd name="connsiteX18" fmla="*/ 921081 w 6821712"/>
              <a:gd name="connsiteY18" fmla="*/ 3969302 h 4855527"/>
              <a:gd name="connsiteX19" fmla="*/ 180821 w 6821712"/>
              <a:gd name="connsiteY19" fmla="*/ 3494977 h 4855527"/>
              <a:gd name="connsiteX20" fmla="*/ 338998 w 6821712"/>
              <a:gd name="connsiteY20" fmla="*/ 2854716 h 4855527"/>
              <a:gd name="connsiteX21" fmla="*/ 4982 w 6821712"/>
              <a:gd name="connsiteY21" fmla="*/ 2197828 h 4855527"/>
              <a:gd name="connsiteX22" fmla="*/ 614978 w 6821712"/>
              <a:gd name="connsiteY22" fmla="*/ 1613965 h 4855527"/>
              <a:gd name="connsiteX23" fmla="*/ 620813 w 6821712"/>
              <a:gd name="connsiteY23" fmla="*/ 1598574 h 4855527"/>
              <a:gd name="connsiteX24" fmla="*/ 620814 w 6821712"/>
              <a:gd name="connsiteY24" fmla="*/ 1598574 h 4855527"/>
              <a:gd name="connsiteX25" fmla="*/ 892536 w 6821712"/>
              <a:gd name="connsiteY25" fmla="*/ 760134 h 4855527"/>
              <a:gd name="connsiteX26" fmla="*/ 2214405 w 6821712"/>
              <a:gd name="connsiteY26" fmla="*/ 568584 h 4855527"/>
              <a:gd name="connsiteX27" fmla="*/ 2214638 w 6821712"/>
              <a:gd name="connsiteY27" fmla="*/ 568215 h 4855527"/>
              <a:gd name="connsiteX28" fmla="*/ 2213617 w 6821712"/>
              <a:gd name="connsiteY28" fmla="*/ 567460 h 4855527"/>
              <a:gd name="connsiteX29" fmla="*/ 2214678 w 6821712"/>
              <a:gd name="connsiteY29" fmla="*/ 568150 h 4855527"/>
              <a:gd name="connsiteX30" fmla="*/ 2268448 w 6821712"/>
              <a:gd name="connsiteY30" fmla="*/ 482661 h 4855527"/>
              <a:gd name="connsiteX31" fmla="*/ 3547156 w 6821712"/>
              <a:gd name="connsiteY31" fmla="*/ 369732 h 4855527"/>
              <a:gd name="connsiteX32" fmla="*/ 3552543 w 6821712"/>
              <a:gd name="connsiteY32" fmla="*/ 361832 h 4855527"/>
              <a:gd name="connsiteX33" fmla="*/ 3554095 w 6821712"/>
              <a:gd name="connsiteY33" fmla="*/ 358272 h 4855527"/>
              <a:gd name="connsiteX34" fmla="*/ 3553100 w 6821712"/>
              <a:gd name="connsiteY34" fmla="*/ 361015 h 4855527"/>
              <a:gd name="connsiteX35" fmla="*/ 3639432 w 6821712"/>
              <a:gd name="connsiteY35" fmla="*/ 234430 h 4855527"/>
              <a:gd name="connsiteX36" fmla="*/ 4066473 w 6821712"/>
              <a:gd name="connsiteY36" fmla="*/ 6629 h 4855527"/>
              <a:gd name="connsiteX37" fmla="*/ 4158765 w 6821712"/>
              <a:gd name="connsiteY37" fmla="*/ 15 h 48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821712" h="4855527">
                <a:moveTo>
                  <a:pt x="4158765" y="15"/>
                </a:moveTo>
                <a:cubicBezTo>
                  <a:pt x="4319603" y="-998"/>
                  <a:pt x="4475194" y="52765"/>
                  <a:pt x="4598707" y="150668"/>
                </a:cubicBezTo>
                <a:lnTo>
                  <a:pt x="4702561" y="254890"/>
                </a:lnTo>
                <a:lnTo>
                  <a:pt x="4708483" y="247049"/>
                </a:lnTo>
                <a:lnTo>
                  <a:pt x="4703080" y="255411"/>
                </a:lnTo>
                <a:lnTo>
                  <a:pt x="4710533" y="262890"/>
                </a:lnTo>
                <a:cubicBezTo>
                  <a:pt x="4928479" y="14156"/>
                  <a:pt x="5288989" y="-67520"/>
                  <a:pt x="5598403" y="61678"/>
                </a:cubicBezTo>
                <a:cubicBezTo>
                  <a:pt x="5834169" y="160094"/>
                  <a:pt x="6003227" y="366136"/>
                  <a:pt x="6048645" y="610602"/>
                </a:cubicBezTo>
                <a:lnTo>
                  <a:pt x="6051082" y="611408"/>
                </a:lnTo>
                <a:lnTo>
                  <a:pt x="6148093" y="643511"/>
                </a:lnTo>
                <a:cubicBezTo>
                  <a:pt x="6373396" y="733670"/>
                  <a:pt x="6549196" y="915284"/>
                  <a:pt x="6626471" y="1143347"/>
                </a:cubicBezTo>
                <a:cubicBezTo>
                  <a:pt x="6690655" y="1332538"/>
                  <a:pt x="6681509" y="1538019"/>
                  <a:pt x="6600607" y="1721031"/>
                </a:cubicBezTo>
                <a:cubicBezTo>
                  <a:pt x="6799471" y="1972012"/>
                  <a:pt x="6869018" y="2297367"/>
                  <a:pt x="6789535" y="2604296"/>
                </a:cubicBezTo>
                <a:cubicBezTo>
                  <a:pt x="6683875" y="3012337"/>
                  <a:pt x="6334089" y="3317919"/>
                  <a:pt x="5904505" y="3377462"/>
                </a:cubicBezTo>
                <a:cubicBezTo>
                  <a:pt x="5902455" y="3632151"/>
                  <a:pt x="5786858" y="3873695"/>
                  <a:pt x="5587679" y="4039968"/>
                </a:cubicBezTo>
                <a:cubicBezTo>
                  <a:pt x="5285046" y="4292634"/>
                  <a:pt x="4847893" y="4325102"/>
                  <a:pt x="4508988" y="4120183"/>
                </a:cubicBezTo>
                <a:cubicBezTo>
                  <a:pt x="4399384" y="4472164"/>
                  <a:pt x="4105898" y="4741233"/>
                  <a:pt x="3738134" y="4826953"/>
                </a:cubicBezTo>
                <a:cubicBezTo>
                  <a:pt x="3304766" y="4927952"/>
                  <a:pt x="2852473" y="4755838"/>
                  <a:pt x="2604721" y="4395543"/>
                </a:cubicBezTo>
                <a:cubicBezTo>
                  <a:pt x="2019957" y="4737525"/>
                  <a:pt x="1260458" y="4545301"/>
                  <a:pt x="921081" y="3969302"/>
                </a:cubicBezTo>
                <a:cubicBezTo>
                  <a:pt x="587696" y="4007163"/>
                  <a:pt x="274655" y="3806625"/>
                  <a:pt x="180821" y="3494977"/>
                </a:cubicBezTo>
                <a:cubicBezTo>
                  <a:pt x="112851" y="3269498"/>
                  <a:pt x="172936" y="3026156"/>
                  <a:pt x="338998" y="2854716"/>
                </a:cubicBezTo>
                <a:cubicBezTo>
                  <a:pt x="103389" y="2720238"/>
                  <a:pt x="-27820" y="2462179"/>
                  <a:pt x="4982" y="2197828"/>
                </a:cubicBezTo>
                <a:cubicBezTo>
                  <a:pt x="43462" y="1888315"/>
                  <a:pt x="296733" y="1645872"/>
                  <a:pt x="614978" y="1613965"/>
                </a:cubicBezTo>
                <a:lnTo>
                  <a:pt x="620813" y="1598574"/>
                </a:lnTo>
                <a:lnTo>
                  <a:pt x="620814" y="1598574"/>
                </a:lnTo>
                <a:cubicBezTo>
                  <a:pt x="578076" y="1293779"/>
                  <a:pt x="677745" y="986400"/>
                  <a:pt x="892536" y="760134"/>
                </a:cubicBezTo>
                <a:cubicBezTo>
                  <a:pt x="1231914" y="402761"/>
                  <a:pt x="1782141" y="323108"/>
                  <a:pt x="2214405" y="568584"/>
                </a:cubicBezTo>
                <a:lnTo>
                  <a:pt x="2214638" y="568215"/>
                </a:lnTo>
                <a:lnTo>
                  <a:pt x="2213617" y="567460"/>
                </a:lnTo>
                <a:lnTo>
                  <a:pt x="2214678" y="568150"/>
                </a:lnTo>
                <a:lnTo>
                  <a:pt x="2268448" y="482661"/>
                </a:lnTo>
                <a:cubicBezTo>
                  <a:pt x="2560703" y="75711"/>
                  <a:pt x="3171329" y="10575"/>
                  <a:pt x="3547156" y="369732"/>
                </a:cubicBezTo>
                <a:lnTo>
                  <a:pt x="3552543" y="361832"/>
                </a:lnTo>
                <a:lnTo>
                  <a:pt x="3554095" y="358272"/>
                </a:lnTo>
                <a:lnTo>
                  <a:pt x="3553100" y="361015"/>
                </a:lnTo>
                <a:lnTo>
                  <a:pt x="3639432" y="234430"/>
                </a:lnTo>
                <a:cubicBezTo>
                  <a:pt x="3747183" y="111890"/>
                  <a:pt x="3898400" y="29716"/>
                  <a:pt x="4066473" y="6629"/>
                </a:cubicBezTo>
                <a:cubicBezTo>
                  <a:pt x="4097304" y="2388"/>
                  <a:pt x="4128130" y="207"/>
                  <a:pt x="4158765" y="15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651879" y="863812"/>
            <a:ext cx="6821712" cy="4855527"/>
          </a:xfrm>
          <a:custGeom>
            <a:avLst/>
            <a:gdLst>
              <a:gd name="connsiteX0" fmla="*/ 4158765 w 6821712"/>
              <a:gd name="connsiteY0" fmla="*/ 15 h 4855527"/>
              <a:gd name="connsiteX1" fmla="*/ 4598707 w 6821712"/>
              <a:gd name="connsiteY1" fmla="*/ 150668 h 4855527"/>
              <a:gd name="connsiteX2" fmla="*/ 4702561 w 6821712"/>
              <a:gd name="connsiteY2" fmla="*/ 254890 h 4855527"/>
              <a:gd name="connsiteX3" fmla="*/ 4708483 w 6821712"/>
              <a:gd name="connsiteY3" fmla="*/ 247049 h 4855527"/>
              <a:gd name="connsiteX4" fmla="*/ 4703080 w 6821712"/>
              <a:gd name="connsiteY4" fmla="*/ 255411 h 4855527"/>
              <a:gd name="connsiteX5" fmla="*/ 4710533 w 6821712"/>
              <a:gd name="connsiteY5" fmla="*/ 262890 h 4855527"/>
              <a:gd name="connsiteX6" fmla="*/ 5598403 w 6821712"/>
              <a:gd name="connsiteY6" fmla="*/ 61678 h 4855527"/>
              <a:gd name="connsiteX7" fmla="*/ 6048645 w 6821712"/>
              <a:gd name="connsiteY7" fmla="*/ 610602 h 4855527"/>
              <a:gd name="connsiteX8" fmla="*/ 6051082 w 6821712"/>
              <a:gd name="connsiteY8" fmla="*/ 611408 h 4855527"/>
              <a:gd name="connsiteX9" fmla="*/ 6148093 w 6821712"/>
              <a:gd name="connsiteY9" fmla="*/ 643511 h 4855527"/>
              <a:gd name="connsiteX10" fmla="*/ 6626471 w 6821712"/>
              <a:gd name="connsiteY10" fmla="*/ 1143347 h 4855527"/>
              <a:gd name="connsiteX11" fmla="*/ 6600607 w 6821712"/>
              <a:gd name="connsiteY11" fmla="*/ 1721031 h 4855527"/>
              <a:gd name="connsiteX12" fmla="*/ 6789535 w 6821712"/>
              <a:gd name="connsiteY12" fmla="*/ 2604296 h 4855527"/>
              <a:gd name="connsiteX13" fmla="*/ 5904505 w 6821712"/>
              <a:gd name="connsiteY13" fmla="*/ 3377462 h 4855527"/>
              <a:gd name="connsiteX14" fmla="*/ 5587679 w 6821712"/>
              <a:gd name="connsiteY14" fmla="*/ 4039968 h 4855527"/>
              <a:gd name="connsiteX15" fmla="*/ 4508988 w 6821712"/>
              <a:gd name="connsiteY15" fmla="*/ 4120183 h 4855527"/>
              <a:gd name="connsiteX16" fmla="*/ 3738134 w 6821712"/>
              <a:gd name="connsiteY16" fmla="*/ 4826953 h 4855527"/>
              <a:gd name="connsiteX17" fmla="*/ 2604721 w 6821712"/>
              <a:gd name="connsiteY17" fmla="*/ 4395543 h 4855527"/>
              <a:gd name="connsiteX18" fmla="*/ 921081 w 6821712"/>
              <a:gd name="connsiteY18" fmla="*/ 3969302 h 4855527"/>
              <a:gd name="connsiteX19" fmla="*/ 180821 w 6821712"/>
              <a:gd name="connsiteY19" fmla="*/ 3494977 h 4855527"/>
              <a:gd name="connsiteX20" fmla="*/ 338998 w 6821712"/>
              <a:gd name="connsiteY20" fmla="*/ 2854716 h 4855527"/>
              <a:gd name="connsiteX21" fmla="*/ 4982 w 6821712"/>
              <a:gd name="connsiteY21" fmla="*/ 2197828 h 4855527"/>
              <a:gd name="connsiteX22" fmla="*/ 614978 w 6821712"/>
              <a:gd name="connsiteY22" fmla="*/ 1613965 h 4855527"/>
              <a:gd name="connsiteX23" fmla="*/ 620813 w 6821712"/>
              <a:gd name="connsiteY23" fmla="*/ 1598574 h 4855527"/>
              <a:gd name="connsiteX24" fmla="*/ 620814 w 6821712"/>
              <a:gd name="connsiteY24" fmla="*/ 1598574 h 4855527"/>
              <a:gd name="connsiteX25" fmla="*/ 892536 w 6821712"/>
              <a:gd name="connsiteY25" fmla="*/ 760134 h 4855527"/>
              <a:gd name="connsiteX26" fmla="*/ 2214405 w 6821712"/>
              <a:gd name="connsiteY26" fmla="*/ 568584 h 4855527"/>
              <a:gd name="connsiteX27" fmla="*/ 2214638 w 6821712"/>
              <a:gd name="connsiteY27" fmla="*/ 568215 h 4855527"/>
              <a:gd name="connsiteX28" fmla="*/ 2213617 w 6821712"/>
              <a:gd name="connsiteY28" fmla="*/ 567460 h 4855527"/>
              <a:gd name="connsiteX29" fmla="*/ 2214678 w 6821712"/>
              <a:gd name="connsiteY29" fmla="*/ 568150 h 4855527"/>
              <a:gd name="connsiteX30" fmla="*/ 2268448 w 6821712"/>
              <a:gd name="connsiteY30" fmla="*/ 482661 h 4855527"/>
              <a:gd name="connsiteX31" fmla="*/ 3547156 w 6821712"/>
              <a:gd name="connsiteY31" fmla="*/ 369732 h 4855527"/>
              <a:gd name="connsiteX32" fmla="*/ 3552543 w 6821712"/>
              <a:gd name="connsiteY32" fmla="*/ 361832 h 4855527"/>
              <a:gd name="connsiteX33" fmla="*/ 3554095 w 6821712"/>
              <a:gd name="connsiteY33" fmla="*/ 358272 h 4855527"/>
              <a:gd name="connsiteX34" fmla="*/ 3553100 w 6821712"/>
              <a:gd name="connsiteY34" fmla="*/ 361015 h 4855527"/>
              <a:gd name="connsiteX35" fmla="*/ 3639432 w 6821712"/>
              <a:gd name="connsiteY35" fmla="*/ 234430 h 4855527"/>
              <a:gd name="connsiteX36" fmla="*/ 4066473 w 6821712"/>
              <a:gd name="connsiteY36" fmla="*/ 6629 h 4855527"/>
              <a:gd name="connsiteX37" fmla="*/ 4158765 w 6821712"/>
              <a:gd name="connsiteY37" fmla="*/ 15 h 48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821712" h="4855527">
                <a:moveTo>
                  <a:pt x="4158765" y="15"/>
                </a:moveTo>
                <a:cubicBezTo>
                  <a:pt x="4319603" y="-998"/>
                  <a:pt x="4475194" y="52765"/>
                  <a:pt x="4598707" y="150668"/>
                </a:cubicBezTo>
                <a:lnTo>
                  <a:pt x="4702561" y="254890"/>
                </a:lnTo>
                <a:lnTo>
                  <a:pt x="4708483" y="247049"/>
                </a:lnTo>
                <a:lnTo>
                  <a:pt x="4703080" y="255411"/>
                </a:lnTo>
                <a:lnTo>
                  <a:pt x="4710533" y="262890"/>
                </a:lnTo>
                <a:cubicBezTo>
                  <a:pt x="4928479" y="14156"/>
                  <a:pt x="5288989" y="-67520"/>
                  <a:pt x="5598403" y="61678"/>
                </a:cubicBezTo>
                <a:cubicBezTo>
                  <a:pt x="5834169" y="160094"/>
                  <a:pt x="6003227" y="366136"/>
                  <a:pt x="6048645" y="610602"/>
                </a:cubicBezTo>
                <a:lnTo>
                  <a:pt x="6051082" y="611408"/>
                </a:lnTo>
                <a:lnTo>
                  <a:pt x="6148093" y="643511"/>
                </a:lnTo>
                <a:cubicBezTo>
                  <a:pt x="6373396" y="733670"/>
                  <a:pt x="6549196" y="915284"/>
                  <a:pt x="6626471" y="1143347"/>
                </a:cubicBezTo>
                <a:cubicBezTo>
                  <a:pt x="6690655" y="1332538"/>
                  <a:pt x="6681509" y="1538019"/>
                  <a:pt x="6600607" y="1721031"/>
                </a:cubicBezTo>
                <a:cubicBezTo>
                  <a:pt x="6799471" y="1972012"/>
                  <a:pt x="6869018" y="2297367"/>
                  <a:pt x="6789535" y="2604296"/>
                </a:cubicBezTo>
                <a:cubicBezTo>
                  <a:pt x="6683875" y="3012337"/>
                  <a:pt x="6334089" y="3317919"/>
                  <a:pt x="5904505" y="3377462"/>
                </a:cubicBezTo>
                <a:cubicBezTo>
                  <a:pt x="5902455" y="3632151"/>
                  <a:pt x="5786858" y="3873695"/>
                  <a:pt x="5587679" y="4039968"/>
                </a:cubicBezTo>
                <a:cubicBezTo>
                  <a:pt x="5285046" y="4292634"/>
                  <a:pt x="4847893" y="4325102"/>
                  <a:pt x="4508988" y="4120183"/>
                </a:cubicBezTo>
                <a:cubicBezTo>
                  <a:pt x="4399384" y="4472164"/>
                  <a:pt x="4105898" y="4741233"/>
                  <a:pt x="3738134" y="4826953"/>
                </a:cubicBezTo>
                <a:cubicBezTo>
                  <a:pt x="3304766" y="4927952"/>
                  <a:pt x="2852473" y="4755838"/>
                  <a:pt x="2604721" y="4395543"/>
                </a:cubicBezTo>
                <a:cubicBezTo>
                  <a:pt x="2019957" y="4737525"/>
                  <a:pt x="1260458" y="4545301"/>
                  <a:pt x="921081" y="3969302"/>
                </a:cubicBezTo>
                <a:cubicBezTo>
                  <a:pt x="587696" y="4007163"/>
                  <a:pt x="274655" y="3806625"/>
                  <a:pt x="180821" y="3494977"/>
                </a:cubicBezTo>
                <a:cubicBezTo>
                  <a:pt x="112851" y="3269498"/>
                  <a:pt x="172936" y="3026156"/>
                  <a:pt x="338998" y="2854716"/>
                </a:cubicBezTo>
                <a:cubicBezTo>
                  <a:pt x="103389" y="2720238"/>
                  <a:pt x="-27820" y="2462179"/>
                  <a:pt x="4982" y="2197828"/>
                </a:cubicBezTo>
                <a:cubicBezTo>
                  <a:pt x="43462" y="1888315"/>
                  <a:pt x="296733" y="1645872"/>
                  <a:pt x="614978" y="1613965"/>
                </a:cubicBezTo>
                <a:lnTo>
                  <a:pt x="620813" y="1598574"/>
                </a:lnTo>
                <a:lnTo>
                  <a:pt x="620814" y="1598574"/>
                </a:lnTo>
                <a:cubicBezTo>
                  <a:pt x="578076" y="1293779"/>
                  <a:pt x="677745" y="986400"/>
                  <a:pt x="892536" y="760134"/>
                </a:cubicBezTo>
                <a:cubicBezTo>
                  <a:pt x="1231914" y="402761"/>
                  <a:pt x="1782141" y="323108"/>
                  <a:pt x="2214405" y="568584"/>
                </a:cubicBezTo>
                <a:lnTo>
                  <a:pt x="2214638" y="568215"/>
                </a:lnTo>
                <a:lnTo>
                  <a:pt x="2213617" y="567460"/>
                </a:lnTo>
                <a:lnTo>
                  <a:pt x="2214678" y="568150"/>
                </a:lnTo>
                <a:lnTo>
                  <a:pt x="2268448" y="482661"/>
                </a:lnTo>
                <a:cubicBezTo>
                  <a:pt x="2560703" y="75711"/>
                  <a:pt x="3171329" y="10575"/>
                  <a:pt x="3547156" y="369732"/>
                </a:cubicBezTo>
                <a:lnTo>
                  <a:pt x="3552543" y="361832"/>
                </a:lnTo>
                <a:lnTo>
                  <a:pt x="3554095" y="358272"/>
                </a:lnTo>
                <a:lnTo>
                  <a:pt x="3553100" y="361015"/>
                </a:lnTo>
                <a:lnTo>
                  <a:pt x="3639432" y="234430"/>
                </a:lnTo>
                <a:cubicBezTo>
                  <a:pt x="3747183" y="111890"/>
                  <a:pt x="3898400" y="29716"/>
                  <a:pt x="4066473" y="6629"/>
                </a:cubicBezTo>
                <a:cubicBezTo>
                  <a:pt x="4097304" y="2388"/>
                  <a:pt x="4128130" y="207"/>
                  <a:pt x="4158765" y="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471" y="149085"/>
            <a:ext cx="2039399" cy="2099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73" y="384045"/>
            <a:ext cx="2409955" cy="24099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3671" y="743923"/>
            <a:ext cx="731521" cy="646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7725" y="1867048"/>
            <a:ext cx="1414275" cy="11948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452362">
            <a:off x="10537116" y="3335127"/>
            <a:ext cx="1297584" cy="102570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16" y="3124150"/>
            <a:ext cx="2036068" cy="135331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3779" y="1909748"/>
            <a:ext cx="707137" cy="5913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6885" y="-29277"/>
            <a:ext cx="1615443" cy="134112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155347" y="2897851"/>
            <a:ext cx="6264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Bài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10: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Lắp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ghép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mô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hình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robot (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Tiết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2)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29000" y="2084051"/>
            <a:ext cx="580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Chủ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đề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II: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Thủ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công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,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kỹ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thuật</a:t>
            </a:r>
            <a:endParaRPr lang="zh-CN" altLang="en-US" sz="3200" b="1" dirty="0">
              <a:solidFill>
                <a:srgbClr val="002060"/>
              </a:solidFill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3708555" y="421128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9922" y="337418"/>
            <a:ext cx="615697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90499"/>
            <a:ext cx="5657850" cy="66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6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VẬN DỤNG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KHỞI ĐỘNG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KHÁM PHÁ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02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79" y="423848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84248" y="1229988"/>
            <a:ext cx="364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ĐẦU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1026130"/>
            <a:ext cx="912626" cy="869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1786671"/>
            <a:ext cx="912626" cy="8693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2547212"/>
            <a:ext cx="912626" cy="8693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3307753"/>
            <a:ext cx="912626" cy="869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9613" y="10899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51816" y="1930132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02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64516" y="27060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51816" y="345659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04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pic>
        <p:nvPicPr>
          <p:cNvPr id="26" name="图片 3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4116957"/>
            <a:ext cx="912626" cy="869383"/>
          </a:xfrm>
          <a:prstGeom prst="rect">
            <a:avLst/>
          </a:prstGeom>
        </p:spPr>
      </p:pic>
      <p:sp>
        <p:nvSpPr>
          <p:cNvPr id="32" name="文本框 40"/>
          <p:cNvSpPr txBox="1"/>
          <p:nvPr/>
        </p:nvSpPr>
        <p:spPr>
          <a:xfrm>
            <a:off x="4451816" y="42657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问藏书房" pitchFamily="2" charset="-122"/>
                <a:ea typeface="问藏书房" pitchFamily="2" charset="-122"/>
              </a:rPr>
              <a:t>05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5284249" y="1991687"/>
            <a:ext cx="403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THÂN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36" name="文本框 23"/>
          <p:cNvSpPr txBox="1"/>
          <p:nvPr/>
        </p:nvSpPr>
        <p:spPr>
          <a:xfrm>
            <a:off x="5284249" y="2698387"/>
            <a:ext cx="448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HAI TAY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2" name="文本框 23"/>
          <p:cNvSpPr txBox="1"/>
          <p:nvPr/>
        </p:nvSpPr>
        <p:spPr>
          <a:xfrm>
            <a:off x="5284248" y="3487367"/>
            <a:ext cx="394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CHÂN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3" name="文本框 23"/>
          <p:cNvSpPr txBox="1"/>
          <p:nvPr/>
        </p:nvSpPr>
        <p:spPr>
          <a:xfrm>
            <a:off x="5284249" y="4177136"/>
            <a:ext cx="39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CÁC BỘ</a:t>
            </a:r>
          </a:p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PHẬN CỦA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LUYỆN TẬP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71" y="1189529"/>
            <a:ext cx="8514776" cy="40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6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3" y="0"/>
            <a:ext cx="8235950" cy="671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7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4425"/>
            <a:ext cx="9296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8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070"/>
            <a:ext cx="4933950" cy="67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7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t3134l1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62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航天科技</dc:title>
  <dc:subject>卡通风</dc:subject>
  <dc:description>www.51pptmoban.com</dc:description>
  <cp:lastModifiedBy>Windows User</cp:lastModifiedBy>
  <cp:revision>143</cp:revision>
  <dcterms:created xsi:type="dcterms:W3CDTF">2019-04-01T08:23:00Z</dcterms:created>
  <dcterms:modified xsi:type="dcterms:W3CDTF">2023-07-25T09:31:31Z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060D54BFF3FD41088DD45D4A2BCD90D0</vt:lpwstr>
  </property>
</Properties>
</file>