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6" r:id="rId2"/>
    <p:sldId id="337" r:id="rId3"/>
    <p:sldId id="342" r:id="rId4"/>
    <p:sldId id="362" r:id="rId5"/>
    <p:sldId id="378" r:id="rId6"/>
    <p:sldId id="271" r:id="rId7"/>
    <p:sldId id="305" r:id="rId8"/>
    <p:sldId id="367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80" r:id="rId17"/>
    <p:sldId id="333" r:id="rId18"/>
    <p:sldId id="381" r:id="rId19"/>
    <p:sldId id="384" r:id="rId20"/>
    <p:sldId id="346" r:id="rId21"/>
  </p:sldIdLst>
  <p:sldSz cx="9144000" cy="5143500" type="screen16x9"/>
  <p:notesSz cx="9144000" cy="6858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025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0513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076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1026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012825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215390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418590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621155" algn="l" defTabSz="40513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63D"/>
    <a:srgbClr val="D767C7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4660"/>
  </p:normalViewPr>
  <p:slideViewPr>
    <p:cSldViewPr>
      <p:cViewPr varScale="1">
        <p:scale>
          <a:sx n="90" d="100"/>
          <a:sy n="90" d="100"/>
        </p:scale>
        <p:origin x="1104" y="72"/>
      </p:cViewPr>
      <p:guideLst>
        <p:guide orient="horz" pos="162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1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56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13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695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26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2825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390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590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1155" algn="l" defTabSz="40513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4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1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8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16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0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18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6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ppt/slides/ppt/media/media1.wav" TargetMode="External"/><Relationship Id="rId1" Type="http://schemas.microsoft.com/office/2007/relationships/media" Target="ppt/slides/ppt/media/media1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3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7"/>
            <a:ext cx="3840162" cy="20968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66" y="1183762"/>
            <a:ext cx="2870979" cy="1438537"/>
          </a:xfrm>
          <a:prstGeom prst="rect">
            <a:avLst/>
          </a:prstGeom>
        </p:spPr>
      </p:pic>
      <p:pic>
        <p:nvPicPr>
          <p:cNvPr id="9" name="轻快儿童音乐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5350" y="4743550"/>
            <a:ext cx="399950" cy="399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2" y="-19049"/>
            <a:ext cx="767773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 </a:t>
            </a:r>
          </a:p>
          <a:p>
            <a:pPr algn="ctr">
              <a:lnSpc>
                <a:spcPct val="150000"/>
              </a:lnSpc>
            </a:pPr>
            <a:r>
              <a:rPr lang="en-US" sz="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 DỰ GIỜ THĂM LỚP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4654" y="1723132"/>
            <a:ext cx="3922869" cy="14784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MÔN: CÔNG NGHỆ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 4A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304800" y="-171450"/>
            <a:ext cx="8633460" cy="521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92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2038350"/>
            <a:ext cx="6096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93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209550"/>
            <a:ext cx="8633460" cy="4226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5425" indent="-225425" algn="just"/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666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Lau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2038350"/>
            <a:ext cx="5181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554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45509" y="-169839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24067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7" y="961132"/>
            <a:ext cx="8879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2114551"/>
            <a:ext cx="38862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39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209550"/>
            <a:ext cx="8633460" cy="4226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5425" indent="-225425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077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6790" y="285751"/>
            <a:ext cx="369043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28600" y="-95250"/>
            <a:ext cx="8496300" cy="1518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7965" indent="-227965" algn="just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27965" indent="-227965" algn="just"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4900" y="4833938"/>
            <a:ext cx="4191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276350"/>
            <a:ext cx="4448175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94" y="-23813"/>
            <a:ext cx="3976406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0248"/>
          <p:cNvSpPr txBox="1"/>
          <p:nvPr/>
        </p:nvSpPr>
        <p:spPr>
          <a:xfrm>
            <a:off x="5715000" y="984177"/>
            <a:ext cx="2668176" cy="115823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Hoạt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động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2115" y="285751"/>
            <a:ext cx="3319780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666750"/>
            <a:ext cx="4267200" cy="3518297"/>
          </a:xfrm>
        </p:spPr>
        <p:txBody>
          <a:bodyPr>
            <a:noAutofit/>
          </a:bodyPr>
          <a:lstStyle/>
          <a:p>
            <a:pPr algn="just"/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một số công việc chăm sóc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gia đình, nhà 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lại sản phẩm (hình ảnh) vào buổi học tiếp theo)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514350"/>
            <a:ext cx="3740150" cy="404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3582" y="285751"/>
            <a:ext cx="369684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1422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3" imgW="1278255" imgH="1273810" progId="">
                  <p:embed/>
                </p:oleObj>
              </mc:Choice>
              <mc:Fallback>
                <p:oleObj name="Clip" r:id="rId3" imgW="1278255" imgH="127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145338" y="2571750"/>
          <a:ext cx="199866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5" imgW="1999615" imgH="1831340" progId="">
                  <p:embed/>
                </p:oleObj>
              </mc:Choice>
              <mc:Fallback>
                <p:oleObj name="Clip" r:id="rId5" imgW="1999615" imgH="18313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2571750"/>
                        <a:ext cx="1998662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609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43200" y="2781300"/>
            <a:ext cx="45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200900" y="-1485900"/>
            <a:ext cx="45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00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42950"/>
            <a:ext cx="60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543300"/>
            <a:ext cx="1604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3" y="-228600"/>
            <a:ext cx="2219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3" y="4229100"/>
            <a:ext cx="138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3" y="4229100"/>
            <a:ext cx="1382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685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28800"/>
            <a:ext cx="685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2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1751"/>
            <a:ext cx="3200400" cy="27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4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752600" cy="15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WordArt 21"/>
          <p:cNvSpPr>
            <a:spLocks noChangeArrowheads="1" noChangeShapeType="1" noTextEdit="1"/>
          </p:cNvSpPr>
          <p:nvPr/>
        </p:nvSpPr>
        <p:spPr bwMode="auto">
          <a:xfrm>
            <a:off x="1524000" y="857250"/>
            <a:ext cx="6629400" cy="285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Xin chân thành cảm ơn</a:t>
            </a:r>
          </a:p>
        </p:txBody>
      </p:sp>
      <p:sp>
        <p:nvSpPr>
          <p:cNvPr id="19477" name="WordArt 22"/>
          <p:cNvSpPr>
            <a:spLocks noChangeArrowheads="1" noChangeShapeType="1" noTextEdit="1"/>
          </p:cNvSpPr>
          <p:nvPr/>
        </p:nvSpPr>
        <p:spPr bwMode="auto">
          <a:xfrm>
            <a:off x="762000" y="2857500"/>
            <a:ext cx="7696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Quý thầy, cô giáo và các em học sinh.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5143500"/>
          </a:xfrm>
          <a:prstGeom prst="rect">
            <a:avLst/>
          </a:prstGeom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114300"/>
            <a:ext cx="8686800" cy="107721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0" y="1295400"/>
            <a:ext cx="3619500" cy="28003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372600" cy="5143500"/>
          </a:xfrm>
          <a:prstGeom prst="rect">
            <a:avLst/>
          </a:prstGeom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991" y="4251723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6" y="4262439"/>
            <a:ext cx="960437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4229101"/>
            <a:ext cx="96043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43000" y="150495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0837" y="285751"/>
            <a:ext cx="3442335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KhÁM PHÁ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3" y="1123950"/>
            <a:ext cx="8105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000250"/>
            <a:ext cx="6781800" cy="13716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38203" y="42862"/>
            <a:ext cx="709200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85800" y="1405367"/>
            <a:ext cx="7924800" cy="12720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TRỒNG VÀ CHĂM SÓC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CẢNH TRONG CHẬU (T2)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152400" y="676047"/>
            <a:ext cx="8633460" cy="1425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362200" y="0"/>
            <a:ext cx="43300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-64770" y="463397"/>
            <a:ext cx="9525000" cy="410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07: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VÀ CHĂM SÓC CÂY CẢNH TRONG CHẬU (T2)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389003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8" y="2033700"/>
            <a:ext cx="8879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3110918"/>
            <a:ext cx="6781800" cy="1899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457200" y="560516"/>
            <a:ext cx="8633460" cy="2164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495550"/>
            <a:ext cx="8603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94" y="-23813"/>
            <a:ext cx="3976406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715000" y="98417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(2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48449"/>
            <a:ext cx="259616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846" y="990960"/>
            <a:ext cx="500810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5425" indent="-225425"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1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752</Words>
  <Application>Microsoft Office PowerPoint</Application>
  <PresentationFormat>On-screen Show (16:9)</PresentationFormat>
  <Paragraphs>61</Paragraphs>
  <Slides>20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Print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Ngọc Hân Nguyễn Thị</cp:lastModifiedBy>
  <cp:revision>1</cp:revision>
  <cp:lastPrinted>2113-01-01T00:00:00Z</cp:lastPrinted>
  <dcterms:created xsi:type="dcterms:W3CDTF">2113-01-01T00:00:00Z</dcterms:created>
  <dcterms:modified xsi:type="dcterms:W3CDTF">2025-04-17T22:16:33Z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7236858A311C47A89DE392E2F48494A5</vt:lpwstr>
  </property>
  <property fmtid="{D5CDD505-2E9C-101B-9397-08002B2CF9AE}" pid="4" name="KSOProductBuildVer">
    <vt:lpwstr>1033-11.2.0.11156</vt:lpwstr>
  </property>
</Properties>
</file>