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9" r:id="rId1"/>
  </p:sldMasterIdLst>
  <p:notesMasterIdLst>
    <p:notesMasterId r:id="rId10"/>
  </p:notesMasterIdLst>
  <p:sldIdLst>
    <p:sldId id="282" r:id="rId2"/>
    <p:sldId id="11540" r:id="rId3"/>
    <p:sldId id="262" r:id="rId4"/>
    <p:sldId id="11542" r:id="rId5"/>
    <p:sldId id="11544" r:id="rId6"/>
    <p:sldId id="266" r:id="rId7"/>
    <p:sldId id="11545" r:id="rId8"/>
    <p:sldId id="319" r:id="rId9"/>
  </p:sldIdLst>
  <p:sldSz cx="12192000" cy="6858000"/>
  <p:notesSz cx="6858000" cy="9144000"/>
  <p:custDataLst>
    <p:tags r:id="rId11"/>
  </p:custDataLst>
  <p:defaultTextStyle>
    <a:defPPr>
      <a:defRPr lang="en-US"/>
    </a:defPPr>
    <a:lvl1pPr marL="0" algn="l" defTabSz="911744" rtl="0" eaLnBrk="1" latinLnBrk="0" hangingPunct="1">
      <a:defRPr sz="1900" kern="1200">
        <a:solidFill>
          <a:schemeClr val="tx1"/>
        </a:solidFill>
        <a:latin typeface="+mn-lt"/>
        <a:ea typeface="+mn-ea"/>
        <a:cs typeface="+mn-cs"/>
      </a:defRPr>
    </a:lvl1pPr>
    <a:lvl2pPr marL="455875" algn="l" defTabSz="911744" rtl="0" eaLnBrk="1" latinLnBrk="0" hangingPunct="1">
      <a:defRPr sz="1900" kern="1200">
        <a:solidFill>
          <a:schemeClr val="tx1"/>
        </a:solidFill>
        <a:latin typeface="+mn-lt"/>
        <a:ea typeface="+mn-ea"/>
        <a:cs typeface="+mn-cs"/>
      </a:defRPr>
    </a:lvl2pPr>
    <a:lvl3pPr marL="911744" algn="l" defTabSz="911744" rtl="0" eaLnBrk="1" latinLnBrk="0" hangingPunct="1">
      <a:defRPr sz="1900" kern="1200">
        <a:solidFill>
          <a:schemeClr val="tx1"/>
        </a:solidFill>
        <a:latin typeface="+mn-lt"/>
        <a:ea typeface="+mn-ea"/>
        <a:cs typeface="+mn-cs"/>
      </a:defRPr>
    </a:lvl3pPr>
    <a:lvl4pPr marL="1367622" algn="l" defTabSz="911744" rtl="0" eaLnBrk="1" latinLnBrk="0" hangingPunct="1">
      <a:defRPr sz="1900" kern="1200">
        <a:solidFill>
          <a:schemeClr val="tx1"/>
        </a:solidFill>
        <a:latin typeface="+mn-lt"/>
        <a:ea typeface="+mn-ea"/>
        <a:cs typeface="+mn-cs"/>
      </a:defRPr>
    </a:lvl4pPr>
    <a:lvl5pPr marL="1823498" algn="l" defTabSz="911744" rtl="0" eaLnBrk="1" latinLnBrk="0" hangingPunct="1">
      <a:defRPr sz="1900" kern="1200">
        <a:solidFill>
          <a:schemeClr val="tx1"/>
        </a:solidFill>
        <a:latin typeface="+mn-lt"/>
        <a:ea typeface="+mn-ea"/>
        <a:cs typeface="+mn-cs"/>
      </a:defRPr>
    </a:lvl5pPr>
    <a:lvl6pPr marL="2279370" algn="l" defTabSz="911744" rtl="0" eaLnBrk="1" latinLnBrk="0" hangingPunct="1">
      <a:defRPr sz="1900" kern="1200">
        <a:solidFill>
          <a:schemeClr val="tx1"/>
        </a:solidFill>
        <a:latin typeface="+mn-lt"/>
        <a:ea typeface="+mn-ea"/>
        <a:cs typeface="+mn-cs"/>
      </a:defRPr>
    </a:lvl6pPr>
    <a:lvl7pPr marL="2735242" algn="l" defTabSz="911744" rtl="0" eaLnBrk="1" latinLnBrk="0" hangingPunct="1">
      <a:defRPr sz="1900" kern="1200">
        <a:solidFill>
          <a:schemeClr val="tx1"/>
        </a:solidFill>
        <a:latin typeface="+mn-lt"/>
        <a:ea typeface="+mn-ea"/>
        <a:cs typeface="+mn-cs"/>
      </a:defRPr>
    </a:lvl7pPr>
    <a:lvl8pPr marL="3191117" algn="l" defTabSz="911744" rtl="0" eaLnBrk="1" latinLnBrk="0" hangingPunct="1">
      <a:defRPr sz="1900" kern="1200">
        <a:solidFill>
          <a:schemeClr val="tx1"/>
        </a:solidFill>
        <a:latin typeface="+mn-lt"/>
        <a:ea typeface="+mn-ea"/>
        <a:cs typeface="+mn-cs"/>
      </a:defRPr>
    </a:lvl8pPr>
    <a:lvl9pPr marL="3646988" algn="l" defTabSz="9117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BFAFD"/>
    <a:srgbClr val="08CECE"/>
    <a:srgbClr val="34FC4C"/>
    <a:srgbClr val="F791DC"/>
    <a:srgbClr val="04D249"/>
    <a:srgbClr val="ADCE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9" autoAdjust="0"/>
    <p:restoredTop sz="93737" autoAdjust="0"/>
  </p:normalViewPr>
  <p:slideViewPr>
    <p:cSldViewPr snapToGrid="0">
      <p:cViewPr varScale="1">
        <p:scale>
          <a:sx n="63" d="100"/>
          <a:sy n="63" d="100"/>
        </p:scale>
        <p:origin x="1062" y="78"/>
      </p:cViewPr>
      <p:guideLst>
        <p:guide orient="horz" pos="2161"/>
        <p:guide pos="3841"/>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12F6D0-BAD1-49A3-B917-E0E0007FFAE3}" type="datetimeFigureOut">
              <a:rPr lang="en-US" smtClean="0"/>
              <a:t>18/04/2025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A0BE08-CD88-4D9B-AC90-8BE344F0465C}" type="slidenum">
              <a:rPr lang="en-US" smtClean="0"/>
              <a:t>‹#›</a:t>
            </a:fld>
            <a:endParaRPr lang="en-US"/>
          </a:p>
        </p:txBody>
      </p:sp>
    </p:spTree>
    <p:extLst>
      <p:ext uri="{BB962C8B-B14F-4D97-AF65-F5344CB8AC3E}">
        <p14:creationId xmlns:p14="http://schemas.microsoft.com/office/powerpoint/2010/main" val="3489934178"/>
      </p:ext>
    </p:extLst>
  </p:cSld>
  <p:clrMap bg1="lt1" tx1="dk1" bg2="lt2" tx2="dk2" accent1="accent1" accent2="accent2" accent3="accent3" accent4="accent4" accent5="accent5" accent6="accent6" hlink="hlink" folHlink="folHlink"/>
  <p:notesStyle>
    <a:lvl1pPr marL="0" algn="l" defTabSz="911744" rtl="0" eaLnBrk="1" latinLnBrk="0" hangingPunct="1">
      <a:defRPr sz="1200" kern="1200">
        <a:solidFill>
          <a:schemeClr val="tx1"/>
        </a:solidFill>
        <a:latin typeface="+mn-lt"/>
        <a:ea typeface="+mn-ea"/>
        <a:cs typeface="+mn-cs"/>
      </a:defRPr>
    </a:lvl1pPr>
    <a:lvl2pPr marL="455875" algn="l" defTabSz="911744" rtl="0" eaLnBrk="1" latinLnBrk="0" hangingPunct="1">
      <a:defRPr sz="1200" kern="1200">
        <a:solidFill>
          <a:schemeClr val="tx1"/>
        </a:solidFill>
        <a:latin typeface="+mn-lt"/>
        <a:ea typeface="+mn-ea"/>
        <a:cs typeface="+mn-cs"/>
      </a:defRPr>
    </a:lvl2pPr>
    <a:lvl3pPr marL="911744" algn="l" defTabSz="911744" rtl="0" eaLnBrk="1" latinLnBrk="0" hangingPunct="1">
      <a:defRPr sz="1200" kern="1200">
        <a:solidFill>
          <a:schemeClr val="tx1"/>
        </a:solidFill>
        <a:latin typeface="+mn-lt"/>
        <a:ea typeface="+mn-ea"/>
        <a:cs typeface="+mn-cs"/>
      </a:defRPr>
    </a:lvl3pPr>
    <a:lvl4pPr marL="1367622" algn="l" defTabSz="911744" rtl="0" eaLnBrk="1" latinLnBrk="0" hangingPunct="1">
      <a:defRPr sz="1200" kern="1200">
        <a:solidFill>
          <a:schemeClr val="tx1"/>
        </a:solidFill>
        <a:latin typeface="+mn-lt"/>
        <a:ea typeface="+mn-ea"/>
        <a:cs typeface="+mn-cs"/>
      </a:defRPr>
    </a:lvl4pPr>
    <a:lvl5pPr marL="1823498" algn="l" defTabSz="911744" rtl="0" eaLnBrk="1" latinLnBrk="0" hangingPunct="1">
      <a:defRPr sz="1200" kern="1200">
        <a:solidFill>
          <a:schemeClr val="tx1"/>
        </a:solidFill>
        <a:latin typeface="+mn-lt"/>
        <a:ea typeface="+mn-ea"/>
        <a:cs typeface="+mn-cs"/>
      </a:defRPr>
    </a:lvl5pPr>
    <a:lvl6pPr marL="2279370" algn="l" defTabSz="911744" rtl="0" eaLnBrk="1" latinLnBrk="0" hangingPunct="1">
      <a:defRPr sz="1200" kern="1200">
        <a:solidFill>
          <a:schemeClr val="tx1"/>
        </a:solidFill>
        <a:latin typeface="+mn-lt"/>
        <a:ea typeface="+mn-ea"/>
        <a:cs typeface="+mn-cs"/>
      </a:defRPr>
    </a:lvl6pPr>
    <a:lvl7pPr marL="2735242" algn="l" defTabSz="911744" rtl="0" eaLnBrk="1" latinLnBrk="0" hangingPunct="1">
      <a:defRPr sz="1200" kern="1200">
        <a:solidFill>
          <a:schemeClr val="tx1"/>
        </a:solidFill>
        <a:latin typeface="+mn-lt"/>
        <a:ea typeface="+mn-ea"/>
        <a:cs typeface="+mn-cs"/>
      </a:defRPr>
    </a:lvl7pPr>
    <a:lvl8pPr marL="3191117" algn="l" defTabSz="911744" rtl="0" eaLnBrk="1" latinLnBrk="0" hangingPunct="1">
      <a:defRPr sz="1200" kern="1200">
        <a:solidFill>
          <a:schemeClr val="tx1"/>
        </a:solidFill>
        <a:latin typeface="+mn-lt"/>
        <a:ea typeface="+mn-ea"/>
        <a:cs typeface="+mn-cs"/>
      </a:defRPr>
    </a:lvl8pPr>
    <a:lvl9pPr marL="3646988" algn="l" defTabSz="91174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D0E00-F9EB-4238-8AF7-42125F8E464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16417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D0E00-F9EB-4238-8AF7-42125F8E464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53352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D0E00-F9EB-4238-8AF7-42125F8E464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1485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766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285D0-8540-4BE0-A1D4-65B736183E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7ABE8DE-E15F-4BD1-9325-AD015082FC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55B381B-44CE-46A8-8404-355928E87317}"/>
              </a:ext>
            </a:extLst>
          </p:cNvPr>
          <p:cNvSpPr>
            <a:spLocks noGrp="1"/>
          </p:cNvSpPr>
          <p:nvPr>
            <p:ph type="dt" sz="half" idx="10"/>
          </p:nvPr>
        </p:nvSpPr>
        <p:spPr/>
        <p:txBody>
          <a:bodyPr/>
          <a:lstStyle/>
          <a:p>
            <a:fld id="{F3F528DB-7B12-4F3E-9759-9E934A658519}" type="datetimeFigureOut">
              <a:rPr lang="en-US" smtClean="0"/>
              <a:t>18/04/2025</a:t>
            </a:fld>
            <a:endParaRPr lang="en-US"/>
          </a:p>
        </p:txBody>
      </p:sp>
      <p:sp>
        <p:nvSpPr>
          <p:cNvPr id="5" name="Footer Placeholder 4">
            <a:extLst>
              <a:ext uri="{FF2B5EF4-FFF2-40B4-BE49-F238E27FC236}">
                <a16:creationId xmlns:a16="http://schemas.microsoft.com/office/drawing/2014/main" xmlns="" id="{749CB439-F000-4C89-A7E1-4287781AFE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6D67C1C-8401-4029-B5E7-400D5E086C20}"/>
              </a:ext>
            </a:extLst>
          </p:cNvPr>
          <p:cNvSpPr>
            <a:spLocks noGrp="1"/>
          </p:cNvSpPr>
          <p:nvPr>
            <p:ph type="sldNum" sz="quarter" idx="12"/>
          </p:nvPr>
        </p:nvSpPr>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181751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264DF-C636-491A-8550-C5B23316F2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E069A87-5507-4A68-A2FA-D6BBBCC940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F36DE27-BC72-40B4-8FD5-29F650DB2A34}"/>
              </a:ext>
            </a:extLst>
          </p:cNvPr>
          <p:cNvSpPr>
            <a:spLocks noGrp="1"/>
          </p:cNvSpPr>
          <p:nvPr>
            <p:ph type="dt" sz="half" idx="10"/>
          </p:nvPr>
        </p:nvSpPr>
        <p:spPr/>
        <p:txBody>
          <a:bodyPr/>
          <a:lstStyle/>
          <a:p>
            <a:fld id="{F3F528DB-7B12-4F3E-9759-9E934A658519}" type="datetimeFigureOut">
              <a:rPr lang="en-US" smtClean="0"/>
              <a:t>18/04/2025</a:t>
            </a:fld>
            <a:endParaRPr lang="en-US"/>
          </a:p>
        </p:txBody>
      </p:sp>
      <p:sp>
        <p:nvSpPr>
          <p:cNvPr id="5" name="Footer Placeholder 4">
            <a:extLst>
              <a:ext uri="{FF2B5EF4-FFF2-40B4-BE49-F238E27FC236}">
                <a16:creationId xmlns:a16="http://schemas.microsoft.com/office/drawing/2014/main" xmlns="" id="{ECB803EA-A4CC-40B8-9A0A-F43DDA4CF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00D662-EF00-471A-A568-CBE3670B8C81}"/>
              </a:ext>
            </a:extLst>
          </p:cNvPr>
          <p:cNvSpPr>
            <a:spLocks noGrp="1"/>
          </p:cNvSpPr>
          <p:nvPr>
            <p:ph type="sldNum" sz="quarter" idx="12"/>
          </p:nvPr>
        </p:nvSpPr>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407788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492755-5521-4497-B709-A73E032468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556F5A4-F9DA-4164-8D5C-9ED891DD7E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0F8F56-B08E-4B67-8F2A-31800EB7D7E0}"/>
              </a:ext>
            </a:extLst>
          </p:cNvPr>
          <p:cNvSpPr>
            <a:spLocks noGrp="1"/>
          </p:cNvSpPr>
          <p:nvPr>
            <p:ph type="dt" sz="half" idx="10"/>
          </p:nvPr>
        </p:nvSpPr>
        <p:spPr/>
        <p:txBody>
          <a:bodyPr/>
          <a:lstStyle/>
          <a:p>
            <a:fld id="{F3F528DB-7B12-4F3E-9759-9E934A658519}" type="datetimeFigureOut">
              <a:rPr lang="en-US" smtClean="0"/>
              <a:t>18/04/2025</a:t>
            </a:fld>
            <a:endParaRPr lang="en-US"/>
          </a:p>
        </p:txBody>
      </p:sp>
      <p:sp>
        <p:nvSpPr>
          <p:cNvPr id="5" name="Footer Placeholder 4">
            <a:extLst>
              <a:ext uri="{FF2B5EF4-FFF2-40B4-BE49-F238E27FC236}">
                <a16:creationId xmlns:a16="http://schemas.microsoft.com/office/drawing/2014/main" xmlns="" id="{12D0724A-7DD8-4EFA-B54C-FA2461009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6E47E3-4A8E-4638-B116-8B5590C63481}"/>
              </a:ext>
            </a:extLst>
          </p:cNvPr>
          <p:cNvSpPr>
            <a:spLocks noGrp="1"/>
          </p:cNvSpPr>
          <p:nvPr>
            <p:ph type="sldNum" sz="quarter" idx="12"/>
          </p:nvPr>
        </p:nvSpPr>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3664521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空白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50476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B7D56C-07E2-472B-81BD-8B335CF6A0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987A23E-A714-4BCD-8370-A3D07C183B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C577DE-DEEF-4048-9425-6CC236E32686}"/>
              </a:ext>
            </a:extLst>
          </p:cNvPr>
          <p:cNvSpPr>
            <a:spLocks noGrp="1"/>
          </p:cNvSpPr>
          <p:nvPr>
            <p:ph type="dt" sz="half" idx="10"/>
          </p:nvPr>
        </p:nvSpPr>
        <p:spPr/>
        <p:txBody>
          <a:bodyPr/>
          <a:lstStyle/>
          <a:p>
            <a:fld id="{F3F528DB-7B12-4F3E-9759-9E934A658519}" type="datetimeFigureOut">
              <a:rPr lang="en-US" smtClean="0"/>
              <a:t>18/04/2025</a:t>
            </a:fld>
            <a:endParaRPr lang="en-US"/>
          </a:p>
        </p:txBody>
      </p:sp>
      <p:sp>
        <p:nvSpPr>
          <p:cNvPr id="5" name="Footer Placeholder 4">
            <a:extLst>
              <a:ext uri="{FF2B5EF4-FFF2-40B4-BE49-F238E27FC236}">
                <a16:creationId xmlns:a16="http://schemas.microsoft.com/office/drawing/2014/main" xmlns="" id="{3C04E330-D539-4464-9FFB-294F05B39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1A57763-7CE7-46FF-9377-44DCBBB23101}"/>
              </a:ext>
            </a:extLst>
          </p:cNvPr>
          <p:cNvSpPr>
            <a:spLocks noGrp="1"/>
          </p:cNvSpPr>
          <p:nvPr>
            <p:ph type="sldNum" sz="quarter" idx="12"/>
          </p:nvPr>
        </p:nvSpPr>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243948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4C41AD-A8F5-4995-9357-0ABF62AA86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E5D294A-9945-427F-B07D-CE7459D136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DDD3449-1CF4-428C-A97B-72473D89E2B3}"/>
              </a:ext>
            </a:extLst>
          </p:cNvPr>
          <p:cNvSpPr>
            <a:spLocks noGrp="1"/>
          </p:cNvSpPr>
          <p:nvPr>
            <p:ph type="dt" sz="half" idx="10"/>
          </p:nvPr>
        </p:nvSpPr>
        <p:spPr/>
        <p:txBody>
          <a:bodyPr/>
          <a:lstStyle/>
          <a:p>
            <a:fld id="{F3F528DB-7B12-4F3E-9759-9E934A658519}" type="datetimeFigureOut">
              <a:rPr lang="en-US" smtClean="0"/>
              <a:t>18/04/2025</a:t>
            </a:fld>
            <a:endParaRPr lang="en-US"/>
          </a:p>
        </p:txBody>
      </p:sp>
      <p:sp>
        <p:nvSpPr>
          <p:cNvPr id="5" name="Footer Placeholder 4">
            <a:extLst>
              <a:ext uri="{FF2B5EF4-FFF2-40B4-BE49-F238E27FC236}">
                <a16:creationId xmlns:a16="http://schemas.microsoft.com/office/drawing/2014/main" xmlns="" id="{911C6687-9C7B-4225-AFCC-F2A088CC9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A106AEB-426F-4101-A7DF-EA42B37A99E0}"/>
              </a:ext>
            </a:extLst>
          </p:cNvPr>
          <p:cNvSpPr>
            <a:spLocks noGrp="1"/>
          </p:cNvSpPr>
          <p:nvPr>
            <p:ph type="sldNum" sz="quarter" idx="12"/>
          </p:nvPr>
        </p:nvSpPr>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143349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73E7D2-C363-4A54-9E32-BA42D0FF93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E487057-B42A-473F-BC42-0F0C7AAFFD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F18F3E7-CD84-40D5-9710-6CD1092B12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F45DBF6-8963-41D7-AD86-EBD96BDF7B16}"/>
              </a:ext>
            </a:extLst>
          </p:cNvPr>
          <p:cNvSpPr>
            <a:spLocks noGrp="1"/>
          </p:cNvSpPr>
          <p:nvPr>
            <p:ph type="dt" sz="half" idx="10"/>
          </p:nvPr>
        </p:nvSpPr>
        <p:spPr/>
        <p:txBody>
          <a:bodyPr/>
          <a:lstStyle/>
          <a:p>
            <a:fld id="{F3F528DB-7B12-4F3E-9759-9E934A658519}" type="datetimeFigureOut">
              <a:rPr lang="en-US" smtClean="0"/>
              <a:t>18/04/2025</a:t>
            </a:fld>
            <a:endParaRPr lang="en-US"/>
          </a:p>
        </p:txBody>
      </p:sp>
      <p:sp>
        <p:nvSpPr>
          <p:cNvPr id="6" name="Footer Placeholder 5">
            <a:extLst>
              <a:ext uri="{FF2B5EF4-FFF2-40B4-BE49-F238E27FC236}">
                <a16:creationId xmlns:a16="http://schemas.microsoft.com/office/drawing/2014/main" xmlns="" id="{D24C7751-731A-45AD-9A31-6701B9CEB3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94B6811-84DA-42AC-AD7B-D34BA769233A}"/>
              </a:ext>
            </a:extLst>
          </p:cNvPr>
          <p:cNvSpPr>
            <a:spLocks noGrp="1"/>
          </p:cNvSpPr>
          <p:nvPr>
            <p:ph type="sldNum" sz="quarter" idx="12"/>
          </p:nvPr>
        </p:nvSpPr>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246318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B5714-D688-4270-B8A7-2A4E373BFA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F38EED9-C066-4EE7-A229-1E5A4AE0D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3AFE544-FBC0-48E5-B7BD-DEF58C7FD6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131661C-6A49-4E52-995A-5EA83CC9A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30C35EE-59B6-446F-965C-383BCC3024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292BB6F-950C-452E-B6DD-52AF200A4399}"/>
              </a:ext>
            </a:extLst>
          </p:cNvPr>
          <p:cNvSpPr>
            <a:spLocks noGrp="1"/>
          </p:cNvSpPr>
          <p:nvPr>
            <p:ph type="dt" sz="half" idx="10"/>
          </p:nvPr>
        </p:nvSpPr>
        <p:spPr/>
        <p:txBody>
          <a:bodyPr/>
          <a:lstStyle/>
          <a:p>
            <a:fld id="{F3F528DB-7B12-4F3E-9759-9E934A658519}" type="datetimeFigureOut">
              <a:rPr lang="en-US" smtClean="0"/>
              <a:t>18/04/2025</a:t>
            </a:fld>
            <a:endParaRPr lang="en-US"/>
          </a:p>
        </p:txBody>
      </p:sp>
      <p:sp>
        <p:nvSpPr>
          <p:cNvPr id="8" name="Footer Placeholder 7">
            <a:extLst>
              <a:ext uri="{FF2B5EF4-FFF2-40B4-BE49-F238E27FC236}">
                <a16:creationId xmlns:a16="http://schemas.microsoft.com/office/drawing/2014/main" xmlns="" id="{A0E9ED37-DE68-4CE7-AB58-7F7C7ECD83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76C1728-6B1C-4AC7-8F92-08D55C0B75C1}"/>
              </a:ext>
            </a:extLst>
          </p:cNvPr>
          <p:cNvSpPr>
            <a:spLocks noGrp="1"/>
          </p:cNvSpPr>
          <p:nvPr>
            <p:ph type="sldNum" sz="quarter" idx="12"/>
          </p:nvPr>
        </p:nvSpPr>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346838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C01BC-0089-4A48-819D-8A805BEBD7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07CC600-25BE-4D04-9A54-F31A69D6800F}"/>
              </a:ext>
            </a:extLst>
          </p:cNvPr>
          <p:cNvSpPr>
            <a:spLocks noGrp="1"/>
          </p:cNvSpPr>
          <p:nvPr>
            <p:ph type="dt" sz="half" idx="10"/>
          </p:nvPr>
        </p:nvSpPr>
        <p:spPr/>
        <p:txBody>
          <a:bodyPr/>
          <a:lstStyle/>
          <a:p>
            <a:fld id="{F3F528DB-7B12-4F3E-9759-9E934A658519}" type="datetimeFigureOut">
              <a:rPr lang="en-US" smtClean="0"/>
              <a:t>18/04/2025</a:t>
            </a:fld>
            <a:endParaRPr lang="en-US"/>
          </a:p>
        </p:txBody>
      </p:sp>
      <p:sp>
        <p:nvSpPr>
          <p:cNvPr id="4" name="Footer Placeholder 3">
            <a:extLst>
              <a:ext uri="{FF2B5EF4-FFF2-40B4-BE49-F238E27FC236}">
                <a16:creationId xmlns:a16="http://schemas.microsoft.com/office/drawing/2014/main" xmlns="" id="{FFF5801A-0C98-4AFB-B42C-72C4A577A8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6EB0C9C-3B0F-4025-AC09-3FDDD4F69EEB}"/>
              </a:ext>
            </a:extLst>
          </p:cNvPr>
          <p:cNvSpPr>
            <a:spLocks noGrp="1"/>
          </p:cNvSpPr>
          <p:nvPr>
            <p:ph type="sldNum" sz="quarter" idx="12"/>
          </p:nvPr>
        </p:nvSpPr>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1632584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5C14B00-CA87-46CF-9D29-08EAC551A853}"/>
              </a:ext>
            </a:extLst>
          </p:cNvPr>
          <p:cNvSpPr>
            <a:spLocks noGrp="1"/>
          </p:cNvSpPr>
          <p:nvPr>
            <p:ph type="dt" sz="half" idx="10"/>
          </p:nvPr>
        </p:nvSpPr>
        <p:spPr/>
        <p:txBody>
          <a:bodyPr/>
          <a:lstStyle/>
          <a:p>
            <a:fld id="{F3F528DB-7B12-4F3E-9759-9E934A658519}" type="datetimeFigureOut">
              <a:rPr lang="en-US" smtClean="0"/>
              <a:t>18/04/2025</a:t>
            </a:fld>
            <a:endParaRPr lang="en-US"/>
          </a:p>
        </p:txBody>
      </p:sp>
      <p:sp>
        <p:nvSpPr>
          <p:cNvPr id="3" name="Footer Placeholder 2">
            <a:extLst>
              <a:ext uri="{FF2B5EF4-FFF2-40B4-BE49-F238E27FC236}">
                <a16:creationId xmlns:a16="http://schemas.microsoft.com/office/drawing/2014/main" xmlns="" id="{6B3D780F-A332-45EE-BFA7-C9CB254F1A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BC10349-15AF-452F-98DA-33CF91D4E56E}"/>
              </a:ext>
            </a:extLst>
          </p:cNvPr>
          <p:cNvSpPr>
            <a:spLocks noGrp="1"/>
          </p:cNvSpPr>
          <p:nvPr>
            <p:ph type="sldNum" sz="quarter" idx="12"/>
          </p:nvPr>
        </p:nvSpPr>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163434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D86E9-6B93-465D-BA03-FF6E2442F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C49A753-5FB1-4639-AB41-09883A96E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92A4F24-A300-4884-8AB2-5132A371B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B96261F-595D-4E05-9415-59AB171EF2A7}"/>
              </a:ext>
            </a:extLst>
          </p:cNvPr>
          <p:cNvSpPr>
            <a:spLocks noGrp="1"/>
          </p:cNvSpPr>
          <p:nvPr>
            <p:ph type="dt" sz="half" idx="10"/>
          </p:nvPr>
        </p:nvSpPr>
        <p:spPr/>
        <p:txBody>
          <a:bodyPr/>
          <a:lstStyle/>
          <a:p>
            <a:fld id="{F3F528DB-7B12-4F3E-9759-9E934A658519}" type="datetimeFigureOut">
              <a:rPr lang="en-US" smtClean="0"/>
              <a:t>18/04/2025</a:t>
            </a:fld>
            <a:endParaRPr lang="en-US"/>
          </a:p>
        </p:txBody>
      </p:sp>
      <p:sp>
        <p:nvSpPr>
          <p:cNvPr id="6" name="Footer Placeholder 5">
            <a:extLst>
              <a:ext uri="{FF2B5EF4-FFF2-40B4-BE49-F238E27FC236}">
                <a16:creationId xmlns:a16="http://schemas.microsoft.com/office/drawing/2014/main" xmlns="" id="{17C8485D-222F-4380-85EC-1C90F0168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B84A4AA-09EA-4C16-B96F-60CFFACCA425}"/>
              </a:ext>
            </a:extLst>
          </p:cNvPr>
          <p:cNvSpPr>
            <a:spLocks noGrp="1"/>
          </p:cNvSpPr>
          <p:nvPr>
            <p:ph type="sldNum" sz="quarter" idx="12"/>
          </p:nvPr>
        </p:nvSpPr>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40845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8FD8CF-BAE5-47F0-B991-8EC8651E8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497364B-DB39-4F41-A1FF-414F6B3FC2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3F998D5-4337-4220-9031-9DDA703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5A22B02-9606-40F2-BEC9-A416362FDF28}"/>
              </a:ext>
            </a:extLst>
          </p:cNvPr>
          <p:cNvSpPr>
            <a:spLocks noGrp="1"/>
          </p:cNvSpPr>
          <p:nvPr>
            <p:ph type="dt" sz="half" idx="10"/>
          </p:nvPr>
        </p:nvSpPr>
        <p:spPr/>
        <p:txBody>
          <a:bodyPr/>
          <a:lstStyle/>
          <a:p>
            <a:fld id="{F3F528DB-7B12-4F3E-9759-9E934A658519}" type="datetimeFigureOut">
              <a:rPr lang="en-US" smtClean="0"/>
              <a:t>18/04/2025</a:t>
            </a:fld>
            <a:endParaRPr lang="en-US"/>
          </a:p>
        </p:txBody>
      </p:sp>
      <p:sp>
        <p:nvSpPr>
          <p:cNvPr id="6" name="Footer Placeholder 5">
            <a:extLst>
              <a:ext uri="{FF2B5EF4-FFF2-40B4-BE49-F238E27FC236}">
                <a16:creationId xmlns:a16="http://schemas.microsoft.com/office/drawing/2014/main" xmlns="" id="{BDB4FEBB-C303-447B-9872-A7688E48F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F1292A2-04A1-4201-BAD5-42EF63E50C4C}"/>
              </a:ext>
            </a:extLst>
          </p:cNvPr>
          <p:cNvSpPr>
            <a:spLocks noGrp="1"/>
          </p:cNvSpPr>
          <p:nvPr>
            <p:ph type="sldNum" sz="quarter" idx="12"/>
          </p:nvPr>
        </p:nvSpPr>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8800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DC40F63E-5CF2-4185-9984-DAEABE623A7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DFDD32C3-77EC-4C3B-BFEF-7C75DDEA39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7A38809-4C77-49B3-8496-133E1E4EB9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5C58B7-5D0B-4EC5-824C-6039BAC8B3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528DB-7B12-4F3E-9759-9E934A658519}" type="datetimeFigureOut">
              <a:rPr lang="en-US" smtClean="0"/>
              <a:t>18/04/2025</a:t>
            </a:fld>
            <a:endParaRPr lang="en-US"/>
          </a:p>
        </p:txBody>
      </p:sp>
      <p:sp>
        <p:nvSpPr>
          <p:cNvPr id="5" name="Footer Placeholder 4">
            <a:extLst>
              <a:ext uri="{FF2B5EF4-FFF2-40B4-BE49-F238E27FC236}">
                <a16:creationId xmlns:a16="http://schemas.microsoft.com/office/drawing/2014/main" xmlns="" id="{83EA2DD6-84D5-4BEA-B755-06B91D6616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BBF07C4-5807-4D6D-82B8-B804CEBED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B4BEC-72A4-4B03-89CA-B5B52359939C}" type="slidenum">
              <a:rPr lang="en-US" smtClean="0"/>
              <a:t>‹#›</a:t>
            </a:fld>
            <a:endParaRPr lang="en-US"/>
          </a:p>
        </p:txBody>
      </p:sp>
    </p:spTree>
    <p:extLst>
      <p:ext uri="{BB962C8B-B14F-4D97-AF65-F5344CB8AC3E}">
        <p14:creationId xmlns:p14="http://schemas.microsoft.com/office/powerpoint/2010/main" val="452230921"/>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6000"/>
          </a:stretch>
        </a:blipFill>
        <a:effectLst/>
      </p:bgPr>
    </p:bg>
    <p:spTree>
      <p:nvGrpSpPr>
        <p:cNvPr id="1" name=""/>
        <p:cNvGrpSpPr/>
        <p:nvPr/>
      </p:nvGrpSpPr>
      <p:grpSpPr>
        <a:xfrm>
          <a:off x="0" y="0"/>
          <a:ext cx="0" cy="0"/>
          <a:chOff x="0" y="0"/>
          <a:chExt cx="0" cy="0"/>
        </a:xfrm>
      </p:grpSpPr>
      <p:sp>
        <p:nvSpPr>
          <p:cNvPr id="18" name="矩形 17"/>
          <p:cNvSpPr/>
          <p:nvPr userDrawn="1"/>
        </p:nvSpPr>
        <p:spPr>
          <a:xfrm>
            <a:off x="2374900" y="802163"/>
            <a:ext cx="7592060" cy="2351405"/>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89804"/>
            </a:schemeClr>
          </a:solidFill>
          <a:ln w="76200">
            <a:solidFill>
              <a:srgbClr val="9CE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b="1"/>
              <a:t>Mua sắm tiết kiệm</a:t>
            </a:r>
            <a:endParaRPr kumimoji="0" lang="zh-CN" altLang="en-US" sz="1800" b="0" i="0" u="none" strike="noStrike" kern="1200" cap="none" spc="0" normalizeH="0" baseline="0" noProof="0">
              <a:ln>
                <a:noFill/>
              </a:ln>
              <a:solidFill>
                <a:prstClr val="white"/>
              </a:solidFill>
              <a:effectLst/>
              <a:uLnTx/>
              <a:uFillTx/>
              <a:latin typeface="字魂64号-萌趣软糖体"/>
              <a:ea typeface="字魂64号-萌趣软糖体"/>
              <a:cs typeface="+mn-cs"/>
            </a:endParaRPr>
          </a:p>
        </p:txBody>
      </p:sp>
      <p:pic>
        <p:nvPicPr>
          <p:cNvPr id="19" name="图片 18" descr="46"/>
          <p:cNvPicPr>
            <a:picLocks noChangeAspect="1"/>
          </p:cNvPicPr>
          <p:nvPr/>
        </p:nvPicPr>
        <p:blipFill>
          <a:blip r:embed="rId4"/>
          <a:stretch>
            <a:fillRect/>
          </a:stretch>
        </p:blipFill>
        <p:spPr>
          <a:xfrm>
            <a:off x="-259080" y="4399280"/>
            <a:ext cx="12192000" cy="2458720"/>
          </a:xfrm>
          <a:prstGeom prst="rect">
            <a:avLst/>
          </a:prstGeom>
        </p:spPr>
      </p:pic>
      <p:pic>
        <p:nvPicPr>
          <p:cNvPr id="2" name="图片 1" descr="41"/>
          <p:cNvPicPr>
            <a:picLocks noChangeAspect="1"/>
          </p:cNvPicPr>
          <p:nvPr/>
        </p:nvPicPr>
        <p:blipFill>
          <a:blip r:embed="rId5"/>
          <a:stretch>
            <a:fillRect/>
          </a:stretch>
        </p:blipFill>
        <p:spPr>
          <a:xfrm>
            <a:off x="-86360" y="4076065"/>
            <a:ext cx="2945130" cy="2856865"/>
          </a:xfrm>
          <a:prstGeom prst="rect">
            <a:avLst/>
          </a:prstGeom>
        </p:spPr>
      </p:pic>
      <p:pic>
        <p:nvPicPr>
          <p:cNvPr id="10" name="图片 9" descr="43"/>
          <p:cNvPicPr>
            <a:picLocks noChangeAspect="1"/>
          </p:cNvPicPr>
          <p:nvPr/>
        </p:nvPicPr>
        <p:blipFill>
          <a:blip r:embed="rId6"/>
          <a:stretch>
            <a:fillRect/>
          </a:stretch>
        </p:blipFill>
        <p:spPr>
          <a:xfrm>
            <a:off x="0" y="73660"/>
            <a:ext cx="1989455" cy="2667635"/>
          </a:xfrm>
          <a:prstGeom prst="rect">
            <a:avLst/>
          </a:prstGeom>
        </p:spPr>
      </p:pic>
      <p:pic>
        <p:nvPicPr>
          <p:cNvPr id="4" name="图片 3" descr="千库网_小朋友奔跑_元素编号12844002"/>
          <p:cNvPicPr>
            <a:picLocks noChangeAspect="1"/>
          </p:cNvPicPr>
          <p:nvPr/>
        </p:nvPicPr>
        <p:blipFill>
          <a:blip r:embed="rId7"/>
          <a:stretch>
            <a:fillRect/>
          </a:stretch>
        </p:blipFill>
        <p:spPr>
          <a:xfrm>
            <a:off x="575310" y="4229735"/>
            <a:ext cx="3763645" cy="2509520"/>
          </a:xfrm>
          <a:prstGeom prst="rect">
            <a:avLst/>
          </a:prstGeom>
        </p:spPr>
      </p:pic>
      <p:pic>
        <p:nvPicPr>
          <p:cNvPr id="7" name="图片 6" descr="42"/>
          <p:cNvPicPr>
            <a:picLocks noChangeAspect="1"/>
          </p:cNvPicPr>
          <p:nvPr/>
        </p:nvPicPr>
        <p:blipFill>
          <a:blip r:embed="rId8"/>
          <a:srcRect l="83056" t="50219"/>
          <a:stretch>
            <a:fillRect/>
          </a:stretch>
        </p:blipFill>
        <p:spPr>
          <a:xfrm>
            <a:off x="9948545" y="3796665"/>
            <a:ext cx="2243455" cy="3136265"/>
          </a:xfrm>
          <a:prstGeom prst="rect">
            <a:avLst/>
          </a:prstGeom>
        </p:spPr>
      </p:pic>
      <p:pic>
        <p:nvPicPr>
          <p:cNvPr id="6" name="图片 5" descr="千库网_人物儿童_元素编号13319176"/>
          <p:cNvPicPr>
            <a:picLocks noChangeAspect="1"/>
          </p:cNvPicPr>
          <p:nvPr/>
        </p:nvPicPr>
        <p:blipFill>
          <a:blip r:embed="rId9"/>
          <a:stretch>
            <a:fillRect/>
          </a:stretch>
        </p:blipFill>
        <p:spPr>
          <a:xfrm flipH="1">
            <a:off x="8662579" y="1495742"/>
            <a:ext cx="3681095" cy="5807075"/>
          </a:xfrm>
          <a:prstGeom prst="rect">
            <a:avLst/>
          </a:prstGeom>
        </p:spPr>
      </p:pic>
      <p:sp>
        <p:nvSpPr>
          <p:cNvPr id="11" name="TextBox 10">
            <a:extLst>
              <a:ext uri="{FF2B5EF4-FFF2-40B4-BE49-F238E27FC236}">
                <a16:creationId xmlns:a16="http://schemas.microsoft.com/office/drawing/2014/main" xmlns="" id="{40E76D2B-CD95-45E8-B030-FD5FD575037B}"/>
              </a:ext>
            </a:extLst>
          </p:cNvPr>
          <p:cNvSpPr txBox="1"/>
          <p:nvPr/>
        </p:nvSpPr>
        <p:spPr>
          <a:xfrm>
            <a:off x="2581745" y="985578"/>
            <a:ext cx="779417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SVN-Hole Hearted" panose="020B0A06020104020203" pitchFamily="34" charset="0"/>
                <a:ea typeface="字魂59号-创粗黑"/>
                <a:cs typeface="+mn-cs"/>
              </a:rPr>
              <a:t>SINH HOẠT CHỦ ĐỀ</a:t>
            </a:r>
          </a:p>
        </p:txBody>
      </p:sp>
      <p:sp>
        <p:nvSpPr>
          <p:cNvPr id="3" name="Rectangle 2"/>
          <p:cNvSpPr/>
          <p:nvPr/>
        </p:nvSpPr>
        <p:spPr>
          <a:xfrm>
            <a:off x="4445705" y="2368038"/>
            <a:ext cx="3047629" cy="523220"/>
          </a:xfrm>
          <a:prstGeom prst="rect">
            <a:avLst/>
          </a:prstGeom>
        </p:spPr>
        <p:txBody>
          <a:bodyPr wrap="none">
            <a:spAutoFit/>
          </a:bodyPr>
          <a:lstStyle/>
          <a:p>
            <a:r>
              <a:rPr lang="en-US" sz="2800" b="1" dirty="0" err="1">
                <a:solidFill>
                  <a:srgbClr val="0000FF"/>
                </a:solidFill>
                <a:latin typeface="Times New Roman" panose="02020603050405020304" pitchFamily="18" charset="0"/>
                <a:cs typeface="Times New Roman" panose="02020603050405020304" pitchFamily="18" charset="0"/>
              </a:rPr>
              <a:t>Mua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sắm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kiệm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24953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6000"/>
          </a:stretch>
        </a:blipFill>
        <a:effectLst/>
      </p:bgPr>
    </p:bg>
    <p:spTree>
      <p:nvGrpSpPr>
        <p:cNvPr id="1" name=""/>
        <p:cNvGrpSpPr/>
        <p:nvPr/>
      </p:nvGrpSpPr>
      <p:grpSpPr>
        <a:xfrm>
          <a:off x="0" y="0"/>
          <a:ext cx="0" cy="0"/>
          <a:chOff x="0" y="0"/>
          <a:chExt cx="0" cy="0"/>
        </a:xfrm>
      </p:grpSpPr>
      <p:pic>
        <p:nvPicPr>
          <p:cNvPr id="19" name="图片 18" descr="46"/>
          <p:cNvPicPr>
            <a:picLocks noChangeAspect="1"/>
          </p:cNvPicPr>
          <p:nvPr/>
        </p:nvPicPr>
        <p:blipFill>
          <a:blip r:embed="rId4"/>
          <a:stretch>
            <a:fillRect/>
          </a:stretch>
        </p:blipFill>
        <p:spPr>
          <a:xfrm>
            <a:off x="-259080" y="4399280"/>
            <a:ext cx="12192000" cy="2458720"/>
          </a:xfrm>
          <a:prstGeom prst="rect">
            <a:avLst/>
          </a:prstGeom>
        </p:spPr>
      </p:pic>
      <p:pic>
        <p:nvPicPr>
          <p:cNvPr id="2" name="图片 1" descr="41"/>
          <p:cNvPicPr>
            <a:picLocks noChangeAspect="1"/>
          </p:cNvPicPr>
          <p:nvPr/>
        </p:nvPicPr>
        <p:blipFill>
          <a:blip r:embed="rId5"/>
          <a:stretch>
            <a:fillRect/>
          </a:stretch>
        </p:blipFill>
        <p:spPr>
          <a:xfrm>
            <a:off x="-86360" y="4076065"/>
            <a:ext cx="2945130" cy="2856865"/>
          </a:xfrm>
          <a:prstGeom prst="rect">
            <a:avLst/>
          </a:prstGeom>
        </p:spPr>
      </p:pic>
      <p:pic>
        <p:nvPicPr>
          <p:cNvPr id="10" name="图片 9" descr="43"/>
          <p:cNvPicPr>
            <a:picLocks noChangeAspect="1"/>
          </p:cNvPicPr>
          <p:nvPr/>
        </p:nvPicPr>
        <p:blipFill>
          <a:blip r:embed="rId6"/>
          <a:stretch>
            <a:fillRect/>
          </a:stretch>
        </p:blipFill>
        <p:spPr>
          <a:xfrm>
            <a:off x="0" y="73660"/>
            <a:ext cx="1989455" cy="2667635"/>
          </a:xfrm>
          <a:prstGeom prst="rect">
            <a:avLst/>
          </a:prstGeom>
        </p:spPr>
      </p:pic>
      <p:pic>
        <p:nvPicPr>
          <p:cNvPr id="7" name="图片 6" descr="42"/>
          <p:cNvPicPr>
            <a:picLocks noChangeAspect="1"/>
          </p:cNvPicPr>
          <p:nvPr/>
        </p:nvPicPr>
        <p:blipFill>
          <a:blip r:embed="rId7"/>
          <a:srcRect l="83056" t="50219"/>
          <a:stretch>
            <a:fillRect/>
          </a:stretch>
        </p:blipFill>
        <p:spPr>
          <a:xfrm>
            <a:off x="9948545" y="3796665"/>
            <a:ext cx="2243455" cy="3136265"/>
          </a:xfrm>
          <a:prstGeom prst="rect">
            <a:avLst/>
          </a:prstGeom>
        </p:spPr>
      </p:pic>
      <p:sp>
        <p:nvSpPr>
          <p:cNvPr id="9" name="TextBox 8">
            <a:extLst>
              <a:ext uri="{FF2B5EF4-FFF2-40B4-BE49-F238E27FC236}">
                <a16:creationId xmlns:a16="http://schemas.microsoft.com/office/drawing/2014/main" xmlns="" id="{18F02D61-DF43-4987-A419-BB0321420410}"/>
              </a:ext>
            </a:extLst>
          </p:cNvPr>
          <p:cNvSpPr txBox="1"/>
          <p:nvPr/>
        </p:nvSpPr>
        <p:spPr>
          <a:xfrm>
            <a:off x="853373" y="34981"/>
            <a:ext cx="10287563" cy="707886"/>
          </a:xfrm>
          <a:prstGeom prst="rect">
            <a:avLst/>
          </a:prstGeom>
          <a:noFill/>
        </p:spPr>
        <p:txBody>
          <a:bodyPr wrap="square">
            <a:spAutoFit/>
          </a:bodyPr>
          <a:lstStyle/>
          <a:p>
            <a:r>
              <a:rPr lang="en-US" sz="4000" b="1" i="1" smtClean="0">
                <a:latin typeface="Times New Roman" panose="02020603050405020304" pitchFamily="18" charset="0"/>
                <a:ea typeface="Calibri" panose="020F0502020204030204" pitchFamily="34" charset="0"/>
                <a:cs typeface="Times New Roman" panose="02020603050405020304" pitchFamily="18" charset="0"/>
              </a:rPr>
              <a:t>           Hoạt động 1:</a:t>
            </a:r>
            <a:endParaRPr lang="en-US" sz="2800" i="1" dirty="0">
              <a:solidFill>
                <a:srgbClr val="FF0000"/>
              </a:solidFill>
              <a:latin typeface="+mj-lt"/>
              <a:ea typeface="Calibri" panose="020F0502020204030204" pitchFamily="34" charset="0"/>
              <a:cs typeface="Times New Roman" panose="02020603050405020304" pitchFamily="18" charset="0"/>
            </a:endParaRPr>
          </a:p>
        </p:txBody>
      </p:sp>
      <p:sp>
        <p:nvSpPr>
          <p:cNvPr id="3" name="Rectangle 2"/>
          <p:cNvSpPr/>
          <p:nvPr/>
        </p:nvSpPr>
        <p:spPr>
          <a:xfrm>
            <a:off x="5147638" y="127314"/>
            <a:ext cx="2890535" cy="523220"/>
          </a:xfrm>
          <a:prstGeom prst="rect">
            <a:avLst/>
          </a:prstGeom>
        </p:spPr>
        <p:txBody>
          <a:bodyPr wrap="none">
            <a:spAutoFit/>
          </a:bodyPr>
          <a:lstStyle/>
          <a:p>
            <a:r>
              <a:rPr lang="en-US" sz="2800" dirty="0" err="1">
                <a:solidFill>
                  <a:srgbClr val="212529"/>
                </a:solidFill>
                <a:latin typeface="Open Sans"/>
              </a:rPr>
              <a:t>Xử</a:t>
            </a:r>
            <a:r>
              <a:rPr lang="en-US" sz="2800" dirty="0">
                <a:solidFill>
                  <a:srgbClr val="212529"/>
                </a:solidFill>
                <a:latin typeface="Open Sans"/>
              </a:rPr>
              <a:t> </a:t>
            </a:r>
            <a:r>
              <a:rPr lang="en-US" sz="2800" dirty="0" err="1">
                <a:solidFill>
                  <a:srgbClr val="212529"/>
                </a:solidFill>
                <a:latin typeface="Open Sans"/>
              </a:rPr>
              <a:t>lý</a:t>
            </a:r>
            <a:r>
              <a:rPr lang="en-US" sz="2800" dirty="0">
                <a:solidFill>
                  <a:srgbClr val="212529"/>
                </a:solidFill>
                <a:latin typeface="Open Sans"/>
              </a:rPr>
              <a:t> </a:t>
            </a:r>
            <a:r>
              <a:rPr lang="en-US" sz="2800" dirty="0" err="1">
                <a:solidFill>
                  <a:srgbClr val="212529"/>
                </a:solidFill>
                <a:latin typeface="Open Sans"/>
              </a:rPr>
              <a:t>tình</a:t>
            </a:r>
            <a:r>
              <a:rPr lang="en-US" sz="2800" dirty="0">
                <a:solidFill>
                  <a:srgbClr val="212529"/>
                </a:solidFill>
                <a:latin typeface="Open Sans"/>
              </a:rPr>
              <a:t> </a:t>
            </a:r>
            <a:r>
              <a:rPr lang="en-US" sz="2800" dirty="0" err="1">
                <a:solidFill>
                  <a:srgbClr val="212529"/>
                </a:solidFill>
                <a:latin typeface="Open Sans"/>
              </a:rPr>
              <a:t>huống</a:t>
            </a:r>
            <a:r>
              <a:rPr lang="en-US" dirty="0">
                <a:solidFill>
                  <a:srgbClr val="212529"/>
                </a:solidFill>
                <a:latin typeface="Open Sans"/>
              </a:rPr>
              <a:t>:</a:t>
            </a:r>
            <a:endParaRPr lang="en-US" dirty="0"/>
          </a:p>
        </p:txBody>
      </p:sp>
      <p:sp>
        <p:nvSpPr>
          <p:cNvPr id="5" name="Rectangle 4"/>
          <p:cNvSpPr/>
          <p:nvPr/>
        </p:nvSpPr>
        <p:spPr>
          <a:xfrm>
            <a:off x="4936029" y="650534"/>
            <a:ext cx="6134243"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2400" dirty="0">
                <a:solidFill>
                  <a:srgbClr val="111111"/>
                </a:solidFill>
                <a:latin typeface="Times New Roman" panose="02020603050405020304" pitchFamily="18" charset="0"/>
                <a:cs typeface="Times New Roman" panose="02020603050405020304" pitchFamily="18" charset="0"/>
              </a:rPr>
              <a:t>- </a:t>
            </a:r>
            <a:r>
              <a:rPr lang="en-US" sz="2400" dirty="0" err="1">
                <a:solidFill>
                  <a:srgbClr val="111111"/>
                </a:solidFill>
                <a:latin typeface="Times New Roman" panose="02020603050405020304" pitchFamily="18" charset="0"/>
                <a:cs typeface="Times New Roman" panose="02020603050405020304" pitchFamily="18" charset="0"/>
              </a:rPr>
              <a:t>Thảo</a:t>
            </a:r>
            <a:r>
              <a:rPr lang="en-US" sz="2400" dirty="0">
                <a:solidFill>
                  <a:srgbClr val="111111"/>
                </a:solidFill>
                <a:latin typeface="Times New Roman" panose="02020603050405020304" pitchFamily="18" charset="0"/>
                <a:cs typeface="Times New Roman" panose="02020603050405020304" pitchFamily="18" charset="0"/>
              </a:rPr>
              <a:t> </a:t>
            </a:r>
            <a:r>
              <a:rPr lang="en-US" sz="2400" dirty="0" err="1">
                <a:solidFill>
                  <a:srgbClr val="111111"/>
                </a:solidFill>
                <a:latin typeface="Times New Roman" panose="02020603050405020304" pitchFamily="18" charset="0"/>
                <a:cs typeface="Times New Roman" panose="02020603050405020304" pitchFamily="18" charset="0"/>
              </a:rPr>
              <a:t>luận</a:t>
            </a:r>
            <a:r>
              <a:rPr lang="en-US" sz="2400" dirty="0">
                <a:solidFill>
                  <a:srgbClr val="111111"/>
                </a:solidFill>
                <a:latin typeface="Times New Roman" panose="02020603050405020304" pitchFamily="18" charset="0"/>
                <a:cs typeface="Times New Roman" panose="02020603050405020304" pitchFamily="18" charset="0"/>
              </a:rPr>
              <a:t> </a:t>
            </a:r>
            <a:r>
              <a:rPr lang="en-US" sz="2400" dirty="0" err="1">
                <a:solidFill>
                  <a:srgbClr val="111111"/>
                </a:solidFill>
                <a:latin typeface="Times New Roman" panose="02020603050405020304" pitchFamily="18" charset="0"/>
                <a:cs typeface="Times New Roman" panose="02020603050405020304" pitchFamily="18" charset="0"/>
              </a:rPr>
              <a:t>cách</a:t>
            </a:r>
            <a:r>
              <a:rPr lang="en-US" sz="2400" dirty="0">
                <a:solidFill>
                  <a:srgbClr val="111111"/>
                </a:solidFill>
                <a:latin typeface="Times New Roman" panose="02020603050405020304" pitchFamily="18" charset="0"/>
                <a:cs typeface="Times New Roman" panose="02020603050405020304" pitchFamily="18" charset="0"/>
              </a:rPr>
              <a:t> </a:t>
            </a:r>
            <a:r>
              <a:rPr lang="en-US" sz="2400" dirty="0" err="1">
                <a:solidFill>
                  <a:srgbClr val="111111"/>
                </a:solidFill>
                <a:latin typeface="Times New Roman" panose="02020603050405020304" pitchFamily="18" charset="0"/>
                <a:cs typeface="Times New Roman" panose="02020603050405020304" pitchFamily="18" charset="0"/>
              </a:rPr>
              <a:t>xử</a:t>
            </a:r>
            <a:r>
              <a:rPr lang="en-US" sz="2400" dirty="0">
                <a:solidFill>
                  <a:srgbClr val="111111"/>
                </a:solidFill>
                <a:latin typeface="Times New Roman" panose="02020603050405020304" pitchFamily="18" charset="0"/>
                <a:cs typeface="Times New Roman" panose="02020603050405020304" pitchFamily="18" charset="0"/>
              </a:rPr>
              <a:t> </a:t>
            </a:r>
            <a:r>
              <a:rPr lang="en-US" sz="2400" dirty="0" err="1">
                <a:solidFill>
                  <a:srgbClr val="111111"/>
                </a:solidFill>
                <a:latin typeface="Times New Roman" panose="02020603050405020304" pitchFamily="18" charset="0"/>
                <a:cs typeface="Times New Roman" panose="02020603050405020304" pitchFamily="18" charset="0"/>
              </a:rPr>
              <a:t>lý</a:t>
            </a:r>
            <a:r>
              <a:rPr lang="en-US" sz="2400" dirty="0">
                <a:solidFill>
                  <a:srgbClr val="111111"/>
                </a:solidFill>
                <a:latin typeface="Times New Roman" panose="02020603050405020304" pitchFamily="18" charset="0"/>
                <a:cs typeface="Times New Roman" panose="02020603050405020304" pitchFamily="18" charset="0"/>
              </a:rPr>
              <a:t> </a:t>
            </a:r>
            <a:r>
              <a:rPr lang="en-US" sz="2400" dirty="0" err="1">
                <a:solidFill>
                  <a:srgbClr val="111111"/>
                </a:solidFill>
                <a:latin typeface="Times New Roman" panose="02020603050405020304" pitchFamily="18" charset="0"/>
                <a:cs typeface="Times New Roman" panose="02020603050405020304" pitchFamily="18" charset="0"/>
              </a:rPr>
              <a:t>trong</a:t>
            </a:r>
            <a:r>
              <a:rPr lang="en-US" sz="2400" dirty="0">
                <a:solidFill>
                  <a:srgbClr val="111111"/>
                </a:solidFill>
                <a:latin typeface="Times New Roman" panose="02020603050405020304" pitchFamily="18" charset="0"/>
                <a:cs typeface="Times New Roman" panose="02020603050405020304" pitchFamily="18" charset="0"/>
              </a:rPr>
              <a:t> </a:t>
            </a:r>
            <a:r>
              <a:rPr lang="en-US" sz="2400" dirty="0" err="1">
                <a:solidFill>
                  <a:srgbClr val="111111"/>
                </a:solidFill>
                <a:latin typeface="Times New Roman" panose="02020603050405020304" pitchFamily="18" charset="0"/>
                <a:cs typeface="Times New Roman" panose="02020603050405020304" pitchFamily="18" charset="0"/>
              </a:rPr>
              <a:t>các</a:t>
            </a:r>
            <a:r>
              <a:rPr lang="en-US" sz="2400" dirty="0">
                <a:solidFill>
                  <a:srgbClr val="111111"/>
                </a:solidFill>
                <a:latin typeface="Times New Roman" panose="02020603050405020304" pitchFamily="18" charset="0"/>
                <a:cs typeface="Times New Roman" panose="02020603050405020304" pitchFamily="18" charset="0"/>
              </a:rPr>
              <a:t> </a:t>
            </a:r>
            <a:r>
              <a:rPr lang="en-US" sz="2400" dirty="0" err="1">
                <a:solidFill>
                  <a:srgbClr val="111111"/>
                </a:solidFill>
                <a:latin typeface="Times New Roman" panose="02020603050405020304" pitchFamily="18" charset="0"/>
                <a:cs typeface="Times New Roman" panose="02020603050405020304" pitchFamily="18" charset="0"/>
              </a:rPr>
              <a:t>tình</a:t>
            </a:r>
            <a:r>
              <a:rPr lang="en-US" sz="2400" dirty="0">
                <a:solidFill>
                  <a:srgbClr val="111111"/>
                </a:solidFill>
                <a:latin typeface="Times New Roman" panose="02020603050405020304" pitchFamily="18" charset="0"/>
                <a:cs typeface="Times New Roman" panose="02020603050405020304" pitchFamily="18" charset="0"/>
              </a:rPr>
              <a:t> </a:t>
            </a:r>
            <a:r>
              <a:rPr lang="en-US" sz="2400" dirty="0" err="1">
                <a:solidFill>
                  <a:srgbClr val="111111"/>
                </a:solidFill>
                <a:latin typeface="Times New Roman" panose="02020603050405020304" pitchFamily="18" charset="0"/>
                <a:cs typeface="Times New Roman" panose="02020603050405020304" pitchFamily="18" charset="0"/>
              </a:rPr>
              <a:t>huống</a:t>
            </a:r>
            <a:r>
              <a:rPr lang="en-US" sz="2400" dirty="0">
                <a:solidFill>
                  <a:srgbClr val="111111"/>
                </a:solidFill>
                <a:latin typeface="Times New Roman" panose="02020603050405020304" pitchFamily="18" charset="0"/>
                <a:cs typeface="Times New Roman" panose="02020603050405020304" pitchFamily="18" charset="0"/>
              </a:rPr>
              <a:t> </a:t>
            </a:r>
            <a:r>
              <a:rPr lang="en-US" sz="2400" dirty="0" err="1">
                <a:solidFill>
                  <a:srgbClr val="111111"/>
                </a:solidFill>
                <a:latin typeface="Times New Roman" panose="02020603050405020304" pitchFamily="18" charset="0"/>
                <a:cs typeface="Times New Roman" panose="02020603050405020304" pitchFamily="18" charset="0"/>
              </a:rPr>
              <a:t>sau</a:t>
            </a:r>
            <a:r>
              <a:rPr lang="en-US" sz="2400" dirty="0">
                <a:solidFill>
                  <a:srgbClr val="111111"/>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2586730" y="1580673"/>
            <a:ext cx="7633855" cy="3508653"/>
          </a:xfrm>
          <a:prstGeom prst="rect">
            <a:avLst/>
          </a:prstGeom>
        </p:spPr>
        <p:txBody>
          <a:bodyPr wrap="square">
            <a:spAutoFit/>
          </a:bodyPr>
          <a:lstStyle/>
          <a:p>
            <a:pPr algn="just"/>
            <a:r>
              <a:rPr lang="vi-VN" sz="2800" dirty="0">
                <a:solidFill>
                  <a:srgbClr val="000000"/>
                </a:solidFill>
                <a:latin typeface="Times New Roman" panose="02020603050405020304" pitchFamily="18" charset="0"/>
                <a:cs typeface="Times New Roman" panose="02020603050405020304" pitchFamily="18" charset="0"/>
              </a:rPr>
              <a:t>Lớp của bạn An chuẩn  bị tổ chức đi dã ngoại trong một ngày, An đang băn khoăn chưa biết nên mua những đồ dùng nào thực sự cần thiết cho chuyến đi. Nếu là An, em sẽ làm gì</a:t>
            </a:r>
            <a:r>
              <a:rPr lang="vi-VN" sz="2800" dirty="0" smtClean="0">
                <a:solidFill>
                  <a:srgbClr val="000000"/>
                </a:solidFill>
                <a:latin typeface="Times New Roman" panose="02020603050405020304" pitchFamily="18" charset="0"/>
                <a:cs typeface="Times New Roman" panose="02020603050405020304" pitchFamily="18" charset="0"/>
              </a:rPr>
              <a:t>?</a:t>
            </a:r>
            <a:endParaRPr lang="en-US" sz="2800" dirty="0" smtClean="0">
              <a:solidFill>
                <a:srgbClr val="000000"/>
              </a:solidFill>
              <a:latin typeface="Times New Roman" panose="02020603050405020304" pitchFamily="18" charset="0"/>
              <a:cs typeface="Times New Roman" panose="02020603050405020304" pitchFamily="18" charset="0"/>
            </a:endParaRPr>
          </a:p>
          <a:p>
            <a:pPr algn="just"/>
            <a:endParaRPr lang="vi-VN" sz="2400" dirty="0">
              <a:solidFill>
                <a:srgbClr val="000000"/>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Chia sẻ điều em học được qua tình huống.</a:t>
            </a:r>
          </a:p>
          <a:p>
            <a:r>
              <a:rPr lang="vi-VN" sz="2400" dirty="0">
                <a:solidFill>
                  <a:srgbClr val="000000"/>
                </a:solidFill>
                <a:latin typeface="Times New Roman" panose="02020603050405020304" pitchFamily="18" charset="0"/>
                <a:cs typeface="Times New Roman" panose="02020603050405020304" pitchFamily="18" charset="0"/>
              </a:rPr>
              <a:t/>
            </a:r>
            <a:br>
              <a:rPr lang="vi-VN" sz="2400" dirty="0">
                <a:solidFill>
                  <a:srgbClr val="000000"/>
                </a:solidFill>
                <a:latin typeface="Times New Roman" panose="02020603050405020304" pitchFamily="18" charset="0"/>
                <a:cs typeface="Times New Roman" panose="02020603050405020304" pitchFamily="18" charset="0"/>
              </a:rPr>
            </a:br>
            <a:r>
              <a:rPr lang="vi-VN" dirty="0">
                <a:solidFill>
                  <a:srgbClr val="000000"/>
                </a:solidFill>
                <a:latin typeface="OpenSans"/>
              </a:rPr>
              <a:t/>
            </a:r>
            <a:br>
              <a:rPr lang="vi-VN" dirty="0">
                <a:solidFill>
                  <a:srgbClr val="000000"/>
                </a:solidFill>
                <a:latin typeface="OpenSans"/>
              </a:rPr>
            </a:br>
            <a:endParaRPr lang="en-US" dirty="0"/>
          </a:p>
        </p:txBody>
      </p:sp>
    </p:spTree>
    <p:extLst>
      <p:ext uri="{BB962C8B-B14F-4D97-AF65-F5344CB8AC3E}">
        <p14:creationId xmlns:p14="http://schemas.microsoft.com/office/powerpoint/2010/main" val="20282536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26000"/>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635" y="0"/>
            <a:ext cx="11744960" cy="6431280"/>
            <a:chOff x="0" y="0"/>
            <a:chExt cx="18496" cy="10128"/>
          </a:xfrm>
        </p:grpSpPr>
        <p:sp>
          <p:nvSpPr>
            <p:cNvPr id="14" name="矩形 17"/>
            <p:cNvSpPr/>
            <p:nvPr userDrawn="1"/>
          </p:nvSpPr>
          <p:spPr>
            <a:xfrm>
              <a:off x="704" y="672"/>
              <a:ext cx="17793" cy="9456"/>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64号-萌趣软糖体"/>
                <a:ea typeface="字魂64号-萌趣软糖体"/>
                <a:cs typeface="+mn-cs"/>
              </a:endParaRPr>
            </a:p>
          </p:txBody>
        </p:sp>
        <p:pic>
          <p:nvPicPr>
            <p:cNvPr id="15" name="图片 14" descr="43"/>
            <p:cNvPicPr>
              <a:picLocks noChangeAspect="1"/>
            </p:cNvPicPr>
            <p:nvPr/>
          </p:nvPicPr>
          <p:blipFill>
            <a:blip r:embed="rId3"/>
            <a:stretch>
              <a:fillRect/>
            </a:stretch>
          </p:blipFill>
          <p:spPr>
            <a:xfrm>
              <a:off x="0" y="0"/>
              <a:ext cx="2260" cy="3031"/>
            </a:xfrm>
            <a:prstGeom prst="rect">
              <a:avLst/>
            </a:prstGeom>
          </p:spPr>
        </p:pic>
      </p:grpSp>
      <p:pic>
        <p:nvPicPr>
          <p:cNvPr id="17" name="图片 21" descr="41"/>
          <p:cNvPicPr>
            <a:picLocks noChangeAspect="1"/>
          </p:cNvPicPr>
          <p:nvPr/>
        </p:nvPicPr>
        <p:blipFill>
          <a:blip r:embed="rId4"/>
          <a:stretch>
            <a:fillRect/>
          </a:stretch>
        </p:blipFill>
        <p:spPr>
          <a:xfrm>
            <a:off x="-86360" y="5137834"/>
            <a:ext cx="2945130" cy="1795096"/>
          </a:xfrm>
          <a:prstGeom prst="rect">
            <a:avLst/>
          </a:prstGeom>
        </p:spPr>
      </p:pic>
      <p:pic>
        <p:nvPicPr>
          <p:cNvPr id="18" name="图片 6" descr="42"/>
          <p:cNvPicPr>
            <a:picLocks noChangeAspect="1"/>
          </p:cNvPicPr>
          <p:nvPr/>
        </p:nvPicPr>
        <p:blipFill>
          <a:blip r:embed="rId5"/>
          <a:srcRect l="83056" t="50219"/>
          <a:stretch>
            <a:fillRect/>
          </a:stretch>
        </p:blipFill>
        <p:spPr>
          <a:xfrm>
            <a:off x="9533966" y="4520324"/>
            <a:ext cx="2661282" cy="2337676"/>
          </a:xfrm>
          <a:prstGeom prst="rect">
            <a:avLst/>
          </a:prstGeom>
        </p:spPr>
      </p:pic>
      <p:sp>
        <p:nvSpPr>
          <p:cNvPr id="2" name="Rectangle 1"/>
          <p:cNvSpPr/>
          <p:nvPr/>
        </p:nvSpPr>
        <p:spPr>
          <a:xfrm>
            <a:off x="1634085" y="577621"/>
            <a:ext cx="7150355"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2400" dirty="0">
                <a:solidFill>
                  <a:srgbClr val="111111"/>
                </a:solidFill>
                <a:latin typeface="Open Sans"/>
              </a:rPr>
              <a:t>- </a:t>
            </a:r>
            <a:r>
              <a:rPr lang="en-US" sz="2400" dirty="0" err="1">
                <a:solidFill>
                  <a:srgbClr val="111111"/>
                </a:solidFill>
                <a:latin typeface="Open Sans"/>
              </a:rPr>
              <a:t>Cách</a:t>
            </a:r>
            <a:r>
              <a:rPr lang="en-US" sz="2400" dirty="0">
                <a:solidFill>
                  <a:srgbClr val="111111"/>
                </a:solidFill>
                <a:latin typeface="Open Sans"/>
              </a:rPr>
              <a:t> </a:t>
            </a:r>
            <a:r>
              <a:rPr lang="en-US" sz="2400" dirty="0" err="1">
                <a:solidFill>
                  <a:srgbClr val="111111"/>
                </a:solidFill>
                <a:latin typeface="Open Sans"/>
              </a:rPr>
              <a:t>xử</a:t>
            </a:r>
            <a:r>
              <a:rPr lang="en-US" sz="2400" dirty="0">
                <a:solidFill>
                  <a:srgbClr val="111111"/>
                </a:solidFill>
                <a:latin typeface="Open Sans"/>
              </a:rPr>
              <a:t> </a:t>
            </a:r>
            <a:r>
              <a:rPr lang="en-US" sz="2400" dirty="0" err="1">
                <a:solidFill>
                  <a:srgbClr val="111111"/>
                </a:solidFill>
                <a:latin typeface="Open Sans"/>
              </a:rPr>
              <a:t>lý</a:t>
            </a:r>
            <a:r>
              <a:rPr lang="en-US" sz="2400" dirty="0">
                <a:solidFill>
                  <a:srgbClr val="111111"/>
                </a:solidFill>
                <a:latin typeface="Open Sans"/>
              </a:rPr>
              <a:t> </a:t>
            </a:r>
            <a:r>
              <a:rPr lang="en-US" sz="2400" dirty="0" err="1">
                <a:solidFill>
                  <a:srgbClr val="111111"/>
                </a:solidFill>
                <a:latin typeface="Open Sans"/>
              </a:rPr>
              <a:t>tình</a:t>
            </a:r>
            <a:r>
              <a:rPr lang="en-US" sz="2400" dirty="0">
                <a:solidFill>
                  <a:srgbClr val="111111"/>
                </a:solidFill>
                <a:latin typeface="Open Sans"/>
              </a:rPr>
              <a:t> </a:t>
            </a:r>
            <a:r>
              <a:rPr lang="en-US" sz="2400" dirty="0" err="1">
                <a:solidFill>
                  <a:srgbClr val="111111"/>
                </a:solidFill>
                <a:latin typeface="Open Sans"/>
              </a:rPr>
              <a:t>huống</a:t>
            </a:r>
            <a:r>
              <a:rPr lang="en-US" sz="2400" dirty="0">
                <a:solidFill>
                  <a:srgbClr val="111111"/>
                </a:solidFill>
                <a:latin typeface="Open Sans"/>
              </a:rPr>
              <a:t>: </a:t>
            </a:r>
            <a:r>
              <a:rPr lang="en-US" sz="2400" dirty="0" err="1">
                <a:solidFill>
                  <a:srgbClr val="111111"/>
                </a:solidFill>
                <a:latin typeface="Open Sans"/>
              </a:rPr>
              <a:t>Nếu</a:t>
            </a:r>
            <a:r>
              <a:rPr lang="en-US" sz="2400" dirty="0">
                <a:solidFill>
                  <a:srgbClr val="111111"/>
                </a:solidFill>
                <a:latin typeface="Open Sans"/>
              </a:rPr>
              <a:t> </a:t>
            </a:r>
            <a:r>
              <a:rPr lang="en-US" sz="2400" dirty="0" err="1">
                <a:solidFill>
                  <a:srgbClr val="111111"/>
                </a:solidFill>
                <a:latin typeface="Open Sans"/>
              </a:rPr>
              <a:t>là</a:t>
            </a:r>
            <a:r>
              <a:rPr lang="en-US" sz="2400" dirty="0">
                <a:solidFill>
                  <a:srgbClr val="111111"/>
                </a:solidFill>
                <a:latin typeface="Open Sans"/>
              </a:rPr>
              <a:t> An, </a:t>
            </a:r>
            <a:r>
              <a:rPr lang="en-US" sz="2400" dirty="0" err="1">
                <a:solidFill>
                  <a:srgbClr val="111111"/>
                </a:solidFill>
                <a:latin typeface="Open Sans"/>
              </a:rPr>
              <a:t>em</a:t>
            </a:r>
            <a:r>
              <a:rPr lang="en-US" sz="2400" dirty="0">
                <a:solidFill>
                  <a:srgbClr val="111111"/>
                </a:solidFill>
                <a:latin typeface="Open Sans"/>
              </a:rPr>
              <a:t> </a:t>
            </a:r>
            <a:r>
              <a:rPr lang="en-US" sz="2400" dirty="0" err="1">
                <a:solidFill>
                  <a:srgbClr val="111111"/>
                </a:solidFill>
                <a:latin typeface="Open Sans"/>
              </a:rPr>
              <a:t>sẽ</a:t>
            </a:r>
            <a:r>
              <a:rPr lang="en-US" sz="2400" dirty="0">
                <a:solidFill>
                  <a:srgbClr val="111111"/>
                </a:solidFill>
                <a:latin typeface="Open Sans"/>
              </a:rPr>
              <a:t> </a:t>
            </a:r>
            <a:r>
              <a:rPr lang="en-US" sz="2400" dirty="0" err="1">
                <a:solidFill>
                  <a:srgbClr val="111111"/>
                </a:solidFill>
                <a:latin typeface="Open Sans"/>
              </a:rPr>
              <a:t>chuẩn</a:t>
            </a:r>
            <a:r>
              <a:rPr lang="en-US" sz="2400" dirty="0">
                <a:solidFill>
                  <a:srgbClr val="111111"/>
                </a:solidFill>
                <a:latin typeface="Open Sans"/>
              </a:rPr>
              <a:t> </a:t>
            </a:r>
            <a:r>
              <a:rPr lang="en-US" sz="2400" dirty="0" err="1">
                <a:solidFill>
                  <a:srgbClr val="111111"/>
                </a:solidFill>
                <a:latin typeface="Open Sans"/>
              </a:rPr>
              <a:t>bị</a:t>
            </a:r>
            <a:endParaRPr lang="en-US" sz="2400" dirty="0"/>
          </a:p>
        </p:txBody>
      </p:sp>
      <p:sp>
        <p:nvSpPr>
          <p:cNvPr id="3" name="Rectangle 2"/>
          <p:cNvSpPr/>
          <p:nvPr/>
        </p:nvSpPr>
        <p:spPr>
          <a:xfrm>
            <a:off x="1434464" y="1190187"/>
            <a:ext cx="9593754" cy="4647426"/>
          </a:xfrm>
          <a:prstGeom prst="rect">
            <a:avLst/>
          </a:prstGeom>
        </p:spPr>
        <p:txBody>
          <a:bodyPr wrap="square">
            <a:spAutoFit/>
          </a:bodyPr>
          <a:lstStyle/>
          <a:p>
            <a:r>
              <a:rPr lang="vi-VN" sz="2600" dirty="0">
                <a:solidFill>
                  <a:srgbClr val="111111"/>
                </a:solidFill>
                <a:latin typeface="+mj-lt"/>
              </a:rPr>
              <a:t>Nước uống để không bị khát</a:t>
            </a:r>
            <a:endParaRPr lang="vi-VN" sz="2600" dirty="0">
              <a:solidFill>
                <a:srgbClr val="212529"/>
              </a:solidFill>
              <a:latin typeface="+mj-lt"/>
            </a:endParaRPr>
          </a:p>
          <a:p>
            <a:r>
              <a:rPr lang="vi-VN" sz="2600" dirty="0">
                <a:solidFill>
                  <a:srgbClr val="111111"/>
                </a:solidFill>
                <a:latin typeface="+mj-lt"/>
              </a:rPr>
              <a:t>+ Mũ, ô, áo khoác… để tránh nắng hoặc mưa, thời tiết xấu</a:t>
            </a:r>
            <a:endParaRPr lang="vi-VN" sz="2600" dirty="0">
              <a:solidFill>
                <a:srgbClr val="212529"/>
              </a:solidFill>
              <a:latin typeface="+mj-lt"/>
            </a:endParaRPr>
          </a:p>
          <a:p>
            <a:r>
              <a:rPr lang="vi-VN" sz="2600" dirty="0">
                <a:solidFill>
                  <a:srgbClr val="111111"/>
                </a:solidFill>
                <a:latin typeface="+mj-lt"/>
              </a:rPr>
              <a:t>+ Bình giữ nhiệt để giữ nước ấm cho trời lạnh, nước mát cho trời nóng</a:t>
            </a:r>
            <a:endParaRPr lang="vi-VN" sz="2600" dirty="0">
              <a:solidFill>
                <a:srgbClr val="212529"/>
              </a:solidFill>
              <a:latin typeface="+mj-lt"/>
            </a:endParaRPr>
          </a:p>
          <a:p>
            <a:r>
              <a:rPr lang="vi-VN" sz="2600" dirty="0">
                <a:solidFill>
                  <a:srgbClr val="111111"/>
                </a:solidFill>
                <a:latin typeface="+mj-lt"/>
              </a:rPr>
              <a:t>+ Đồ ăn nhẹ để ăn uống khi dã ngoại</a:t>
            </a:r>
            <a:endParaRPr lang="vi-VN" sz="2600" dirty="0">
              <a:solidFill>
                <a:srgbClr val="212529"/>
              </a:solidFill>
              <a:latin typeface="+mj-lt"/>
            </a:endParaRPr>
          </a:p>
          <a:p>
            <a:r>
              <a:rPr lang="vi-VN" sz="2600" dirty="0">
                <a:solidFill>
                  <a:srgbClr val="111111"/>
                </a:solidFill>
                <a:latin typeface="+mj-lt"/>
              </a:rPr>
              <a:t>+ Đồ dùng y tế phòng trường hợp bị trầy xước… khi di chuyển, vận động</a:t>
            </a:r>
            <a:endParaRPr lang="vi-VN" sz="2600" dirty="0">
              <a:solidFill>
                <a:srgbClr val="212529"/>
              </a:solidFill>
              <a:latin typeface="+mj-lt"/>
            </a:endParaRPr>
          </a:p>
          <a:p>
            <a:r>
              <a:rPr lang="vi-VN" sz="2600" dirty="0">
                <a:solidFill>
                  <a:srgbClr val="111111"/>
                </a:solidFill>
                <a:latin typeface="+mj-lt"/>
              </a:rPr>
              <a:t>+ 1 bộ đồ áo dùng trường hợp bị bẩn….</a:t>
            </a:r>
            <a:endParaRPr lang="vi-VN" sz="2600" dirty="0">
              <a:solidFill>
                <a:srgbClr val="212529"/>
              </a:solidFill>
              <a:latin typeface="+mj-lt"/>
            </a:endParaRPr>
          </a:p>
          <a:p>
            <a:pPr>
              <a:spcBef>
                <a:spcPts val="1200"/>
              </a:spcBef>
              <a:spcAft>
                <a:spcPts val="800"/>
              </a:spcAft>
            </a:pPr>
            <a:r>
              <a:rPr lang="vi-VN" sz="2600" dirty="0">
                <a:solidFill>
                  <a:srgbClr val="111111"/>
                </a:solidFill>
                <a:latin typeface="+mj-lt"/>
              </a:rPr>
              <a:t>- </a:t>
            </a:r>
            <a:r>
              <a:rPr lang="vi-VN" sz="2600" dirty="0">
                <a:solidFill>
                  <a:schemeClr val="accent5">
                    <a:lumMod val="75000"/>
                  </a:schemeClr>
                </a:solidFill>
                <a:latin typeface="+mj-lt"/>
              </a:rPr>
              <a:t>Điều em học được qua xử lý tình huống: Cần chuẩn bị các vật dụng, đồ dùng thực sự cần thiết, không đem quá nhiều đồ không cần thiết dẫn đến nặng nhọc, không đem quá ít đồ dẫn đến thiếu những vật dụng cần thiết.</a:t>
            </a:r>
            <a:endParaRPr lang="vi-VN" sz="2600" b="0" i="0" dirty="0">
              <a:solidFill>
                <a:schemeClr val="accent5">
                  <a:lumMod val="75000"/>
                </a:schemeClr>
              </a:solidFill>
              <a:effectLst/>
              <a:latin typeface="+mj-lt"/>
            </a:endParaRPr>
          </a:p>
        </p:txBody>
      </p:sp>
    </p:spTree>
    <p:extLst>
      <p:ext uri="{BB962C8B-B14F-4D97-AF65-F5344CB8AC3E}">
        <p14:creationId xmlns:p14="http://schemas.microsoft.com/office/powerpoint/2010/main" val="231991117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26000"/>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260170" y="-154254"/>
            <a:ext cx="11744960" cy="6431280"/>
            <a:chOff x="0" y="0"/>
            <a:chExt cx="18496" cy="10128"/>
          </a:xfrm>
        </p:grpSpPr>
        <p:sp>
          <p:nvSpPr>
            <p:cNvPr id="14" name="矩形 17"/>
            <p:cNvSpPr/>
            <p:nvPr userDrawn="1"/>
          </p:nvSpPr>
          <p:spPr>
            <a:xfrm>
              <a:off x="704" y="672"/>
              <a:ext cx="17793" cy="9456"/>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64号-萌趣软糖体"/>
                <a:ea typeface="字魂64号-萌趣软糖体"/>
                <a:cs typeface="+mn-cs"/>
              </a:endParaRPr>
            </a:p>
          </p:txBody>
        </p:sp>
        <p:pic>
          <p:nvPicPr>
            <p:cNvPr id="15" name="图片 14" descr="43"/>
            <p:cNvPicPr>
              <a:picLocks noChangeAspect="1"/>
            </p:cNvPicPr>
            <p:nvPr/>
          </p:nvPicPr>
          <p:blipFill>
            <a:blip r:embed="rId3"/>
            <a:stretch>
              <a:fillRect/>
            </a:stretch>
          </p:blipFill>
          <p:spPr>
            <a:xfrm>
              <a:off x="0" y="0"/>
              <a:ext cx="2260" cy="3031"/>
            </a:xfrm>
            <a:prstGeom prst="rect">
              <a:avLst/>
            </a:prstGeom>
          </p:spPr>
        </p:pic>
      </p:grpSp>
      <p:pic>
        <p:nvPicPr>
          <p:cNvPr id="17" name="图片 21" descr="41"/>
          <p:cNvPicPr>
            <a:picLocks noChangeAspect="1"/>
          </p:cNvPicPr>
          <p:nvPr/>
        </p:nvPicPr>
        <p:blipFill>
          <a:blip r:embed="rId4"/>
          <a:stretch>
            <a:fillRect/>
          </a:stretch>
        </p:blipFill>
        <p:spPr>
          <a:xfrm>
            <a:off x="-86360" y="5137834"/>
            <a:ext cx="2945130" cy="1795096"/>
          </a:xfrm>
          <a:prstGeom prst="rect">
            <a:avLst/>
          </a:prstGeom>
        </p:spPr>
      </p:pic>
      <p:pic>
        <p:nvPicPr>
          <p:cNvPr id="18" name="图片 6" descr="42"/>
          <p:cNvPicPr>
            <a:picLocks noChangeAspect="1"/>
          </p:cNvPicPr>
          <p:nvPr/>
        </p:nvPicPr>
        <p:blipFill>
          <a:blip r:embed="rId5"/>
          <a:srcRect l="83056" t="50219"/>
          <a:stretch>
            <a:fillRect/>
          </a:stretch>
        </p:blipFill>
        <p:spPr>
          <a:xfrm>
            <a:off x="9533966" y="4520324"/>
            <a:ext cx="2661282" cy="2337676"/>
          </a:xfrm>
          <a:prstGeom prst="rect">
            <a:avLst/>
          </a:prstGeom>
        </p:spPr>
      </p:pic>
      <p:sp>
        <p:nvSpPr>
          <p:cNvPr id="5" name="Rectangle 4"/>
          <p:cNvSpPr/>
          <p:nvPr/>
        </p:nvSpPr>
        <p:spPr>
          <a:xfrm>
            <a:off x="1434465" y="449133"/>
            <a:ext cx="1877437" cy="461665"/>
          </a:xfrm>
          <a:prstGeom prst="rect">
            <a:avLst/>
          </a:prstGeom>
        </p:spPr>
        <p:txBody>
          <a:bodyPr wrap="none">
            <a:spAutoFit/>
          </a:bodyPr>
          <a:lstStyle/>
          <a:p>
            <a:r>
              <a:rPr lang="en-US" sz="2400" b="1" u="sng" dirty="0" err="1" smtClean="0">
                <a:solidFill>
                  <a:schemeClr val="accent6">
                    <a:lumMod val="75000"/>
                  </a:schemeClr>
                </a:solidFill>
                <a:latin typeface="Times New Roman" panose="02020603050405020304" pitchFamily="18" charset="0"/>
                <a:cs typeface="Times New Roman" panose="02020603050405020304" pitchFamily="18" charset="0"/>
              </a:rPr>
              <a:t>Hoạt</a:t>
            </a:r>
            <a:r>
              <a:rPr lang="en-US" sz="2400" b="1"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400" b="1" u="sng"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400" b="1" u="sng" dirty="0">
                <a:solidFill>
                  <a:schemeClr val="accent6">
                    <a:lumMod val="75000"/>
                  </a:schemeClr>
                </a:solidFill>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3311902" y="487604"/>
            <a:ext cx="3504486" cy="523220"/>
          </a:xfrm>
          <a:prstGeom prst="rect">
            <a:avLst/>
          </a:prstGeom>
        </p:spPr>
        <p:txBody>
          <a:bodyPr wrap="none">
            <a:spAutoFit/>
          </a:bodyPr>
          <a:lstStyle/>
          <a:p>
            <a:r>
              <a:rPr lang="en-US" sz="2800" dirty="0" err="1">
                <a:solidFill>
                  <a:srgbClr val="212529"/>
                </a:solidFill>
                <a:latin typeface="Open Sans"/>
              </a:rPr>
              <a:t>Thực</a:t>
            </a:r>
            <a:r>
              <a:rPr lang="en-US" sz="2800" dirty="0">
                <a:solidFill>
                  <a:srgbClr val="212529"/>
                </a:solidFill>
                <a:latin typeface="Open Sans"/>
              </a:rPr>
              <a:t> </a:t>
            </a:r>
            <a:r>
              <a:rPr lang="en-US" sz="2800" dirty="0" err="1">
                <a:solidFill>
                  <a:srgbClr val="212529"/>
                </a:solidFill>
                <a:latin typeface="Open Sans"/>
              </a:rPr>
              <a:t>hành</a:t>
            </a:r>
            <a:r>
              <a:rPr lang="en-US" sz="2800" dirty="0">
                <a:solidFill>
                  <a:srgbClr val="212529"/>
                </a:solidFill>
                <a:latin typeface="Open Sans"/>
              </a:rPr>
              <a:t> </a:t>
            </a:r>
            <a:r>
              <a:rPr lang="en-US" sz="2800" dirty="0" err="1">
                <a:solidFill>
                  <a:srgbClr val="212529"/>
                </a:solidFill>
                <a:latin typeface="Open Sans"/>
              </a:rPr>
              <a:t>mua</a:t>
            </a:r>
            <a:r>
              <a:rPr lang="en-US" sz="2800" dirty="0">
                <a:solidFill>
                  <a:srgbClr val="212529"/>
                </a:solidFill>
                <a:latin typeface="Open Sans"/>
              </a:rPr>
              <a:t> </a:t>
            </a:r>
            <a:r>
              <a:rPr lang="en-US" sz="2800" dirty="0" err="1">
                <a:solidFill>
                  <a:srgbClr val="212529"/>
                </a:solidFill>
                <a:latin typeface="Open Sans"/>
              </a:rPr>
              <a:t>sắm</a:t>
            </a:r>
            <a:endParaRPr lang="en-US" sz="2800" dirty="0"/>
          </a:p>
        </p:txBody>
      </p:sp>
      <p:sp>
        <p:nvSpPr>
          <p:cNvPr id="4" name="Rectangle 3"/>
          <p:cNvSpPr/>
          <p:nvPr/>
        </p:nvSpPr>
        <p:spPr>
          <a:xfrm>
            <a:off x="2016144" y="1211013"/>
            <a:ext cx="8721129" cy="4370427"/>
          </a:xfrm>
          <a:prstGeom prst="rect">
            <a:avLst/>
          </a:prstGeom>
        </p:spPr>
        <p:txBody>
          <a:bodyPr wrap="square">
            <a:spAutoFit/>
          </a:bodyPr>
          <a:lstStyle/>
          <a:p>
            <a:r>
              <a:rPr lang="vi-VN" sz="2400" b="1" dirty="0">
                <a:solidFill>
                  <a:srgbClr val="000000"/>
                </a:solidFill>
                <a:latin typeface="+mj-lt"/>
              </a:rPr>
              <a:t>- Chuẩn bị:</a:t>
            </a:r>
          </a:p>
          <a:p>
            <a:pPr>
              <a:buFont typeface="Arial" panose="020B0604020202020204" pitchFamily="34" charset="0"/>
              <a:buChar char="•"/>
            </a:pPr>
            <a:r>
              <a:rPr lang="vi-VN" sz="2400" dirty="0">
                <a:solidFill>
                  <a:srgbClr val="000000"/>
                </a:solidFill>
                <a:latin typeface="+mj-lt"/>
              </a:rPr>
              <a:t>Sách vở, đồ dùng học tập,... có dán giá tiền.</a:t>
            </a:r>
          </a:p>
          <a:p>
            <a:pPr>
              <a:buFont typeface="Arial" panose="020B0604020202020204" pitchFamily="34" charset="0"/>
              <a:buChar char="•"/>
            </a:pPr>
            <a:r>
              <a:rPr lang="vi-VN" sz="2400" dirty="0">
                <a:solidFill>
                  <a:srgbClr val="000000"/>
                </a:solidFill>
                <a:latin typeface="+mj-lt"/>
              </a:rPr>
              <a:t>Phiếu mua hàng với các mệnh giá khác nhau</a:t>
            </a:r>
          </a:p>
          <a:p>
            <a:r>
              <a:rPr lang="vi-VN" sz="2400" b="1" dirty="0">
                <a:solidFill>
                  <a:srgbClr val="000000"/>
                </a:solidFill>
                <a:latin typeface="+mj-lt"/>
              </a:rPr>
              <a:t>- Tiến hành:</a:t>
            </a:r>
          </a:p>
          <a:p>
            <a:pPr>
              <a:buFont typeface="Arial" panose="020B0604020202020204" pitchFamily="34" charset="0"/>
              <a:buChar char="•"/>
            </a:pPr>
            <a:r>
              <a:rPr lang="vi-VN" sz="2400" dirty="0">
                <a:solidFill>
                  <a:srgbClr val="000000"/>
                </a:solidFill>
                <a:latin typeface="+mj-lt"/>
              </a:rPr>
              <a:t>Phát cho mỗi nhóm một số lượng phiếu mua hàng giống nhau.</a:t>
            </a:r>
          </a:p>
          <a:p>
            <a:pPr>
              <a:buFont typeface="Arial" panose="020B0604020202020204" pitchFamily="34" charset="0"/>
              <a:buChar char="•"/>
            </a:pPr>
            <a:r>
              <a:rPr lang="vi-VN" sz="2400" dirty="0">
                <a:solidFill>
                  <a:srgbClr val="000000"/>
                </a:solidFill>
                <a:latin typeface="+mj-lt"/>
              </a:rPr>
              <a:t>Thảo luận để chọn mua những hàng hoá cần thiết phục vụ việc học tập và sinh hoạt hằng ngày.</a:t>
            </a:r>
          </a:p>
          <a:p>
            <a:pPr>
              <a:buFont typeface="Arial" panose="020B0604020202020204" pitchFamily="34" charset="0"/>
              <a:buChar char="•"/>
            </a:pPr>
            <a:r>
              <a:rPr lang="vi-VN" sz="2400" dirty="0">
                <a:solidFill>
                  <a:srgbClr val="000000"/>
                </a:solidFill>
                <a:latin typeface="+mj-lt"/>
              </a:rPr>
              <a:t>Các nhóm thực hành mua sắm.</a:t>
            </a:r>
          </a:p>
          <a:p>
            <a:pPr>
              <a:buFont typeface="Arial" panose="020B0604020202020204" pitchFamily="34" charset="0"/>
              <a:buChar char="•"/>
            </a:pPr>
            <a:r>
              <a:rPr lang="vi-VN" sz="2400" dirty="0">
                <a:solidFill>
                  <a:srgbClr val="FF0000"/>
                </a:solidFill>
                <a:latin typeface="+mj-lt"/>
              </a:rPr>
              <a:t>Chia sẻ điều em học được qua hoạt động mua sắm.</a:t>
            </a:r>
          </a:p>
          <a:p>
            <a:r>
              <a:rPr lang="vi-VN" sz="2400" dirty="0">
                <a:solidFill>
                  <a:srgbClr val="000000"/>
                </a:solidFill>
                <a:latin typeface="+mj-lt"/>
              </a:rPr>
              <a:t/>
            </a:r>
            <a:br>
              <a:rPr lang="vi-VN" sz="2400" dirty="0">
                <a:solidFill>
                  <a:srgbClr val="000000"/>
                </a:solidFill>
                <a:latin typeface="+mj-lt"/>
              </a:rPr>
            </a:br>
            <a:r>
              <a:rPr lang="vi-VN" dirty="0">
                <a:solidFill>
                  <a:srgbClr val="000000"/>
                </a:solidFill>
                <a:latin typeface="OpenSans"/>
              </a:rPr>
              <a:t/>
            </a:r>
            <a:br>
              <a:rPr lang="vi-VN" dirty="0">
                <a:solidFill>
                  <a:srgbClr val="000000"/>
                </a:solidFill>
                <a:latin typeface="OpenSans"/>
              </a:rPr>
            </a:br>
            <a:endParaRPr lang="en-US" dirty="0"/>
          </a:p>
        </p:txBody>
      </p:sp>
    </p:spTree>
    <p:extLst>
      <p:ext uri="{BB962C8B-B14F-4D97-AF65-F5344CB8AC3E}">
        <p14:creationId xmlns:p14="http://schemas.microsoft.com/office/powerpoint/2010/main" val="2796921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6000"/>
          </a:stretch>
        </a:blipFill>
        <a:effectLst/>
      </p:bgPr>
    </p:bg>
    <p:spTree>
      <p:nvGrpSpPr>
        <p:cNvPr id="1" name=""/>
        <p:cNvGrpSpPr/>
        <p:nvPr/>
      </p:nvGrpSpPr>
      <p:grpSpPr>
        <a:xfrm>
          <a:off x="0" y="0"/>
          <a:ext cx="0" cy="0"/>
          <a:chOff x="0" y="0"/>
          <a:chExt cx="0" cy="0"/>
        </a:xfrm>
      </p:grpSpPr>
      <p:pic>
        <p:nvPicPr>
          <p:cNvPr id="19" name="图片 18" descr="46"/>
          <p:cNvPicPr>
            <a:picLocks noChangeAspect="1"/>
          </p:cNvPicPr>
          <p:nvPr/>
        </p:nvPicPr>
        <p:blipFill>
          <a:blip r:embed="rId4"/>
          <a:stretch>
            <a:fillRect/>
          </a:stretch>
        </p:blipFill>
        <p:spPr>
          <a:xfrm>
            <a:off x="-259080" y="4399280"/>
            <a:ext cx="12192000" cy="2458720"/>
          </a:xfrm>
          <a:prstGeom prst="rect">
            <a:avLst/>
          </a:prstGeom>
        </p:spPr>
      </p:pic>
      <p:pic>
        <p:nvPicPr>
          <p:cNvPr id="2" name="图片 1" descr="41"/>
          <p:cNvPicPr>
            <a:picLocks noChangeAspect="1"/>
          </p:cNvPicPr>
          <p:nvPr/>
        </p:nvPicPr>
        <p:blipFill>
          <a:blip r:embed="rId5"/>
          <a:stretch>
            <a:fillRect/>
          </a:stretch>
        </p:blipFill>
        <p:spPr>
          <a:xfrm>
            <a:off x="-86360" y="4076065"/>
            <a:ext cx="2945130" cy="2856865"/>
          </a:xfrm>
          <a:prstGeom prst="rect">
            <a:avLst/>
          </a:prstGeom>
        </p:spPr>
      </p:pic>
      <p:pic>
        <p:nvPicPr>
          <p:cNvPr id="10" name="图片 9" descr="43"/>
          <p:cNvPicPr>
            <a:picLocks noChangeAspect="1"/>
          </p:cNvPicPr>
          <p:nvPr/>
        </p:nvPicPr>
        <p:blipFill>
          <a:blip r:embed="rId6"/>
          <a:stretch>
            <a:fillRect/>
          </a:stretch>
        </p:blipFill>
        <p:spPr>
          <a:xfrm>
            <a:off x="0" y="73660"/>
            <a:ext cx="1989455" cy="2667635"/>
          </a:xfrm>
          <a:prstGeom prst="rect">
            <a:avLst/>
          </a:prstGeom>
        </p:spPr>
      </p:pic>
      <p:pic>
        <p:nvPicPr>
          <p:cNvPr id="7" name="图片 6" descr="42"/>
          <p:cNvPicPr>
            <a:picLocks noChangeAspect="1"/>
          </p:cNvPicPr>
          <p:nvPr/>
        </p:nvPicPr>
        <p:blipFill>
          <a:blip r:embed="rId7"/>
          <a:srcRect l="83056" t="50219"/>
          <a:stretch>
            <a:fillRect/>
          </a:stretch>
        </p:blipFill>
        <p:spPr>
          <a:xfrm>
            <a:off x="9948545" y="3796665"/>
            <a:ext cx="2243455" cy="3136265"/>
          </a:xfrm>
          <a:prstGeom prst="rect">
            <a:avLst/>
          </a:prstGeom>
        </p:spPr>
      </p:pic>
      <p:pic>
        <p:nvPicPr>
          <p:cNvPr id="3" name="Picture 2"/>
          <p:cNvPicPr>
            <a:picLocks noChangeAspect="1"/>
          </p:cNvPicPr>
          <p:nvPr/>
        </p:nvPicPr>
        <p:blipFill>
          <a:blip r:embed="rId8"/>
          <a:stretch>
            <a:fillRect/>
          </a:stretch>
        </p:blipFill>
        <p:spPr>
          <a:xfrm>
            <a:off x="2163686" y="969818"/>
            <a:ext cx="9280169" cy="4904509"/>
          </a:xfrm>
          <a:prstGeom prst="rect">
            <a:avLst/>
          </a:prstGeom>
        </p:spPr>
      </p:pic>
      <p:sp>
        <p:nvSpPr>
          <p:cNvPr id="4" name="Rectangle 3"/>
          <p:cNvSpPr/>
          <p:nvPr/>
        </p:nvSpPr>
        <p:spPr>
          <a:xfrm>
            <a:off x="2858770" y="231129"/>
            <a:ext cx="7487947" cy="523220"/>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vi-VN" sz="2800" dirty="0">
                <a:solidFill>
                  <a:srgbClr val="111111"/>
                </a:solidFill>
                <a:latin typeface="+mj-lt"/>
              </a:rPr>
              <a:t>Chia sẻ điều em học được qua hoạt động mua sắm.</a:t>
            </a:r>
            <a:endParaRPr lang="en-US" sz="2800" dirty="0">
              <a:latin typeface="+mj-lt"/>
            </a:endParaRPr>
          </a:p>
        </p:txBody>
      </p:sp>
    </p:spTree>
    <p:extLst>
      <p:ext uri="{BB962C8B-B14F-4D97-AF65-F5344CB8AC3E}">
        <p14:creationId xmlns:p14="http://schemas.microsoft.com/office/powerpoint/2010/main" val="197493213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26000"/>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1744960" cy="6431280"/>
            <a:chOff x="0" y="0"/>
            <a:chExt cx="18496" cy="10128"/>
          </a:xfrm>
        </p:grpSpPr>
        <p:sp>
          <p:nvSpPr>
            <p:cNvPr id="14" name="矩形 17"/>
            <p:cNvSpPr/>
            <p:nvPr userDrawn="1"/>
          </p:nvSpPr>
          <p:spPr>
            <a:xfrm>
              <a:off x="704" y="672"/>
              <a:ext cx="17793" cy="9456"/>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pic>
          <p:nvPicPr>
            <p:cNvPr id="5" name="图片 4" descr="43"/>
            <p:cNvPicPr>
              <a:picLocks noChangeAspect="1"/>
            </p:cNvPicPr>
            <p:nvPr/>
          </p:nvPicPr>
          <p:blipFill>
            <a:blip r:embed="rId3"/>
            <a:stretch>
              <a:fillRect/>
            </a:stretch>
          </p:blipFill>
          <p:spPr>
            <a:xfrm>
              <a:off x="0" y="0"/>
              <a:ext cx="2260" cy="3031"/>
            </a:xfrm>
            <a:prstGeom prst="rect">
              <a:avLst/>
            </a:prstGeom>
          </p:spPr>
        </p:pic>
      </p:grpSp>
      <p:pic>
        <p:nvPicPr>
          <p:cNvPr id="17" name="图片 18" descr="46"/>
          <p:cNvPicPr>
            <a:picLocks noChangeAspect="1"/>
          </p:cNvPicPr>
          <p:nvPr/>
        </p:nvPicPr>
        <p:blipFill>
          <a:blip r:embed="rId4"/>
          <a:stretch>
            <a:fillRect/>
          </a:stretch>
        </p:blipFill>
        <p:spPr>
          <a:xfrm>
            <a:off x="-86360" y="4399280"/>
            <a:ext cx="12192000" cy="2458720"/>
          </a:xfrm>
          <a:prstGeom prst="rect">
            <a:avLst/>
          </a:prstGeom>
        </p:spPr>
      </p:pic>
      <p:pic>
        <p:nvPicPr>
          <p:cNvPr id="15" name="图片 3" descr="C:\Users\Am'be'r\Desktop\千库网_小学生排队放学_元素编号13058370.png千库网_小学生排队放学_元素编号13058370"/>
          <p:cNvPicPr>
            <a:picLocks noChangeAspect="1"/>
          </p:cNvPicPr>
          <p:nvPr/>
        </p:nvPicPr>
        <p:blipFill>
          <a:blip r:embed="rId5"/>
          <a:srcRect/>
          <a:stretch>
            <a:fillRect/>
          </a:stretch>
        </p:blipFill>
        <p:spPr>
          <a:xfrm>
            <a:off x="-87029" y="5210822"/>
            <a:ext cx="2655417" cy="1647177"/>
          </a:xfrm>
          <a:prstGeom prst="rect">
            <a:avLst/>
          </a:prstGeom>
        </p:spPr>
      </p:pic>
      <p:pic>
        <p:nvPicPr>
          <p:cNvPr id="16"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4762" y="5042647"/>
            <a:ext cx="1916902" cy="1916902"/>
          </a:xfrm>
          <a:prstGeom prst="rect">
            <a:avLst/>
          </a:prstGeom>
        </p:spPr>
      </p:pic>
      <p:sp>
        <p:nvSpPr>
          <p:cNvPr id="2" name="Rectangle 1"/>
          <p:cNvSpPr/>
          <p:nvPr/>
        </p:nvSpPr>
        <p:spPr>
          <a:xfrm>
            <a:off x="1968499" y="1662101"/>
            <a:ext cx="8782627" cy="3046988"/>
          </a:xfrm>
          <a:prstGeom prst="rect">
            <a:avLst/>
          </a:prstGeom>
        </p:spPr>
        <p:txBody>
          <a:bodyPr wrap="square">
            <a:spAutoFit/>
          </a:bodyPr>
          <a:lstStyle/>
          <a:p>
            <a:r>
              <a:rPr lang="vi-VN" sz="3200" b="1" dirty="0">
                <a:solidFill>
                  <a:srgbClr val="111111"/>
                </a:solidFill>
                <a:latin typeface="Open Sans"/>
              </a:rPr>
              <a:t>Chia sẻ điều học được qua hoạt động mua sắm</a:t>
            </a:r>
            <a:r>
              <a:rPr lang="vi-VN" sz="3200" dirty="0">
                <a:solidFill>
                  <a:srgbClr val="111111"/>
                </a:solidFill>
                <a:latin typeface="Open Sans"/>
              </a:rPr>
              <a:t>: Các sản phẩm chỉ có thể mua được với giá tiền tương ứng, chỉ mua các hàng hóa thực sự cần thiết cho việc học tập và sinh hoạt, không mua quá nhiều hàng hóa hoặc nhiều hàng hóa không cần dùng.</a:t>
            </a:r>
            <a:endParaRPr lang="en-US" sz="3200" dirty="0"/>
          </a:p>
        </p:txBody>
      </p:sp>
    </p:spTree>
    <p:extLst>
      <p:ext uri="{BB962C8B-B14F-4D97-AF65-F5344CB8AC3E}">
        <p14:creationId xmlns:p14="http://schemas.microsoft.com/office/powerpoint/2010/main" val="279960320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26000"/>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1744960" cy="6431280"/>
            <a:chOff x="0" y="0"/>
            <a:chExt cx="18496" cy="10128"/>
          </a:xfrm>
        </p:grpSpPr>
        <p:sp>
          <p:nvSpPr>
            <p:cNvPr id="14" name="矩形 17"/>
            <p:cNvSpPr/>
            <p:nvPr userDrawn="1"/>
          </p:nvSpPr>
          <p:spPr>
            <a:xfrm>
              <a:off x="704" y="672"/>
              <a:ext cx="17793" cy="9456"/>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64号-萌趣软糖体"/>
                <a:cs typeface="+mn-cs"/>
              </a:endParaRPr>
            </a:p>
          </p:txBody>
        </p:sp>
        <p:pic>
          <p:nvPicPr>
            <p:cNvPr id="5" name="图片 4" descr="43"/>
            <p:cNvPicPr>
              <a:picLocks noChangeAspect="1"/>
            </p:cNvPicPr>
            <p:nvPr/>
          </p:nvPicPr>
          <p:blipFill>
            <a:blip r:embed="rId3"/>
            <a:stretch>
              <a:fillRect/>
            </a:stretch>
          </p:blipFill>
          <p:spPr>
            <a:xfrm>
              <a:off x="0" y="0"/>
              <a:ext cx="2260" cy="3031"/>
            </a:xfrm>
            <a:prstGeom prst="rect">
              <a:avLst/>
            </a:prstGeom>
          </p:spPr>
        </p:pic>
      </p:grpSp>
      <p:pic>
        <p:nvPicPr>
          <p:cNvPr id="17" name="图片 18" descr="46"/>
          <p:cNvPicPr>
            <a:picLocks noChangeAspect="1"/>
          </p:cNvPicPr>
          <p:nvPr/>
        </p:nvPicPr>
        <p:blipFill>
          <a:blip r:embed="rId4"/>
          <a:stretch>
            <a:fillRect/>
          </a:stretch>
        </p:blipFill>
        <p:spPr>
          <a:xfrm>
            <a:off x="-87029" y="4399280"/>
            <a:ext cx="12192000" cy="2458720"/>
          </a:xfrm>
          <a:prstGeom prst="rect">
            <a:avLst/>
          </a:prstGeom>
        </p:spPr>
      </p:pic>
      <p:pic>
        <p:nvPicPr>
          <p:cNvPr id="15" name="图片 3" descr="C:\Users\Am'be'r\Desktop\千库网_小学生排队放学_元素编号13058370.png千库网_小学生排队放学_元素编号13058370"/>
          <p:cNvPicPr>
            <a:picLocks noChangeAspect="1"/>
          </p:cNvPicPr>
          <p:nvPr/>
        </p:nvPicPr>
        <p:blipFill>
          <a:blip r:embed="rId5"/>
          <a:srcRect/>
          <a:stretch>
            <a:fillRect/>
          </a:stretch>
        </p:blipFill>
        <p:spPr>
          <a:xfrm>
            <a:off x="-87029" y="5210822"/>
            <a:ext cx="2655417" cy="1647177"/>
          </a:xfrm>
          <a:prstGeom prst="rect">
            <a:avLst/>
          </a:prstGeom>
        </p:spPr>
      </p:pic>
      <p:sp>
        <p:nvSpPr>
          <p:cNvPr id="7" name="Rectangle 6"/>
          <p:cNvSpPr/>
          <p:nvPr/>
        </p:nvSpPr>
        <p:spPr>
          <a:xfrm>
            <a:off x="1435100" y="1776987"/>
            <a:ext cx="9690099" cy="1384995"/>
          </a:xfrm>
          <a:prstGeom prst="rect">
            <a:avLst/>
          </a:prstGeom>
        </p:spPr>
        <p:txBody>
          <a:bodyPr wrap="square">
            <a:spAutoFit/>
          </a:bodyPr>
          <a:lstStyle/>
          <a:p>
            <a:r>
              <a:rPr lang="vi-VN" dirty="0">
                <a:solidFill>
                  <a:srgbClr val="202124"/>
                </a:solidFill>
                <a:latin typeface="Open Sans"/>
              </a:rPr>
              <a:t>- </a:t>
            </a:r>
            <a:r>
              <a:rPr lang="vi-VN" sz="2800" dirty="0">
                <a:solidFill>
                  <a:srgbClr val="202124"/>
                </a:solidFill>
                <a:latin typeface="+mj-lt"/>
              </a:rPr>
              <a:t>Chia sẻ điều học được sau khi đóng vai xử lí tình huống: phải biết tiết kiệm, không mua đồ trong những trường hợp không thực sự cần thiết. Không mua quá nhiều đồ.</a:t>
            </a:r>
            <a:endParaRPr lang="en-US" sz="2800" dirty="0">
              <a:latin typeface="+mj-lt"/>
            </a:endParaRPr>
          </a:p>
        </p:txBody>
      </p:sp>
      <p:sp>
        <p:nvSpPr>
          <p:cNvPr id="8" name="TextBox 7"/>
          <p:cNvSpPr txBox="1"/>
          <p:nvPr/>
        </p:nvSpPr>
        <p:spPr>
          <a:xfrm>
            <a:off x="2089984" y="975186"/>
            <a:ext cx="1512197" cy="523220"/>
          </a:xfrm>
          <a:prstGeom prst="rect">
            <a:avLst/>
          </a:prstGeom>
          <a:noFill/>
        </p:spPr>
        <p:txBody>
          <a:bodyPr wrap="square" rtlCol="0">
            <a:spAutoFit/>
          </a:bodyPr>
          <a:lstStyle/>
          <a:p>
            <a:r>
              <a:rPr lang="en-US" sz="2800" b="1" dirty="0" err="1" smtClean="0">
                <a:solidFill>
                  <a:srgbClr val="C00000"/>
                </a:solidFill>
                <a:latin typeface="Times New Roman" panose="02020603050405020304" pitchFamily="18" charset="0"/>
                <a:cs typeface="Times New Roman" panose="02020603050405020304" pitchFamily="18" charset="0"/>
              </a:rPr>
              <a:t>Liên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hệ</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35099" y="3489593"/>
            <a:ext cx="9371445"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err="1">
                <a:solidFill>
                  <a:srgbClr val="000000"/>
                </a:solidFill>
                <a:latin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chúng</a:t>
            </a:r>
            <a:r>
              <a:rPr lang="en-US" sz="2400" dirty="0">
                <a:solidFill>
                  <a:srgbClr val="000000"/>
                </a:solidFill>
                <a:latin typeface="Times New Roman" panose="02020603050405020304" pitchFamily="18" charset="0"/>
                <a:cs typeface="Times New Roman" panose="02020603050405020304" pitchFamily="18" charset="0"/>
              </a:rPr>
              <a:t> ta </a:t>
            </a:r>
            <a:r>
              <a:rPr lang="en-US" sz="2400" dirty="0" err="1">
                <a:solidFill>
                  <a:srgbClr val="000000"/>
                </a:solidFill>
                <a:latin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phải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cách</a:t>
            </a:r>
            <a:r>
              <a:rPr lang="en-US" sz="2400" dirty="0">
                <a:solidFill>
                  <a:srgbClr val="000000"/>
                </a:solidFill>
                <a:latin typeface="Times New Roman" panose="02020603050405020304" pitchFamily="18" charset="0"/>
                <a:cs typeface="Times New Roman" panose="02020603050405020304" pitchFamily="18" charset="0"/>
              </a:rPr>
              <a:t> chi </a:t>
            </a:r>
            <a:r>
              <a:rPr lang="en-US" sz="2400" dirty="0" err="1">
                <a:solidFill>
                  <a:srgbClr val="000000"/>
                </a:solidFill>
                <a:latin typeface="Times New Roman" panose="02020603050405020304" pitchFamily="18" charset="0"/>
                <a:cs typeface="Times New Roman" panose="02020603050405020304" pitchFamily="18" charset="0"/>
              </a:rPr>
              <a:t>tiêu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tiết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kiệm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hợp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phù</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hợp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tế</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mình</a:t>
            </a:r>
            <a:r>
              <a:rPr lang="en-US" sz="2400" dirty="0" smtClean="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72767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E7F327F-9ABD-42CC-A593-09815E2F4B00}"/>
              </a:ext>
            </a:extLst>
          </p:cNvPr>
          <p:cNvPicPr>
            <a:picLocks noChangeAspect="1"/>
          </p:cNvPicPr>
          <p:nvPr/>
        </p:nvPicPr>
        <p:blipFill>
          <a:blip r:embed="rId4"/>
          <a:stretch>
            <a:fillRect/>
          </a:stretch>
        </p:blipFill>
        <p:spPr>
          <a:xfrm>
            <a:off x="-493485" y="0"/>
            <a:ext cx="1308201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409615&quot;&gt;&lt;object type=&quot;3&quot; unique_id=&quot;409623&quot;&gt;&lt;property id=&quot;20148&quot; value=&quot;5&quot;/&gt;&lt;property id=&quot;20300&quot; value=&quot;Slide 13&quot;/&gt;&lt;property id=&quot;20307&quot; value=&quot;357&quot;/&gt;&lt;/object&gt;&lt;object type=&quot;3&quot; unique_id=&quot;409624&quot;&gt;&lt;property id=&quot;20148&quot; value=&quot;5&quot;/&gt;&lt;property id=&quot;20300&quot; value=&quot;Slide 14&quot;/&gt;&lt;property id=&quot;20307&quot; value=&quot;359&quot;/&gt;&lt;/object&gt;&lt;object type=&quot;3&quot; unique_id=&quot;409625&quot;&gt;&lt;property id=&quot;20148&quot; value=&quot;5&quot;/&gt;&lt;property id=&quot;20300&quot; value=&quot;Slide 16&quot;/&gt;&lt;property id=&quot;20307&quot; value=&quot;371&quot;/&gt;&lt;/object&gt;&lt;object type=&quot;3&quot; unique_id=&quot;409631&quot;&gt;&lt;property id=&quot;20148&quot; value=&quot;5&quot;/&gt;&lt;property id=&quot;20300&quot; value=&quot;Slide 20&quot;/&gt;&lt;property id=&quot;20307&quot; value=&quot;374&quot;/&gt;&lt;/object&gt;&lt;object type=&quot;3&quot; unique_id=&quot;409632&quot;&gt;&lt;property id=&quot;20148&quot; value=&quot;5&quot;/&gt;&lt;property id=&quot;20300&quot; value=&quot;Slide 21&quot;/&gt;&lt;property id=&quot;20307&quot; value=&quot;373&quot;/&gt;&lt;/object&gt;&lt;object type=&quot;3&quot; unique_id=&quot;409633&quot;&gt;&lt;property id=&quot;20148&quot; value=&quot;5&quot;/&gt;&lt;property id=&quot;20300&quot; value=&quot;Slide 29&quot;/&gt;&lt;property id=&quot;20307&quot; value=&quot;282&quot;/&gt;&lt;/object&gt;&lt;object type=&quot;3&quot; unique_id=&quot;446474&quot;&gt;&lt;property id=&quot;20148&quot; value=&quot;5&quot;/&gt;&lt;property id=&quot;20300&quot; value=&quot;Slide 1&quot;/&gt;&lt;property id=&quot;20307&quot; value=&quot;375&quot;/&gt;&lt;/object&gt;&lt;object type=&quot;3&quot; unique_id=&quot;446476&quot;&gt;&lt;property id=&quot;20148&quot; value=&quot;5&quot;/&gt;&lt;property id=&quot;20300&quot; value=&quot;Slide 3&quot;/&gt;&lt;property id=&quot;20307&quot; value=&quot;378&quot;/&gt;&lt;/object&gt;&lt;object type=&quot;3&quot; unique_id=&quot;446592&quot;&gt;&lt;property id=&quot;20148&quot; value=&quot;5&quot;/&gt;&lt;property id=&quot;20300&quot; value=&quot;Slide 7&quot;/&gt;&lt;property id=&quot;20307&quot; value=&quot;380&quot;/&gt;&lt;/object&gt;&lt;object type=&quot;3&quot; unique_id=&quot;446733&quot;&gt;&lt;property id=&quot;20148&quot; value=&quot;5&quot;/&gt;&lt;property id=&quot;20300&quot; value=&quot;Slide 9&quot;/&gt;&lt;property id=&quot;20307&quot; value=&quot;382&quot;/&gt;&lt;/object&gt;&lt;object type=&quot;3&quot; unique_id=&quot;446854&quot;&gt;&lt;property id=&quot;20148&quot; value=&quot;5&quot;/&gt;&lt;property id=&quot;20300&quot; value=&quot;Slide 10&quot;/&gt;&lt;property id=&quot;20307&quot; value=&quot;383&quot;/&gt;&lt;/object&gt;&lt;object type=&quot;3&quot; unique_id=&quot;447370&quot;&gt;&lt;property id=&quot;20148&quot; value=&quot;5&quot;/&gt;&lt;property id=&quot;20300&quot; value=&quot;Slide 15&quot;/&gt;&lt;property id=&quot;20307&quot; value=&quot;385&quot;/&gt;&lt;/object&gt;&lt;object type=&quot;3&quot; unique_id=&quot;447664&quot;&gt;&lt;property id=&quot;20148&quot; value=&quot;5&quot;/&gt;&lt;property id=&quot;20300&quot; value=&quot;Slide 30&quot;/&gt;&lt;property id=&quot;20307&quot; value=&quot;386&quot;/&gt;&lt;/object&gt;&lt;object type=&quot;3&quot; unique_id=&quot;470234&quot;&gt;&lt;property id=&quot;20148&quot; value=&quot;5&quot;/&gt;&lt;property id=&quot;20300&quot; value=&quot;Slide 17&quot;/&gt;&lt;property id=&quot;20307&quot; value=&quot;388&quot;/&gt;&lt;/object&gt;&lt;object type=&quot;3&quot; unique_id=&quot;470535&quot;&gt;&lt;property id=&quot;20148&quot; value=&quot;5&quot;/&gt;&lt;property id=&quot;20300&quot; value=&quot;Slide 4&quot;/&gt;&lt;property id=&quot;20307&quot; value=&quot;389&quot;/&gt;&lt;/object&gt;&lt;object type=&quot;3&quot; unique_id=&quot;470537&quot;&gt;&lt;property id=&quot;20148&quot; value=&quot;5&quot;/&gt;&lt;property id=&quot;20300&quot; value=&quot;Slide 12&quot;/&gt;&lt;property id=&quot;20307&quot; value=&quot;391&quot;/&gt;&lt;/object&gt;&lt;object type=&quot;3&quot; unique_id=&quot;470732&quot;&gt;&lt;property id=&quot;20148&quot; value=&quot;5&quot;/&gt;&lt;property id=&quot;20300&quot; value=&quot;Slide 18&quot;/&gt;&lt;property id=&quot;20307&quot; value=&quot;392&quot;/&gt;&lt;/object&gt;&lt;object type=&quot;3&quot; unique_id=&quot;471063&quot;&gt;&lt;property id=&quot;20148&quot; value=&quot;5&quot;/&gt;&lt;property id=&quot;20300&quot; value=&quot;Slide 22&quot;/&gt;&lt;property id=&quot;20307&quot; value=&quot;393&quot;/&gt;&lt;/object&gt;&lt;object type=&quot;3&quot; unique_id=&quot;471064&quot;&gt;&lt;property id=&quot;20148&quot; value=&quot;5&quot;/&gt;&lt;property id=&quot;20300&quot; value=&quot;Slide 23&quot;/&gt;&lt;property id=&quot;20307&quot; value=&quot;394&quot;/&gt;&lt;/object&gt;&lt;object type=&quot;3&quot; unique_id=&quot;471065&quot;&gt;&lt;property id=&quot;20148&quot; value=&quot;5&quot;/&gt;&lt;property id=&quot;20300&quot; value=&quot;Slide 24&quot;/&gt;&lt;property id=&quot;20307&quot; value=&quot;395&quot;/&gt;&lt;/object&gt;&lt;object type=&quot;3&quot; unique_id=&quot;471066&quot;&gt;&lt;property id=&quot;20148&quot; value=&quot;5&quot;/&gt;&lt;property id=&quot;20300&quot; value=&quot;Slide 25&quot;/&gt;&lt;property id=&quot;20307&quot; value=&quot;396&quot;/&gt;&lt;/object&gt;&lt;object type=&quot;3&quot; unique_id=&quot;471067&quot;&gt;&lt;property id=&quot;20148&quot; value=&quot;5&quot;/&gt;&lt;property id=&quot;20300&quot; value=&quot;Slide 26&quot;/&gt;&lt;property id=&quot;20307&quot; value=&quot;397&quot;/&gt;&lt;/object&gt;&lt;object type=&quot;3&quot; unique_id=&quot;471069&quot;&gt;&lt;property id=&quot;20148&quot; value=&quot;5&quot;/&gt;&lt;property id=&quot;20300&quot; value=&quot;Slide 28&quot;/&gt;&lt;property id=&quot;20307&quot; value=&quot;399&quot;/&gt;&lt;/object&gt;&lt;object type=&quot;3&quot; unique_id=&quot;471500&quot;&gt;&lt;property id=&quot;20148&quot; value=&quot;5&quot;/&gt;&lt;property id=&quot;20300&quot; value=&quot;Slide 27&quot;/&gt;&lt;property id=&quot;20307&quot; value=&quot;400&quot;/&gt;&lt;/object&gt;&lt;object type=&quot;3&quot; unique_id=&quot;471595&quot;&gt;&lt;property id=&quot;20148&quot; value=&quot;5&quot;/&gt;&lt;property id=&quot;20300&quot; value=&quot;Slide 11&quot;/&gt;&lt;property id=&quot;20307&quot; value=&quot;401&quot;/&gt;&lt;/object&gt;&lt;object type=&quot;3&quot; unique_id=&quot;474111&quot;&gt;&lt;property id=&quot;20148&quot; value=&quot;5&quot;/&gt;&lt;property id=&quot;20300&quot; value=&quot;Slide 2&quot;/&gt;&lt;property id=&quot;20307&quot; value=&quot;402&quot;/&gt;&lt;/object&gt;&lt;object type=&quot;3&quot; unique_id=&quot;474338&quot;&gt;&lt;property id=&quot;20148&quot; value=&quot;5&quot;/&gt;&lt;property id=&quot;20300&quot; value=&quot;Slide 5&quot;/&gt;&lt;property id=&quot;20307&quot; value=&quot;403&quot;/&gt;&lt;/object&gt;&lt;object type=&quot;3&quot; unique_id=&quot;474339&quot;&gt;&lt;property id=&quot;20148&quot; value=&quot;5&quot;/&gt;&lt;property id=&quot;20300&quot; value=&quot;Slide 6&quot;/&gt;&lt;property id=&quot;20307&quot; value=&quot;404&quot;/&gt;&lt;/object&gt;&lt;object type=&quot;3&quot; unique_id=&quot;474340&quot;&gt;&lt;property id=&quot;20148&quot; value=&quot;5&quot;/&gt;&lt;property id=&quot;20300&quot; value=&quot;Slide 8&quot;/&gt;&lt;property id=&quot;20307&quot; value=&quot;405&quot;/&gt;&lt;/object&gt;&lt;object type=&quot;3&quot; unique_id=&quot;474341&quot;&gt;&lt;property id=&quot;20148&quot; value=&quot;5&quot;/&gt;&lt;property id=&quot;20300&quot; value=&quot;Slide 19&quot;/&gt;&lt;property id=&quot;20307&quot; value=&quot;406&quot;/&gt;&lt;/object&gt;&lt;/object&gt;&lt;object type=&quot;8&quot; unique_id=&quot;409653&quot;&gt;&lt;/object&gt;&lt;/object&gt;&lt;/database&gt;"/>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4372</TotalTime>
  <Words>408</Words>
  <Application>Microsoft Office PowerPoint</Application>
  <PresentationFormat>Widescreen</PresentationFormat>
  <Paragraphs>38</Paragraphs>
  <Slides>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Arial</vt:lpstr>
      <vt:lpstr>Calibri</vt:lpstr>
      <vt:lpstr>Calibri Light</vt:lpstr>
      <vt:lpstr>Open Sans</vt:lpstr>
      <vt:lpstr>OpenSans</vt:lpstr>
      <vt:lpstr>SVN-Hole Hearted</vt:lpstr>
      <vt:lpstr>Times New Roman</vt:lpstr>
      <vt:lpstr>字魂59号-创粗黑</vt:lpstr>
      <vt:lpstr>字魂64号-萌趣软糖体</vt:lpstr>
      <vt:lpstr>等线</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HỒNG LOAN</dc:creator>
  <cp:lastModifiedBy>Microsoft account</cp:lastModifiedBy>
  <cp:revision>35</cp:revision>
  <dcterms:created xsi:type="dcterms:W3CDTF">2020-10-03T06:01:09Z</dcterms:created>
  <dcterms:modified xsi:type="dcterms:W3CDTF">2025-04-17T22:30:35Z</dcterms:modified>
</cp:coreProperties>
</file>