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0" r:id="rId2"/>
    <p:sldId id="443" r:id="rId3"/>
    <p:sldId id="446" r:id="rId4"/>
    <p:sldId id="447" r:id="rId5"/>
    <p:sldId id="445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64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18319" y="4113395"/>
            <a:ext cx="15163800" cy="19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nl-NL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3906533" cy="677108"/>
            <a:chOff x="1508918" y="1888664"/>
            <a:chExt cx="76712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r>
              <a:rPr lang="nl-NL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923" y="3081961"/>
            <a:ext cx="958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khu vực nào trong lớp của mình? Vì sao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NL" sz="4000" b="1" i="1" dirty="0" smtClean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 làm những việc gì để xây dựng lớp học thân 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thiện?</a:t>
            </a:r>
            <a:endParaRPr lang="en-US" sz="4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/>
          <a:stretch/>
        </p:blipFill>
        <p:spPr bwMode="auto">
          <a:xfrm>
            <a:off x="10367189" y="3027082"/>
            <a:ext cx="5238729" cy="474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3906533" cy="677108"/>
            <a:chOff x="1508918" y="1888664"/>
            <a:chExt cx="76712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về lớp học thân thiện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26" y="3188950"/>
            <a:ext cx="14515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 làm những việc gì để xây dựng lớp học thân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lẫn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Khi có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vã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đánh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để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Trong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niềm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gũi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989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4097000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7" y="3388991"/>
            <a:ext cx="4693761" cy="522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19" y="3388990"/>
            <a:ext cx="4724400" cy="522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361" y="3383127"/>
            <a:ext cx="5642158" cy="52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8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88392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hoạt chủ đề “Nét riêng của em”.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ách trang trí góc mầm non cho bé chơi học tập đẹp dễ thươ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26" y="3373188"/>
            <a:ext cx="5117977" cy="50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8" y="3368037"/>
            <a:ext cx="4876641" cy="497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19" y="3368036"/>
            <a:ext cx="4780507" cy="4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9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10923</TotalTime>
  <Words>290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1184</cp:revision>
  <dcterms:created xsi:type="dcterms:W3CDTF">2008-09-09T22:52:10Z</dcterms:created>
  <dcterms:modified xsi:type="dcterms:W3CDTF">2025-04-17T22:34:06Z</dcterms:modified>
</cp:coreProperties>
</file>