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430" r:id="rId2"/>
    <p:sldId id="450" r:id="rId3"/>
    <p:sldId id="447" r:id="rId4"/>
    <p:sldId id="431" r:id="rId5"/>
  </p:sldIdLst>
  <p:sldSz cx="16276638" cy="9144000"/>
  <p:notesSz cx="6858000" cy="9144000"/>
  <p:custDataLst>
    <p:tags r:id="rId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A3A"/>
    <a:srgbClr val="0000CC"/>
    <a:srgbClr val="1CB2BE"/>
    <a:srgbClr val="FEDEEC"/>
    <a:srgbClr val="FDCFE3"/>
    <a:srgbClr val="FF7C80"/>
    <a:srgbClr val="FF0066"/>
    <a:srgbClr val="FF660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9274" autoAdjust="0"/>
  </p:normalViewPr>
  <p:slideViewPr>
    <p:cSldViewPr>
      <p:cViewPr varScale="1">
        <p:scale>
          <a:sx n="55" d="100"/>
          <a:sy n="55" d="100"/>
        </p:scale>
        <p:origin x="564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872503" y="3897313"/>
            <a:ext cx="14531633" cy="1668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Hoạt động trải nghiệm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29: HĐCD: VÒNG TAY BẠN BÈ</a:t>
            </a:r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2347119" y="19050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32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672" y="638984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3" name="Straight Connector 3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6" name="Picture 5" descr="POINSET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0379" y="6400800"/>
            <a:ext cx="29718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35682" y="51483"/>
            <a:ext cx="1382714" cy="1470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529191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428425" y="103853"/>
            <a:ext cx="9419788" cy="1569405"/>
            <a:chOff x="3428425" y="103853"/>
            <a:chExt cx="9419788" cy="1569405"/>
          </a:xfrm>
        </p:grpSpPr>
        <p:sp>
          <p:nvSpPr>
            <p:cNvPr id="31" name="Text Box 14"/>
            <p:cNvSpPr txBox="1">
              <a:spLocks noChangeArrowheads="1"/>
            </p:cNvSpPr>
            <p:nvPr/>
          </p:nvSpPr>
          <p:spPr bwMode="auto">
            <a:xfrm>
              <a:off x="3428425" y="1097280"/>
              <a:ext cx="9419788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 29: VÒNG TAY BẠN BÈ</a:t>
              </a:r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5211494" y="103853"/>
              <a:ext cx="5878532" cy="994830"/>
              <a:chOff x="5063633" y="164812"/>
              <a:chExt cx="5779343" cy="994830"/>
            </a:xfrm>
          </p:grpSpPr>
          <p:grpSp>
            <p:nvGrpSpPr>
              <p:cNvPr id="33" name="Group 32"/>
              <p:cNvGrpSpPr/>
              <p:nvPr/>
            </p:nvGrpSpPr>
            <p:grpSpPr>
              <a:xfrm>
                <a:off x="5063633" y="164812"/>
                <a:ext cx="5779343" cy="994830"/>
                <a:chOff x="5063633" y="164812"/>
                <a:chExt cx="5779343" cy="994830"/>
              </a:xfrm>
            </p:grpSpPr>
            <p:sp>
              <p:nvSpPr>
                <p:cNvPr id="35" name="TextBox 34"/>
                <p:cNvSpPr txBox="1"/>
                <p:nvPr/>
              </p:nvSpPr>
              <p:spPr>
                <a:xfrm>
                  <a:off x="5063633" y="164812"/>
                  <a:ext cx="5779343" cy="553998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0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5468902" y="636422"/>
                  <a:ext cx="492189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HOẠT ĐỘNG TRẢI NGHIỆM</a:t>
                  </a:r>
                </a:p>
              </p:txBody>
            </p:sp>
          </p:grpSp>
          <p:cxnSp>
            <p:nvCxnSpPr>
              <p:cNvPr id="34" name="Straight Connector 33"/>
              <p:cNvCxnSpPr/>
              <p:nvPr/>
            </p:nvCxnSpPr>
            <p:spPr>
              <a:xfrm>
                <a:off x="5618731" y="1136154"/>
                <a:ext cx="4569771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7E7F438F-DCE7-775D-AD82-58125AF21B0B}"/>
              </a:ext>
            </a:extLst>
          </p:cNvPr>
          <p:cNvGrpSpPr/>
          <p:nvPr/>
        </p:nvGrpSpPr>
        <p:grpSpPr>
          <a:xfrm>
            <a:off x="433011" y="1353777"/>
            <a:ext cx="11071960" cy="1010505"/>
            <a:chOff x="433011" y="1353777"/>
            <a:chExt cx="11071960" cy="1010505"/>
          </a:xfrm>
        </p:grpSpPr>
        <p:grpSp>
          <p:nvGrpSpPr>
            <p:cNvPr id="9" name="Group 8"/>
            <p:cNvGrpSpPr/>
            <p:nvPr/>
          </p:nvGrpSpPr>
          <p:grpSpPr>
            <a:xfrm>
              <a:off x="1522773" y="1645860"/>
              <a:ext cx="9982198" cy="677108"/>
              <a:chOff x="1508918" y="1888664"/>
              <a:chExt cx="8893232" cy="677108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508918" y="1888664"/>
                <a:ext cx="8893232" cy="6771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Vòng tay bạn bè</a:t>
                </a:r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1632350" y="2519755"/>
                <a:ext cx="2893882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BF44F5E-E99A-5734-E866-44EB8CA8E7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3011" y="1353777"/>
              <a:ext cx="1089762" cy="1010505"/>
            </a:xfrm>
            <a:prstGeom prst="rect">
              <a:avLst/>
            </a:prstGeom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84FA62C-BBC9-5F35-580D-BB3348FA2B4B}"/>
              </a:ext>
            </a:extLst>
          </p:cNvPr>
          <p:cNvGrpSpPr/>
          <p:nvPr/>
        </p:nvGrpSpPr>
        <p:grpSpPr>
          <a:xfrm>
            <a:off x="1506117" y="2474226"/>
            <a:ext cx="11056601" cy="791838"/>
            <a:chOff x="1506117" y="2474226"/>
            <a:chExt cx="11056601" cy="791838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FF57DA7C-6BDC-5B5F-F012-60D23CF70D5B}"/>
                </a:ext>
              </a:extLst>
            </p:cNvPr>
            <p:cNvGrpSpPr/>
            <p:nvPr/>
          </p:nvGrpSpPr>
          <p:grpSpPr>
            <a:xfrm>
              <a:off x="1506117" y="2474226"/>
              <a:ext cx="2316858" cy="791838"/>
              <a:chOff x="1522773" y="2276951"/>
              <a:chExt cx="2316858" cy="791838"/>
            </a:xfrm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59DCE812-BEFF-C218-E159-B8DF92A5659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22773" y="2276951"/>
                <a:ext cx="2316858" cy="791838"/>
              </a:xfrm>
              <a:prstGeom prst="rect">
                <a:avLst/>
              </a:prstGeom>
            </p:spPr>
          </p:pic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91381A45-DB4E-21D9-9C84-85BD8C684475}"/>
                  </a:ext>
                </a:extLst>
              </p:cNvPr>
              <p:cNvSpPr/>
              <p:nvPr/>
            </p:nvSpPr>
            <p:spPr>
              <a:xfrm>
                <a:off x="1712206" y="2383411"/>
                <a:ext cx="406313" cy="550461"/>
              </a:xfrm>
              <a:prstGeom prst="rect">
                <a:avLst/>
              </a:prstGeom>
              <a:solidFill>
                <a:srgbClr val="1CB2B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</p:txBody>
          </p:sp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8D49F16-C347-9E49-B48D-3D7C64460B68}"/>
                </a:ext>
              </a:extLst>
            </p:cNvPr>
            <p:cNvSpPr/>
            <p:nvPr/>
          </p:nvSpPr>
          <p:spPr>
            <a:xfrm>
              <a:off x="2202038" y="2484726"/>
              <a:ext cx="10360680" cy="67710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1CB2BE"/>
                  </a:solidFill>
                  <a:latin typeface="Times New Roman" pitchFamily="18" charset="0"/>
                  <a:cs typeface="Times New Roman" pitchFamily="18" charset="0"/>
                </a:rPr>
                <a:t>Chơi trò chơi </a:t>
              </a:r>
              <a:r>
                <a:rPr lang="en-US" sz="3800" b="1" i="1">
                  <a:solidFill>
                    <a:srgbClr val="1CB2BE"/>
                  </a:solidFill>
                  <a:latin typeface="Times New Roman" pitchFamily="18" charset="0"/>
                  <a:cs typeface="Times New Roman" pitchFamily="18" charset="0"/>
                </a:rPr>
                <a:t>Bàn tay tình bạn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D388406E-94E6-D904-9B71-5CFDD67E32CE}"/>
              </a:ext>
            </a:extLst>
          </p:cNvPr>
          <p:cNvSpPr/>
          <p:nvPr/>
        </p:nvSpPr>
        <p:spPr>
          <a:xfrm>
            <a:off x="1408291" y="3204509"/>
            <a:ext cx="12902228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nl-NL" sz="3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Tham gia trò chơi kết bạn.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nl-NL" sz="3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Vẽ Bàn tay tình bạn: Vẽ hình bàn tay lên tờ giấy, viết tên em vào lòng bàn tay và tên các bạn vào mỗi ngón tay. </a:t>
            </a:r>
            <a:endParaRPr lang="en-US" sz="38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702D3B-A926-168E-7EA2-2E2965DA0D1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541" t="40865" r="7114"/>
          <a:stretch/>
        </p:blipFill>
        <p:spPr>
          <a:xfrm>
            <a:off x="4480719" y="5343271"/>
            <a:ext cx="6609307" cy="3381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15656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33" name="Group 32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35" name="TextBox 34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5468902" y="636422"/>
                <a:ext cx="49218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HOẠT ĐỘNG TRẢI NGHIỆM</a:t>
                </a:r>
              </a:p>
            </p:txBody>
          </p:sp>
        </p:grpSp>
        <p:cxnSp>
          <p:nvCxnSpPr>
            <p:cNvPr id="34" name="Straight Connector 33"/>
            <p:cNvCxnSpPr/>
            <p:nvPr/>
          </p:nvCxnSpPr>
          <p:spPr>
            <a:xfrm>
              <a:off x="5618731" y="1136154"/>
              <a:ext cx="45697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7E7F438F-DCE7-775D-AD82-58125AF21B0B}"/>
              </a:ext>
            </a:extLst>
          </p:cNvPr>
          <p:cNvGrpSpPr/>
          <p:nvPr/>
        </p:nvGrpSpPr>
        <p:grpSpPr>
          <a:xfrm>
            <a:off x="433011" y="1353777"/>
            <a:ext cx="11071960" cy="1010505"/>
            <a:chOff x="433011" y="1353777"/>
            <a:chExt cx="11071960" cy="1010505"/>
          </a:xfrm>
        </p:grpSpPr>
        <p:grpSp>
          <p:nvGrpSpPr>
            <p:cNvPr id="9" name="Group 8"/>
            <p:cNvGrpSpPr/>
            <p:nvPr/>
          </p:nvGrpSpPr>
          <p:grpSpPr>
            <a:xfrm>
              <a:off x="1522773" y="1645860"/>
              <a:ext cx="9982198" cy="677108"/>
              <a:chOff x="1508918" y="1888664"/>
              <a:chExt cx="8893232" cy="677108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508918" y="1888664"/>
                <a:ext cx="8893232" cy="6771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Vòng tay bạn bè</a:t>
                </a:r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1632350" y="2519755"/>
                <a:ext cx="2893882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BF44F5E-E99A-5734-E866-44EB8CA8E7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3011" y="1353777"/>
              <a:ext cx="1089762" cy="1010505"/>
            </a:xfrm>
            <a:prstGeom prst="rect">
              <a:avLst/>
            </a:prstGeom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84FA62C-BBC9-5F35-580D-BB3348FA2B4B}"/>
              </a:ext>
            </a:extLst>
          </p:cNvPr>
          <p:cNvGrpSpPr/>
          <p:nvPr/>
        </p:nvGrpSpPr>
        <p:grpSpPr>
          <a:xfrm>
            <a:off x="1506117" y="2474226"/>
            <a:ext cx="8882594" cy="791838"/>
            <a:chOff x="1506117" y="2474226"/>
            <a:chExt cx="8882594" cy="791838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FF57DA7C-6BDC-5B5F-F012-60D23CF70D5B}"/>
                </a:ext>
              </a:extLst>
            </p:cNvPr>
            <p:cNvGrpSpPr/>
            <p:nvPr/>
          </p:nvGrpSpPr>
          <p:grpSpPr>
            <a:xfrm>
              <a:off x="1506117" y="2474226"/>
              <a:ext cx="2316858" cy="791838"/>
              <a:chOff x="1522773" y="2276951"/>
              <a:chExt cx="2316858" cy="791838"/>
            </a:xfrm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59DCE812-BEFF-C218-E159-B8DF92A5659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22773" y="2276951"/>
                <a:ext cx="2316858" cy="791838"/>
              </a:xfrm>
              <a:prstGeom prst="rect">
                <a:avLst/>
              </a:prstGeom>
            </p:spPr>
          </p:pic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91381A45-DB4E-21D9-9C84-85BD8C684475}"/>
                  </a:ext>
                </a:extLst>
              </p:cNvPr>
              <p:cNvSpPr/>
              <p:nvPr/>
            </p:nvSpPr>
            <p:spPr>
              <a:xfrm>
                <a:off x="1712206" y="2383411"/>
                <a:ext cx="406313" cy="550461"/>
              </a:xfrm>
              <a:prstGeom prst="rect">
                <a:avLst/>
              </a:prstGeom>
              <a:solidFill>
                <a:srgbClr val="1CB2B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8D49F16-C347-9E49-B48D-3D7C64460B68}"/>
                </a:ext>
              </a:extLst>
            </p:cNvPr>
            <p:cNvSpPr/>
            <p:nvPr/>
          </p:nvSpPr>
          <p:spPr>
            <a:xfrm>
              <a:off x="2132411" y="2523292"/>
              <a:ext cx="8256300" cy="67710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nl-NL" sz="3800" b="1" i="1">
                  <a:solidFill>
                    <a:srgbClr val="1CB2BE"/>
                  </a:solidFill>
                  <a:latin typeface="Times New Roman" pitchFamily="18" charset="0"/>
                  <a:cs typeface="Times New Roman" pitchFamily="18" charset="0"/>
                </a:rPr>
                <a:t>Giới thiệu về những người bạn của em.</a:t>
              </a:r>
              <a:endParaRPr lang="en-US" sz="3800" b="1" i="1">
                <a:solidFill>
                  <a:srgbClr val="1CB2BE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21BE5C3D-03EB-5293-CCD7-2E62A41610D3}"/>
              </a:ext>
            </a:extLst>
          </p:cNvPr>
          <p:cNvSpPr/>
          <p:nvPr/>
        </p:nvSpPr>
        <p:spPr>
          <a:xfrm>
            <a:off x="1500042" y="3131147"/>
            <a:ext cx="13798116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Sử dụng Bàn tay tình bạn để giới thiệu về những người bạn của em theo gợi ý:</a:t>
            </a:r>
          </a:p>
        </p:txBody>
      </p:sp>
      <p:sp>
        <p:nvSpPr>
          <p:cNvPr id="2" name="Text Box 14">
            <a:extLst>
              <a:ext uri="{FF2B5EF4-FFF2-40B4-BE49-F238E27FC236}">
                <a16:creationId xmlns:a16="http://schemas.microsoft.com/office/drawing/2014/main" id="{52198539-7199-E492-498E-53358E724C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8425" y="1097280"/>
            <a:ext cx="9419788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29: VÒNG TAY BẠN BÈ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EF6923-F5F7-F96A-1F82-C0C4E9134CE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4495" t="11938"/>
          <a:stretch/>
        </p:blipFill>
        <p:spPr>
          <a:xfrm>
            <a:off x="10043319" y="4034037"/>
            <a:ext cx="4390522" cy="401571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ABAA930-7746-8C45-AF45-717BE9616A0F}"/>
              </a:ext>
            </a:extLst>
          </p:cNvPr>
          <p:cNvSpPr/>
          <p:nvPr/>
        </p:nvSpPr>
        <p:spPr>
          <a:xfrm>
            <a:off x="1356519" y="4342815"/>
            <a:ext cx="8256300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 algn="just">
              <a:buFontTx/>
              <a:buChar char="-"/>
            </a:pPr>
            <a:r>
              <a:rPr lang="nl-NL" sz="3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 và nơi ở của bạn</a:t>
            </a:r>
          </a:p>
          <a:p>
            <a:pPr marL="571500" indent="-571500" algn="just">
              <a:buFontTx/>
              <a:buChar char="-"/>
            </a:pPr>
            <a:r>
              <a:rPr lang="nl-NL" sz="3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Đặc điểm ngoại hình và tính cách của bạn;</a:t>
            </a:r>
          </a:p>
          <a:p>
            <a:pPr marL="571500" indent="-571500" algn="just">
              <a:buFontTx/>
              <a:buChar char="-"/>
            </a:pPr>
            <a:r>
              <a:rPr lang="nl-NL" sz="3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 hoạt động em thường tham gia cùng bạn.</a:t>
            </a:r>
          </a:p>
        </p:txBody>
      </p:sp>
    </p:spTree>
    <p:extLst>
      <p:ext uri="{BB962C8B-B14F-4D97-AF65-F5344CB8AC3E}">
        <p14:creationId xmlns:p14="http://schemas.microsoft.com/office/powerpoint/2010/main" val="51711988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nh dep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3642519" y="4114800"/>
            <a:ext cx="92202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339709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10993</TotalTime>
  <Words>185</Words>
  <Application>Microsoft Office PowerPoint</Application>
  <PresentationFormat>Custom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1198</cp:revision>
  <dcterms:created xsi:type="dcterms:W3CDTF">2008-09-09T22:52:10Z</dcterms:created>
  <dcterms:modified xsi:type="dcterms:W3CDTF">2023-03-31T02:29:31Z</dcterms:modified>
</cp:coreProperties>
</file>