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61" r:id="rId2"/>
    <p:sldId id="466" r:id="rId3"/>
    <p:sldId id="462" r:id="rId4"/>
    <p:sldId id="457" r:id="rId5"/>
    <p:sldId id="467" r:id="rId6"/>
    <p:sldId id="468" r:id="rId7"/>
    <p:sldId id="456" r:id="rId8"/>
    <p:sldId id="464" r:id="rId9"/>
    <p:sldId id="471" r:id="rId10"/>
    <p:sldId id="470" r:id="rId11"/>
    <p:sldId id="469" r:id="rId12"/>
    <p:sldId id="472" r:id="rId13"/>
    <p:sldId id="465" r:id="rId14"/>
    <p:sldId id="287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6600FF"/>
    <a:srgbClr val="CE229D"/>
    <a:srgbClr val="BEF488"/>
    <a:srgbClr val="FF99CC"/>
    <a:srgbClr val="CBF9C5"/>
    <a:srgbClr val="DAE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4" autoAdjust="0"/>
    <p:restoredTop sz="85063" autoAdjust="0"/>
  </p:normalViewPr>
  <p:slideViewPr>
    <p:cSldViewPr>
      <p:cViewPr varScale="1">
        <p:scale>
          <a:sx n="54" d="100"/>
          <a:sy n="54" d="100"/>
        </p:scale>
        <p:origin x="37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A80E74-5C63-4567-9E1D-85990305E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841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5A43D-4DAE-E211-F884-E397BAD33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EC18C9-3617-C403-4A63-9EDC4ED04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7982FB-A5CA-02E9-1DD1-D29BC264E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28A9C-C41A-55C8-CD17-B84BC8197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60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6F2F1-EA4A-825A-0876-BD4235A0F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0729E3-B237-49D4-A950-737907D27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8470A0-88BD-5145-524A-02CC01135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F6C2-304F-1255-738E-C6F419BCE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76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353FF-3026-304F-EBF3-F616EA21F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B30D8B-A8B9-7AEE-7FCE-613ED3691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8BABB7-052F-1BD0-44B0-8446E8779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54C8A-7156-57F7-6764-D74733FE8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591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94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66D1A-5C4E-855C-A57D-E51C307B7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8E99AD-BBCD-D7C4-9F30-EB85623E9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2C92A5-59F0-30E7-BF6A-D293EF059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E4B42-7DE3-4AF9-3303-FD9B75300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333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CCD9A-5DCD-1C04-AFBA-23C8CC499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8A936F-B5C7-52C8-0C5E-2EE0B0087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12130B-8274-B077-EFD6-920139611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8F419-2704-E937-706D-A8171DCBF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98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6BB60-290E-8FE2-66EC-984E1D289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AE7E00-81EE-5F04-242C-1F1CE66D7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4613F-3950-063B-E608-A4B57BCFA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F0342-B216-4049-1506-E86B5F61F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55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90CF1-5AD1-D90B-7A44-3FACD5341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44A3C4-C558-4E24-0FDA-7F6D75144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E4992A-DF3A-3A69-9CCA-8803D681E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371B6-9918-722D-E72F-5A3FD63E3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48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DBC8D-1112-5C85-B0F6-935A651B9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A981DD-CC7D-FA9B-37F3-4602E4AA2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43A035-B7B5-47DC-08F1-34657E383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ACF09-C1D4-BFC0-FE5C-D6C480CE4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A80E74-5C63-4567-9E1D-85990305E9E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74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8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9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3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7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3D3321B-AA36-0FE5-E198-042300CEB8CC}"/>
              </a:ext>
            </a:extLst>
          </p:cNvPr>
          <p:cNvGrpSpPr/>
          <p:nvPr/>
        </p:nvGrpSpPr>
        <p:grpSpPr>
          <a:xfrm>
            <a:off x="623392" y="836712"/>
            <a:ext cx="10513168" cy="6021289"/>
            <a:chOff x="623392" y="836712"/>
            <a:chExt cx="10513168" cy="602128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AC87FC4-6111-013B-0A4A-2AEF34465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553" b="97970" l="0" r="97857">
                          <a14:foregroundMark x1="6857" y1="10406" x2="33286" y2="9898"/>
                          <a14:foregroundMark x1="33286" y1="9898" x2="97286" y2="14975"/>
                          <a14:foregroundMark x1="89714" y1="15228" x2="86429" y2="76650"/>
                          <a14:foregroundMark x1="86429" y1="76650" x2="83429" y2="90863"/>
                          <a14:foregroundMark x1="83429" y1="90863" x2="8143" y2="94670"/>
                          <a14:foregroundMark x1="3571" y1="7868" x2="0" y2="46193"/>
                          <a14:foregroundMark x1="3571" y1="97970" x2="3571" y2="97970"/>
                          <a14:foregroundMark x1="3429" y1="73858" x2="25000" y2="74873"/>
                          <a14:foregroundMark x1="2143" y1="6091" x2="24429" y2="3553"/>
                          <a14:foregroundMark x1="24429" y1="3553" x2="97857" y2="5584"/>
                          <a14:backgroundMark x1="24143" y1="29188" x2="33857" y2="27665"/>
                          <a14:backgroundMark x1="33857" y1="27665" x2="68143" y2="30457"/>
                          <a14:backgroundMark x1="68143" y1="30457" x2="76000" y2="28680"/>
                          <a14:backgroundMark x1="25429" y1="26396" x2="34571" y2="25635"/>
                          <a14:backgroundMark x1="34571" y1="25635" x2="70286" y2="28173"/>
                          <a14:backgroundMark x1="70286" y1="28173" x2="72714" y2="27919"/>
                          <a14:backgroundMark x1="25571" y1="31218" x2="39143" y2="31218"/>
                          <a14:backgroundMark x1="39143" y1="31218" x2="49286" y2="30711"/>
                          <a14:backgroundMark x1="49286" y1="30711" x2="58571" y2="30711"/>
                          <a14:backgroundMark x1="58571" y1="30711" x2="68143" y2="30203"/>
                          <a14:backgroundMark x1="68143" y1="30203" x2="74000" y2="30203"/>
                          <a14:backgroundMark x1="55286" y1="27665" x2="69143" y2="25635"/>
                          <a14:backgroundMark x1="69143" y1="25635" x2="74000" y2="27411"/>
                          <a14:backgroundMark x1="52143" y1="26904" x2="62000" y2="26396"/>
                          <a14:backgroundMark x1="62000" y1="26396" x2="65286" y2="27411"/>
                          <a14:backgroundMark x1="67571" y1="34010" x2="67571" y2="31472"/>
                          <a14:backgroundMark x1="58857" y1="25127" x2="59857" y2="27411"/>
                          <a14:backgroundMark x1="31286" y1="32234" x2="42571" y2="322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392" y="836712"/>
              <a:ext cx="10513168" cy="6021289"/>
            </a:xfrm>
            <a:prstGeom prst="ellipse">
              <a:avLst/>
            </a:prstGeom>
          </p:spPr>
        </p:pic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CAA7FC65-04ED-0738-8958-F02A5357F705}"/>
                </a:ext>
              </a:extLst>
            </p:cNvPr>
            <p:cNvSpPr/>
            <p:nvPr/>
          </p:nvSpPr>
          <p:spPr bwMode="auto">
            <a:xfrm>
              <a:off x="4079776" y="1844824"/>
              <a:ext cx="4032448" cy="1152128"/>
            </a:xfrm>
            <a:prstGeom prst="fram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rabia" panose="020B7200000000000000" pitchFamily="34" charset="0"/>
                </a:rPr>
                <a:t>Khởi</a:t>
              </a:r>
              <a:r>
                <a:rPr kumimoji="0" lang="en-US" sz="4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rabia" panose="020B7200000000000000" pitchFamily="34" charset="0"/>
                </a:rPr>
                <a:t> </a:t>
              </a:r>
              <a:r>
                <a:rPr kumimoji="0" lang="en-US" sz="48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rabia" panose="020B7200000000000000" pitchFamily="34" charset="0"/>
                </a:rPr>
                <a:t>động</a:t>
              </a:r>
              <a:endParaRPr kumimoji="0" 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8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DFE67-CA0E-A0B4-0636-B0BF15669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3576E41F-DD9E-B4EB-0DD9-44A76A42F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33" y="1722312"/>
            <a:ext cx="11856640" cy="5088633"/>
          </a:xfrm>
          <a:prstGeom prst="rect">
            <a:avLst/>
          </a:prstGeom>
          <a:noFill/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BAE71D9B-2E39-564F-502B-2BB3D6C8B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-81327"/>
            <a:ext cx="1803639" cy="18036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8289E81-A927-3D1D-91BD-D81D598EA013}"/>
              </a:ext>
            </a:extLst>
          </p:cNvPr>
          <p:cNvGrpSpPr/>
          <p:nvPr/>
        </p:nvGrpSpPr>
        <p:grpSpPr>
          <a:xfrm rot="609493">
            <a:off x="4905849" y="1569551"/>
            <a:ext cx="2381785" cy="1383219"/>
            <a:chOff x="2852201" y="1404033"/>
            <a:chExt cx="6847633" cy="2088232"/>
          </a:xfrm>
        </p:grpSpPr>
        <p:pic>
          <p:nvPicPr>
            <p:cNvPr id="10" name="图片 1">
              <a:extLst>
                <a:ext uri="{FF2B5EF4-FFF2-40B4-BE49-F238E27FC236}">
                  <a16:creationId xmlns:a16="http://schemas.microsoft.com/office/drawing/2014/main" id="{7929CF91-AE34-FD56-C28F-FA9BAEE918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2" r="14112"/>
            <a:stretch/>
          </p:blipFill>
          <p:spPr>
            <a:xfrm>
              <a:off x="2852201" y="1404033"/>
              <a:ext cx="6624736" cy="2088232"/>
            </a:xfrm>
            <a:prstGeom prst="rect">
              <a:avLst/>
            </a:prstGeom>
          </p:spPr>
        </p:pic>
        <p:sp>
          <p:nvSpPr>
            <p:cNvPr id="12" name="文本框 4">
              <a:extLst>
                <a:ext uri="{FF2B5EF4-FFF2-40B4-BE49-F238E27FC236}">
                  <a16:creationId xmlns:a16="http://schemas.microsoft.com/office/drawing/2014/main" id="{EB7ACC8E-9CA3-54C4-9BE5-85946C6E3ED3}"/>
                </a:ext>
              </a:extLst>
            </p:cNvPr>
            <p:cNvSpPr txBox="1"/>
            <p:nvPr/>
          </p:nvSpPr>
          <p:spPr>
            <a:xfrm rot="20990507">
              <a:off x="3861470" y="2321356"/>
              <a:ext cx="5838364" cy="88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8947">
                <a:defRPr/>
              </a:pPr>
              <a:r>
                <a:rPr lang="en-US" altLang="zh-CN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6FE7BBC-CC90-DBF9-8C57-7DBE8643A3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t="22235" r="8306" b="8983"/>
          <a:stretch/>
        </p:blipFill>
        <p:spPr>
          <a:xfrm>
            <a:off x="911424" y="2924944"/>
            <a:ext cx="10009112" cy="256269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3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13FF0-4726-8CD4-DF0A-62446766B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CE18EE-345A-8832-0646-2F2C2C32AE52}"/>
              </a:ext>
            </a:extLst>
          </p:cNvPr>
          <p:cNvSpPr txBox="1"/>
          <p:nvPr/>
        </p:nvSpPr>
        <p:spPr>
          <a:xfrm>
            <a:off x="1163452" y="551488"/>
            <a:ext cx="9865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DAA77-96A9-4C6D-C8F3-DAFD0C88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t="25236" r="7928"/>
          <a:stretch/>
        </p:blipFill>
        <p:spPr>
          <a:xfrm>
            <a:off x="1157360" y="2201429"/>
            <a:ext cx="10459911" cy="245514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4379A-9446-0208-A855-75984E3CD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35DE7186-A9B4-D308-F164-C052AB9A3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78"/>
          <a:stretch/>
        </p:blipFill>
        <p:spPr>
          <a:xfrm>
            <a:off x="-75233" y="1722313"/>
            <a:ext cx="11856640" cy="4010944"/>
          </a:xfrm>
          <a:prstGeom prst="rect">
            <a:avLst/>
          </a:prstGeom>
          <a:noFill/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638FDB22-07DD-9DFE-ECDF-BF2668401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-81327"/>
            <a:ext cx="1803639" cy="18036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969722-8BD6-57D8-DAD6-0E8B45609D7E}"/>
              </a:ext>
            </a:extLst>
          </p:cNvPr>
          <p:cNvGrpSpPr/>
          <p:nvPr/>
        </p:nvGrpSpPr>
        <p:grpSpPr>
          <a:xfrm>
            <a:off x="2783632" y="1722312"/>
            <a:ext cx="6624736" cy="2891081"/>
            <a:chOff x="2852201" y="1404033"/>
            <a:chExt cx="6624736" cy="2088232"/>
          </a:xfrm>
        </p:grpSpPr>
        <p:pic>
          <p:nvPicPr>
            <p:cNvPr id="10" name="图片 1">
              <a:extLst>
                <a:ext uri="{FF2B5EF4-FFF2-40B4-BE49-F238E27FC236}">
                  <a16:creationId xmlns:a16="http://schemas.microsoft.com/office/drawing/2014/main" id="{4B23F98D-E6C7-1F3E-8E2D-5EA8A2CEC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2" r="14112"/>
            <a:stretch/>
          </p:blipFill>
          <p:spPr>
            <a:xfrm>
              <a:off x="2852201" y="1404033"/>
              <a:ext cx="6624736" cy="2088232"/>
            </a:xfrm>
            <a:prstGeom prst="rect">
              <a:avLst/>
            </a:prstGeom>
          </p:spPr>
        </p:pic>
        <p:sp>
          <p:nvSpPr>
            <p:cNvPr id="12" name="文本框 4">
              <a:extLst>
                <a:ext uri="{FF2B5EF4-FFF2-40B4-BE49-F238E27FC236}">
                  <a16:creationId xmlns:a16="http://schemas.microsoft.com/office/drawing/2014/main" id="{5684EBCF-47C0-3743-5B40-5C297D041EC6}"/>
                </a:ext>
              </a:extLst>
            </p:cNvPr>
            <p:cNvSpPr txBox="1"/>
            <p:nvPr/>
          </p:nvSpPr>
          <p:spPr>
            <a:xfrm rot="21360030">
              <a:off x="3476979" y="2607915"/>
              <a:ext cx="5838364" cy="51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2894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 VIỆC NHÓM BỐN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1C26210-E5F4-9E2E-696F-6700B2868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5133" y="4928488"/>
            <a:ext cx="3575907" cy="187479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141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9FA41-4137-0D30-4495-ADB4D9302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4C95801-DB10-D13E-45DE-9C8C207686B6}"/>
              </a:ext>
            </a:extLst>
          </p:cNvPr>
          <p:cNvSpPr/>
          <p:nvPr/>
        </p:nvSpPr>
        <p:spPr bwMode="auto">
          <a:xfrm>
            <a:off x="3359696" y="2132856"/>
            <a:ext cx="5472608" cy="1728192"/>
          </a:xfrm>
          <a:custGeom>
            <a:avLst/>
            <a:gdLst>
              <a:gd name="connsiteX0" fmla="*/ 5594204 w 5944842"/>
              <a:gd name="connsiteY0" fmla="*/ 697039 h 2240632"/>
              <a:gd name="connsiteX1" fmla="*/ 5597203 w 5944842"/>
              <a:gd name="connsiteY1" fmla="*/ 698829 h 2240632"/>
              <a:gd name="connsiteX2" fmla="*/ 5944842 w 5944842"/>
              <a:gd name="connsiteY2" fmla="*/ 1196516 h 2240632"/>
              <a:gd name="connsiteX3" fmla="*/ 3064522 w 5944842"/>
              <a:gd name="connsiteY3" fmla="*/ 2240632 h 2240632"/>
              <a:gd name="connsiteX4" fmla="*/ 410552 w 5944842"/>
              <a:gd name="connsiteY4" fmla="*/ 1602933 h 2240632"/>
              <a:gd name="connsiteX5" fmla="*/ 350639 w 5944842"/>
              <a:gd name="connsiteY5" fmla="*/ 1543593 h 2240632"/>
              <a:gd name="connsiteX6" fmla="*/ 491914 w 5944842"/>
              <a:gd name="connsiteY6" fmla="*/ 1627891 h 2240632"/>
              <a:gd name="connsiteX7" fmla="*/ 2880320 w 5944842"/>
              <a:gd name="connsiteY7" fmla="*/ 2088232 h 2240632"/>
              <a:gd name="connsiteX8" fmla="*/ 5760640 w 5944842"/>
              <a:gd name="connsiteY8" fmla="*/ 1044116 h 2240632"/>
              <a:gd name="connsiteX9" fmla="*/ 5631147 w 5944842"/>
              <a:gd name="connsiteY9" fmla="*/ 733628 h 2240632"/>
              <a:gd name="connsiteX10" fmla="*/ 2880320 w 5944842"/>
              <a:gd name="connsiteY10" fmla="*/ 0 h 2240632"/>
              <a:gd name="connsiteX11" fmla="*/ 5534291 w 5944842"/>
              <a:gd name="connsiteY11" fmla="*/ 637699 h 2240632"/>
              <a:gd name="connsiteX12" fmla="*/ 5594204 w 5944842"/>
              <a:gd name="connsiteY12" fmla="*/ 697039 h 2240632"/>
              <a:gd name="connsiteX13" fmla="*/ 5452929 w 5944842"/>
              <a:gd name="connsiteY13" fmla="*/ 612741 h 2240632"/>
              <a:gd name="connsiteX14" fmla="*/ 3064522 w 5944842"/>
              <a:gd name="connsiteY14" fmla="*/ 152400 h 2240632"/>
              <a:gd name="connsiteX15" fmla="*/ 184202 w 5944842"/>
              <a:gd name="connsiteY15" fmla="*/ 1196516 h 2240632"/>
              <a:gd name="connsiteX16" fmla="*/ 313696 w 5944842"/>
              <a:gd name="connsiteY16" fmla="*/ 1507004 h 2240632"/>
              <a:gd name="connsiteX17" fmla="*/ 350639 w 5944842"/>
              <a:gd name="connsiteY17" fmla="*/ 1543593 h 2240632"/>
              <a:gd name="connsiteX18" fmla="*/ 347639 w 5944842"/>
              <a:gd name="connsiteY18" fmla="*/ 1541804 h 2240632"/>
              <a:gd name="connsiteX19" fmla="*/ 0 w 5944842"/>
              <a:gd name="connsiteY19" fmla="*/ 1044116 h 2240632"/>
              <a:gd name="connsiteX20" fmla="*/ 2880320 w 5944842"/>
              <a:gd name="connsiteY20" fmla="*/ 0 h 224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44842" h="2240632">
                <a:moveTo>
                  <a:pt x="5594204" y="697039"/>
                </a:moveTo>
                <a:lnTo>
                  <a:pt x="5597203" y="698829"/>
                </a:lnTo>
                <a:cubicBezTo>
                  <a:pt x="5818908" y="846773"/>
                  <a:pt x="5944842" y="1016313"/>
                  <a:pt x="5944842" y="1196516"/>
                </a:cubicBezTo>
                <a:cubicBezTo>
                  <a:pt x="5944842" y="1773165"/>
                  <a:pt x="4655279" y="2240632"/>
                  <a:pt x="3064522" y="2240632"/>
                </a:cubicBezTo>
                <a:cubicBezTo>
                  <a:pt x="1871455" y="2240632"/>
                  <a:pt x="847808" y="1977682"/>
                  <a:pt x="410552" y="1602933"/>
                </a:cubicBezTo>
                <a:lnTo>
                  <a:pt x="350639" y="1543593"/>
                </a:lnTo>
                <a:lnTo>
                  <a:pt x="491914" y="1627891"/>
                </a:lnTo>
                <a:cubicBezTo>
                  <a:pt x="1009528" y="1905628"/>
                  <a:pt x="1886097" y="2088232"/>
                  <a:pt x="2880320" y="2088232"/>
                </a:cubicBezTo>
                <a:cubicBezTo>
                  <a:pt x="4471077" y="2088232"/>
                  <a:pt x="5760640" y="1620765"/>
                  <a:pt x="5760640" y="1044116"/>
                </a:cubicBezTo>
                <a:cubicBezTo>
                  <a:pt x="5760640" y="935994"/>
                  <a:pt x="5715304" y="831711"/>
                  <a:pt x="5631147" y="733628"/>
                </a:cubicBezTo>
                <a:close/>
                <a:moveTo>
                  <a:pt x="2880320" y="0"/>
                </a:moveTo>
                <a:cubicBezTo>
                  <a:pt x="4073388" y="0"/>
                  <a:pt x="5097034" y="262950"/>
                  <a:pt x="5534291" y="637699"/>
                </a:cubicBezTo>
                <a:lnTo>
                  <a:pt x="5594204" y="697039"/>
                </a:lnTo>
                <a:lnTo>
                  <a:pt x="5452929" y="612741"/>
                </a:lnTo>
                <a:cubicBezTo>
                  <a:pt x="4935315" y="335004"/>
                  <a:pt x="4058745" y="152400"/>
                  <a:pt x="3064522" y="152400"/>
                </a:cubicBezTo>
                <a:cubicBezTo>
                  <a:pt x="1473765" y="152400"/>
                  <a:pt x="184202" y="619867"/>
                  <a:pt x="184202" y="1196516"/>
                </a:cubicBezTo>
                <a:cubicBezTo>
                  <a:pt x="184202" y="1304638"/>
                  <a:pt x="229538" y="1408921"/>
                  <a:pt x="313696" y="1507004"/>
                </a:cubicBezTo>
                <a:lnTo>
                  <a:pt x="350639" y="1543593"/>
                </a:lnTo>
                <a:lnTo>
                  <a:pt x="347639" y="1541804"/>
                </a:lnTo>
                <a:cubicBezTo>
                  <a:pt x="125934" y="1393859"/>
                  <a:pt x="0" y="1224319"/>
                  <a:pt x="0" y="1044116"/>
                </a:cubicBezTo>
                <a:cubicBezTo>
                  <a:pt x="0" y="467467"/>
                  <a:pt x="1289563" y="0"/>
                  <a:pt x="2880320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/>
              </a:rPr>
              <a:t>Chia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/>
              </a:rPr>
              <a:t>sẻ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314164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767408" y="2321005"/>
            <a:ext cx="11084605" cy="221599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Chúc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các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em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học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tốt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D41FF-D8B5-A1F9-AD17-9EEB2B390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CC546FA-DCE1-7D94-C8AD-0C7486BCAA61}"/>
              </a:ext>
            </a:extLst>
          </p:cNvPr>
          <p:cNvSpPr/>
          <p:nvPr/>
        </p:nvSpPr>
        <p:spPr bwMode="auto">
          <a:xfrm>
            <a:off x="2783632" y="1844824"/>
            <a:ext cx="7200800" cy="2664296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anose="020B7200000000000000" pitchFamily="34" charset="0"/>
              </a:rPr>
              <a:t>Tr</a:t>
            </a:r>
            <a:r>
              <a:rPr kumimoji="0" lang="en-US" sz="6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ò</a:t>
            </a: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anose="020B7200000000000000" pitchFamily="34" charset="0"/>
              </a:rPr>
              <a:t> </a:t>
            </a:r>
            <a:r>
              <a:rPr kumimoji="0" lang="en-US" sz="4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anose="020B7200000000000000" pitchFamily="34" charset="0"/>
              </a:rPr>
              <a:t>chơi</a:t>
            </a: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anose="020B7200000000000000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anose="020B7200000000000000" pitchFamily="34" charset="0"/>
              </a:rPr>
              <a:t>“ </a:t>
            </a:r>
            <a:r>
              <a:rPr kumimoji="0" lang="en-US" sz="4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anose="020B7200000000000000" pitchFamily="34" charset="0"/>
              </a:rPr>
              <a:t>Truyền</a:t>
            </a: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anose="020B7200000000000000" pitchFamily="34" charset="0"/>
              </a:rPr>
              <a:t> </a:t>
            </a:r>
            <a:r>
              <a:rPr kumimoji="0" lang="en-US" sz="4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anose="020B7200000000000000" pitchFamily="34" charset="0"/>
              </a:rPr>
              <a:t>điện</a:t>
            </a: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anose="020B7200000000000000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9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7343FE20-CCED-4429-D608-EDFC2D4C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14" y="2032148"/>
            <a:ext cx="12192000" cy="275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40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viết</a:t>
            </a:r>
            <a:r>
              <a:rPr 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2:</a:t>
            </a:r>
          </a:p>
          <a:p>
            <a:pPr algn="ctr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vi-V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Viết chương trình hoạt động</a:t>
            </a:r>
          </a:p>
          <a:p>
            <a:pPr algn="ctr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vi-V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(Cách viết)</a:t>
            </a:r>
          </a:p>
        </p:txBody>
      </p:sp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1" y="4571333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13391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9" y="47403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77C5A749-7440-1C90-9D5A-8487F965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99617"/>
            <a:ext cx="1866546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216" y="-17451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4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ông báo đăng ký danh sách xét công nhận đạt tiêu chuẩn chức danh GS, PGS  năm 2024">
            <a:extLst>
              <a:ext uri="{FF2B5EF4-FFF2-40B4-BE49-F238E27FC236}">
                <a16:creationId xmlns:a16="http://schemas.microsoft.com/office/drawing/2014/main" id="{A4A216A9-346B-783E-3A0C-45C7C9D4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" y="3139227"/>
            <a:ext cx="1997368" cy="199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79AC70-298B-7534-4D9E-6F8471BE5182}"/>
              </a:ext>
            </a:extLst>
          </p:cNvPr>
          <p:cNvGrpSpPr/>
          <p:nvPr/>
        </p:nvGrpSpPr>
        <p:grpSpPr>
          <a:xfrm>
            <a:off x="2639616" y="2124472"/>
            <a:ext cx="7065168" cy="1304528"/>
            <a:chOff x="2563416" y="548680"/>
            <a:chExt cx="7065168" cy="13045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C06915-00B4-3157-859A-38D74DA48676}"/>
                </a:ext>
              </a:extLst>
            </p:cNvPr>
            <p:cNvSpPr txBox="1"/>
            <p:nvPr/>
          </p:nvSpPr>
          <p:spPr>
            <a:xfrm>
              <a:off x="3780948" y="877778"/>
              <a:ext cx="46301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UTM Avo" panose="020406030505060202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UTM Avo" panose="0204060305050602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UTM Avo" panose="020406030505060202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UTM Avo" panose="02040603050506020204" pitchFamily="18" charset="0"/>
                  <a:ea typeface="Times New Roman" panose="02020603050405020304" pitchFamily="18" charset="0"/>
                </a:rPr>
                <a:t> 1: </a:t>
              </a:r>
              <a:r>
                <a:rPr lang="en-US" sz="3600" b="1" dirty="0" err="1">
                  <a:solidFill>
                    <a:srgbClr val="FF0000"/>
                  </a:solidFill>
                  <a:latin typeface="UTM Avo" panose="02040603050506020204" pitchFamily="18" charset="0"/>
                  <a:ea typeface="Times New Roman" panose="02020603050405020304" pitchFamily="18" charset="0"/>
                </a:rPr>
                <a:t>Nhận</a:t>
              </a:r>
              <a:r>
                <a:rPr lang="en-US" sz="3600" b="1" dirty="0">
                  <a:solidFill>
                    <a:srgbClr val="FF0000"/>
                  </a:solidFill>
                  <a:latin typeface="UTM Avo" panose="0204060305050602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UTM Avo" panose="02040603050506020204" pitchFamily="18" charset="0"/>
                  <a:ea typeface="Times New Roman" panose="02020603050405020304" pitchFamily="18" charset="0"/>
                </a:rPr>
                <a:t>xét</a:t>
              </a:r>
              <a:endParaRPr lang="en-US" sz="36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34FA1E5-094F-F805-392F-BF1CB897AB8E}"/>
                </a:ext>
              </a:extLst>
            </p:cNvPr>
            <p:cNvSpPr/>
            <p:nvPr/>
          </p:nvSpPr>
          <p:spPr bwMode="auto">
            <a:xfrm>
              <a:off x="2563416" y="548680"/>
              <a:ext cx="7065168" cy="1304528"/>
            </a:xfrm>
            <a:custGeom>
              <a:avLst/>
              <a:gdLst>
                <a:gd name="connsiteX0" fmla="*/ 6912768 w 7065168"/>
                <a:gd name="connsiteY0" fmla="*/ 192025 h 1304528"/>
                <a:gd name="connsiteX1" fmla="*/ 7065168 w 7065168"/>
                <a:gd name="connsiteY1" fmla="*/ 344425 h 1304528"/>
                <a:gd name="connsiteX2" fmla="*/ 7065168 w 7065168"/>
                <a:gd name="connsiteY2" fmla="*/ 1304528 h 1304528"/>
                <a:gd name="connsiteX3" fmla="*/ 344425 w 7065168"/>
                <a:gd name="connsiteY3" fmla="*/ 1304528 h 1304528"/>
                <a:gd name="connsiteX4" fmla="*/ 192025 w 7065168"/>
                <a:gd name="connsiteY4" fmla="*/ 1152128 h 1304528"/>
                <a:gd name="connsiteX5" fmla="*/ 6912768 w 7065168"/>
                <a:gd name="connsiteY5" fmla="*/ 1152128 h 1304528"/>
                <a:gd name="connsiteX6" fmla="*/ 0 w 7065168"/>
                <a:gd name="connsiteY6" fmla="*/ 0 h 1304528"/>
                <a:gd name="connsiteX7" fmla="*/ 6720743 w 7065168"/>
                <a:gd name="connsiteY7" fmla="*/ 0 h 1304528"/>
                <a:gd name="connsiteX8" fmla="*/ 6912768 w 7065168"/>
                <a:gd name="connsiteY8" fmla="*/ 192025 h 1304528"/>
                <a:gd name="connsiteX9" fmla="*/ 6912768 w 7065168"/>
                <a:gd name="connsiteY9" fmla="*/ 192025 h 1304528"/>
                <a:gd name="connsiteX10" fmla="*/ 6873143 w 7065168"/>
                <a:gd name="connsiteY10" fmla="*/ 152400 h 1304528"/>
                <a:gd name="connsiteX11" fmla="*/ 152400 w 7065168"/>
                <a:gd name="connsiteY11" fmla="*/ 152400 h 1304528"/>
                <a:gd name="connsiteX12" fmla="*/ 152400 w 7065168"/>
                <a:gd name="connsiteY12" fmla="*/ 1112503 h 1304528"/>
                <a:gd name="connsiteX13" fmla="*/ 192025 w 7065168"/>
                <a:gd name="connsiteY13" fmla="*/ 1152128 h 1304528"/>
                <a:gd name="connsiteX14" fmla="*/ 192025 w 7065168"/>
                <a:gd name="connsiteY14" fmla="*/ 1152128 h 1304528"/>
                <a:gd name="connsiteX15" fmla="*/ 0 w 7065168"/>
                <a:gd name="connsiteY15" fmla="*/ 960103 h 130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65168" h="1304528">
                  <a:moveTo>
                    <a:pt x="6912768" y="192025"/>
                  </a:moveTo>
                  <a:lnTo>
                    <a:pt x="7065168" y="344425"/>
                  </a:lnTo>
                  <a:lnTo>
                    <a:pt x="7065168" y="1304528"/>
                  </a:lnTo>
                  <a:lnTo>
                    <a:pt x="344425" y="1304528"/>
                  </a:lnTo>
                  <a:lnTo>
                    <a:pt x="192025" y="1152128"/>
                  </a:lnTo>
                  <a:lnTo>
                    <a:pt x="6912768" y="1152128"/>
                  </a:lnTo>
                  <a:close/>
                  <a:moveTo>
                    <a:pt x="0" y="0"/>
                  </a:moveTo>
                  <a:lnTo>
                    <a:pt x="6720743" y="0"/>
                  </a:lnTo>
                  <a:lnTo>
                    <a:pt x="6912768" y="192025"/>
                  </a:lnTo>
                  <a:lnTo>
                    <a:pt x="6912768" y="192025"/>
                  </a:lnTo>
                  <a:lnTo>
                    <a:pt x="6873143" y="152400"/>
                  </a:lnTo>
                  <a:lnTo>
                    <a:pt x="152400" y="152400"/>
                  </a:lnTo>
                  <a:lnTo>
                    <a:pt x="152400" y="1112503"/>
                  </a:lnTo>
                  <a:lnTo>
                    <a:pt x="192025" y="1152128"/>
                  </a:lnTo>
                  <a:lnTo>
                    <a:pt x="192025" y="1152128"/>
                  </a:lnTo>
                  <a:lnTo>
                    <a:pt x="0" y="960103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5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C431E-E613-FB10-E610-A161120BE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F9F229-1C79-20DB-8590-75E22DDC0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10101" r="6603" b="1701"/>
          <a:stretch/>
        </p:blipFill>
        <p:spPr>
          <a:xfrm>
            <a:off x="2891644" y="-23696"/>
            <a:ext cx="6408712" cy="68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4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D4C0E-9652-31A4-0318-F0C2F70CC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CB4F505-FE61-6400-3F6E-FD7309D6F901}"/>
              </a:ext>
            </a:extLst>
          </p:cNvPr>
          <p:cNvGrpSpPr/>
          <p:nvPr/>
        </p:nvGrpSpPr>
        <p:grpSpPr>
          <a:xfrm>
            <a:off x="1487488" y="1772816"/>
            <a:ext cx="9651224" cy="2853808"/>
            <a:chOff x="1629352" y="1665368"/>
            <a:chExt cx="9651224" cy="28538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EEF123-7F45-2EFA-760D-B5E399649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504" y="1665368"/>
              <a:ext cx="9649072" cy="10795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917A4B5-A246-EDB0-18DC-D4EF4FF5C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504" y="2529464"/>
              <a:ext cx="9646920" cy="10795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303CA52-F70D-895B-E2AC-8AA996346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352" y="3439640"/>
              <a:ext cx="9646920" cy="10795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5928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CE1F58C-7701-8FCA-BBC9-7D2F8B68F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33" y="1722312"/>
            <a:ext cx="11856640" cy="5088633"/>
          </a:xfrm>
          <a:prstGeom prst="rect">
            <a:avLst/>
          </a:prstGeom>
          <a:noFill/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B4FC1B9C-4FF3-AE66-7126-FCE1BF1F2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-81327"/>
            <a:ext cx="1803639" cy="18036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D203E15-AF1D-5BCA-E6AC-32B1A30842C2}"/>
              </a:ext>
            </a:extLst>
          </p:cNvPr>
          <p:cNvGrpSpPr/>
          <p:nvPr/>
        </p:nvGrpSpPr>
        <p:grpSpPr>
          <a:xfrm>
            <a:off x="2783632" y="1722312"/>
            <a:ext cx="6624736" cy="2891081"/>
            <a:chOff x="2852201" y="1404033"/>
            <a:chExt cx="6624736" cy="2088232"/>
          </a:xfrm>
        </p:grpSpPr>
        <p:pic>
          <p:nvPicPr>
            <p:cNvPr id="10" name="图片 1">
              <a:extLst>
                <a:ext uri="{FF2B5EF4-FFF2-40B4-BE49-F238E27FC236}">
                  <a16:creationId xmlns:a16="http://schemas.microsoft.com/office/drawing/2014/main" id="{53AD1E6C-D47A-6045-6115-EC703692C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2" r="14112"/>
            <a:stretch/>
          </p:blipFill>
          <p:spPr>
            <a:xfrm>
              <a:off x="2852201" y="1404033"/>
              <a:ext cx="6624736" cy="2088232"/>
            </a:xfrm>
            <a:prstGeom prst="rect">
              <a:avLst/>
            </a:prstGeom>
          </p:spPr>
        </p:pic>
        <p:sp>
          <p:nvSpPr>
            <p:cNvPr id="12" name="文本框 4">
              <a:extLst>
                <a:ext uri="{FF2B5EF4-FFF2-40B4-BE49-F238E27FC236}">
                  <a16:creationId xmlns:a16="http://schemas.microsoft.com/office/drawing/2014/main" id="{50AB523D-5253-C05E-826B-EE492F7B8D8E}"/>
                </a:ext>
              </a:extLst>
            </p:cNvPr>
            <p:cNvSpPr txBox="1"/>
            <p:nvPr/>
          </p:nvSpPr>
          <p:spPr>
            <a:xfrm rot="21360030">
              <a:off x="3476979" y="2509626"/>
              <a:ext cx="5838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8947">
                <a:defRPr/>
              </a:pPr>
              <a:r>
                <a:rPr lang="en-US" altLang="zh-CN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 VIỆC NHÓM ĐÔI</a:t>
              </a:r>
              <a:endPara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1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10EE0-FFF4-1238-1DA5-30F95874F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09C16E0-9DA5-3C34-7A33-F87359A686EA}"/>
              </a:ext>
            </a:extLst>
          </p:cNvPr>
          <p:cNvSpPr txBox="1"/>
          <p:nvPr/>
        </p:nvSpPr>
        <p:spPr>
          <a:xfrm>
            <a:off x="1343472" y="476672"/>
            <a:ext cx="9865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sẻ</a:t>
            </a:r>
            <a:endParaRPr lang="en-US" sz="3600" b="1" dirty="0">
              <a:solidFill>
                <a:srgbClr val="FF00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910403-677C-B177-374B-532858A66A7B}"/>
              </a:ext>
            </a:extLst>
          </p:cNvPr>
          <p:cNvSpPr txBox="1"/>
          <p:nvPr/>
        </p:nvSpPr>
        <p:spPr>
          <a:xfrm>
            <a:off x="1487487" y="1412776"/>
            <a:ext cx="9721079" cy="897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spc="-1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1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500" spc="-6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1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5E</a:t>
            </a:r>
            <a:r>
              <a:rPr lang="en-US" sz="2500" spc="-6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1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500" spc="-6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1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500" spc="-6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1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500" spc="-6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1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500" spc="-1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500" spc="-2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500" spc="-2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spc="-2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500" spc="-2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500" spc="-3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Tạm</a:t>
            </a:r>
            <a:r>
              <a:rPr lang="en-US" sz="2500" spc="-2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500" spc="-2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2500" spc="-2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500" spc="-2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spc="-2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500" spc="-2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500" spc="-2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500" spc="-2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500" spc="-2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500" spc="-2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500" spc="-2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28/5/2025.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7F52E-E0CE-57D6-2263-4479A8574C48}"/>
              </a:ext>
            </a:extLst>
          </p:cNvPr>
          <p:cNvSpPr txBox="1"/>
          <p:nvPr/>
        </p:nvSpPr>
        <p:spPr>
          <a:xfrm>
            <a:off x="1487487" y="2276872"/>
            <a:ext cx="10153129" cy="1309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spc="-4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4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spc="-4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5E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500" spc="-3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spc="-3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spc="-3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spc="-7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500" spc="-7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500" spc="-7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500" spc="-7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500" spc="-7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500" spc="-7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500" spc="-7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spc="-7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500" spc="-7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2500" spc="-7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2500" spc="-7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500" spc="-7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500" spc="-7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500" spc="-7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spc="-7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spc="-75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CA44D-134C-0846-3C9F-BEFC1FCA9A90}"/>
              </a:ext>
            </a:extLst>
          </p:cNvPr>
          <p:cNvSpPr txBox="1"/>
          <p:nvPr/>
        </p:nvSpPr>
        <p:spPr>
          <a:xfrm>
            <a:off x="1487487" y="3573016"/>
            <a:ext cx="9721079" cy="305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500" spc="-1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500" spc="-1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spc="-1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spc="-1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+  I.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+ II.</a:t>
            </a:r>
            <a:r>
              <a:rPr lang="en-US" sz="2500" spc="-2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+ III.</a:t>
            </a:r>
            <a:r>
              <a:rPr lang="en-US" sz="2500" spc="-2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Thành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+ IV.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+  V.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CC"/>
                </a:solidFill>
                <a:effectLst/>
                <a:latin typeface="UTM Avo" panose="0204060305050602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6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C5E41-7268-4F7E-37F7-AA68EF28E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46AB293-3958-E2A6-E73F-843B61177369}"/>
              </a:ext>
            </a:extLst>
          </p:cNvPr>
          <p:cNvSpPr txBox="1"/>
          <p:nvPr/>
        </p:nvSpPr>
        <p:spPr>
          <a:xfrm>
            <a:off x="1343472" y="404664"/>
            <a:ext cx="9865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sẻ</a:t>
            </a:r>
            <a:endParaRPr lang="en-US" sz="3600" b="1" dirty="0">
              <a:solidFill>
                <a:srgbClr val="FF00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AA582-2291-E74B-7DCA-DED7A59817E4}"/>
              </a:ext>
            </a:extLst>
          </p:cNvPr>
          <p:cNvSpPr txBox="1"/>
          <p:nvPr/>
        </p:nvSpPr>
        <p:spPr>
          <a:xfrm>
            <a:off x="1241713" y="1196752"/>
            <a:ext cx="10398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Qua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5E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C00000"/>
              </a:solidFill>
              <a:latin typeface="UTM Avo" panose="02040603050506020204"/>
            </a:endParaRPr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52BD381D-5920-91BC-0B48-B8A842797E67}"/>
              </a:ext>
            </a:extLst>
          </p:cNvPr>
          <p:cNvSpPr/>
          <p:nvPr/>
        </p:nvSpPr>
        <p:spPr bwMode="auto">
          <a:xfrm>
            <a:off x="695399" y="2191363"/>
            <a:ext cx="432048" cy="36004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1811CC-7BCC-FDEF-B31B-0EC4F13530DD}"/>
              </a:ext>
            </a:extLst>
          </p:cNvPr>
          <p:cNvSpPr txBox="1"/>
          <p:nvPr/>
        </p:nvSpPr>
        <p:spPr>
          <a:xfrm>
            <a:off x="1127447" y="2132856"/>
            <a:ext cx="1029714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defRPr>
            </a:lvl1pPr>
          </a:lstStyle>
          <a:p>
            <a:r>
              <a:rPr lang="en-US" sz="2500" dirty="0" err="1">
                <a:solidFill>
                  <a:srgbClr val="FF3300"/>
                </a:solidFill>
              </a:rPr>
              <a:t>Mục</a:t>
            </a:r>
            <a:r>
              <a:rPr lang="en-US" sz="2500" dirty="0">
                <a:solidFill>
                  <a:srgbClr val="FF3300"/>
                </a:solidFill>
              </a:rPr>
              <a:t> </a:t>
            </a:r>
            <a:r>
              <a:rPr lang="en-US" sz="2500" dirty="0" err="1">
                <a:solidFill>
                  <a:srgbClr val="FF3300"/>
                </a:solidFill>
              </a:rPr>
              <a:t>tiêu</a:t>
            </a:r>
            <a:r>
              <a:rPr lang="en-US" sz="2500" dirty="0">
                <a:solidFill>
                  <a:srgbClr val="FF3300"/>
                </a:solidFill>
              </a:rPr>
              <a:t> </a:t>
            </a:r>
            <a:r>
              <a:rPr lang="en-US" sz="2500" dirty="0" err="1">
                <a:solidFill>
                  <a:srgbClr val="FF3300"/>
                </a:solidFill>
              </a:rPr>
              <a:t>của</a:t>
            </a:r>
            <a:r>
              <a:rPr lang="en-US" sz="2500" dirty="0">
                <a:solidFill>
                  <a:srgbClr val="FF3300"/>
                </a:solidFill>
              </a:rPr>
              <a:t> </a:t>
            </a:r>
            <a:r>
              <a:rPr lang="en-US" sz="2500" dirty="0" err="1">
                <a:solidFill>
                  <a:srgbClr val="FF3300"/>
                </a:solidFill>
              </a:rPr>
              <a:t>hoạt</a:t>
            </a:r>
            <a:r>
              <a:rPr lang="en-US" sz="2500" dirty="0">
                <a:solidFill>
                  <a:srgbClr val="FF3300"/>
                </a:solidFill>
              </a:rPr>
              <a:t> </a:t>
            </a:r>
            <a:r>
              <a:rPr lang="en-US" sz="2500" dirty="0" err="1">
                <a:solidFill>
                  <a:srgbClr val="FF3300"/>
                </a:solidFill>
              </a:rPr>
              <a:t>động</a:t>
            </a:r>
            <a:r>
              <a:rPr lang="en-US" sz="2500" dirty="0">
                <a:solidFill>
                  <a:srgbClr val="FF3300"/>
                </a:solidFill>
              </a:rPr>
              <a:t> </a:t>
            </a:r>
            <a:r>
              <a:rPr lang="en-US" sz="2500" dirty="0" err="1">
                <a:solidFill>
                  <a:srgbClr val="FF3300"/>
                </a:solidFill>
              </a:rPr>
              <a:t>là</a:t>
            </a:r>
            <a:r>
              <a:rPr lang="en-US" sz="2500" dirty="0">
                <a:solidFill>
                  <a:srgbClr val="FF3300"/>
                </a:solidFill>
              </a:rPr>
              <a:t> </a:t>
            </a:r>
            <a:r>
              <a:rPr lang="en-US" sz="2500" dirty="0" err="1">
                <a:solidFill>
                  <a:srgbClr val="FF3300"/>
                </a:solidFill>
              </a:rPr>
              <a:t>tổ</a:t>
            </a:r>
            <a:r>
              <a:rPr lang="en-US" sz="2500" dirty="0">
                <a:solidFill>
                  <a:srgbClr val="FF3300"/>
                </a:solidFill>
              </a:rPr>
              <a:t> </a:t>
            </a:r>
            <a:r>
              <a:rPr lang="en-US" sz="2500" dirty="0" err="1">
                <a:solidFill>
                  <a:srgbClr val="FF3300"/>
                </a:solidFill>
              </a:rPr>
              <a:t>chức</a:t>
            </a:r>
            <a:r>
              <a:rPr lang="en-US" sz="2500" dirty="0">
                <a:solidFill>
                  <a:srgbClr val="FF3300"/>
                </a:solidFill>
              </a:rPr>
              <a:t> </a:t>
            </a:r>
            <a:r>
              <a:rPr lang="en-US" sz="2500" dirty="0" err="1">
                <a:solidFill>
                  <a:srgbClr val="FF3300"/>
                </a:solidFill>
              </a:rPr>
              <a:t>lễ</a:t>
            </a:r>
            <a:r>
              <a:rPr lang="en-US" sz="2500" dirty="0">
                <a:solidFill>
                  <a:srgbClr val="FF3300"/>
                </a:solidFill>
              </a:rPr>
              <a:t> </a:t>
            </a:r>
            <a:r>
              <a:rPr lang="en-US" sz="2500" dirty="0" err="1">
                <a:solidFill>
                  <a:srgbClr val="FF3300"/>
                </a:solidFill>
              </a:rPr>
              <a:t>tổng</a:t>
            </a:r>
            <a:r>
              <a:rPr lang="en-US" sz="2500" dirty="0">
                <a:solidFill>
                  <a:srgbClr val="FF3300"/>
                </a:solidFill>
              </a:rPr>
              <a:t> </a:t>
            </a:r>
            <a:r>
              <a:rPr lang="en-US" sz="2500" dirty="0" err="1">
                <a:solidFill>
                  <a:srgbClr val="FF3300"/>
                </a:solidFill>
              </a:rPr>
              <a:t>kết</a:t>
            </a:r>
            <a:r>
              <a:rPr lang="en-US" sz="2500" dirty="0">
                <a:solidFill>
                  <a:srgbClr val="FF3300"/>
                </a:solidFill>
              </a:rPr>
              <a:t>, Tri </a:t>
            </a:r>
            <a:r>
              <a:rPr lang="en-US" sz="2500" dirty="0" err="1">
                <a:solidFill>
                  <a:srgbClr val="FF3300"/>
                </a:solidFill>
              </a:rPr>
              <a:t>ân</a:t>
            </a:r>
            <a:r>
              <a:rPr lang="en-US" sz="2500" dirty="0">
                <a:solidFill>
                  <a:srgbClr val="FF3300"/>
                </a:solidFill>
              </a:rPr>
              <a:t> </a:t>
            </a:r>
            <a:r>
              <a:rPr lang="en-US" sz="2500" dirty="0" err="1">
                <a:solidFill>
                  <a:srgbClr val="FF3300"/>
                </a:solidFill>
              </a:rPr>
              <a:t>thầy</a:t>
            </a:r>
            <a:r>
              <a:rPr lang="en-US" sz="2500" dirty="0">
                <a:solidFill>
                  <a:srgbClr val="FF3300"/>
                </a:solidFill>
              </a:rPr>
              <a:t> </a:t>
            </a:r>
            <a:r>
              <a:rPr lang="en-US" sz="2500" dirty="0" err="1">
                <a:solidFill>
                  <a:srgbClr val="FF3300"/>
                </a:solidFill>
              </a:rPr>
              <a:t>cô</a:t>
            </a:r>
            <a:r>
              <a:rPr lang="en-US" sz="2500" dirty="0">
                <a:solidFill>
                  <a:srgbClr val="FF3300"/>
                </a:solidFill>
              </a:rPr>
              <a:t>, </a:t>
            </a:r>
            <a:r>
              <a:rPr lang="en-US" sz="2500" dirty="0" err="1">
                <a:solidFill>
                  <a:srgbClr val="FF3300"/>
                </a:solidFill>
              </a:rPr>
              <a:t>và</a:t>
            </a:r>
            <a:r>
              <a:rPr lang="en-US" sz="2500" dirty="0">
                <a:solidFill>
                  <a:srgbClr val="FF3300"/>
                </a:solidFill>
              </a:rPr>
              <a:t> chia </a:t>
            </a:r>
            <a:r>
              <a:rPr lang="en-US" sz="2500" dirty="0" err="1">
                <a:solidFill>
                  <a:srgbClr val="FF3300"/>
                </a:solidFill>
              </a:rPr>
              <a:t>tay</a:t>
            </a:r>
            <a:r>
              <a:rPr lang="en-US" sz="2500" dirty="0">
                <a:solidFill>
                  <a:srgbClr val="FF3300"/>
                </a:solidFill>
              </a:rPr>
              <a:t> </a:t>
            </a:r>
            <a:r>
              <a:rPr lang="en-US" sz="2500" dirty="0" err="1">
                <a:solidFill>
                  <a:srgbClr val="FF3300"/>
                </a:solidFill>
              </a:rPr>
              <a:t>bạn</a:t>
            </a:r>
            <a:endParaRPr lang="en-US" sz="2500" dirty="0">
              <a:solidFill>
                <a:srgbClr val="FF33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136FFF-654E-1D26-304C-A8E7ED8571F1}"/>
              </a:ext>
            </a:extLst>
          </p:cNvPr>
          <p:cNvSpPr txBox="1"/>
          <p:nvPr/>
        </p:nvSpPr>
        <p:spPr>
          <a:xfrm>
            <a:off x="1343472" y="2780928"/>
            <a:ext cx="10297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C00000"/>
                </a:solidFill>
                <a:effectLst/>
                <a:latin typeface="UTM Avo" panose="02040603050506020204"/>
                <a:ea typeface="Times New Roman" panose="02020603050405020304" pitchFamily="18" charset="0"/>
              </a:defRPr>
            </a:lvl1pPr>
          </a:lstStyle>
          <a:p>
            <a:pPr algn="l"/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1D9BF1-B668-8512-A074-1420FE8F7AAA}"/>
              </a:ext>
            </a:extLst>
          </p:cNvPr>
          <p:cNvSpPr txBox="1"/>
          <p:nvPr/>
        </p:nvSpPr>
        <p:spPr>
          <a:xfrm>
            <a:off x="1343472" y="3271624"/>
            <a:ext cx="103989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FF3300"/>
                </a:solidFill>
                <a:effectLst/>
                <a:latin typeface="UTM Avo" panose="02040603050506020204"/>
                <a:ea typeface="Times New Roman" panose="02020603050405020304" pitchFamily="18" charset="0"/>
              </a:defRPr>
            </a:lvl1pPr>
          </a:lstStyle>
          <a:p>
            <a:pPr algn="l">
              <a:spcBef>
                <a:spcPts val="600"/>
              </a:spcBef>
            </a:pPr>
            <a:r>
              <a:rPr lang="en-US" sz="2500" dirty="0"/>
              <a:t>+ </a:t>
            </a:r>
            <a:r>
              <a:rPr lang="en-US" sz="2500" dirty="0" err="1"/>
              <a:t>Giới</a:t>
            </a:r>
            <a:r>
              <a:rPr lang="en-US" sz="2500" dirty="0"/>
              <a:t> </a:t>
            </a:r>
            <a:r>
              <a:rPr lang="en-US" sz="2500" dirty="0" err="1"/>
              <a:t>thiệu</a:t>
            </a:r>
            <a:r>
              <a:rPr lang="en-US" sz="2500" dirty="0"/>
              <a:t> </a:t>
            </a:r>
            <a:r>
              <a:rPr lang="en-US" sz="2500" dirty="0" err="1"/>
              <a:t>mục</a:t>
            </a:r>
            <a:r>
              <a:rPr lang="en-US" sz="2500" dirty="0"/>
              <a:t> </a:t>
            </a:r>
            <a:r>
              <a:rPr lang="en-US" sz="2500" dirty="0" err="1"/>
              <a:t>đích</a:t>
            </a:r>
            <a:r>
              <a:rPr lang="en-US" sz="2500" dirty="0"/>
              <a:t> </a:t>
            </a:r>
            <a:r>
              <a:rPr lang="en-US" sz="2500" dirty="0" err="1"/>
              <a:t>của</a:t>
            </a:r>
            <a:r>
              <a:rPr lang="en-US" sz="2500" dirty="0"/>
              <a:t> </a:t>
            </a:r>
            <a:r>
              <a:rPr lang="en-US" sz="2500" dirty="0" err="1"/>
              <a:t>buổi</a:t>
            </a:r>
            <a:r>
              <a:rPr lang="en-US" sz="2500" dirty="0"/>
              <a:t> </a:t>
            </a:r>
            <a:r>
              <a:rPr lang="en-US" sz="2500" dirty="0" err="1"/>
              <a:t>tổng</a:t>
            </a:r>
            <a:r>
              <a:rPr lang="en-US" sz="2500" dirty="0"/>
              <a:t> </a:t>
            </a:r>
            <a:r>
              <a:rPr lang="en-US" sz="2500" dirty="0" err="1"/>
              <a:t>kết</a:t>
            </a:r>
            <a:r>
              <a:rPr lang="en-US" sz="2500" dirty="0"/>
              <a:t>.</a:t>
            </a:r>
          </a:p>
          <a:p>
            <a:pPr algn="l">
              <a:spcBef>
                <a:spcPts val="600"/>
              </a:spcBef>
            </a:pPr>
            <a:r>
              <a:rPr lang="en-US" sz="2500" dirty="0"/>
              <a:t>+ </a:t>
            </a:r>
            <a:r>
              <a:rPr lang="en-US" sz="2500" dirty="0" err="1"/>
              <a:t>Phát</a:t>
            </a:r>
            <a:r>
              <a:rPr lang="en-US" sz="2500" dirty="0"/>
              <a:t> </a:t>
            </a:r>
            <a:r>
              <a:rPr lang="en-US" sz="2500" dirty="0" err="1"/>
              <a:t>biểu</a:t>
            </a:r>
            <a:r>
              <a:rPr lang="en-US" sz="2500" dirty="0"/>
              <a:t> </a:t>
            </a:r>
            <a:r>
              <a:rPr lang="en-US" sz="2500" dirty="0" err="1"/>
              <a:t>tổng</a:t>
            </a:r>
            <a:r>
              <a:rPr lang="en-US" sz="2500" dirty="0"/>
              <a:t> </a:t>
            </a:r>
            <a:r>
              <a:rPr lang="en-US" sz="2500" dirty="0" err="1"/>
              <a:t>kết</a:t>
            </a:r>
            <a:r>
              <a:rPr lang="en-US" sz="2500" dirty="0"/>
              <a:t> </a:t>
            </a:r>
            <a:r>
              <a:rPr lang="en-US" sz="2500" dirty="0" err="1"/>
              <a:t>năm</a:t>
            </a:r>
            <a:r>
              <a:rPr lang="en-US" sz="2500" dirty="0"/>
              <a:t> </a:t>
            </a:r>
            <a:r>
              <a:rPr lang="en-US" sz="2500" dirty="0" err="1"/>
              <a:t>học</a:t>
            </a:r>
            <a:r>
              <a:rPr lang="en-US" sz="2500" dirty="0"/>
              <a:t>.</a:t>
            </a:r>
          </a:p>
          <a:p>
            <a:pPr algn="l">
              <a:spcBef>
                <a:spcPts val="600"/>
              </a:spcBef>
            </a:pPr>
            <a:r>
              <a:rPr lang="en-US" sz="2500" dirty="0"/>
              <a:t>+ </a:t>
            </a:r>
            <a:r>
              <a:rPr lang="en-US" sz="2500" dirty="0" err="1"/>
              <a:t>Khen</a:t>
            </a:r>
            <a:r>
              <a:rPr lang="en-US" sz="2500" dirty="0"/>
              <a:t> </a:t>
            </a:r>
            <a:r>
              <a:rPr lang="en-US" sz="2500" dirty="0" err="1"/>
              <a:t>thưởng</a:t>
            </a:r>
            <a:r>
              <a:rPr lang="en-US" sz="2500" dirty="0"/>
              <a:t> </a:t>
            </a:r>
            <a:r>
              <a:rPr lang="en-US" sz="2500" dirty="0" err="1"/>
              <a:t>học</a:t>
            </a:r>
            <a:r>
              <a:rPr lang="en-US" sz="2500" dirty="0"/>
              <a:t> </a:t>
            </a:r>
            <a:r>
              <a:rPr lang="en-US" sz="2500" dirty="0" err="1"/>
              <a:t>sinh</a:t>
            </a:r>
            <a:r>
              <a:rPr lang="en-US" sz="2500" dirty="0"/>
              <a:t>.</a:t>
            </a:r>
          </a:p>
          <a:p>
            <a:pPr algn="l">
              <a:spcBef>
                <a:spcPts val="600"/>
              </a:spcBef>
            </a:pPr>
            <a:r>
              <a:rPr lang="en-US" sz="2500" dirty="0"/>
              <a:t>+ </a:t>
            </a:r>
            <a:r>
              <a:rPr lang="en-US" sz="2500" dirty="0" err="1"/>
              <a:t>Phát</a:t>
            </a:r>
            <a:r>
              <a:rPr lang="en-US" sz="2500" dirty="0"/>
              <a:t> </a:t>
            </a:r>
            <a:r>
              <a:rPr lang="en-US" sz="2500" dirty="0" err="1"/>
              <a:t>biểu</a:t>
            </a:r>
            <a:r>
              <a:rPr lang="en-US" sz="2500" dirty="0"/>
              <a:t> ý </a:t>
            </a:r>
            <a:r>
              <a:rPr lang="en-US" sz="2500" dirty="0" err="1"/>
              <a:t>kiến</a:t>
            </a:r>
            <a:r>
              <a:rPr lang="en-US" sz="2500" dirty="0"/>
              <a:t> </a:t>
            </a:r>
            <a:r>
              <a:rPr lang="en-US" sz="2500" dirty="0" err="1"/>
              <a:t>cảm</a:t>
            </a:r>
            <a:r>
              <a:rPr lang="en-US" sz="2500" dirty="0"/>
              <a:t> </a:t>
            </a:r>
            <a:r>
              <a:rPr lang="en-US" sz="2500" dirty="0" err="1"/>
              <a:t>ơn</a:t>
            </a:r>
            <a:r>
              <a:rPr lang="en-US" sz="2500" dirty="0"/>
              <a:t> </a:t>
            </a:r>
            <a:r>
              <a:rPr lang="en-US" sz="2500" dirty="0" err="1"/>
              <a:t>các</a:t>
            </a:r>
            <a:r>
              <a:rPr lang="en-US" sz="2500" dirty="0"/>
              <a:t> </a:t>
            </a:r>
            <a:r>
              <a:rPr lang="en-US" sz="2500" dirty="0" err="1"/>
              <a:t>thầy</a:t>
            </a:r>
            <a:r>
              <a:rPr lang="en-US" sz="2500" dirty="0"/>
              <a:t> </a:t>
            </a:r>
            <a:r>
              <a:rPr lang="en-US" sz="2500" dirty="0" err="1"/>
              <a:t>cô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các</a:t>
            </a:r>
            <a:r>
              <a:rPr lang="en-US" sz="2500" dirty="0"/>
              <a:t> </a:t>
            </a:r>
            <a:r>
              <a:rPr lang="en-US" sz="2500" dirty="0" err="1"/>
              <a:t>vị</a:t>
            </a:r>
            <a:r>
              <a:rPr lang="en-US" sz="2500" dirty="0"/>
              <a:t> </a:t>
            </a:r>
            <a:r>
              <a:rPr lang="en-US" sz="2500" dirty="0" err="1"/>
              <a:t>phụ</a:t>
            </a:r>
            <a:r>
              <a:rPr lang="en-US" sz="2500" dirty="0"/>
              <a:t> </a:t>
            </a:r>
            <a:r>
              <a:rPr lang="en-US" sz="2500" dirty="0" err="1"/>
              <a:t>huynh</a:t>
            </a:r>
            <a:r>
              <a:rPr lang="en-US" sz="2500" dirty="0"/>
              <a:t> </a:t>
            </a:r>
            <a:r>
              <a:rPr lang="en-US" sz="2500" dirty="0" err="1"/>
              <a:t>học</a:t>
            </a:r>
            <a:r>
              <a:rPr lang="en-US" sz="2500" dirty="0"/>
              <a:t> </a:t>
            </a:r>
            <a:r>
              <a:rPr lang="en-US" sz="2500" dirty="0" err="1"/>
              <a:t>sinh</a:t>
            </a:r>
            <a:r>
              <a:rPr lang="en-US" sz="2500" dirty="0"/>
              <a:t>.</a:t>
            </a:r>
          </a:p>
          <a:p>
            <a:pPr algn="l">
              <a:spcBef>
                <a:spcPts val="600"/>
              </a:spcBef>
            </a:pPr>
            <a:r>
              <a:rPr lang="en-US" sz="2500" dirty="0"/>
              <a:t>+ </a:t>
            </a:r>
            <a:r>
              <a:rPr lang="en-US" sz="2500" dirty="0" err="1"/>
              <a:t>Biểu</a:t>
            </a:r>
            <a:r>
              <a:rPr lang="en-US" sz="2500" dirty="0"/>
              <a:t> </a:t>
            </a:r>
            <a:r>
              <a:rPr lang="en-US" sz="2500" dirty="0" err="1"/>
              <a:t>diễn</a:t>
            </a:r>
            <a:r>
              <a:rPr lang="en-US" sz="2500" dirty="0"/>
              <a:t> </a:t>
            </a:r>
            <a:r>
              <a:rPr lang="en-US" sz="2500" dirty="0" err="1"/>
              <a:t>văn</a:t>
            </a:r>
            <a:r>
              <a:rPr lang="en-US" sz="2500" dirty="0"/>
              <a:t> </a:t>
            </a:r>
            <a:r>
              <a:rPr lang="en-US" sz="2500" dirty="0" err="1"/>
              <a:t>nghệ</a:t>
            </a:r>
            <a:endParaRPr lang="en-US" sz="2500" dirty="0"/>
          </a:p>
          <a:p>
            <a:pPr algn="l">
              <a:spcBef>
                <a:spcPts val="600"/>
              </a:spcBef>
            </a:pPr>
            <a:r>
              <a:rPr lang="en-US" sz="2500" dirty="0"/>
              <a:t>+ </a:t>
            </a:r>
            <a:r>
              <a:rPr lang="en-US" sz="2500" dirty="0" err="1"/>
              <a:t>Xem</a:t>
            </a:r>
            <a:r>
              <a:rPr lang="en-US" sz="2500" dirty="0"/>
              <a:t> </a:t>
            </a:r>
            <a:r>
              <a:rPr lang="en-US" sz="2500" dirty="0" err="1"/>
              <a:t>lại</a:t>
            </a:r>
            <a:r>
              <a:rPr lang="en-US" sz="2500" dirty="0"/>
              <a:t> </a:t>
            </a:r>
            <a:r>
              <a:rPr lang="en-US" sz="2500" dirty="0" err="1"/>
              <a:t>quá</a:t>
            </a:r>
            <a:r>
              <a:rPr lang="en-US" sz="2500" dirty="0"/>
              <a:t> </a:t>
            </a:r>
            <a:r>
              <a:rPr lang="en-US" sz="2500" dirty="0" err="1"/>
              <a:t>trình</a:t>
            </a:r>
            <a:r>
              <a:rPr lang="en-US" sz="2500" dirty="0"/>
              <a:t> </a:t>
            </a:r>
            <a:r>
              <a:rPr lang="en-US" sz="2500" dirty="0" err="1"/>
              <a:t>các</a:t>
            </a:r>
            <a:r>
              <a:rPr lang="en-US" sz="2500" dirty="0"/>
              <a:t> </a:t>
            </a:r>
            <a:r>
              <a:rPr lang="en-US" sz="2500" dirty="0" err="1"/>
              <a:t>hoạt</a:t>
            </a:r>
            <a:r>
              <a:rPr lang="en-US" sz="2500" dirty="0"/>
              <a:t> </a:t>
            </a:r>
            <a:r>
              <a:rPr lang="en-US" sz="2500" dirty="0" err="1"/>
              <a:t>động</a:t>
            </a:r>
            <a:r>
              <a:rPr lang="en-US" sz="2500" dirty="0"/>
              <a:t> </a:t>
            </a:r>
            <a:r>
              <a:rPr lang="en-US" sz="2500" dirty="0" err="1"/>
              <a:t>mà</a:t>
            </a:r>
            <a:r>
              <a:rPr lang="en-US" sz="2500" dirty="0"/>
              <a:t> </a:t>
            </a:r>
            <a:r>
              <a:rPr lang="en-US" sz="2500" dirty="0" err="1"/>
              <a:t>tập</a:t>
            </a:r>
            <a:r>
              <a:rPr lang="en-US" sz="2500" dirty="0"/>
              <a:t> </a:t>
            </a:r>
            <a:r>
              <a:rPr lang="en-US" sz="2500" dirty="0" err="1"/>
              <a:t>thể</a:t>
            </a:r>
            <a:r>
              <a:rPr lang="en-US" sz="2500" dirty="0"/>
              <a:t> </a:t>
            </a:r>
            <a:r>
              <a:rPr lang="en-US" sz="2500" dirty="0" err="1"/>
              <a:t>đã</a:t>
            </a:r>
            <a:r>
              <a:rPr lang="en-US" sz="2500" dirty="0"/>
              <a:t> </a:t>
            </a:r>
            <a:r>
              <a:rPr lang="en-US" sz="2500" dirty="0" err="1"/>
              <a:t>tham</a:t>
            </a:r>
            <a:r>
              <a:rPr lang="en-US" sz="2500" dirty="0"/>
              <a:t> </a:t>
            </a:r>
            <a:r>
              <a:rPr lang="en-US" sz="2500" dirty="0" err="1"/>
              <a:t>gia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thành</a:t>
            </a:r>
            <a:r>
              <a:rPr lang="en-US" sz="2500" dirty="0"/>
              <a:t> </a:t>
            </a:r>
            <a:r>
              <a:rPr lang="en-US" sz="2500" dirty="0" err="1"/>
              <a:t>tích</a:t>
            </a:r>
            <a:r>
              <a:rPr lang="en-US" sz="2500" dirty="0"/>
              <a:t> </a:t>
            </a:r>
            <a:r>
              <a:rPr lang="en-US" sz="2500" dirty="0" err="1"/>
              <a:t>mang</a:t>
            </a:r>
            <a:r>
              <a:rPr lang="en-US" sz="2500" dirty="0"/>
              <a:t> </a:t>
            </a:r>
            <a:r>
              <a:rPr lang="en-US" sz="2500" dirty="0" err="1"/>
              <a:t>về</a:t>
            </a:r>
            <a:r>
              <a:rPr lang="en-US" sz="2500" dirty="0"/>
              <a:t> </a:t>
            </a:r>
            <a:r>
              <a:rPr lang="en-US" sz="2500" dirty="0" err="1"/>
              <a:t>được</a:t>
            </a:r>
            <a:r>
              <a:rPr lang="en-US" sz="2500" dirty="0"/>
              <a:t>.</a:t>
            </a:r>
          </a:p>
        </p:txBody>
      </p:sp>
      <p:sp>
        <p:nvSpPr>
          <p:cNvPr id="15" name="Arrow: Notched Right 14">
            <a:extLst>
              <a:ext uri="{FF2B5EF4-FFF2-40B4-BE49-F238E27FC236}">
                <a16:creationId xmlns:a16="http://schemas.microsoft.com/office/drawing/2014/main" id="{24D92330-3A6F-F405-993A-2868AC5EEE56}"/>
              </a:ext>
            </a:extLst>
          </p:cNvPr>
          <p:cNvSpPr/>
          <p:nvPr/>
        </p:nvSpPr>
        <p:spPr bwMode="auto">
          <a:xfrm>
            <a:off x="695399" y="4430432"/>
            <a:ext cx="432048" cy="36004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9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/>
      <p:bldP spid="12" grpId="0"/>
      <p:bldP spid="1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1&quot;/&gt;&lt;property id=&quot;20307&quot; value=&quot;284&quot;/&gt;&lt;/object&gt;&lt;object type=&quot;3&quot; unique_id=&quot;10077&quot;&gt;&lt;property id=&quot;20148&quot; value=&quot;5&quot;/&gt;&lt;property id=&quot;20300&quot; value=&quot;Slide 2&quot;/&gt;&lt;property id=&quot;20307&quot; value=&quot;271&quot;/&gt;&lt;/object&gt;&lt;object type=&quot;3&quot; unique_id=&quot;10078&quot;&gt;&lt;property id=&quot;20148&quot; value=&quot;5&quot;/&gt;&lt;property id=&quot;20300&quot; value=&quot;Slide 3&quot;/&gt;&lt;property id=&quot;20307&quot; value=&quot;279&quot;/&gt;&lt;/object&gt;&lt;object type=&quot;3&quot; unique_id=&quot;10079&quot;&gt;&lt;property id=&quot;20148&quot; value=&quot;5&quot;/&gt;&lt;property id=&quot;20300&quot; value=&quot;Slide 4&quot;/&gt;&lt;property id=&quot;20307&quot; value=&quot;281&quot;/&gt;&lt;/object&gt;&lt;object type=&quot;3&quot; unique_id=&quot;10080&quot;&gt;&lt;property id=&quot;20148&quot; value=&quot;5&quot;/&gt;&lt;property id=&quot;20300&quot; value=&quot;Slide 5&quot;/&gt;&lt;property id=&quot;20307&quot; value=&quot;272&quot;/&gt;&lt;/object&gt;&lt;object type=&quot;3&quot; unique_id=&quot;10081&quot;&gt;&lt;property id=&quot;20148&quot; value=&quot;5&quot;/&gt;&lt;property id=&quot;20300&quot; value=&quot;Slide 6&quot;/&gt;&lt;property id=&quot;20307&quot; value=&quot;288&quot;/&gt;&lt;/object&gt;&lt;object type=&quot;3&quot; unique_id=&quot;10082&quot;&gt;&lt;property id=&quot;20148&quot; value=&quot;5&quot;/&gt;&lt;property id=&quot;20300&quot; value=&quot;Slide 7&quot;/&gt;&lt;property id=&quot;20307&quot; value=&quot;273&quot;/&gt;&lt;/object&gt;&lt;object type=&quot;3&quot; unique_id=&quot;10083&quot;&gt;&lt;property id=&quot;20148&quot; value=&quot;5&quot;/&gt;&lt;property id=&quot;20300&quot; value=&quot;Slide 8 - &amp;quot;Trao đổi, thực hành&amp;quot;&quot;/&gt;&lt;property id=&quot;20307&quot; value=&quot;278&quot;/&gt;&lt;/object&gt;&lt;object type=&quot;3&quot; unique_id=&quot;10084&quot;&gt;&lt;property id=&quot;20148&quot; value=&quot;5&quot;/&gt;&lt;property id=&quot;20300&quot; value=&quot;Slide 9&quot;/&gt;&lt;property id=&quot;20307&quot; value=&quot;286&quot;/&gt;&lt;/object&gt;&lt;object type=&quot;3&quot; unique_id=&quot;10085&quot;&gt;&lt;property id=&quot;20148&quot; value=&quot;5&quot;/&gt;&lt;property id=&quot;20300&quot; value=&quot;Slide 10&quot;/&gt;&lt;property id=&quot;20307&quot; value=&quot;282&quot;/&gt;&lt;/object&gt;&lt;object type=&quot;3&quot; unique_id=&quot;10086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3888</TotalTime>
  <Words>303</Words>
  <Application>Microsoft Office PowerPoint</Application>
  <PresentationFormat>Widescreen</PresentationFormat>
  <Paragraphs>44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.VnArabia</vt:lpstr>
      <vt:lpstr>Arial</vt:lpstr>
      <vt:lpstr>Italic</vt:lpstr>
      <vt:lpstr>Times New Roman</vt:lpstr>
      <vt:lpstr>UTM Avo</vt:lpstr>
      <vt:lpstr>UTM LinotypeZapfino KT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Chuyen de GDNSTLVM</dc:title>
  <dc:creator>quyennt0412</dc:creator>
  <cp:lastModifiedBy>WIN 10</cp:lastModifiedBy>
  <cp:revision>245</cp:revision>
  <dcterms:created xsi:type="dcterms:W3CDTF">2013-10-28T09:13:32Z</dcterms:created>
  <dcterms:modified xsi:type="dcterms:W3CDTF">2025-02-11T00:54:21Z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