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4203" r:id="rId2"/>
  </p:sldMasterIdLst>
  <p:notesMasterIdLst>
    <p:notesMasterId r:id="rId35"/>
  </p:notesMasterIdLst>
  <p:handoutMasterIdLst>
    <p:handoutMasterId r:id="rId36"/>
  </p:handoutMasterIdLst>
  <p:sldIdLst>
    <p:sldId id="282" r:id="rId3"/>
    <p:sldId id="301" r:id="rId4"/>
    <p:sldId id="290" r:id="rId5"/>
    <p:sldId id="302" r:id="rId6"/>
    <p:sldId id="289" r:id="rId7"/>
    <p:sldId id="292" r:id="rId8"/>
    <p:sldId id="288" r:id="rId9"/>
    <p:sldId id="306" r:id="rId10"/>
    <p:sldId id="477" r:id="rId11"/>
    <p:sldId id="465" r:id="rId12"/>
    <p:sldId id="467" r:id="rId13"/>
    <p:sldId id="464" r:id="rId14"/>
    <p:sldId id="463" r:id="rId15"/>
    <p:sldId id="470" r:id="rId16"/>
    <p:sldId id="468" r:id="rId17"/>
    <p:sldId id="336" r:id="rId18"/>
    <p:sldId id="478" r:id="rId19"/>
    <p:sldId id="472" r:id="rId20"/>
    <p:sldId id="459" r:id="rId21"/>
    <p:sldId id="471" r:id="rId22"/>
    <p:sldId id="460" r:id="rId23"/>
    <p:sldId id="303" r:id="rId24"/>
    <p:sldId id="307" r:id="rId25"/>
    <p:sldId id="479" r:id="rId26"/>
    <p:sldId id="466" r:id="rId27"/>
    <p:sldId id="462" r:id="rId28"/>
    <p:sldId id="476" r:id="rId29"/>
    <p:sldId id="473" r:id="rId30"/>
    <p:sldId id="451" r:id="rId31"/>
    <p:sldId id="469" r:id="rId32"/>
    <p:sldId id="411" r:id="rId33"/>
    <p:sldId id="353" r:id="rId34"/>
  </p:sldIdLst>
  <p:sldSz cx="12192000" cy="6858000"/>
  <p:notesSz cx="6858000" cy="9144000"/>
  <p:defaultTextStyle>
    <a:defPPr>
      <a:defRPr lang="en-US"/>
    </a:defPPr>
    <a:lvl1pPr marL="0" algn="l" defTabSz="90699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3499" algn="l" defTabSz="90699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06999" algn="l" defTabSz="90699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60501" algn="l" defTabSz="90699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13997" algn="l" defTabSz="90699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67498" algn="l" defTabSz="90699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20998" algn="l" defTabSz="90699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74499" algn="l" defTabSz="90699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27989" algn="l" defTabSz="90699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E6F5"/>
    <a:srgbClr val="FDCF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915" autoAdjust="0"/>
  </p:normalViewPr>
  <p:slideViewPr>
    <p:cSldViewPr snapToGrid="0">
      <p:cViewPr varScale="1">
        <p:scale>
          <a:sx n="81" d="100"/>
          <a:sy n="81" d="100"/>
        </p:scale>
        <p:origin x="677" y="72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-2886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543456-6922-493C-8517-3DBCF1740562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77A6B0-84A5-4CF8-87B1-C5B6DB393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4399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051463-38AD-44D0-82E0-22F178E5D11E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505E7F-62A9-4701-BFC2-BAF91B980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775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0699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3499" algn="l" defTabSz="90699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06999" algn="l" defTabSz="90699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0501" algn="l" defTabSz="90699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13997" algn="l" defTabSz="90699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67498" algn="l" defTabSz="90699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20998" algn="l" defTabSz="90699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74499" algn="l" defTabSz="90699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27989" algn="l" defTabSz="90699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TK: VŨ</a:t>
            </a:r>
            <a:r>
              <a:rPr lang="en-GB" baseline="0" dirty="0" smtClean="0"/>
              <a:t> HỒNG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505E7F-62A9-4701-BFC2-BAF91B9808F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6717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 smtClean="0"/>
              <a:t>VŨ</a:t>
            </a:r>
            <a:r>
              <a:rPr lang="en-GB" b="1" baseline="0" dirty="0" smtClean="0"/>
              <a:t> HỒNG THIẾT KẾ BÀI GIẢNG PP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388AA-7EAC-4357-8412-911B34E04686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6944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 smtClean="0"/>
              <a:t>VŨ</a:t>
            </a:r>
            <a:r>
              <a:rPr lang="en-GB" b="1" baseline="0" dirty="0" smtClean="0"/>
              <a:t> HỒNG THIẾT KẾ BÀI GIẢNG PP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388AA-7EAC-4357-8412-911B34E04686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1762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 smtClean="0"/>
              <a:t>VŨ</a:t>
            </a:r>
            <a:r>
              <a:rPr lang="en-GB" b="1" baseline="0" dirty="0" smtClean="0"/>
              <a:t> HỒNG THIẾT KẾ BÀI GIẢNG PP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388AA-7EAC-4357-8412-911B34E04686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8199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 smtClean="0"/>
              <a:t>VŨ</a:t>
            </a:r>
            <a:r>
              <a:rPr lang="en-GB" b="1" baseline="0" dirty="0" smtClean="0"/>
              <a:t> HỒNG THIẾT KẾ BÀI GIẢNG PP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388AA-7EAC-4357-8412-911B34E04686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4549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68609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文本占位符 6861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9043859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b="1" dirty="0" smtClean="0"/>
              <a:t>VŨ</a:t>
            </a:r>
            <a:r>
              <a:rPr lang="en-GB" b="1" baseline="0" dirty="0" smtClean="0"/>
              <a:t> HỒNG THIẾT KẾ BÀI GIẢNG PP</a:t>
            </a: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algn="r" defTabSz="914400">
              <a:defRPr/>
            </a:pPr>
            <a:fld id="{9A0DB2DC-4C9A-4742-B13C-FB6460FD3503}" type="slidenum">
              <a:rPr lang="en-US" altLang="zh-CN" sz="1200" dirty="0">
                <a:solidFill>
                  <a:prstClr val="black"/>
                </a:solidFill>
                <a:ea typeface="SimSun" panose="02010600030101010101" pitchFamily="2" charset="-122"/>
              </a:rPr>
              <a:pPr algn="r" defTabSz="914400">
                <a:defRPr/>
              </a:pPr>
              <a:t>15</a:t>
            </a:fld>
            <a:endParaRPr lang="en-US" altLang="zh-CN" sz="1200" dirty="0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260374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26627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GB" dirty="0" smtClean="0"/>
              <a:t>TK: VŨ</a:t>
            </a:r>
            <a:r>
              <a:rPr lang="en-GB" baseline="0" dirty="0" smtClean="0"/>
              <a:t> HỒNG</a:t>
            </a:r>
            <a:endParaRPr lang="zh-CN" altLang="en-US" dirty="0" smtClean="0"/>
          </a:p>
        </p:txBody>
      </p:sp>
      <p:sp>
        <p:nvSpPr>
          <p:cNvPr id="26628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B0EF6-C24B-48C1-B225-722C7ADEDD56}" type="slidenum">
              <a:rPr lang="zh-CN" altLang="en-US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38458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TK: VŨ</a:t>
            </a:r>
            <a:r>
              <a:rPr lang="en-GB" baseline="0" dirty="0" smtClean="0"/>
              <a:t> HỒNG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7200">
              <a:defRPr/>
            </a:pPr>
            <a:fld id="{F1CB8912-F0BA-4AD8-8415-DA1F26BCB09F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 defTabSz="457200">
                <a:defRPr/>
              </a:pPr>
              <a:t>17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211816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 smtClean="0"/>
              <a:t>VŨ</a:t>
            </a:r>
            <a:r>
              <a:rPr lang="en-GB" b="1" baseline="0" dirty="0" smtClean="0"/>
              <a:t> HỒNG THIẾT KẾ BÀI GIẢNG PP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388AA-7EAC-4357-8412-911B34E04686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4195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8248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6147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l" defTabSz="9076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TK: VŨ</a:t>
            </a:r>
            <a:r>
              <a:rPr lang="en-GB" baseline="0" dirty="0" smtClean="0"/>
              <a:t> HỒNG</a:t>
            </a:r>
            <a:endParaRPr lang="en-US" dirty="0" smtClean="0"/>
          </a:p>
        </p:txBody>
      </p:sp>
      <p:sp>
        <p:nvSpPr>
          <p:cNvPr id="6148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3C082BE-47B6-40C0-AAFB-0885132622C5}" type="slidenum">
              <a:rPr lang="zh-CN" altLang="en-US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06758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 smtClean="0"/>
              <a:t>VŨ</a:t>
            </a:r>
            <a:r>
              <a:rPr lang="en-GB" b="1" baseline="0" dirty="0" smtClean="0"/>
              <a:t> HỒNG THIẾT KẾ BÀI GIẢNG PP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388AA-7EAC-4357-8412-911B34E04686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6730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0854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4339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GB" dirty="0" smtClean="0"/>
              <a:t>TK: VŨ</a:t>
            </a:r>
            <a:r>
              <a:rPr lang="en-GB" baseline="0" dirty="0" smtClean="0"/>
              <a:t> HỒNG</a:t>
            </a:r>
            <a:endParaRPr lang="zh-CN" altLang="en-US" dirty="0" smtClean="0"/>
          </a:p>
        </p:txBody>
      </p:sp>
      <p:sp>
        <p:nvSpPr>
          <p:cNvPr id="14340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C6C648B-5621-407C-A051-DC46B5E6423E}" type="slidenum">
              <a:rPr lang="zh-CN" altLang="en-US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02113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26627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GB" dirty="0" smtClean="0"/>
              <a:t>TK: VŨ</a:t>
            </a:r>
            <a:r>
              <a:rPr lang="en-GB" baseline="0" dirty="0" smtClean="0"/>
              <a:t> HỒNG</a:t>
            </a:r>
            <a:endParaRPr lang="zh-CN" altLang="en-US" dirty="0" smtClean="0"/>
          </a:p>
        </p:txBody>
      </p:sp>
      <p:sp>
        <p:nvSpPr>
          <p:cNvPr id="26628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B0EF6-C24B-48C1-B225-722C7ADEDD56}" type="slidenum">
              <a:rPr lang="zh-CN" altLang="en-US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29940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TK: VŨ</a:t>
            </a:r>
            <a:r>
              <a:rPr lang="en-GB" baseline="0" dirty="0" smtClean="0"/>
              <a:t> HỒNG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7200">
              <a:defRPr/>
            </a:pPr>
            <a:fld id="{F1CB8912-F0BA-4AD8-8415-DA1F26BCB09F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 defTabSz="457200">
                <a:defRPr/>
              </a:pPr>
              <a:t>24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752225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 smtClean="0"/>
              <a:t>VŨ</a:t>
            </a:r>
            <a:r>
              <a:rPr lang="en-GB" b="1" baseline="0" dirty="0" smtClean="0"/>
              <a:t> HỒNG THIẾT KẾ BÀI GIẢNG PP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388AA-7EAC-4357-8412-911B34E04686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0247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 smtClean="0"/>
              <a:t>VŨ</a:t>
            </a:r>
            <a:r>
              <a:rPr lang="en-GB" b="1" baseline="0" dirty="0" smtClean="0"/>
              <a:t> HỒNG THIẾT KẾ BÀI GIẢNG PP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388AA-7EAC-4357-8412-911B34E04686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2991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 smtClean="0"/>
              <a:t>VŨ</a:t>
            </a:r>
            <a:r>
              <a:rPr lang="en-GB" b="1" baseline="0" dirty="0" smtClean="0"/>
              <a:t> HỒNG THIẾT KẾ BÀI GIẢNG PP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388AA-7EAC-4357-8412-911B34E04686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4526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>
                <a:solidFill>
                  <a:prstClr val="black"/>
                </a:solidFill>
              </a:rPr>
              <a:pPr/>
              <a:t>28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95287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68609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文本占位符 6861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29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3161355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TK: VŨ</a:t>
            </a:r>
            <a:r>
              <a:rPr lang="en-GB" baseline="0" dirty="0" smtClean="0"/>
              <a:t> HỒNG</a:t>
            </a:r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7200">
              <a:defRPr/>
            </a:pPr>
            <a:fld id="{F1CB8912-F0BA-4AD8-8415-DA1F26BCB09F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 defTabSz="457200">
                <a:defRPr/>
              </a:pPr>
              <a:t>3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1578632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b="1" dirty="0" smtClean="0"/>
              <a:t>VŨ</a:t>
            </a:r>
            <a:r>
              <a:rPr lang="en-GB" b="1" baseline="0" dirty="0" smtClean="0"/>
              <a:t> HỒNG THIẾT KẾ BÀI GIẢNG PP</a:t>
            </a: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algn="r" defTabSz="914400">
              <a:defRPr/>
            </a:pPr>
            <a:fld id="{9A0DB2DC-4C9A-4742-B13C-FB6460FD3503}" type="slidenum">
              <a:rPr lang="en-US" altLang="zh-CN" sz="1200" dirty="0">
                <a:solidFill>
                  <a:prstClr val="black"/>
                </a:solidFill>
                <a:ea typeface="SimSun" panose="02010600030101010101" pitchFamily="2" charset="-122"/>
              </a:rPr>
              <a:pPr algn="r" defTabSz="914400">
                <a:defRPr/>
              </a:pPr>
              <a:t>30</a:t>
            </a:fld>
            <a:endParaRPr lang="en-US" altLang="zh-CN" sz="1200" dirty="0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2507153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0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fld id="{F82C7F86-5D0D-4824-9E1A-50A68941FD05}" type="slidenum">
              <a:rPr lang="en-US" altLang="zh-CN" sz="1200" smtClean="0"/>
              <a:pPr/>
              <a:t>31</a:t>
            </a:fld>
            <a:endParaRPr lang="en-US" altLang="zh-CN" sz="1200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 smtClean="0"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4660900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TK: VŨ</a:t>
            </a:r>
            <a:r>
              <a:rPr lang="en-GB" baseline="0" dirty="0" smtClean="0"/>
              <a:t> HỒNG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32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6317264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9219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l" defTabSz="9076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TK: VŨ</a:t>
            </a:r>
            <a:r>
              <a:rPr lang="en-GB" baseline="0" dirty="0" smtClean="0"/>
              <a:t> HỒNG</a:t>
            </a:r>
            <a:endParaRPr lang="en-US" dirty="0" smtClean="0"/>
          </a:p>
        </p:txBody>
      </p:sp>
      <p:sp>
        <p:nvSpPr>
          <p:cNvPr id="9220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6B4BEFF-0B84-4C34-A848-7AD02FCD39E4}" type="slidenum">
              <a:rPr lang="zh-CN" altLang="en-US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56042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TK: VŨ</a:t>
            </a:r>
            <a:r>
              <a:rPr lang="en-GB" baseline="0" dirty="0" smtClean="0"/>
              <a:t> HỒNG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505E7F-62A9-4701-BFC2-BAF91B9808F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9280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TK: VŨ</a:t>
            </a:r>
            <a:r>
              <a:rPr lang="en-GB" baseline="0" dirty="0" smtClean="0"/>
              <a:t> HỒNG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7200">
              <a:defRPr/>
            </a:pPr>
            <a:fld id="{F1CB8912-F0BA-4AD8-8415-DA1F26BCB09F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 defTabSz="457200">
                <a:defRPr/>
              </a:pPr>
              <a:t>6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3331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TK: VŨ</a:t>
            </a:r>
            <a:r>
              <a:rPr lang="en-GB" baseline="0" dirty="0" smtClean="0"/>
              <a:t> HỒNG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505E7F-62A9-4701-BFC2-BAF91B9808F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3890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26627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GB" dirty="0" smtClean="0"/>
              <a:t>TK: VŨ</a:t>
            </a:r>
            <a:r>
              <a:rPr lang="en-GB" baseline="0" dirty="0" smtClean="0"/>
              <a:t> HỒNG</a:t>
            </a:r>
            <a:endParaRPr lang="zh-CN" altLang="en-US" dirty="0" smtClean="0"/>
          </a:p>
        </p:txBody>
      </p:sp>
      <p:sp>
        <p:nvSpPr>
          <p:cNvPr id="26628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B0EF6-C24B-48C1-B225-722C7ADEDD56}" type="slidenum">
              <a:rPr lang="zh-CN" altLang="en-US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14322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TK: VŨ</a:t>
            </a:r>
            <a:r>
              <a:rPr lang="en-GB" baseline="0" dirty="0" smtClean="0"/>
              <a:t> HỒNG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7200">
              <a:defRPr/>
            </a:pPr>
            <a:fld id="{F1CB8912-F0BA-4AD8-8415-DA1F26BCB09F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 defTabSz="457200">
                <a:defRPr/>
              </a:pPr>
              <a:t>9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42517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5" y="2160674"/>
            <a:ext cx="8596668" cy="388077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05221" y="6041364"/>
            <a:ext cx="911939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7335" y="6041364"/>
            <a:ext cx="6297612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90669" y="6041364"/>
            <a:ext cx="683339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153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4"/>
            <a:ext cx="8596668" cy="157096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34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069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050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1399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6749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2099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7449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2798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05221" y="6041364"/>
            <a:ext cx="911939" cy="365125"/>
          </a:xfrm>
          <a:prstGeom prst="rect">
            <a:avLst/>
          </a:prstGeom>
        </p:spPr>
        <p:txBody>
          <a:bodyPr/>
          <a:lstStyle/>
          <a:p>
            <a:fld id="{26D54D79-588C-414F-9935-D85D26666345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7335" y="6041364"/>
            <a:ext cx="6297612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90669" y="6041364"/>
            <a:ext cx="683339" cy="365125"/>
          </a:xfrm>
          <a:prstGeom prst="rect">
            <a:avLst/>
          </a:prstGeom>
        </p:spPr>
        <p:txBody>
          <a:bodyPr/>
          <a:lstStyle/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273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443" y="609600"/>
            <a:ext cx="8094135" cy="30226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3499" indent="0">
              <a:buFontTx/>
              <a:buNone/>
              <a:defRPr/>
            </a:lvl2pPr>
            <a:lvl3pPr marL="906999" indent="0">
              <a:buFontTx/>
              <a:buNone/>
              <a:defRPr/>
            </a:lvl3pPr>
            <a:lvl4pPr marL="1360501" indent="0">
              <a:buFontTx/>
              <a:buNone/>
              <a:defRPr/>
            </a:lvl4pPr>
            <a:lvl5pPr marL="1813997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4"/>
            <a:ext cx="8596668" cy="157096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34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069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050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1399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6749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2099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7449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2798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05221" y="6041364"/>
            <a:ext cx="911939" cy="365125"/>
          </a:xfrm>
          <a:prstGeom prst="rect">
            <a:avLst/>
          </a:prstGeom>
        </p:spPr>
        <p:txBody>
          <a:bodyPr/>
          <a:lstStyle/>
          <a:p>
            <a:fld id="{26D54D79-588C-414F-9935-D85D26666345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7335" y="6041364"/>
            <a:ext cx="6297612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90669" y="6041364"/>
            <a:ext cx="683339" cy="365125"/>
          </a:xfrm>
          <a:prstGeom prst="rect">
            <a:avLst/>
          </a:prstGeom>
        </p:spPr>
        <p:txBody>
          <a:bodyPr/>
          <a:lstStyle/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1" y="790490"/>
            <a:ext cx="609600" cy="584775"/>
          </a:xfrm>
          <a:prstGeom prst="rect">
            <a:avLst/>
          </a:prstGeom>
        </p:spPr>
        <p:txBody>
          <a:bodyPr vert="horz" lIns="90683" tIns="45333" rIns="90683" bIns="45333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668"/>
            <a:ext cx="609600" cy="584775"/>
          </a:xfrm>
          <a:prstGeom prst="rect">
            <a:avLst/>
          </a:prstGeom>
        </p:spPr>
        <p:txBody>
          <a:bodyPr vert="horz" lIns="90683" tIns="45333" rIns="90683" bIns="45333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619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7"/>
            <a:ext cx="8596668" cy="151391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34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069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050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1399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6749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2099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7449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2798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05221" y="6041364"/>
            <a:ext cx="911939" cy="365125"/>
          </a:xfrm>
          <a:prstGeom prst="rect">
            <a:avLst/>
          </a:prstGeom>
        </p:spPr>
        <p:txBody>
          <a:bodyPr/>
          <a:lstStyle/>
          <a:p>
            <a:fld id="{26D54D79-588C-414F-9935-D85D26666345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7335" y="6041364"/>
            <a:ext cx="6297612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90669" y="6041364"/>
            <a:ext cx="683339" cy="365125"/>
          </a:xfrm>
          <a:prstGeom prst="rect">
            <a:avLst/>
          </a:prstGeom>
        </p:spPr>
        <p:txBody>
          <a:bodyPr/>
          <a:lstStyle/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226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443" y="609600"/>
            <a:ext cx="8094135" cy="30226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3499" indent="0">
              <a:buFontTx/>
              <a:buNone/>
              <a:defRPr/>
            </a:lvl2pPr>
            <a:lvl3pPr marL="906999" indent="0">
              <a:buFontTx/>
              <a:buNone/>
              <a:defRPr/>
            </a:lvl3pPr>
            <a:lvl4pPr marL="1360501" indent="0">
              <a:buFontTx/>
              <a:buNone/>
              <a:defRPr/>
            </a:lvl4pPr>
            <a:lvl5pPr marL="1813997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7"/>
            <a:ext cx="8596668" cy="151391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34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069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050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1399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6749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2099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7449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2798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05221" y="6041364"/>
            <a:ext cx="911939" cy="365125"/>
          </a:xfrm>
          <a:prstGeom prst="rect">
            <a:avLst/>
          </a:prstGeom>
        </p:spPr>
        <p:txBody>
          <a:bodyPr/>
          <a:lstStyle/>
          <a:p>
            <a:fld id="{26D54D79-588C-414F-9935-D85D26666345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7335" y="6041364"/>
            <a:ext cx="6297612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90669" y="6041364"/>
            <a:ext cx="683339" cy="365125"/>
          </a:xfrm>
          <a:prstGeom prst="rect">
            <a:avLst/>
          </a:prstGeom>
        </p:spPr>
        <p:txBody>
          <a:bodyPr/>
          <a:lstStyle/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1" y="790490"/>
            <a:ext cx="609600" cy="584775"/>
          </a:xfrm>
          <a:prstGeom prst="rect">
            <a:avLst/>
          </a:prstGeom>
        </p:spPr>
        <p:txBody>
          <a:bodyPr vert="horz" lIns="90683" tIns="45333" rIns="90683" bIns="45333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668"/>
            <a:ext cx="609600" cy="584775"/>
          </a:xfrm>
          <a:prstGeom prst="rect">
            <a:avLst/>
          </a:prstGeom>
        </p:spPr>
        <p:txBody>
          <a:bodyPr vert="horz" lIns="90683" tIns="45333" rIns="90683" bIns="45333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5538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609600"/>
            <a:ext cx="8588203" cy="30226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3499" indent="0">
              <a:buFontTx/>
              <a:buNone/>
              <a:defRPr/>
            </a:lvl2pPr>
            <a:lvl3pPr marL="906999" indent="0">
              <a:buFontTx/>
              <a:buNone/>
              <a:defRPr/>
            </a:lvl3pPr>
            <a:lvl4pPr marL="1360501" indent="0">
              <a:buFontTx/>
              <a:buNone/>
              <a:defRPr/>
            </a:lvl4pPr>
            <a:lvl5pPr marL="1813997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7"/>
            <a:ext cx="8596668" cy="151391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34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069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050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1399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6749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2099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7449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2798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05221" y="6041364"/>
            <a:ext cx="911939" cy="365125"/>
          </a:xfrm>
          <a:prstGeom prst="rect">
            <a:avLst/>
          </a:prstGeom>
        </p:spPr>
        <p:txBody>
          <a:bodyPr/>
          <a:lstStyle/>
          <a:p>
            <a:fld id="{26D54D79-588C-414F-9935-D85D26666345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7335" y="6041364"/>
            <a:ext cx="6297612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90669" y="6041364"/>
            <a:ext cx="683339" cy="365125"/>
          </a:xfrm>
          <a:prstGeom prst="rect">
            <a:avLst/>
          </a:prstGeom>
        </p:spPr>
        <p:txBody>
          <a:bodyPr/>
          <a:lstStyle/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803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2160674"/>
            <a:ext cx="8596668" cy="388077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05221" y="6041364"/>
            <a:ext cx="911939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7335" y="6041364"/>
            <a:ext cx="6297612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90669" y="6041364"/>
            <a:ext cx="683339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929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785" y="609601"/>
            <a:ext cx="1304743" cy="5251451"/>
          </a:xfrm>
          <a:prstGeom prst="rect">
            <a:avLst/>
          </a:prstGeo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67" y="609631"/>
            <a:ext cx="7060151" cy="52514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05221" y="6041364"/>
            <a:ext cx="911939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7335" y="6041364"/>
            <a:ext cx="6297612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90669" y="6041364"/>
            <a:ext cx="683339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635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851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2"/>
            <a:ext cx="8490400" cy="5454400"/>
          </a:xfrm>
          <a:prstGeom prst="rect">
            <a:avLst/>
          </a:prstGeom>
        </p:spPr>
        <p:txBody>
          <a:bodyPr spcFirstLastPara="1" wrap="square" lIns="90667" tIns="90667" rIns="90667" bIns="90667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4"/>
            <a:ext cx="731600" cy="524801"/>
          </a:xfrm>
          <a:prstGeom prst="rect">
            <a:avLst/>
          </a:prstGeom>
        </p:spPr>
        <p:txBody>
          <a:bodyPr spcFirstLastPara="1" wrap="square" lIns="90667" tIns="90667" rIns="90667" bIns="90667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073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138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980"/>
            <a:ext cx="8596668" cy="1826581"/>
          </a:xfrm>
          <a:prstGeom prst="rect">
            <a:avLst/>
          </a:prstGeo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34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069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050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1399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6749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2099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7449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2798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05221" y="6041364"/>
            <a:ext cx="911939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7335" y="6041364"/>
            <a:ext cx="6297612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90669" y="6041364"/>
            <a:ext cx="683339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70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498563" y="331687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771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628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045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256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886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838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247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080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="" xmlns:a16="http://schemas.microsoft.com/office/drawing/2014/main" id="{FE312BC2-9FD9-4155-BD6F-2A89BBD6A609}"/>
              </a:ext>
            </a:extLst>
          </p:cNvPr>
          <p:cNvSpPr/>
          <p:nvPr userDrawn="1"/>
        </p:nvSpPr>
        <p:spPr>
          <a:xfrm>
            <a:off x="1199456" y="549569"/>
            <a:ext cx="2784309" cy="1151772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028" tIns="60515" rIns="121028" bIns="60515" rtlCol="0" anchor="ctr"/>
          <a:lstStyle/>
          <a:p>
            <a:pPr algn="ctr" defTabSz="1210203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="" xmlns:a16="http://schemas.microsoft.com/office/drawing/2014/main" id="{5B08C38A-797C-4317-852B-F4C09C399E55}"/>
              </a:ext>
            </a:extLst>
          </p:cNvPr>
          <p:cNvSpPr/>
          <p:nvPr userDrawn="1"/>
        </p:nvSpPr>
        <p:spPr>
          <a:xfrm>
            <a:off x="911428" y="933493"/>
            <a:ext cx="2784309" cy="1151772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028" tIns="60515" rIns="121028" bIns="60515" rtlCol="0" anchor="ctr"/>
          <a:lstStyle/>
          <a:p>
            <a:pPr algn="ctr" defTabSz="1210203"/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83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638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421" y="2160674"/>
            <a:ext cx="4184035" cy="388077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057" y="2160674"/>
            <a:ext cx="4184035" cy="388077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05221" y="6041364"/>
            <a:ext cx="911939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77335" y="6041364"/>
            <a:ext cx="6297612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90669" y="6041364"/>
            <a:ext cx="683339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364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3869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608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0251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608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65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918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xmlns="" id="{FE312BC2-9FD9-4155-BD6F-2A89BBD6A609}"/>
              </a:ext>
            </a:extLst>
          </p:cNvPr>
          <p:cNvSpPr/>
          <p:nvPr userDrawn="1"/>
        </p:nvSpPr>
        <p:spPr>
          <a:xfrm>
            <a:off x="1199456" y="549569"/>
            <a:ext cx="2784309" cy="1151772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325" tIns="60665" rIns="121325" bIns="60665" rtlCol="0" anchor="ctr"/>
          <a:lstStyle/>
          <a:p>
            <a:pPr algn="ctr" defTabSz="1213193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xmlns="" id="{5B08C38A-797C-4317-852B-F4C09C399E55}"/>
              </a:ext>
            </a:extLst>
          </p:cNvPr>
          <p:cNvSpPr/>
          <p:nvPr userDrawn="1"/>
        </p:nvSpPr>
        <p:spPr>
          <a:xfrm>
            <a:off x="911428" y="933493"/>
            <a:ext cx="2784309" cy="1151772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325" tIns="60665" rIns="121325" bIns="60665" rtlCol="0" anchor="ctr"/>
          <a:lstStyle/>
          <a:p>
            <a:pPr algn="ctr" defTabSz="1213193"/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15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5999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37"/>
            <a:ext cx="10363200" cy="1470025"/>
          </a:xfrm>
          <a:prstGeom prst="rect">
            <a:avLst/>
          </a:prstGeom>
        </p:spPr>
        <p:txBody>
          <a:bodyPr lIns="91379" tIns="45691" rIns="91379" bIns="4569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 lIns="91379" tIns="45691" rIns="91379" bIns="45691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7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91379" tIns="45691" rIns="91379" bIns="45691"/>
          <a:lstStyle/>
          <a:p>
            <a:fld id="{8C58693B-B3DF-4CBA-B354-EF64F1E154BE}" type="datetimeFigureOut">
              <a:rPr lang="en-US" smtClean="0">
                <a:solidFill>
                  <a:prstClr val="black"/>
                </a:solidFill>
              </a:rPr>
              <a:pPr/>
              <a:t>11/16/2021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6"/>
            <a:ext cx="3860800" cy="365125"/>
          </a:xfrm>
          <a:prstGeom prst="rect">
            <a:avLst/>
          </a:prstGeom>
        </p:spPr>
        <p:txBody>
          <a:bodyPr lIns="91379" tIns="45691" rIns="91379" bIns="4569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91379" tIns="45691" rIns="91379" bIns="45691"/>
          <a:lstStyle/>
          <a:p>
            <a:fld id="{B1355E84-B609-4910-995F-479BDD690D0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56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lIns="91379" tIns="45691" rIns="91379" bIns="4569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7"/>
            <a:ext cx="10972800" cy="4525963"/>
          </a:xfrm>
          <a:prstGeom prst="rect">
            <a:avLst/>
          </a:prstGeom>
        </p:spPr>
        <p:txBody>
          <a:bodyPr lIns="91379" tIns="45691" rIns="91379" bIns="4569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91379" tIns="45691" rIns="91379" bIns="45691"/>
          <a:lstStyle/>
          <a:p>
            <a:fld id="{8C58693B-B3DF-4CBA-B354-EF64F1E154BE}" type="datetimeFigureOut">
              <a:rPr lang="en-US" smtClean="0">
                <a:solidFill>
                  <a:prstClr val="black"/>
                </a:solidFill>
              </a:rPr>
              <a:pPr/>
              <a:t>11/16/2021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6"/>
            <a:ext cx="3860800" cy="365125"/>
          </a:xfrm>
          <a:prstGeom prst="rect">
            <a:avLst/>
          </a:prstGeom>
        </p:spPr>
        <p:txBody>
          <a:bodyPr lIns="91379" tIns="45691" rIns="91379" bIns="4569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91379" tIns="45691" rIns="91379" bIns="45691"/>
          <a:lstStyle/>
          <a:p>
            <a:fld id="{B1355E84-B609-4910-995F-479BDD690D0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77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57" y="2160985"/>
            <a:ext cx="4185623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3499" indent="0">
              <a:buNone/>
              <a:defRPr sz="2000" b="1"/>
            </a:lvl2pPr>
            <a:lvl3pPr marL="906999" indent="0">
              <a:buNone/>
              <a:defRPr sz="1900" b="1"/>
            </a:lvl3pPr>
            <a:lvl4pPr marL="1360501" indent="0">
              <a:buNone/>
              <a:defRPr sz="1600" b="1"/>
            </a:lvl4pPr>
            <a:lvl5pPr marL="1813997" indent="0">
              <a:buNone/>
              <a:defRPr sz="1600" b="1"/>
            </a:lvl5pPr>
            <a:lvl6pPr marL="2267498" indent="0">
              <a:buNone/>
              <a:defRPr sz="1600" b="1"/>
            </a:lvl6pPr>
            <a:lvl7pPr marL="2720998" indent="0">
              <a:buNone/>
              <a:defRPr sz="1600" b="1"/>
            </a:lvl7pPr>
            <a:lvl8pPr marL="3174499" indent="0">
              <a:buNone/>
              <a:defRPr sz="1600" b="1"/>
            </a:lvl8pPr>
            <a:lvl9pPr marL="362798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857" y="2737277"/>
            <a:ext cx="4185623" cy="3304117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473" y="2160985"/>
            <a:ext cx="4185619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3499" indent="0">
              <a:buNone/>
              <a:defRPr sz="2000" b="1"/>
            </a:lvl2pPr>
            <a:lvl3pPr marL="906999" indent="0">
              <a:buNone/>
              <a:defRPr sz="1900" b="1"/>
            </a:lvl3pPr>
            <a:lvl4pPr marL="1360501" indent="0">
              <a:buNone/>
              <a:defRPr sz="1600" b="1"/>
            </a:lvl4pPr>
            <a:lvl5pPr marL="1813997" indent="0">
              <a:buNone/>
              <a:defRPr sz="1600" b="1"/>
            </a:lvl5pPr>
            <a:lvl6pPr marL="2267498" indent="0">
              <a:buNone/>
              <a:defRPr sz="1600" b="1"/>
            </a:lvl6pPr>
            <a:lvl7pPr marL="2720998" indent="0">
              <a:buNone/>
              <a:defRPr sz="1600" b="1"/>
            </a:lvl7pPr>
            <a:lvl8pPr marL="3174499" indent="0">
              <a:buNone/>
              <a:defRPr sz="1600" b="1"/>
            </a:lvl8pPr>
            <a:lvl9pPr marL="362798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496" y="2737277"/>
            <a:ext cx="4185617" cy="3304117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205221" y="6041364"/>
            <a:ext cx="911939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77335" y="6041364"/>
            <a:ext cx="6297612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590669" y="6041364"/>
            <a:ext cx="683339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5663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  <a:prstGeom prst="rect">
            <a:avLst/>
          </a:prstGeom>
        </p:spPr>
        <p:txBody>
          <a:bodyPr lIns="91379" tIns="45691" rIns="91379" bIns="45691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7"/>
            <a:ext cx="10363200" cy="1500188"/>
          </a:xfrm>
          <a:prstGeom prst="rect">
            <a:avLst/>
          </a:prstGeom>
        </p:spPr>
        <p:txBody>
          <a:bodyPr lIns="91379" tIns="45691" rIns="91379" bIns="45691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8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7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59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46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3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19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0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492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91379" tIns="45691" rIns="91379" bIns="45691"/>
          <a:lstStyle/>
          <a:p>
            <a:fld id="{8C58693B-B3DF-4CBA-B354-EF64F1E154BE}" type="datetimeFigureOut">
              <a:rPr lang="en-US" smtClean="0">
                <a:solidFill>
                  <a:prstClr val="black"/>
                </a:solidFill>
              </a:rPr>
              <a:pPr/>
              <a:t>11/16/2021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6"/>
            <a:ext cx="3860800" cy="365125"/>
          </a:xfrm>
          <a:prstGeom prst="rect">
            <a:avLst/>
          </a:prstGeom>
        </p:spPr>
        <p:txBody>
          <a:bodyPr lIns="91379" tIns="45691" rIns="91379" bIns="4569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91379" tIns="45691" rIns="91379" bIns="45691"/>
          <a:lstStyle/>
          <a:p>
            <a:fld id="{B1355E84-B609-4910-995F-479BDD690D0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53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lIns="91379" tIns="45691" rIns="91379" bIns="4569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7"/>
            <a:ext cx="7213600" cy="4525963"/>
          </a:xfrm>
          <a:prstGeom prst="rect">
            <a:avLst/>
          </a:prstGeom>
        </p:spPr>
        <p:txBody>
          <a:bodyPr lIns="91379" tIns="45691" rIns="91379" bIns="4569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7"/>
            <a:ext cx="7213600" cy="4525963"/>
          </a:xfrm>
          <a:prstGeom prst="rect">
            <a:avLst/>
          </a:prstGeom>
        </p:spPr>
        <p:txBody>
          <a:bodyPr lIns="91379" tIns="45691" rIns="91379" bIns="4569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91379" tIns="45691" rIns="91379" bIns="45691"/>
          <a:lstStyle/>
          <a:p>
            <a:fld id="{8C58693B-B3DF-4CBA-B354-EF64F1E154BE}" type="datetimeFigureOut">
              <a:rPr lang="en-US" smtClean="0">
                <a:solidFill>
                  <a:prstClr val="black"/>
                </a:solidFill>
              </a:rPr>
              <a:pPr/>
              <a:t>11/16/2021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6"/>
            <a:ext cx="3860800" cy="365125"/>
          </a:xfrm>
          <a:prstGeom prst="rect">
            <a:avLst/>
          </a:prstGeom>
        </p:spPr>
        <p:txBody>
          <a:bodyPr lIns="91379" tIns="45691" rIns="91379" bIns="4569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91379" tIns="45691" rIns="91379" bIns="45691"/>
          <a:lstStyle/>
          <a:p>
            <a:fld id="{B1355E84-B609-4910-995F-479BDD690D0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972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lIns="91379" tIns="45691" rIns="91379" bIns="45691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lIns="91379" tIns="45691" rIns="91379" bIns="45691" anchor="b"/>
          <a:lstStyle>
            <a:lvl1pPr marL="0" indent="0">
              <a:buNone/>
              <a:defRPr sz="2400" b="1"/>
            </a:lvl1pPr>
            <a:lvl2pPr marL="456867" indent="0">
              <a:buNone/>
              <a:defRPr sz="2000" b="1"/>
            </a:lvl2pPr>
            <a:lvl3pPr marL="913732" indent="0">
              <a:buNone/>
              <a:defRPr sz="1900" b="1"/>
            </a:lvl3pPr>
            <a:lvl4pPr marL="1370599" indent="0">
              <a:buNone/>
              <a:defRPr sz="1600" b="1"/>
            </a:lvl4pPr>
            <a:lvl5pPr marL="1827463" indent="0">
              <a:buNone/>
              <a:defRPr sz="1600" b="1"/>
            </a:lvl5pPr>
            <a:lvl6pPr marL="2284328" indent="0">
              <a:buNone/>
              <a:defRPr sz="1600" b="1"/>
            </a:lvl6pPr>
            <a:lvl7pPr marL="2741195" indent="0">
              <a:buNone/>
              <a:defRPr sz="1600" b="1"/>
            </a:lvl7pPr>
            <a:lvl8pPr marL="3198060" indent="0">
              <a:buNone/>
              <a:defRPr sz="1600" b="1"/>
            </a:lvl8pPr>
            <a:lvl9pPr marL="365492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7"/>
            <a:ext cx="5386917" cy="3951288"/>
          </a:xfrm>
          <a:prstGeom prst="rect">
            <a:avLst/>
          </a:prstGeom>
        </p:spPr>
        <p:txBody>
          <a:bodyPr lIns="91379" tIns="45691" rIns="91379" bIns="45691"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2"/>
          </a:xfrm>
          <a:prstGeom prst="rect">
            <a:avLst/>
          </a:prstGeom>
        </p:spPr>
        <p:txBody>
          <a:bodyPr lIns="91379" tIns="45691" rIns="91379" bIns="45691" anchor="b"/>
          <a:lstStyle>
            <a:lvl1pPr marL="0" indent="0">
              <a:buNone/>
              <a:defRPr sz="2400" b="1"/>
            </a:lvl1pPr>
            <a:lvl2pPr marL="456867" indent="0">
              <a:buNone/>
              <a:defRPr sz="2000" b="1"/>
            </a:lvl2pPr>
            <a:lvl3pPr marL="913732" indent="0">
              <a:buNone/>
              <a:defRPr sz="1900" b="1"/>
            </a:lvl3pPr>
            <a:lvl4pPr marL="1370599" indent="0">
              <a:buNone/>
              <a:defRPr sz="1600" b="1"/>
            </a:lvl4pPr>
            <a:lvl5pPr marL="1827463" indent="0">
              <a:buNone/>
              <a:defRPr sz="1600" b="1"/>
            </a:lvl5pPr>
            <a:lvl6pPr marL="2284328" indent="0">
              <a:buNone/>
              <a:defRPr sz="1600" b="1"/>
            </a:lvl6pPr>
            <a:lvl7pPr marL="2741195" indent="0">
              <a:buNone/>
              <a:defRPr sz="1600" b="1"/>
            </a:lvl7pPr>
            <a:lvl8pPr marL="3198060" indent="0">
              <a:buNone/>
              <a:defRPr sz="1600" b="1"/>
            </a:lvl8pPr>
            <a:lvl9pPr marL="365492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7"/>
            <a:ext cx="5389033" cy="3951288"/>
          </a:xfrm>
          <a:prstGeom prst="rect">
            <a:avLst/>
          </a:prstGeom>
        </p:spPr>
        <p:txBody>
          <a:bodyPr lIns="91379" tIns="45691" rIns="91379" bIns="45691"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91379" tIns="45691" rIns="91379" bIns="45691"/>
          <a:lstStyle/>
          <a:p>
            <a:fld id="{8C58693B-B3DF-4CBA-B354-EF64F1E154BE}" type="datetimeFigureOut">
              <a:rPr lang="en-US" smtClean="0">
                <a:solidFill>
                  <a:prstClr val="black"/>
                </a:solidFill>
              </a:rPr>
              <a:pPr/>
              <a:t>11/16/2021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1" y="6356356"/>
            <a:ext cx="3860800" cy="365125"/>
          </a:xfrm>
          <a:prstGeom prst="rect">
            <a:avLst/>
          </a:prstGeom>
        </p:spPr>
        <p:txBody>
          <a:bodyPr lIns="91379" tIns="45691" rIns="91379" bIns="4569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91379" tIns="45691" rIns="91379" bIns="45691"/>
          <a:lstStyle/>
          <a:p>
            <a:fld id="{B1355E84-B609-4910-995F-479BDD690D0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65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lIns="91379" tIns="45691" rIns="91379" bIns="4569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91379" tIns="45691" rIns="91379" bIns="45691"/>
          <a:lstStyle/>
          <a:p>
            <a:fld id="{8C58693B-B3DF-4CBA-B354-EF64F1E154BE}" type="datetimeFigureOut">
              <a:rPr lang="en-US" smtClean="0">
                <a:solidFill>
                  <a:prstClr val="black"/>
                </a:solidFill>
              </a:rPr>
              <a:pPr/>
              <a:t>11/16/2021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6"/>
            <a:ext cx="3860800" cy="365125"/>
          </a:xfrm>
          <a:prstGeom prst="rect">
            <a:avLst/>
          </a:prstGeom>
        </p:spPr>
        <p:txBody>
          <a:bodyPr lIns="91379" tIns="45691" rIns="91379" bIns="4569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91379" tIns="45691" rIns="91379" bIns="45691"/>
          <a:lstStyle/>
          <a:p>
            <a:fld id="{B1355E84-B609-4910-995F-479BDD690D0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56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91379" tIns="45691" rIns="91379" bIns="45691"/>
          <a:lstStyle/>
          <a:p>
            <a:fld id="{8C58693B-B3DF-4CBA-B354-EF64F1E154BE}" type="datetimeFigureOut">
              <a:rPr lang="en-US" smtClean="0">
                <a:solidFill>
                  <a:prstClr val="black"/>
                </a:solidFill>
              </a:rPr>
              <a:pPr/>
              <a:t>11/16/2021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6"/>
            <a:ext cx="3860800" cy="365125"/>
          </a:xfrm>
          <a:prstGeom prst="rect">
            <a:avLst/>
          </a:prstGeom>
        </p:spPr>
        <p:txBody>
          <a:bodyPr lIns="91379" tIns="45691" rIns="91379" bIns="4569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91379" tIns="45691" rIns="91379" bIns="45691"/>
          <a:lstStyle/>
          <a:p>
            <a:fld id="{B1355E84-B609-4910-995F-479BDD690D0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96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53"/>
            <a:ext cx="4011084" cy="1162051"/>
          </a:xfrm>
          <a:prstGeom prst="rect">
            <a:avLst/>
          </a:prstGeom>
        </p:spPr>
        <p:txBody>
          <a:bodyPr lIns="91379" tIns="45691" rIns="91379" bIns="45691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3061"/>
            <a:ext cx="6815667" cy="5853113"/>
          </a:xfrm>
          <a:prstGeom prst="rect">
            <a:avLst/>
          </a:prstGeom>
        </p:spPr>
        <p:txBody>
          <a:bodyPr lIns="91379" tIns="45691" rIns="91379" bIns="45691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7"/>
            <a:ext cx="4011084" cy="4691062"/>
          </a:xfrm>
          <a:prstGeom prst="rect">
            <a:avLst/>
          </a:prstGeom>
        </p:spPr>
        <p:txBody>
          <a:bodyPr lIns="91379" tIns="45691" rIns="91379" bIns="45691"/>
          <a:lstStyle>
            <a:lvl1pPr marL="0" indent="0">
              <a:buNone/>
              <a:defRPr sz="1500"/>
            </a:lvl1pPr>
            <a:lvl2pPr marL="456867" indent="0">
              <a:buNone/>
              <a:defRPr sz="1200"/>
            </a:lvl2pPr>
            <a:lvl3pPr marL="913732" indent="0">
              <a:buNone/>
              <a:defRPr sz="1100"/>
            </a:lvl3pPr>
            <a:lvl4pPr marL="1370599" indent="0">
              <a:buNone/>
              <a:defRPr sz="900"/>
            </a:lvl4pPr>
            <a:lvl5pPr marL="1827463" indent="0">
              <a:buNone/>
              <a:defRPr sz="900"/>
            </a:lvl5pPr>
            <a:lvl6pPr marL="2284328" indent="0">
              <a:buNone/>
              <a:defRPr sz="900"/>
            </a:lvl6pPr>
            <a:lvl7pPr marL="2741195" indent="0">
              <a:buNone/>
              <a:defRPr sz="900"/>
            </a:lvl7pPr>
            <a:lvl8pPr marL="3198060" indent="0">
              <a:buNone/>
              <a:defRPr sz="900"/>
            </a:lvl8pPr>
            <a:lvl9pPr marL="365492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91379" tIns="45691" rIns="91379" bIns="45691"/>
          <a:lstStyle/>
          <a:p>
            <a:fld id="{8C58693B-B3DF-4CBA-B354-EF64F1E154BE}" type="datetimeFigureOut">
              <a:rPr lang="en-US" smtClean="0">
                <a:solidFill>
                  <a:prstClr val="black"/>
                </a:solidFill>
              </a:rPr>
              <a:pPr/>
              <a:t>11/16/2021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6"/>
            <a:ext cx="3860800" cy="365125"/>
          </a:xfrm>
          <a:prstGeom prst="rect">
            <a:avLst/>
          </a:prstGeom>
        </p:spPr>
        <p:txBody>
          <a:bodyPr lIns="91379" tIns="45691" rIns="91379" bIns="4569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91379" tIns="45691" rIns="91379" bIns="45691"/>
          <a:lstStyle/>
          <a:p>
            <a:fld id="{B1355E84-B609-4910-995F-479BDD690D0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26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  <a:prstGeom prst="rect">
            <a:avLst/>
          </a:prstGeom>
        </p:spPr>
        <p:txBody>
          <a:bodyPr lIns="91379" tIns="45691" rIns="91379" bIns="45691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8"/>
            <a:ext cx="7315200" cy="4114800"/>
          </a:xfrm>
          <a:prstGeom prst="rect">
            <a:avLst/>
          </a:prstGeom>
        </p:spPr>
        <p:txBody>
          <a:bodyPr lIns="91379" tIns="45691" rIns="91379" bIns="45691"/>
          <a:lstStyle>
            <a:lvl1pPr marL="0" indent="0">
              <a:buNone/>
              <a:defRPr sz="3200"/>
            </a:lvl1pPr>
            <a:lvl2pPr marL="456867" indent="0">
              <a:buNone/>
              <a:defRPr sz="2800"/>
            </a:lvl2pPr>
            <a:lvl3pPr marL="913732" indent="0">
              <a:buNone/>
              <a:defRPr sz="2400"/>
            </a:lvl3pPr>
            <a:lvl4pPr marL="1370599" indent="0">
              <a:buNone/>
              <a:defRPr sz="2000"/>
            </a:lvl4pPr>
            <a:lvl5pPr marL="1827463" indent="0">
              <a:buNone/>
              <a:defRPr sz="2000"/>
            </a:lvl5pPr>
            <a:lvl6pPr marL="2284328" indent="0">
              <a:buNone/>
              <a:defRPr sz="2000"/>
            </a:lvl6pPr>
            <a:lvl7pPr marL="2741195" indent="0">
              <a:buNone/>
              <a:defRPr sz="2000"/>
            </a:lvl7pPr>
            <a:lvl8pPr marL="3198060" indent="0">
              <a:buNone/>
              <a:defRPr sz="2000"/>
            </a:lvl8pPr>
            <a:lvl9pPr marL="365492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 lIns="91379" tIns="45691" rIns="91379" bIns="45691"/>
          <a:lstStyle>
            <a:lvl1pPr marL="0" indent="0">
              <a:buNone/>
              <a:defRPr sz="1500"/>
            </a:lvl1pPr>
            <a:lvl2pPr marL="456867" indent="0">
              <a:buNone/>
              <a:defRPr sz="1200"/>
            </a:lvl2pPr>
            <a:lvl3pPr marL="913732" indent="0">
              <a:buNone/>
              <a:defRPr sz="1100"/>
            </a:lvl3pPr>
            <a:lvl4pPr marL="1370599" indent="0">
              <a:buNone/>
              <a:defRPr sz="900"/>
            </a:lvl4pPr>
            <a:lvl5pPr marL="1827463" indent="0">
              <a:buNone/>
              <a:defRPr sz="900"/>
            </a:lvl5pPr>
            <a:lvl6pPr marL="2284328" indent="0">
              <a:buNone/>
              <a:defRPr sz="900"/>
            </a:lvl6pPr>
            <a:lvl7pPr marL="2741195" indent="0">
              <a:buNone/>
              <a:defRPr sz="900"/>
            </a:lvl7pPr>
            <a:lvl8pPr marL="3198060" indent="0">
              <a:buNone/>
              <a:defRPr sz="900"/>
            </a:lvl8pPr>
            <a:lvl9pPr marL="365492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91379" tIns="45691" rIns="91379" bIns="45691"/>
          <a:lstStyle/>
          <a:p>
            <a:fld id="{8C58693B-B3DF-4CBA-B354-EF64F1E154BE}" type="datetimeFigureOut">
              <a:rPr lang="en-US" smtClean="0">
                <a:solidFill>
                  <a:prstClr val="black"/>
                </a:solidFill>
              </a:rPr>
              <a:pPr/>
              <a:t>11/16/2021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6"/>
            <a:ext cx="3860800" cy="365125"/>
          </a:xfrm>
          <a:prstGeom prst="rect">
            <a:avLst/>
          </a:prstGeom>
        </p:spPr>
        <p:txBody>
          <a:bodyPr lIns="91379" tIns="45691" rIns="91379" bIns="4569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91379" tIns="45691" rIns="91379" bIns="45691"/>
          <a:lstStyle/>
          <a:p>
            <a:fld id="{B1355E84-B609-4910-995F-479BDD690D0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73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lIns="91379" tIns="45691" rIns="91379" bIns="4569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7"/>
            <a:ext cx="10972800" cy="4525963"/>
          </a:xfrm>
          <a:prstGeom prst="rect">
            <a:avLst/>
          </a:prstGeom>
        </p:spPr>
        <p:txBody>
          <a:bodyPr vert="eaVert" lIns="91379" tIns="45691" rIns="91379" bIns="4569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91379" tIns="45691" rIns="91379" bIns="45691"/>
          <a:lstStyle/>
          <a:p>
            <a:fld id="{8C58693B-B3DF-4CBA-B354-EF64F1E154BE}" type="datetimeFigureOut">
              <a:rPr lang="en-US" smtClean="0">
                <a:solidFill>
                  <a:prstClr val="black"/>
                </a:solidFill>
              </a:rPr>
              <a:pPr/>
              <a:t>11/16/2021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6"/>
            <a:ext cx="3860800" cy="365125"/>
          </a:xfrm>
          <a:prstGeom prst="rect">
            <a:avLst/>
          </a:prstGeom>
        </p:spPr>
        <p:txBody>
          <a:bodyPr lIns="91379" tIns="45691" rIns="91379" bIns="4569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91379" tIns="45691" rIns="91379" bIns="45691"/>
          <a:lstStyle/>
          <a:p>
            <a:fld id="{B1355E84-B609-4910-995F-479BDD690D0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16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48"/>
            <a:ext cx="3657600" cy="5851525"/>
          </a:xfrm>
          <a:prstGeom prst="rect">
            <a:avLst/>
          </a:prstGeom>
        </p:spPr>
        <p:txBody>
          <a:bodyPr vert="eaVert" lIns="91379" tIns="45691" rIns="91379" bIns="4569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1" y="274648"/>
            <a:ext cx="10769600" cy="5851525"/>
          </a:xfrm>
          <a:prstGeom prst="rect">
            <a:avLst/>
          </a:prstGeom>
        </p:spPr>
        <p:txBody>
          <a:bodyPr vert="eaVert" lIns="91379" tIns="45691" rIns="91379" bIns="4569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91379" tIns="45691" rIns="91379" bIns="45691"/>
          <a:lstStyle/>
          <a:p>
            <a:fld id="{8C58693B-B3DF-4CBA-B354-EF64F1E154BE}" type="datetimeFigureOut">
              <a:rPr lang="en-US" smtClean="0">
                <a:solidFill>
                  <a:prstClr val="black"/>
                </a:solidFill>
              </a:rPr>
              <a:pPr/>
              <a:t>11/16/2021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6"/>
            <a:ext cx="3860800" cy="365125"/>
          </a:xfrm>
          <a:prstGeom prst="rect">
            <a:avLst/>
          </a:prstGeom>
        </p:spPr>
        <p:txBody>
          <a:bodyPr lIns="91379" tIns="45691" rIns="91379" bIns="4569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91379" tIns="45691" rIns="91379" bIns="45691"/>
          <a:lstStyle/>
          <a:p>
            <a:fld id="{B1355E84-B609-4910-995F-479BDD690D0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86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896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205221" y="6041364"/>
            <a:ext cx="911939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77335" y="6041364"/>
            <a:ext cx="6297612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90669" y="6041364"/>
            <a:ext cx="683339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252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3425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4869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2"/>
            <a:ext cx="8490400" cy="5454400"/>
          </a:xfrm>
          <a:prstGeom prst="rect">
            <a:avLst/>
          </a:prstGeom>
        </p:spPr>
        <p:txBody>
          <a:bodyPr spcFirstLastPara="1" wrap="square" lIns="90667" tIns="90667" rIns="90667" bIns="90667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4"/>
            <a:ext cx="731600" cy="524801"/>
          </a:xfrm>
          <a:prstGeom prst="rect">
            <a:avLst/>
          </a:prstGeom>
        </p:spPr>
        <p:txBody>
          <a:bodyPr spcFirstLastPara="1" wrap="square" lIns="90667" tIns="90667" rIns="90667" bIns="90667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8402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617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498563" y="331687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327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205221" y="6041364"/>
            <a:ext cx="911939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77335" y="6041364"/>
            <a:ext cx="6297612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90669" y="6041364"/>
            <a:ext cx="683339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697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498689"/>
            <a:ext cx="3854528" cy="127846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8" y="514927"/>
            <a:ext cx="4513541" cy="5526436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5" y="2777180"/>
            <a:ext cx="3854528" cy="25844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453363" indent="0">
              <a:buNone/>
              <a:defRPr sz="1500"/>
            </a:lvl2pPr>
            <a:lvl3pPr marL="906727" indent="0">
              <a:buNone/>
              <a:defRPr sz="1200"/>
            </a:lvl3pPr>
            <a:lvl4pPr marL="1360095" indent="0">
              <a:buNone/>
              <a:defRPr sz="1100"/>
            </a:lvl4pPr>
            <a:lvl5pPr marL="1813451" indent="0">
              <a:buNone/>
              <a:defRPr sz="1100"/>
            </a:lvl5pPr>
            <a:lvl6pPr marL="2266814" indent="0">
              <a:buNone/>
              <a:defRPr sz="1100"/>
            </a:lvl6pPr>
            <a:lvl7pPr marL="2720184" indent="0">
              <a:buNone/>
              <a:defRPr sz="1100"/>
            </a:lvl7pPr>
            <a:lvl8pPr marL="3173547" indent="0">
              <a:buNone/>
              <a:defRPr sz="1100"/>
            </a:lvl8pPr>
            <a:lvl9pPr marL="3626893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05221" y="6041364"/>
            <a:ext cx="911939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77335" y="6041364"/>
            <a:ext cx="6297612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90669" y="6041364"/>
            <a:ext cx="683339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507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  <a:prstGeom prst="rect">
            <a:avLst/>
          </a:prstGeom>
        </p:spPr>
        <p:txBody>
          <a:bodyPr anchor="b">
            <a:noAutofit/>
          </a:bodyPr>
          <a:lstStyle>
            <a:lvl1pPr algn="r">
              <a:defRPr sz="55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  <a:prstGeom prst="rect">
            <a:avLst/>
          </a:prstGeo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3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6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05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39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67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209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74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279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05221" y="6041364"/>
            <a:ext cx="911939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7335" y="6041364"/>
            <a:ext cx="6297612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90669" y="6041364"/>
            <a:ext cx="683339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11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6" y="4800601"/>
            <a:ext cx="8596667" cy="5667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5" y="609600"/>
            <a:ext cx="8596668" cy="384571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3499" indent="0">
              <a:buNone/>
              <a:defRPr sz="1600"/>
            </a:lvl2pPr>
            <a:lvl3pPr marL="906999" indent="0">
              <a:buNone/>
              <a:defRPr sz="1600"/>
            </a:lvl3pPr>
            <a:lvl4pPr marL="1360501" indent="0">
              <a:buNone/>
              <a:defRPr sz="1600"/>
            </a:lvl4pPr>
            <a:lvl5pPr marL="1813997" indent="0">
              <a:buNone/>
              <a:defRPr sz="1600"/>
            </a:lvl5pPr>
            <a:lvl6pPr marL="2267498" indent="0">
              <a:buNone/>
              <a:defRPr sz="1600"/>
            </a:lvl6pPr>
            <a:lvl7pPr marL="2720998" indent="0">
              <a:buNone/>
              <a:defRPr sz="1600"/>
            </a:lvl7pPr>
            <a:lvl8pPr marL="3174499" indent="0">
              <a:buNone/>
              <a:defRPr sz="1600"/>
            </a:lvl8pPr>
            <a:lvl9pPr marL="3627989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6" y="5367338"/>
            <a:ext cx="8596667" cy="6740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3499" indent="0">
              <a:buNone/>
              <a:defRPr sz="1200"/>
            </a:lvl2pPr>
            <a:lvl3pPr marL="906999" indent="0">
              <a:buNone/>
              <a:defRPr sz="1100"/>
            </a:lvl3pPr>
            <a:lvl4pPr marL="1360501" indent="0">
              <a:buNone/>
              <a:defRPr sz="900"/>
            </a:lvl4pPr>
            <a:lvl5pPr marL="1813997" indent="0">
              <a:buNone/>
              <a:defRPr sz="900"/>
            </a:lvl5pPr>
            <a:lvl6pPr marL="2267498" indent="0">
              <a:buNone/>
              <a:defRPr sz="900"/>
            </a:lvl6pPr>
            <a:lvl7pPr marL="2720998" indent="0">
              <a:buNone/>
              <a:defRPr sz="900"/>
            </a:lvl7pPr>
            <a:lvl8pPr marL="3174499" indent="0">
              <a:buNone/>
              <a:defRPr sz="900"/>
            </a:lvl8pPr>
            <a:lvl9pPr marL="362798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05221" y="6041364"/>
            <a:ext cx="911939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77335" y="6041364"/>
            <a:ext cx="6297612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90669" y="6041364"/>
            <a:ext cx="683339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512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1.png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9"/>
          <a:stretch>
            <a:fillRect/>
          </a:stretch>
        </p:blipFill>
        <p:spPr>
          <a:xfrm>
            <a:off x="0" y="0"/>
            <a:ext cx="121618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142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09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49" r:id="rId17"/>
    <p:sldLayoutId id="2147483750" r:id="rId18"/>
    <p:sldLayoutId id="2147484219" r:id="rId19"/>
    <p:sldLayoutId id="2147484220" r:id="rId20"/>
    <p:sldLayoutId id="2147483967" r:id="rId21"/>
    <p:sldLayoutId id="2147483968" r:id="rId22"/>
    <p:sldLayoutId id="2147483969" r:id="rId23"/>
    <p:sldLayoutId id="2147483970" r:id="rId24"/>
    <p:sldLayoutId id="2147483971" r:id="rId25"/>
    <p:sldLayoutId id="2147483972" r:id="rId26"/>
    <p:sldLayoutId id="2147483977" r:id="rId27"/>
    <p:sldLayoutId id="2147483978" r:id="rId28"/>
    <p:sldLayoutId id="2147484045" r:id="rId29"/>
    <p:sldLayoutId id="2147484046" r:id="rId30"/>
    <p:sldLayoutId id="2147484047" r:id="rId31"/>
    <p:sldLayoutId id="2147484048" r:id="rId32"/>
    <p:sldLayoutId id="2147484049" r:id="rId33"/>
    <p:sldLayoutId id="2147484050" r:id="rId34"/>
    <p:sldLayoutId id="2147484055" r:id="rId35"/>
    <p:sldLayoutId id="2147484056" r:id="rId36"/>
    <p:sldLayoutId id="2147484221" r:id="rId3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3499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0128" indent="-340128" algn="l" defTabSz="45349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36974" indent="-283434" algn="l" defTabSz="45349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33724" indent="-226771" algn="l" defTabSz="45349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587253" indent="-226771" algn="l" defTabSz="45349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40763" indent="-226771" algn="l" defTabSz="45349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494222" indent="-226771" algn="l" defTabSz="45349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47747" indent="-226771" algn="l" defTabSz="45349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01263" indent="-226771" algn="l" defTabSz="45349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54740" indent="-226771" algn="l" defTabSz="45349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34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3499" algn="l" defTabSz="4534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06999" algn="l" defTabSz="4534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501" algn="l" defTabSz="4534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13997" algn="l" defTabSz="4534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67498" algn="l" defTabSz="4534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20998" algn="l" defTabSz="4534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74499" algn="l" defTabSz="4534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27989" algn="l" defTabSz="4534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3884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4" r:id="rId1"/>
    <p:sldLayoutId id="2147484205" r:id="rId2"/>
    <p:sldLayoutId id="2147484206" r:id="rId3"/>
    <p:sldLayoutId id="2147484207" r:id="rId4"/>
    <p:sldLayoutId id="2147484208" r:id="rId5"/>
    <p:sldLayoutId id="2147484209" r:id="rId6"/>
    <p:sldLayoutId id="2147484210" r:id="rId7"/>
    <p:sldLayoutId id="2147484211" r:id="rId8"/>
    <p:sldLayoutId id="2147484212" r:id="rId9"/>
    <p:sldLayoutId id="2147484213" r:id="rId10"/>
    <p:sldLayoutId id="2147484214" r:id="rId11"/>
    <p:sldLayoutId id="2147484215" r:id="rId12"/>
    <p:sldLayoutId id="2147484216" r:id="rId13"/>
    <p:sldLayoutId id="2147484222" r:id="rId14"/>
    <p:sldLayoutId id="2147484223" r:id="rId15"/>
    <p:sldLayoutId id="2147484224" r:id="rId16"/>
    <p:sldLayoutId id="2147484225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3732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649" indent="-342649" algn="l" defTabSz="913732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407" indent="-285541" algn="l" defTabSz="913732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164" indent="-228433" algn="l" defTabSz="91373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031" indent="-228433" algn="l" defTabSz="913732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96" indent="-228433" algn="l" defTabSz="913732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763" indent="-228433" algn="l" defTabSz="91373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628" indent="-228433" algn="l" defTabSz="91373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494" indent="-228433" algn="l" defTabSz="91373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359" indent="-228433" algn="l" defTabSz="91373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7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67" algn="l" defTabSz="9137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32" algn="l" defTabSz="9137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599" algn="l" defTabSz="9137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463" algn="l" defTabSz="9137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328" algn="l" defTabSz="9137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195" algn="l" defTabSz="9137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060" algn="l" defTabSz="9137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927" algn="l" defTabSz="9137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tags" Target="../tags/tag3.xml"/><Relationship Id="rId7" Type="http://schemas.openxmlformats.org/officeDocument/2006/relationships/image" Target="../media/image30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9.pn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tags" Target="../tags/tag6.xml"/><Relationship Id="rId7" Type="http://schemas.openxmlformats.org/officeDocument/2006/relationships/image" Target="../media/image30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29.png"/><Relationship Id="rId5" Type="http://schemas.openxmlformats.org/officeDocument/2006/relationships/notesSlide" Target="../notesSlides/notesSlide28.xml"/><Relationship Id="rId4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3.wdp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4" b="10434"/>
          <a:stretch>
            <a:fillRect/>
          </a:stretch>
        </p:blipFill>
        <p:spPr bwMode="auto">
          <a:xfrm>
            <a:off x="89" y="0"/>
            <a:ext cx="1219993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13" b="20813"/>
          <a:stretch>
            <a:fillRect/>
          </a:stretch>
        </p:blipFill>
        <p:spPr bwMode="auto">
          <a:xfrm>
            <a:off x="2876553" y="34"/>
            <a:ext cx="9315451" cy="4083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527162" y="4778485"/>
            <a:ext cx="10602913" cy="1200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683" tIns="45333" rIns="90683" bIns="45333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 algn="ctr" eaLnBrk="1" hangingPunct="1"/>
            <a:r>
              <a:rPr lang="en-US" altLang="zh-CN" sz="7200" b="1" dirty="0" err="1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Xin</a:t>
            </a:r>
            <a:r>
              <a:rPr lang="en-US" altLang="zh-CN" sz="7200" b="1" dirty="0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7200" b="1" dirty="0" err="1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chào</a:t>
            </a:r>
            <a:r>
              <a:rPr lang="en-US" altLang="zh-CN" sz="7200" b="1" dirty="0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7200" b="1" dirty="0" err="1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tất</a:t>
            </a:r>
            <a:r>
              <a:rPr lang="en-US" altLang="zh-CN" sz="7200" b="1" dirty="0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7200" b="1" dirty="0" err="1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cả</a:t>
            </a:r>
            <a:r>
              <a:rPr lang="en-US" altLang="zh-CN" sz="7200" b="1" dirty="0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7200" b="1" dirty="0" err="1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các</a:t>
            </a:r>
            <a:r>
              <a:rPr lang="en-US" altLang="zh-CN" sz="7200" b="1" dirty="0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 con!</a:t>
            </a:r>
            <a:endParaRPr lang="zh-CN" altLang="en-US" sz="7200" b="1" dirty="0">
              <a:latin typeface="HP001 4 hàng" panose="020B0603050302020204" pitchFamily="34" charset="0"/>
              <a:ea typeface="字魂17号-萌趣果冻体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" y="32"/>
            <a:ext cx="2876551" cy="398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179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Cách làm thiệp sinh nhật đơn giả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4737" y="2294505"/>
            <a:ext cx="5391150" cy="3581400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3427140" y="0"/>
            <a:ext cx="5797543" cy="239572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chemeClr val="tx1"/>
                </a:solidFill>
              </a:rPr>
              <a:t>Các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nhóm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quan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sát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tranh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và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thảo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luận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về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những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nguy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cơ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bị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bắt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cóc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mà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bạn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nhỏ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có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thể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gặp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phải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trong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các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tình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huống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30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Cách làm thiệp sinh nhật đơn giả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4737" y="2294505"/>
            <a:ext cx="5391150" cy="3581400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3427140" y="0"/>
            <a:ext cx="5797543" cy="239572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chemeClr val="tx1"/>
                </a:solidFill>
              </a:rPr>
              <a:t>Các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nhóm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quan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sát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tranh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và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thảo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luận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về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những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nguy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cơ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bị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bắt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cóc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mà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bạn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nhỏ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có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thể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gặp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phải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trong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các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tình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huống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Horizontal Scroll 4"/>
          <p:cNvSpPr/>
          <p:nvPr/>
        </p:nvSpPr>
        <p:spPr>
          <a:xfrm>
            <a:off x="4043637" y="5254656"/>
            <a:ext cx="4872250" cy="1388115"/>
          </a:xfrm>
          <a:prstGeom prst="horizontalScroll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Chia </a:t>
            </a:r>
            <a:r>
              <a:rPr lang="en-US" sz="3600" dirty="0" err="1" smtClean="0">
                <a:solidFill>
                  <a:schemeClr val="tx1"/>
                </a:solidFill>
              </a:rPr>
              <a:t>sẻ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trước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lớp</a:t>
            </a:r>
            <a:r>
              <a:rPr lang="en-US" sz="3600" dirty="0" smtClean="0">
                <a:solidFill>
                  <a:schemeClr val="tx1"/>
                </a:solidFill>
              </a:rPr>
              <a:t>.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45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Cách làm thiệp sinh nhật đơn giả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9913" y="1360191"/>
            <a:ext cx="9596674" cy="42862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39913" y="344032"/>
            <a:ext cx="9596674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800" dirty="0"/>
              <a:t>Thảo luận những tình huống có nguy cơ bị bắt cóc mà các bạn nhỏ có thể gặp trong các tình huống dưới đây: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33322" y="5834676"/>
            <a:ext cx="6609030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/>
              <a:t>Có</a:t>
            </a:r>
            <a:r>
              <a:rPr lang="en-US" sz="2800" dirty="0" smtClean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bị</a:t>
            </a:r>
            <a:r>
              <a:rPr lang="en-US" sz="2800" dirty="0"/>
              <a:t> </a:t>
            </a:r>
            <a:r>
              <a:rPr lang="en-US" sz="2800" dirty="0" err="1"/>
              <a:t>bỏ</a:t>
            </a:r>
            <a:r>
              <a:rPr lang="en-US" sz="2800" dirty="0"/>
              <a:t> </a:t>
            </a:r>
            <a:r>
              <a:rPr lang="en-US" sz="2800" dirty="0" err="1"/>
              <a:t>thuốc</a:t>
            </a:r>
            <a:r>
              <a:rPr lang="en-US" sz="2800" dirty="0"/>
              <a:t> </a:t>
            </a:r>
            <a:r>
              <a:rPr lang="en-US" sz="2800" dirty="0" err="1"/>
              <a:t>mê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bị</a:t>
            </a:r>
            <a:r>
              <a:rPr lang="en-US" sz="2800" dirty="0"/>
              <a:t> </a:t>
            </a:r>
            <a:r>
              <a:rPr lang="en-US" sz="2800" dirty="0" err="1"/>
              <a:t>bắt</a:t>
            </a:r>
            <a:r>
              <a:rPr lang="en-US" sz="2800" dirty="0"/>
              <a:t> </a:t>
            </a:r>
            <a:r>
              <a:rPr lang="en-US" sz="2800" dirty="0" err="1"/>
              <a:t>cóc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9863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Cách làm thiệp sinh nhật đơn giả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6661" y="1400175"/>
            <a:ext cx="9469925" cy="40576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39913" y="344032"/>
            <a:ext cx="9596674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800" dirty="0"/>
              <a:t>Thảo luận những tình huống có nguy cơ bị bắt cóc mà các bạn nhỏ có thể gặp trong các tình huống dưới đây: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49814" y="5457825"/>
            <a:ext cx="6976872" cy="10772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/>
              <a:t>C</a:t>
            </a:r>
            <a:r>
              <a:rPr lang="vi-VN" sz="3200" dirty="0" smtClean="0"/>
              <a:t>ó </a:t>
            </a:r>
            <a:r>
              <a:rPr lang="vi-VN" sz="3200" dirty="0"/>
              <a:t>thể bị người lạ dụ dỗ vào nhà lấy cắp tài sản hoặc có thể bị bắt cóc.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8913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92" name="图片 67591" descr="PPT素材-0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2954" y="-968991"/>
            <a:ext cx="6085902" cy="75062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7594" name="图片 67593" descr="PPT素材-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3195" y="-512157"/>
            <a:ext cx="7424382" cy="769087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09185" y="3575153"/>
            <a:ext cx="41216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/>
              <a:t>Chia sẻ điều em học được từ kết quả thảo </a:t>
            </a:r>
            <a:r>
              <a:rPr lang="vi-VN" sz="4000" dirty="0" smtClean="0"/>
              <a:t>luận</a:t>
            </a:r>
            <a:r>
              <a:rPr lang="en-GB" sz="4000" dirty="0" smtClean="0"/>
              <a:t>.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 rot="207182">
            <a:off x="5977511" y="1434053"/>
            <a:ext cx="556575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/>
              <a:t>      K</a:t>
            </a:r>
            <a:r>
              <a:rPr lang="vi-VN" sz="3600" dirty="0" smtClean="0"/>
              <a:t>hông </a:t>
            </a:r>
            <a:r>
              <a:rPr lang="vi-VN" sz="3600" dirty="0"/>
              <a:t>nên tiếp xúc với người lạ dù ở ngoài đường hay ở nhà, không nên nhận bất kì quà hay bánh kẹo gì của những người mình không quen biết…</a:t>
            </a:r>
            <a:endParaRPr lang="en-US" sz="3600" dirty="0" smtClean="0"/>
          </a:p>
        </p:txBody>
      </p:sp>
    </p:spTree>
    <p:extLst>
      <p:ext uri="{BB962C8B-B14F-4D97-AF65-F5344CB8AC3E}">
        <p14:creationId xmlns:p14="http://schemas.microsoft.com/office/powerpoint/2010/main" val="55281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7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500"/>
                                        <p:tgtEl>
                                          <p:spTgt spid="67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150" y="509049"/>
            <a:ext cx="11008295" cy="569080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5" name="Group 4"/>
          <p:cNvGrpSpPr/>
          <p:nvPr/>
        </p:nvGrpSpPr>
        <p:grpSpPr>
          <a:xfrm>
            <a:off x="15081" y="86718"/>
            <a:ext cx="12161838" cy="6664009"/>
            <a:chOff x="0" y="0"/>
            <a:chExt cx="9144000" cy="5132867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ectangle 7"/>
          <p:cNvSpPr/>
          <p:nvPr/>
        </p:nvSpPr>
        <p:spPr>
          <a:xfrm rot="19597726">
            <a:off x="2195022" y="1473756"/>
            <a:ext cx="1927821" cy="6625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GB" sz="3600" dirty="0" err="1" smtClean="0">
                <a:solidFill>
                  <a:srgbClr val="5B9BD5">
                    <a:lumMod val="75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GB" sz="3600" dirty="0" smtClean="0">
                <a:solidFill>
                  <a:srgbClr val="5B9BD5">
                    <a:lumMod val="75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dirty="0" err="1" smtClean="0">
                <a:solidFill>
                  <a:srgbClr val="5B9BD5">
                    <a:lumMod val="75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endParaRPr lang="en-US" sz="3600" dirty="0">
              <a:solidFill>
                <a:srgbClr val="5B9BD5">
                  <a:lumMod val="75000"/>
                </a:srgbClr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07298" y="2109545"/>
            <a:ext cx="6096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dirty="0" err="1"/>
              <a:t>Hiện</a:t>
            </a:r>
            <a:r>
              <a:rPr lang="en-US" sz="3200" dirty="0"/>
              <a:t> </a:t>
            </a:r>
            <a:r>
              <a:rPr lang="en-US" sz="3200" dirty="0" err="1"/>
              <a:t>tượng</a:t>
            </a:r>
            <a:r>
              <a:rPr lang="en-US" sz="3200" dirty="0"/>
              <a:t> </a:t>
            </a:r>
            <a:r>
              <a:rPr lang="en-US" sz="3200" dirty="0" err="1"/>
              <a:t>bắt</a:t>
            </a:r>
            <a:r>
              <a:rPr lang="en-US" sz="3200" dirty="0"/>
              <a:t> </a:t>
            </a:r>
            <a:r>
              <a:rPr lang="en-US" sz="3200" dirty="0" err="1"/>
              <a:t>cóc</a:t>
            </a:r>
            <a:r>
              <a:rPr lang="en-US" sz="3200" dirty="0"/>
              <a:t> </a:t>
            </a:r>
            <a:r>
              <a:rPr lang="en-US" sz="3200" dirty="0" err="1"/>
              <a:t>trẻ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xảy</a:t>
            </a:r>
            <a:r>
              <a:rPr lang="en-US" sz="3200" dirty="0"/>
              <a:t> </a:t>
            </a:r>
            <a:r>
              <a:rPr lang="en-US" sz="3200" dirty="0" err="1"/>
              <a:t>ra</a:t>
            </a:r>
            <a:r>
              <a:rPr lang="en-US" sz="3200" dirty="0"/>
              <a:t> </a:t>
            </a:r>
            <a:r>
              <a:rPr lang="en-US" sz="3200" dirty="0" err="1"/>
              <a:t>thường</a:t>
            </a:r>
            <a:r>
              <a:rPr lang="en-US" sz="3200" dirty="0"/>
              <a:t> </a:t>
            </a:r>
            <a:r>
              <a:rPr lang="en-US" sz="3200" dirty="0" err="1"/>
              <a:t>xuyên</a:t>
            </a:r>
            <a:r>
              <a:rPr lang="en-US" sz="3200" dirty="0"/>
              <a:t> ở </a:t>
            </a:r>
            <a:r>
              <a:rPr lang="en-US" sz="3200" dirty="0" err="1"/>
              <a:t>cả</a:t>
            </a:r>
            <a:r>
              <a:rPr lang="en-US" sz="3200" dirty="0"/>
              <a:t> </a:t>
            </a:r>
            <a:r>
              <a:rPr lang="en-US" sz="3200" dirty="0" err="1"/>
              <a:t>Việt</a:t>
            </a:r>
            <a:r>
              <a:rPr lang="en-US" sz="3200" dirty="0"/>
              <a:t> Nam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nhiều</a:t>
            </a:r>
            <a:r>
              <a:rPr lang="en-US" sz="3200" dirty="0"/>
              <a:t> </a:t>
            </a:r>
            <a:r>
              <a:rPr lang="en-US" sz="3200" dirty="0" err="1"/>
              <a:t>nơi</a:t>
            </a:r>
            <a:r>
              <a:rPr lang="en-US" sz="3200" dirty="0"/>
              <a:t> </a:t>
            </a:r>
            <a:r>
              <a:rPr lang="en-US" sz="3200" dirty="0" err="1"/>
              <a:t>trên</a:t>
            </a:r>
            <a:r>
              <a:rPr lang="en-US" sz="3200" dirty="0"/>
              <a:t> </a:t>
            </a:r>
            <a:r>
              <a:rPr lang="en-US" sz="3200" dirty="0" err="1"/>
              <a:t>thế</a:t>
            </a:r>
            <a:r>
              <a:rPr lang="en-US" sz="3200" dirty="0"/>
              <a:t> </a:t>
            </a:r>
            <a:r>
              <a:rPr lang="en-US" sz="3200" dirty="0" err="1"/>
              <a:t>giới</a:t>
            </a:r>
            <a:r>
              <a:rPr lang="en-US" sz="3200" dirty="0"/>
              <a:t> </a:t>
            </a:r>
            <a:r>
              <a:rPr lang="en-US" sz="3200" dirty="0" err="1"/>
              <a:t>vì</a:t>
            </a:r>
            <a:r>
              <a:rPr lang="en-US" sz="3200" dirty="0"/>
              <a:t> </a:t>
            </a:r>
            <a:r>
              <a:rPr lang="en-US" sz="3200" dirty="0" err="1"/>
              <a:t>rất</a:t>
            </a:r>
            <a:r>
              <a:rPr lang="en-US" sz="3200" dirty="0"/>
              <a:t> </a:t>
            </a:r>
            <a:r>
              <a:rPr lang="en-US" sz="3200" dirty="0" err="1"/>
              <a:t>nhiều</a:t>
            </a:r>
            <a:r>
              <a:rPr lang="en-US" sz="3200" dirty="0"/>
              <a:t> </a:t>
            </a:r>
            <a:r>
              <a:rPr lang="en-US" sz="3200" dirty="0" err="1"/>
              <a:t>lí</a:t>
            </a:r>
            <a:r>
              <a:rPr lang="en-US" sz="3200" dirty="0"/>
              <a:t> do </a:t>
            </a:r>
            <a:r>
              <a:rPr lang="en-US" sz="3200" dirty="0" err="1"/>
              <a:t>khác</a:t>
            </a:r>
            <a:r>
              <a:rPr lang="en-US" sz="3200" dirty="0"/>
              <a:t> </a:t>
            </a:r>
            <a:r>
              <a:rPr lang="en-US" sz="3200" dirty="0" err="1"/>
              <a:t>nhau</a:t>
            </a:r>
            <a:r>
              <a:rPr lang="en-US" sz="3200" dirty="0"/>
              <a:t>.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nhỏ</a:t>
            </a:r>
            <a:r>
              <a:rPr lang="en-US" sz="3200" dirty="0"/>
              <a:t> </a:t>
            </a:r>
            <a:r>
              <a:rPr lang="en-US" sz="3200" dirty="0" err="1"/>
              <a:t>cần</a:t>
            </a:r>
            <a:r>
              <a:rPr lang="en-US" sz="3200" dirty="0"/>
              <a:t> </a:t>
            </a:r>
            <a:r>
              <a:rPr lang="en-US" sz="3200" dirty="0" err="1"/>
              <a:t>biết</a:t>
            </a:r>
            <a:r>
              <a:rPr lang="en-US" sz="3200" dirty="0"/>
              <a:t> </a:t>
            </a:r>
            <a:r>
              <a:rPr lang="en-US" sz="3200" dirty="0" err="1"/>
              <a:t>tự</a:t>
            </a:r>
            <a:r>
              <a:rPr lang="en-US" sz="3200" dirty="0"/>
              <a:t> </a:t>
            </a:r>
            <a:r>
              <a:rPr lang="en-US" sz="3200" dirty="0" err="1"/>
              <a:t>bảo</a:t>
            </a:r>
            <a:r>
              <a:rPr lang="en-US" sz="3200" dirty="0"/>
              <a:t> </a:t>
            </a:r>
            <a:r>
              <a:rPr lang="en-US" sz="3200" dirty="0" err="1"/>
              <a:t>vệ</a:t>
            </a:r>
            <a:r>
              <a:rPr lang="en-US" sz="3200" dirty="0"/>
              <a:t> </a:t>
            </a:r>
            <a:r>
              <a:rPr lang="en-US" sz="3200" dirty="0" err="1"/>
              <a:t>mình</a:t>
            </a:r>
            <a:r>
              <a:rPr lang="en-US" sz="3200" dirty="0"/>
              <a:t> </a:t>
            </a:r>
            <a:r>
              <a:rPr lang="en-US" sz="3200" dirty="0" err="1"/>
              <a:t>trước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tình</a:t>
            </a:r>
            <a:r>
              <a:rPr lang="en-US" sz="3200" dirty="0"/>
              <a:t> </a:t>
            </a:r>
            <a:r>
              <a:rPr lang="en-US" sz="3200" dirty="0" err="1"/>
              <a:t>huống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nguy</a:t>
            </a:r>
            <a:r>
              <a:rPr lang="en-US" sz="3200" dirty="0"/>
              <a:t> </a:t>
            </a:r>
            <a:r>
              <a:rPr lang="en-US" sz="3200" dirty="0" err="1"/>
              <a:t>cơ</a:t>
            </a:r>
            <a:r>
              <a:rPr lang="en-US" sz="3200" dirty="0"/>
              <a:t> </a:t>
            </a:r>
            <a:r>
              <a:rPr lang="en-US" sz="3200" dirty="0" err="1"/>
              <a:t>bị</a:t>
            </a:r>
            <a:r>
              <a:rPr lang="en-US" sz="3200" dirty="0"/>
              <a:t> </a:t>
            </a:r>
            <a:r>
              <a:rPr lang="en-US" sz="3200" dirty="0" err="1"/>
              <a:t>bắt</a:t>
            </a:r>
            <a:r>
              <a:rPr lang="en-US" sz="3200" dirty="0"/>
              <a:t> </a:t>
            </a:r>
            <a:r>
              <a:rPr lang="en-US" sz="3200" dirty="0" err="1"/>
              <a:t>cóc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cuộc</a:t>
            </a:r>
            <a:r>
              <a:rPr lang="en-US" sz="3200" dirty="0"/>
              <a:t> </a:t>
            </a:r>
            <a:r>
              <a:rPr lang="en-US" sz="3200" dirty="0" err="1"/>
              <a:t>sống</a:t>
            </a:r>
            <a:r>
              <a:rPr lang="en-US" sz="3200" dirty="0"/>
              <a:t> </a:t>
            </a:r>
            <a:r>
              <a:rPr lang="en-US" sz="3200" dirty="0" err="1"/>
              <a:t>hằng</a:t>
            </a:r>
            <a:r>
              <a:rPr lang="en-US" sz="3200" dirty="0"/>
              <a:t> </a:t>
            </a:r>
            <a:r>
              <a:rPr lang="en-US" sz="3200" dirty="0" err="1"/>
              <a:t>ngày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2449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19" y="730549"/>
            <a:ext cx="5747536" cy="404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文本框 3080"/>
          <p:cNvSpPr txBox="1">
            <a:spLocks noChangeArrowheads="1"/>
          </p:cNvSpPr>
          <p:nvPr/>
        </p:nvSpPr>
        <p:spPr bwMode="auto">
          <a:xfrm>
            <a:off x="1493909" y="3227473"/>
            <a:ext cx="359729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683" tIns="45333" rIns="90683" bIns="45333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zh-CN" sz="8000" dirty="0" smtClean="0">
                <a:solidFill>
                  <a:srgbClr val="00B050"/>
                </a:solidFill>
                <a:ea typeface="Microsoft YaHei" panose="020B0503020204020204" pitchFamily="34" charset="-122"/>
                <a:sym typeface="Arial" panose="020B0604020202020204" pitchFamily="34" charset="0"/>
              </a:rPr>
              <a:t>HĐ2:</a:t>
            </a:r>
            <a:endParaRPr lang="en-US" altLang="zh-CN" sz="8000" dirty="0">
              <a:solidFill>
                <a:srgbClr val="00B050"/>
              </a:solidFill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151" name="直接连接符 3084"/>
          <p:cNvSpPr>
            <a:spLocks noChangeShapeType="1"/>
          </p:cNvSpPr>
          <p:nvPr/>
        </p:nvSpPr>
        <p:spPr bwMode="auto">
          <a:xfrm>
            <a:off x="5986463" y="3522666"/>
            <a:ext cx="0" cy="768349"/>
          </a:xfrm>
          <a:prstGeom prst="line">
            <a:avLst/>
          </a:prstGeom>
          <a:noFill/>
          <a:ln w="6350">
            <a:solidFill>
              <a:srgbClr val="FFFFF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683" tIns="45333" rIns="90683" bIns="45333"/>
          <a:lstStyle/>
          <a:p>
            <a:pPr eaLnBrk="1" hangingPunct="1">
              <a:defRPr/>
            </a:pPr>
            <a:endParaRPr lang="zh-CN" altLang="en-US" sz="2500">
              <a:solidFill>
                <a:schemeClr val="bg1">
                  <a:lumMod val="65000"/>
                </a:schemeClr>
              </a:solidFill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5323451" y="3166532"/>
            <a:ext cx="6236207" cy="134497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683" tIns="45333" rIns="90683" bIns="45333"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 </a:t>
            </a:r>
            <a:r>
              <a:rPr lang="en-US" sz="4000" b="1" dirty="0" err="1">
                <a:solidFill>
                  <a:schemeClr val="tx1"/>
                </a:solidFill>
              </a:rPr>
              <a:t>Cách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phòng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tránh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bị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bắt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cóc</a:t>
            </a:r>
            <a:endParaRPr lang="en-US" sz="40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662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 (216)">
            <a:extLst>
              <a:ext uri="{FF2B5EF4-FFF2-40B4-BE49-F238E27FC236}">
                <a16:creationId xmlns="" xmlns:a16="http://schemas.microsoft.com/office/drawing/2014/main" id="{397D8443-0CB9-479A-BBAA-55D03868958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558863" y="169682"/>
            <a:ext cx="5639892" cy="6019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EF0B013-E220-4939-88D5-1BE69F4096F9}"/>
              </a:ext>
            </a:extLst>
          </p:cNvPr>
          <p:cNvSpPr txBox="1"/>
          <p:nvPr/>
        </p:nvSpPr>
        <p:spPr>
          <a:xfrm rot="270639">
            <a:off x="4191913" y="3236237"/>
            <a:ext cx="3631867" cy="1015662"/>
          </a:xfrm>
          <a:prstGeom prst="rect">
            <a:avLst/>
          </a:prstGeom>
          <a:noFill/>
        </p:spPr>
        <p:txBody>
          <a:bodyPr wrap="square" lIns="90683" tIns="45333" rIns="90683" bIns="45333" rtlCol="0">
            <a:spAutoFit/>
          </a:bodyPr>
          <a:lstStyle/>
          <a:p>
            <a:pPr algn="ctr">
              <a:defRPr/>
            </a:pPr>
            <a:r>
              <a:rPr lang="en-GB" sz="6000" dirty="0" err="1" smtClean="0">
                <a:solidFill>
                  <a:srgbClr val="0070C0"/>
                </a:solidFill>
                <a:ea typeface="Arial-Rounded" pitchFamily="34" charset="0"/>
                <a:cs typeface="Arial-Rounded" pitchFamily="34" charset="0"/>
              </a:rPr>
              <a:t>Luyện</a:t>
            </a:r>
            <a:r>
              <a:rPr lang="en-GB" sz="6000" dirty="0" smtClean="0">
                <a:solidFill>
                  <a:srgbClr val="0070C0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GB" sz="6000" dirty="0" err="1" smtClean="0">
                <a:solidFill>
                  <a:srgbClr val="0070C0"/>
                </a:solidFill>
                <a:ea typeface="Arial-Rounded" pitchFamily="34" charset="0"/>
                <a:cs typeface="Arial-Rounded" pitchFamily="34" charset="0"/>
              </a:rPr>
              <a:t>tập</a:t>
            </a:r>
            <a:endParaRPr lang="en-US" sz="6000" dirty="0">
              <a:solidFill>
                <a:srgbClr val="0070C0"/>
              </a:solidFill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5192" y="86721"/>
            <a:ext cx="12161839" cy="6664009"/>
            <a:chOff x="0" y="0"/>
            <a:chExt cx="9144000" cy="5132867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0056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Cách làm thiệp sinh nhật đơn giả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18446" y="68131"/>
            <a:ext cx="9253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prstClr val="black"/>
                </a:solidFill>
              </a:rPr>
              <a:t>Thảo</a:t>
            </a:r>
            <a:r>
              <a:rPr lang="en-US" sz="2800" dirty="0" smtClean="0">
                <a:solidFill>
                  <a:prstClr val="black"/>
                </a:solidFill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</a:rPr>
              <a:t>luận</a:t>
            </a:r>
            <a:r>
              <a:rPr lang="en-US" sz="2800" dirty="0" smtClean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về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</a:rPr>
              <a:t>cách</a:t>
            </a:r>
            <a:r>
              <a:rPr lang="en-US" sz="2800" dirty="0" smtClean="0">
                <a:solidFill>
                  <a:prstClr val="black"/>
                </a:solidFill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</a:rPr>
              <a:t>phòng</a:t>
            </a:r>
            <a:r>
              <a:rPr lang="en-US" sz="2800" dirty="0" smtClean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tránh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bắt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cóc</a:t>
            </a:r>
            <a:r>
              <a:rPr lang="en-US" sz="2800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0" y="68131"/>
            <a:ext cx="2832847" cy="8921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 smtClean="0">
                <a:solidFill>
                  <a:prstClr val="black"/>
                </a:solidFill>
              </a:rPr>
              <a:t>Thảo</a:t>
            </a:r>
            <a:r>
              <a:rPr lang="en-GB" sz="2800" dirty="0" smtClean="0">
                <a:solidFill>
                  <a:prstClr val="black"/>
                </a:solidFill>
              </a:rPr>
              <a:t> </a:t>
            </a:r>
            <a:r>
              <a:rPr lang="en-GB" sz="2800" dirty="0" err="1" smtClean="0">
                <a:solidFill>
                  <a:prstClr val="black"/>
                </a:solidFill>
              </a:rPr>
              <a:t>luận</a:t>
            </a:r>
            <a:r>
              <a:rPr lang="en-GB" sz="2800" dirty="0" smtClean="0">
                <a:solidFill>
                  <a:prstClr val="black"/>
                </a:solidFill>
              </a:rPr>
              <a:t> </a:t>
            </a:r>
            <a:r>
              <a:rPr lang="en-GB" sz="2800" dirty="0" err="1" smtClean="0">
                <a:solidFill>
                  <a:prstClr val="black"/>
                </a:solidFill>
              </a:rPr>
              <a:t>nhóm</a:t>
            </a:r>
            <a:endParaRPr lang="en-US" sz="2800" dirty="0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7861" y="803945"/>
            <a:ext cx="7143750" cy="480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57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4" descr="图片包含 事情&#10;&#10;已生成高可信度的说明">
            <a:extLst>
              <a:ext uri="{FF2B5EF4-FFF2-40B4-BE49-F238E27FC236}">
                <a16:creationId xmlns:a16="http://schemas.microsoft.com/office/drawing/2014/main" xmlns="" id="{9C253A7F-6D57-40D6-A7E6-CC504582956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5207" y="0"/>
            <a:ext cx="7961586" cy="6858000"/>
          </a:xfrm>
          <a:prstGeom prst="rect">
            <a:avLst/>
          </a:prstGeom>
        </p:spPr>
      </p:pic>
      <p:pic>
        <p:nvPicPr>
          <p:cNvPr id="7" name="PA_图片 4">
            <a:extLst>
              <a:ext uri="{FF2B5EF4-FFF2-40B4-BE49-F238E27FC236}">
                <a16:creationId xmlns:a16="http://schemas.microsoft.com/office/drawing/2014/main" xmlns="" id="{C222FBF7-B403-415C-A64B-E98F05EB324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46583"/>
            <a:ext cx="4719700" cy="3211417"/>
          </a:xfrm>
          <a:prstGeom prst="rect">
            <a:avLst/>
          </a:prstGeom>
        </p:spPr>
      </p:pic>
      <p:pic>
        <p:nvPicPr>
          <p:cNvPr id="8" name="PA_图片 5">
            <a:extLst>
              <a:ext uri="{FF2B5EF4-FFF2-40B4-BE49-F238E27FC236}">
                <a16:creationId xmlns:a16="http://schemas.microsoft.com/office/drawing/2014/main" xmlns="" id="{0BDE6185-9F52-4850-8D85-FC9CE1A4260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66724" y="6135202"/>
            <a:ext cx="3771752" cy="412273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393045">
            <a:off x="4088570" y="2131713"/>
            <a:ext cx="36120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Chia </a:t>
            </a:r>
            <a:r>
              <a:rPr lang="en-US" sz="4800" dirty="0" err="1" smtClean="0"/>
              <a:t>sẻ</a:t>
            </a:r>
            <a:r>
              <a:rPr lang="en-US" sz="4800" dirty="0" smtClean="0"/>
              <a:t> </a:t>
            </a:r>
            <a:r>
              <a:rPr lang="en-US" sz="4800" dirty="0" err="1" smtClean="0"/>
              <a:t>kết</a:t>
            </a:r>
            <a:r>
              <a:rPr lang="en-US" sz="4800" dirty="0" smtClean="0"/>
              <a:t> </a:t>
            </a:r>
            <a:r>
              <a:rPr lang="en-US" sz="4800" dirty="0" err="1" smtClean="0"/>
              <a:t>quả</a:t>
            </a:r>
            <a:r>
              <a:rPr lang="en-US" sz="4800" dirty="0" smtClean="0"/>
              <a:t> </a:t>
            </a:r>
            <a:r>
              <a:rPr lang="en-US" sz="4800" dirty="0" err="1" smtClean="0"/>
              <a:t>thảo</a:t>
            </a:r>
            <a:r>
              <a:rPr lang="en-US" sz="4800" dirty="0" smtClean="0"/>
              <a:t> </a:t>
            </a:r>
            <a:r>
              <a:rPr lang="en-US" sz="4800" dirty="0" err="1" smtClean="0"/>
              <a:t>luận</a:t>
            </a:r>
            <a:r>
              <a:rPr lang="en-US" sz="4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47066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959 0.13483 L -0.20959 0.13529 C -0.19018 0.13321 -0.17103 0.13368 -0.15175 0.13021 C -0.14511 0.12905 -0.13247 0.12119 -0.13247 0.12142 C -0.13065 0.11911 -0.12909 0.11633 -0.12713 0.11425 C -0.12596 0.11309 -0.12427 0.11332 -0.12283 0.11217 C -0.10616 0.09436 -0.11827 0.10245 -0.10225 0.0895 C -0.10017 0.08742 -0.09756 0.08673 -0.09548 0.08488 C -0.09105 0.08095 -0.08441 0.07308 -0.08037 0.06892 C -0.07307 0.06152 -0.07307 0.06291 -0.06669 0.05273 C -0.05601 0.03677 -0.05653 0.03608 -0.04754 0.01642 C -0.04572 0.01272 -0.04364 0.00925 -0.04194 0.00509 C -0.04012 0.0007 -0.03855 -0.00416 -0.03634 -0.00832 C -0.03634 -0.00855 -0.02266 -0.03677 -0.02006 -0.04255 C -0.0181 -0.04625 -0.01589 -0.04972 -0.01446 -0.05365 C -0.01315 -0.05781 -0.01146 -0.06128 -0.01042 -0.06521 C -0.0013 -0.09782 -0.01394 -0.06082 -0.00352 -0.09019 C -0.00117 -0.10476 -0.00325 -0.09435 0.00209 -0.11054 C 0.003 -0.11355 0.00404 -0.11656 0.00482 -0.11956 C 0.00534 -0.12164 0.00534 -0.12442 0.00612 -0.1265 C 0.00743 -0.12974 0.00899 -0.13251 0.01016 -0.13552 C 0.01212 -0.14014 0.01576 -0.14916 0.01576 -0.1487 C 0.01628 -0.15217 0.01641 -0.15541 0.0172 -0.15818 C 0.01824 -0.16165 0.01993 -0.1642 0.02136 -0.1672 C 0.02345 -0.17206 0.02657 -0.18062 0.02814 -0.18547 C 0.02918 -0.18848 0.03009 -0.19149 0.031 -0.19449 C 0.03192 -0.19819 0.03244 -0.20236 0.03374 -0.20582 C 0.03478 -0.20906 0.03634 -0.21184 0.03778 -0.21508 C 0.03817 -0.21762 0.03869 -0.2197 0.03908 -0.22201 C 0.04051 -0.22733 0.04221 -0.23242 0.04325 -0.23797 C 0.04403 -0.24236 0.04403 -0.24722 0.04468 -0.25162 C 0.04703 -0.26757 0.04755 -0.26341 0.05158 -0.27891 C 0.05354 -0.28631 0.05419 -0.29509 0.05706 -0.30157 C 0.05836 -0.30434 0.05979 -0.30735 0.06122 -0.31036 C 0.06305 -0.31521 0.06396 -0.32123 0.06656 -0.32423 L 0.0749 -0.33325 C 0.09053 -0.33256 0.10603 -0.33302 0.12153 -0.33094 C 0.12531 -0.33048 0.1287 -0.32724 0.13248 -0.32631 C 0.13977 -0.32493 0.14693 -0.32493 0.15462 -0.32423 L 0.16257 -0.32192 C 0.16595 -0.32123 0.16908 -0.32053 0.17233 -0.31961 C 0.19604 -0.31198 0.17025 -0.31753 0.19578 -0.3129 C 0.20412 -0.30828 0.21337 -0.30319 0.22196 -0.29926 C 0.226 -0.29741 0.2303 -0.29694 0.23434 -0.29486 C 0.24085 -0.2907 0.24697 -0.28469 0.25362 -0.28122 C 0.26169 -0.27636 0.263 -0.27636 0.2712 -0.26965 C 0.27706 -0.26549 0.28201 -0.25948 0.28787 -0.25624 C 0.29152 -0.25416 0.2953 -0.25185 0.29895 -0.24953 C 0.30168 -0.24745 0.30442 -0.24445 0.30702 -0.24236 C 0.31432 -0.23751 0.32148 -0.23196 0.32891 -0.22872 C 0.33281 -0.22733 0.33633 -0.22594 0.34024 -0.22433 C 0.37293 -0.20906 0.34936 -0.21924 0.3646 -0.21253 C 0.37984 -0.21415 0.39482 -0.21461 0.40993 -0.21762 C 0.41214 -0.21785 0.41371 -0.22063 0.41579 -0.22201 C 0.42764 -0.2308 0.41787 -0.22132 0.43077 -0.23566 L 0.43077 -0.23543 C 0.43272 -0.23728 0.43455 -0.23843 0.43637 -0.24005 C 0.44002 -0.24445 0.44327 -0.24977 0.44731 -0.25416 C 0.45187 -0.25855 0.46255 -0.26827 0.46516 -0.27428 C 0.47297 -0.29139 0.46516 -0.2759 0.47467 -0.29024 C 0.48496 -0.30527 0.47857 -0.29718 0.48717 -0.3129 C 0.49303 -0.32377 0.49551 -0.32446 0.49968 -0.33557 C 0.50072 -0.33857 0.50098 -0.34227 0.50228 -0.34459 C 0.50345 -0.34713 0.50528 -0.34898 0.50645 -0.35129 C 0.50762 -0.35407 0.50788 -0.35777 0.50932 -0.36054 C 0.51036 -0.36378 0.51205 -0.36656 0.51335 -0.36956 C 0.51713 -0.37835 0.51922 -0.38598 0.52416 -0.39454 C 0.52729 -0.39986 0.53055 -0.40564 0.53393 -0.4105 C 0.53888 -0.4172 0.54514 -0.42229 0.54904 -0.43085 C 0.55087 -0.43455 0.55243 -0.43894 0.55452 -0.44218 C 0.55699 -0.44565 0.55999 -0.44842 0.56272 -0.4512 C 0.57054 -0.45906 0.5777 -0.46924 0.5863 -0.47409 C 0.58734 -0.47479 0.58903 -0.47525 0.59034 -0.47618 C 0.5919 -0.47756 0.59281 -0.47965 0.59437 -0.4808 C 0.59659 -0.48219 0.59893 -0.48219 0.60128 -0.48288 C 0.60271 -0.48404 0.60388 -0.48473 0.60558 -0.48543 C 0.60753 -0.48612 0.61001 -0.48681 0.61235 -0.48797 C 0.6143 -0.4882 0.61613 -0.48936 0.61782 -0.49005 C 0.6242 -0.49213 0.63189 -0.49352 0.63827 -0.49468 C 0.65065 -0.4963 0.6694 -0.49815 0.68126 -0.49907 C 0.69676 -0.50555 0.67279 -0.49607 0.70848 -0.50601 L 0.71682 -0.50832 C 0.7189 -0.50971 0.72138 -0.51156 0.72372 -0.51272 C 0.7275 -0.51526 0.73597 -0.51965 0.73597 -0.51942 C 0.73727 -0.52127 0.7387 -0.52289 0.74 -0.52405 C 0.74352 -0.52682 0.74743 -0.52891 0.75095 -0.53076 C 0.75407 -0.53607 0.75538 -0.53908 0.75941 -0.54232 C 0.76059 -0.54324 0.76202 -0.54371 0.76332 -0.5444 C 0.76462 -0.54602 0.76619 -0.54741 0.76762 -0.54903 C 0.77179 -0.55411 0.77557 -0.56013 0.77986 -0.56475 C 0.78403 -0.56961 0.78546 -0.57076 0.7895 -0.57631 C 0.79224 -0.58002 0.79471 -0.58418 0.79784 -0.58765 C 0.80084 -0.59112 0.80448 -0.5932 0.80735 -0.59667 C 0.80943 -0.59944 0.81087 -0.60337 0.81295 -0.60592 C 0.8291 -0.62604 0.80696 -0.59297 0.82376 -0.61725 C 0.83158 -0.62835 0.82728 -0.62257 0.83223 -0.63321 C 0.83574 -0.64084 0.839 -0.64893 0.84317 -0.65564 C 0.84512 -0.65865 0.84695 -0.66165 0.84864 -0.66489 C 0.8558 -0.6783 0.84942 -0.67021 0.85685 -0.67854 C 0.86075 -0.70328 0.85398 -0.66443 0.86649 -0.70559 C 0.86805 -0.71022 0.86922 -0.71508 0.87065 -0.71924 C 0.8717 -0.72248 0.87352 -0.72525 0.87495 -0.72849 C 0.87586 -0.7308 0.87678 -0.73288 0.87756 -0.7352 C 0.87808 -0.7382 0.87821 -0.74144 0.87899 -0.74445 C 0.88029 -0.75069 0.88225 -0.75462 0.88459 -0.7604 C 0.88498 -0.76272 0.88524 -0.76503 0.88589 -0.76711 C 0.88863 -0.77775 0.8898 -0.77705 0.89137 -0.79001 C 0.89163 -0.79209 0.89345 -0.80758 0.89397 -0.81036 C 0.89475 -0.8129 0.89605 -0.81475 0.89684 -0.81706 C 0.89931 -0.82562 0.9014 -0.83788 0.90244 -0.84667 C 0.9027 -0.8499 0.90439 -0.87164 0.90648 -0.87396 L 0.91077 -0.87835 L 0.90648 -0.88274 " pathEditMode="relative" rAng="0" ptsTypes="AAAAAAAAAAAAAAAAAAAAAAAAAAAAAAAAAAAAAAAAAAAAAAAAAAAAAAAAAAAAAAAAAAAAAAAAAAAAAAAAAAAAAAAAAAAAAAAAAAAAAAAAAAAAAAAAA">
                                      <p:cBhvr>
                                        <p:cTn id="2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011" y="-5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770" y="-212614"/>
            <a:ext cx="8766175" cy="707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7812" y="644525"/>
            <a:ext cx="768351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87" y="3776773"/>
            <a:ext cx="1377951" cy="125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3843370" y="3789447"/>
            <a:ext cx="4941887" cy="646113"/>
          </a:xfrm>
          <a:prstGeom prst="rect">
            <a:avLst/>
          </a:prstGeom>
        </p:spPr>
        <p:txBody>
          <a:bodyPr wrap="none" lIns="90683" tIns="45333" rIns="90683" bIns="45333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zh-CN" sz="36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方正稚艺_GBK"/>
                <a:cs typeface="Times New Roman" panose="02020603050405020304" pitchFamily="18" charset="0"/>
              </a:rPr>
              <a:t>SINH HOẠT DƯỚI CỜ</a:t>
            </a:r>
            <a:endParaRPr lang="zh-CN" altLang="en-US" sz="36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方正稚艺_GBK"/>
              <a:cs typeface="Times New Roman" panose="02020603050405020304" pitchFamily="18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5520939" y="1973263"/>
            <a:ext cx="1907360" cy="2143516"/>
          </a:xfrm>
          <a:prstGeom prst="rect">
            <a:avLst/>
          </a:prstGeom>
        </p:spPr>
        <p:txBody>
          <a:bodyPr wrap="none" lIns="90683" tIns="45333" rIns="90683" bIns="45333">
            <a:spAutoFit/>
          </a:bodyPr>
          <a:lstStyle/>
          <a:p>
            <a:pPr algn="ctr" eaLnBrk="1" hangingPunct="1">
              <a:defRPr/>
            </a:pPr>
            <a:r>
              <a:rPr lang="en-US" altLang="zh-CN" sz="13300" b="1" dirty="0">
                <a:solidFill>
                  <a:schemeClr val="accent6">
                    <a:lumMod val="75000"/>
                  </a:schemeClr>
                </a:solidFill>
                <a:effectLst>
                  <a:glow rad="88900">
                    <a:schemeClr val="bg1"/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方正大标宋简体" panose="02010601030101010101" charset="-122"/>
                <a:ea typeface="方正大标宋简体" panose="02010601030101010101" charset="-122"/>
              </a:rPr>
              <a:t>01</a:t>
            </a:r>
          </a:p>
        </p:txBody>
      </p:sp>
      <p:pic>
        <p:nvPicPr>
          <p:cNvPr id="11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113" y="184262"/>
            <a:ext cx="808039" cy="736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826" y="1527175"/>
            <a:ext cx="860425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988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150"/>
                            </p:stCondLst>
                            <p:childTnLst>
                              <p:par>
                                <p:cTn id="3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1" grpId="0"/>
      <p:bldP spid="21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Cách làm thiệp sinh nhật đơn giả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18446" y="68131"/>
            <a:ext cx="9253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/>
              <a:t>Thảo</a:t>
            </a:r>
            <a:r>
              <a:rPr lang="en-US" sz="2800" dirty="0" smtClean="0"/>
              <a:t> </a:t>
            </a:r>
            <a:r>
              <a:rPr lang="en-US" sz="2800" dirty="0" err="1" smtClean="0"/>
              <a:t>luận</a:t>
            </a:r>
            <a:r>
              <a:rPr lang="en-US" sz="2800" dirty="0" smtClean="0"/>
              <a:t> </a:t>
            </a:r>
            <a:r>
              <a:rPr lang="en-US" sz="2800" dirty="0" err="1"/>
              <a:t>về</a:t>
            </a:r>
            <a:r>
              <a:rPr lang="en-US" sz="2800" dirty="0"/>
              <a:t> </a:t>
            </a:r>
            <a:r>
              <a:rPr lang="en-US" sz="2800" dirty="0" err="1" smtClean="0"/>
              <a:t>cách</a:t>
            </a:r>
            <a:r>
              <a:rPr lang="en-US" sz="2800" dirty="0" smtClean="0"/>
              <a:t> </a:t>
            </a:r>
            <a:r>
              <a:rPr lang="en-US" sz="2800" dirty="0" err="1" smtClean="0"/>
              <a:t>phòng</a:t>
            </a:r>
            <a:r>
              <a:rPr lang="en-US" sz="2800" dirty="0" smtClean="0"/>
              <a:t> </a:t>
            </a:r>
            <a:r>
              <a:rPr lang="en-US" sz="2800" dirty="0" err="1"/>
              <a:t>tránh</a:t>
            </a:r>
            <a:r>
              <a:rPr lang="en-US" sz="2800" dirty="0"/>
              <a:t> </a:t>
            </a:r>
            <a:r>
              <a:rPr lang="en-US" sz="2800" dirty="0" err="1"/>
              <a:t>bắt</a:t>
            </a:r>
            <a:r>
              <a:rPr lang="en-US" sz="2800" dirty="0"/>
              <a:t> </a:t>
            </a:r>
            <a:r>
              <a:rPr lang="en-US" sz="2800" dirty="0" err="1"/>
              <a:t>cóc</a:t>
            </a:r>
            <a:r>
              <a:rPr lang="en-US" sz="2800" dirty="0"/>
              <a:t>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0" y="68131"/>
            <a:ext cx="2832847" cy="8921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 smtClean="0">
                <a:solidFill>
                  <a:schemeClr val="tx1"/>
                </a:solidFill>
              </a:rPr>
              <a:t>Thảo</a:t>
            </a:r>
            <a:r>
              <a:rPr lang="en-GB" sz="2800" dirty="0" smtClean="0">
                <a:solidFill>
                  <a:schemeClr val="tx1"/>
                </a:solidFill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</a:rPr>
              <a:t>luận</a:t>
            </a:r>
            <a:r>
              <a:rPr lang="en-GB" sz="2800" dirty="0" smtClean="0">
                <a:solidFill>
                  <a:schemeClr val="tx1"/>
                </a:solidFill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</a:rPr>
              <a:t>nhóm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6149" y="1581912"/>
            <a:ext cx="7143750" cy="4805343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7059168" y="507576"/>
            <a:ext cx="2313432" cy="1490472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 </a:t>
            </a:r>
            <a:r>
              <a:rPr lang="vi-VN" dirty="0">
                <a:solidFill>
                  <a:schemeClr val="tx1"/>
                </a:solidFill>
              </a:rPr>
              <a:t>Không nói chuyện với người lạ dù ở đâu.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Cloud Callout 7"/>
          <p:cNvSpPr/>
          <p:nvPr/>
        </p:nvSpPr>
        <p:spPr>
          <a:xfrm>
            <a:off x="8876830" y="960287"/>
            <a:ext cx="2598889" cy="167318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Không đi đường vắng 1 mình</a:t>
            </a:r>
            <a:r>
              <a:rPr lang="vi-VN" dirty="0"/>
              <a:t>.</a:t>
            </a:r>
            <a:endParaRPr lang="en-US" dirty="0"/>
          </a:p>
        </p:txBody>
      </p:sp>
      <p:sp>
        <p:nvSpPr>
          <p:cNvPr id="9" name="Cloud Callout 8"/>
          <p:cNvSpPr/>
          <p:nvPr/>
        </p:nvSpPr>
        <p:spPr>
          <a:xfrm>
            <a:off x="2360722" y="591351"/>
            <a:ext cx="2289787" cy="1764792"/>
          </a:xfrm>
          <a:prstGeom prst="cloudCallout">
            <a:avLst>
              <a:gd name="adj1" fmla="val 22517"/>
              <a:gd name="adj2" fmla="val 6042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</a:rPr>
              <a:t>Không nên mở cửa cho người lạ vào nhà của mình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Oval Callout 10"/>
          <p:cNvSpPr/>
          <p:nvPr/>
        </p:nvSpPr>
        <p:spPr>
          <a:xfrm>
            <a:off x="6841190" y="5136727"/>
            <a:ext cx="3374136" cy="1170432"/>
          </a:xfrm>
          <a:prstGeom prst="wedgeEllipseCallout">
            <a:avLst>
              <a:gd name="adj1" fmla="val -61754"/>
              <a:gd name="adj2" fmla="val -6328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không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nhận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đồ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từ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người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lạ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2" name="Cloud Callout 11"/>
          <p:cNvSpPr/>
          <p:nvPr/>
        </p:nvSpPr>
        <p:spPr>
          <a:xfrm>
            <a:off x="5032569" y="369789"/>
            <a:ext cx="2222600" cy="146713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</a:rPr>
              <a:t>luôn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cùng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người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thân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khi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ra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khỏi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nhà</a:t>
            </a:r>
            <a:r>
              <a:rPr lang="en-US" sz="2000" dirty="0">
                <a:solidFill>
                  <a:schemeClr val="tx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6313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 animBg="1"/>
      <p:bldP spid="7" grpId="0" animBg="1"/>
      <p:bldP spid="8" grpId="0" animBg="1"/>
      <p:bldP spid="9" grpId="0" animBg="1"/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8167E989-995B-418D-911F-33D35542897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752" y="-409434"/>
            <a:ext cx="10072047" cy="7506270"/>
          </a:xfrm>
          <a:prstGeom prst="rect">
            <a:avLst/>
          </a:prstGeom>
        </p:spPr>
      </p:pic>
      <p:pic>
        <p:nvPicPr>
          <p:cNvPr id="13" name="图片 12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xmlns="" id="{50B367B6-A700-4BF0-AEE1-998AC79D8AA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49815">
            <a:off x="2926069" y="42073"/>
            <a:ext cx="3542059" cy="354205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21176602">
            <a:off x="2016022" y="2900442"/>
            <a:ext cx="78415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 </a:t>
            </a:r>
            <a:r>
              <a:rPr lang="en-US" sz="4000" dirty="0" err="1"/>
              <a:t>Em</a:t>
            </a:r>
            <a:r>
              <a:rPr lang="en-US" sz="4000" dirty="0"/>
              <a:t> </a:t>
            </a:r>
            <a:r>
              <a:rPr lang="en-US" sz="4000" dirty="0" err="1"/>
              <a:t>và</a:t>
            </a:r>
            <a:r>
              <a:rPr lang="en-US" sz="4000" dirty="0"/>
              <a:t> </a:t>
            </a:r>
            <a:r>
              <a:rPr lang="en-US" sz="4000" dirty="0" err="1"/>
              <a:t>các</a:t>
            </a:r>
            <a:r>
              <a:rPr lang="en-US" sz="4000" dirty="0"/>
              <a:t> </a:t>
            </a:r>
            <a:r>
              <a:rPr lang="en-US" sz="4000" dirty="0" err="1"/>
              <a:t>bạn</a:t>
            </a:r>
            <a:r>
              <a:rPr lang="en-US" sz="4000" dirty="0"/>
              <a:t> </a:t>
            </a:r>
            <a:r>
              <a:rPr lang="en-US" sz="4000" dirty="0" err="1"/>
              <a:t>chuẩn</a:t>
            </a:r>
            <a:r>
              <a:rPr lang="en-US" sz="4000" dirty="0"/>
              <a:t> </a:t>
            </a:r>
            <a:r>
              <a:rPr lang="en-US" sz="4000" dirty="0" err="1"/>
              <a:t>bị</a:t>
            </a:r>
            <a:r>
              <a:rPr lang="en-US" sz="4000" dirty="0"/>
              <a:t> </a:t>
            </a:r>
            <a:r>
              <a:rPr lang="en-US" sz="4000" dirty="0" err="1"/>
              <a:t>một</a:t>
            </a:r>
            <a:r>
              <a:rPr lang="en-US" sz="4000" dirty="0"/>
              <a:t> </a:t>
            </a:r>
            <a:r>
              <a:rPr lang="en-US" sz="4000" dirty="0" err="1"/>
              <a:t>tiểu</a:t>
            </a:r>
            <a:r>
              <a:rPr lang="en-US" sz="4000" dirty="0"/>
              <a:t> </a:t>
            </a:r>
            <a:r>
              <a:rPr lang="en-US" sz="4000" dirty="0" err="1"/>
              <a:t>phẩm</a:t>
            </a:r>
            <a:r>
              <a:rPr lang="en-US" sz="4000" dirty="0"/>
              <a:t> </a:t>
            </a:r>
            <a:r>
              <a:rPr lang="en-US" sz="4000" dirty="0" err="1"/>
              <a:t>về</a:t>
            </a:r>
            <a:r>
              <a:rPr lang="en-US" sz="4000" dirty="0"/>
              <a:t> </a:t>
            </a:r>
            <a:r>
              <a:rPr lang="en-US" sz="4000" dirty="0" err="1"/>
              <a:t>phòng</a:t>
            </a:r>
            <a:r>
              <a:rPr lang="en-US" sz="4000" dirty="0"/>
              <a:t> </a:t>
            </a:r>
            <a:r>
              <a:rPr lang="en-US" sz="4000" dirty="0" err="1"/>
              <a:t>tránh</a:t>
            </a:r>
            <a:r>
              <a:rPr lang="en-US" sz="4000" dirty="0"/>
              <a:t> </a:t>
            </a:r>
            <a:r>
              <a:rPr lang="en-US" sz="4000" dirty="0" err="1"/>
              <a:t>bị</a:t>
            </a:r>
            <a:r>
              <a:rPr lang="en-US" sz="4000" dirty="0"/>
              <a:t> </a:t>
            </a:r>
            <a:r>
              <a:rPr lang="en-US" sz="4000" dirty="0" err="1"/>
              <a:t>bắt</a:t>
            </a:r>
            <a:r>
              <a:rPr lang="en-US" sz="4000" dirty="0"/>
              <a:t> </a:t>
            </a:r>
            <a:r>
              <a:rPr lang="en-US" sz="4000" dirty="0" err="1"/>
              <a:t>cóc</a:t>
            </a:r>
            <a:r>
              <a:rPr lang="en-US" sz="4000" dirty="0"/>
              <a:t>.</a:t>
            </a:r>
          </a:p>
        </p:txBody>
      </p:sp>
      <p:sp>
        <p:nvSpPr>
          <p:cNvPr id="3" name="Flowchart: Alternate Process 2"/>
          <p:cNvSpPr/>
          <p:nvPr/>
        </p:nvSpPr>
        <p:spPr>
          <a:xfrm>
            <a:off x="2624686" y="95534"/>
            <a:ext cx="5714096" cy="436729"/>
          </a:xfrm>
          <a:prstGeom prst="flowChartAlternate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</a:rPr>
              <a:t>Củng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cố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90921" y="3955917"/>
            <a:ext cx="579421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/>
              <a:t>Gợi ý:</a:t>
            </a:r>
            <a:r>
              <a:rPr lang="vi-VN" sz="3200" dirty="0"/>
              <a:t> </a:t>
            </a:r>
            <a:endParaRPr lang="en-GB" sz="3200" dirty="0" smtClean="0"/>
          </a:p>
          <a:p>
            <a:r>
              <a:rPr lang="vi-VN" sz="3200" dirty="0" smtClean="0"/>
              <a:t>Đi </a:t>
            </a:r>
            <a:r>
              <a:rPr lang="vi-VN" sz="3200" dirty="0"/>
              <a:t>học về trên đoạn đường khá vắng vẻ và phát hiện có người lạ đi theo mình từ rất lâu.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3030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671" y="-131763"/>
            <a:ext cx="8766175" cy="7070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6" y="2821727"/>
            <a:ext cx="12193588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7812" y="644525"/>
            <a:ext cx="768351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87" y="3776773"/>
            <a:ext cx="1377951" cy="125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4392616" y="3868824"/>
            <a:ext cx="3844925" cy="646113"/>
          </a:xfrm>
          <a:prstGeom prst="rect">
            <a:avLst/>
          </a:prstGeom>
        </p:spPr>
        <p:txBody>
          <a:bodyPr wrap="none" lIns="90683" tIns="45333" rIns="90683" bIns="45333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zh-CN" sz="36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方正稚艺_GBK"/>
                <a:cs typeface="Times New Roman" panose="02020603050405020304" pitchFamily="18" charset="0"/>
              </a:rPr>
              <a:t>SINH HOẠT LỚP</a:t>
            </a:r>
            <a:endParaRPr lang="zh-CN" altLang="en-US" sz="36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方正稚艺_GBK"/>
              <a:cs typeface="Times New Roman" panose="02020603050405020304" pitchFamily="18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5520939" y="1973263"/>
            <a:ext cx="1907360" cy="2143516"/>
          </a:xfrm>
          <a:prstGeom prst="rect">
            <a:avLst/>
          </a:prstGeom>
        </p:spPr>
        <p:txBody>
          <a:bodyPr wrap="none" lIns="90683" tIns="45333" rIns="90683" bIns="45333">
            <a:spAutoFit/>
          </a:bodyPr>
          <a:lstStyle/>
          <a:p>
            <a:pPr algn="ctr" eaLnBrk="1" hangingPunct="1">
              <a:defRPr/>
            </a:pPr>
            <a:r>
              <a:rPr lang="en-US" altLang="zh-CN" sz="13300" b="1" dirty="0">
                <a:solidFill>
                  <a:schemeClr val="accent6">
                    <a:lumMod val="75000"/>
                  </a:schemeClr>
                </a:solidFill>
                <a:effectLst>
                  <a:glow rad="88900">
                    <a:schemeClr val="bg1"/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方正大标宋简体" panose="02010601030101010101" charset="-122"/>
                <a:ea typeface="方正大标宋简体" panose="02010601030101010101" charset="-122"/>
              </a:rPr>
              <a:t>03</a:t>
            </a:r>
          </a:p>
        </p:txBody>
      </p:sp>
      <p:pic>
        <p:nvPicPr>
          <p:cNvPr id="11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113" y="184262"/>
            <a:ext cx="808039" cy="736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826" y="1527175"/>
            <a:ext cx="860425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866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3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46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1" grpId="0"/>
      <p:bldP spid="21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19" y="730549"/>
            <a:ext cx="5747536" cy="404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直接连接符 3084"/>
          <p:cNvSpPr>
            <a:spLocks noChangeShapeType="1"/>
          </p:cNvSpPr>
          <p:nvPr/>
        </p:nvSpPr>
        <p:spPr bwMode="auto">
          <a:xfrm>
            <a:off x="5986463" y="3522666"/>
            <a:ext cx="0" cy="768349"/>
          </a:xfrm>
          <a:prstGeom prst="line">
            <a:avLst/>
          </a:prstGeom>
          <a:noFill/>
          <a:ln w="6350">
            <a:solidFill>
              <a:srgbClr val="FFFFF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683" tIns="45333" rIns="90683" bIns="45333"/>
          <a:lstStyle/>
          <a:p>
            <a:pPr eaLnBrk="1" hangingPunct="1">
              <a:defRPr/>
            </a:pPr>
            <a:endParaRPr lang="zh-CN" altLang="en-US" sz="2500">
              <a:solidFill>
                <a:schemeClr val="bg1">
                  <a:lumMod val="65000"/>
                </a:schemeClr>
              </a:solidFill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5278187" y="2844632"/>
            <a:ext cx="6600048" cy="192928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683" tIns="45333" rIns="90683" bIns="45333" rtlCol="0" anchor="ctr"/>
          <a:lstStyle/>
          <a:p>
            <a:pPr algn="ctr"/>
            <a:r>
              <a:rPr lang="vi-VN" sz="4000" b="1" dirty="0">
                <a:solidFill>
                  <a:schemeClr val="tx1"/>
                </a:solidFill>
              </a:rPr>
              <a:t>Thực hành ứng xử trong tình huống có nguy cơ bị bắt cóc.</a:t>
            </a:r>
            <a:endParaRPr lang="en-US" sz="4000" b="1" i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549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 (216)">
            <a:extLst>
              <a:ext uri="{FF2B5EF4-FFF2-40B4-BE49-F238E27FC236}">
                <a16:creationId xmlns="" xmlns:a16="http://schemas.microsoft.com/office/drawing/2014/main" id="{397D8443-0CB9-479A-BBAA-55D03868958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558863" y="169682"/>
            <a:ext cx="5639892" cy="6019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EF0B013-E220-4939-88D5-1BE69F4096F9}"/>
              </a:ext>
            </a:extLst>
          </p:cNvPr>
          <p:cNvSpPr txBox="1"/>
          <p:nvPr/>
        </p:nvSpPr>
        <p:spPr>
          <a:xfrm rot="270639">
            <a:off x="4191913" y="3236237"/>
            <a:ext cx="3631867" cy="1015662"/>
          </a:xfrm>
          <a:prstGeom prst="rect">
            <a:avLst/>
          </a:prstGeom>
          <a:noFill/>
        </p:spPr>
        <p:txBody>
          <a:bodyPr wrap="square" lIns="90683" tIns="45333" rIns="90683" bIns="45333" rtlCol="0">
            <a:spAutoFit/>
          </a:bodyPr>
          <a:lstStyle/>
          <a:p>
            <a:pPr algn="ctr">
              <a:defRPr/>
            </a:pPr>
            <a:r>
              <a:rPr lang="en-US" sz="6000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Vận</a:t>
            </a:r>
            <a:r>
              <a:rPr lang="en-US" sz="6000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dụng</a:t>
            </a:r>
            <a:endParaRPr lang="en-US" sz="60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5192" y="86721"/>
            <a:ext cx="12161839" cy="6664009"/>
            <a:chOff x="0" y="0"/>
            <a:chExt cx="9144000" cy="5132867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5800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Cách làm thiệp sinh nhật đơn giả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19200" y="95532"/>
            <a:ext cx="10972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 err="1"/>
              <a:t>Quan</a:t>
            </a:r>
            <a:r>
              <a:rPr lang="en-US" sz="3600" dirty="0"/>
              <a:t> </a:t>
            </a:r>
            <a:r>
              <a:rPr lang="en-US" sz="3600" dirty="0" err="1"/>
              <a:t>sát</a:t>
            </a:r>
            <a:r>
              <a:rPr lang="en-US" sz="3600" dirty="0"/>
              <a:t> </a:t>
            </a:r>
            <a:r>
              <a:rPr lang="en-US" sz="3600" dirty="0" err="1"/>
              <a:t>tranh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thảo</a:t>
            </a:r>
            <a:r>
              <a:rPr lang="en-US" sz="3600" dirty="0"/>
              <a:t> </a:t>
            </a:r>
            <a:r>
              <a:rPr lang="en-US" sz="3600" dirty="0" err="1"/>
              <a:t>luận</a:t>
            </a:r>
            <a:r>
              <a:rPr lang="en-US" sz="3600" dirty="0"/>
              <a:t> </a:t>
            </a:r>
            <a:r>
              <a:rPr lang="en-US" sz="3600" dirty="0" err="1"/>
              <a:t>về</a:t>
            </a:r>
            <a:r>
              <a:rPr lang="en-US" sz="3600" dirty="0"/>
              <a:t> </a:t>
            </a:r>
            <a:r>
              <a:rPr lang="en-US" sz="3600" dirty="0" err="1"/>
              <a:t>cách</a:t>
            </a:r>
            <a:r>
              <a:rPr lang="en-US" sz="3600" dirty="0"/>
              <a:t> </a:t>
            </a:r>
            <a:r>
              <a:rPr lang="en-US" sz="3600" dirty="0" err="1"/>
              <a:t>xử</a:t>
            </a:r>
            <a:r>
              <a:rPr lang="en-US" sz="3600" dirty="0"/>
              <a:t> </a:t>
            </a:r>
            <a:r>
              <a:rPr lang="en-US" sz="3600" dirty="0" err="1"/>
              <a:t>lí</a:t>
            </a:r>
            <a:r>
              <a:rPr lang="en-US" sz="3600" dirty="0"/>
              <a:t> </a:t>
            </a:r>
            <a:r>
              <a:rPr lang="en-US" sz="3600" dirty="0" err="1"/>
              <a:t>tình</a:t>
            </a:r>
            <a:r>
              <a:rPr lang="en-US" sz="3600" dirty="0"/>
              <a:t> </a:t>
            </a:r>
            <a:r>
              <a:rPr lang="en-US" sz="3600" dirty="0" err="1"/>
              <a:t>huống</a:t>
            </a:r>
            <a:r>
              <a:rPr lang="en-US" sz="3600" dirty="0"/>
              <a:t> </a:t>
            </a:r>
            <a:r>
              <a:rPr lang="en-US" sz="3600" dirty="0" err="1"/>
              <a:t>sau</a:t>
            </a:r>
            <a:r>
              <a:rPr lang="en-US" sz="3600" dirty="0"/>
              <a:t>:</a:t>
            </a:r>
            <a:endParaRPr lang="vi-VN" sz="3600" dirty="0">
              <a:solidFill>
                <a:srgbClr val="FF0000"/>
              </a:solidFill>
            </a:endParaRPr>
          </a:p>
        </p:txBody>
      </p:sp>
      <p:pic>
        <p:nvPicPr>
          <p:cNvPr id="4" name="图片 7">
            <a:extLst>
              <a:ext uri="{FF2B5EF4-FFF2-40B4-BE49-F238E27FC236}">
                <a16:creationId xmlns="" xmlns:a16="http://schemas.microsoft.com/office/drawing/2014/main" id="{FC3548E1-949D-449D-91FD-D4428305B2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75" y="95532"/>
            <a:ext cx="878517" cy="82527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96" y="1272506"/>
            <a:ext cx="3706689" cy="49625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6003" y="1135334"/>
            <a:ext cx="7893620" cy="523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419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accel="46000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accel="46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Cách làm thiệp sinh nhật đơn giả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3531" y="2830606"/>
            <a:ext cx="5391150" cy="3581400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4285130" y="0"/>
            <a:ext cx="4939553" cy="302110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err="1"/>
              <a:t>Đóng</a:t>
            </a:r>
            <a:r>
              <a:rPr lang="en-US" sz="3600" dirty="0"/>
              <a:t> </a:t>
            </a:r>
            <a:r>
              <a:rPr lang="en-US" sz="3600" dirty="0" err="1"/>
              <a:t>vai</a:t>
            </a:r>
            <a:r>
              <a:rPr lang="en-US" sz="3600" dirty="0"/>
              <a:t> </a:t>
            </a:r>
            <a:r>
              <a:rPr lang="en-US" sz="3600" dirty="0" err="1"/>
              <a:t>xử</a:t>
            </a:r>
            <a:r>
              <a:rPr lang="en-US" sz="3600" dirty="0"/>
              <a:t> </a:t>
            </a:r>
            <a:r>
              <a:rPr lang="en-US" sz="3600" dirty="0" err="1"/>
              <a:t>lí</a:t>
            </a:r>
            <a:r>
              <a:rPr lang="en-US" sz="3600" dirty="0"/>
              <a:t> </a:t>
            </a:r>
            <a:r>
              <a:rPr lang="en-US" sz="3600" dirty="0" err="1"/>
              <a:t>tình</a:t>
            </a:r>
            <a:r>
              <a:rPr lang="en-US" sz="3600" dirty="0"/>
              <a:t> </a:t>
            </a:r>
            <a:r>
              <a:rPr lang="en-US" sz="3600" dirty="0" err="1" smtClean="0"/>
              <a:t>huống</a:t>
            </a:r>
            <a:r>
              <a:rPr lang="en-US" sz="3600" dirty="0" smtClean="0">
                <a:solidFill>
                  <a:prstClr val="white"/>
                </a:solidFill>
              </a:rPr>
              <a:t>.</a:t>
            </a:r>
            <a:endParaRPr lang="en-US" sz="3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82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Cách làm thiệp sinh nhật đơn giả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19200" y="95532"/>
            <a:ext cx="10972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prstClr val="black"/>
                </a:solidFill>
              </a:rPr>
              <a:t>Quan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sát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tranh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và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thảo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luận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về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cách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xử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lí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tình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huống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sau</a:t>
            </a:r>
            <a:r>
              <a:rPr lang="en-US" sz="3600" dirty="0">
                <a:solidFill>
                  <a:prstClr val="black"/>
                </a:solidFill>
              </a:rPr>
              <a:t>:</a:t>
            </a:r>
            <a:endParaRPr lang="vi-VN" sz="3600" dirty="0">
              <a:solidFill>
                <a:srgbClr val="FF0000"/>
              </a:solidFill>
            </a:endParaRPr>
          </a:p>
        </p:txBody>
      </p:sp>
      <p:pic>
        <p:nvPicPr>
          <p:cNvPr id="4" name="图片 7">
            <a:extLst>
              <a:ext uri="{FF2B5EF4-FFF2-40B4-BE49-F238E27FC236}">
                <a16:creationId xmlns="" xmlns:a16="http://schemas.microsoft.com/office/drawing/2014/main" id="{FC3548E1-949D-449D-91FD-D4428305B2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75" y="95532"/>
            <a:ext cx="878517" cy="82527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8262" y="741863"/>
            <a:ext cx="7893620" cy="4663855"/>
          </a:xfrm>
          <a:prstGeom prst="rect">
            <a:avLst/>
          </a:prstGeom>
        </p:spPr>
      </p:pic>
      <p:sp>
        <p:nvSpPr>
          <p:cNvPr id="7" name="Horizontal Scroll 6"/>
          <p:cNvSpPr/>
          <p:nvPr/>
        </p:nvSpPr>
        <p:spPr>
          <a:xfrm>
            <a:off x="1515035" y="5405718"/>
            <a:ext cx="9009530" cy="1317812"/>
          </a:xfrm>
          <a:prstGeom prst="horizont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smtClean="0">
                <a:solidFill>
                  <a:schemeClr val="tx1"/>
                </a:solidFill>
              </a:rPr>
              <a:t>E</a:t>
            </a:r>
            <a:r>
              <a:rPr lang="vi-VN" sz="3600" dirty="0" smtClean="0">
                <a:solidFill>
                  <a:schemeClr val="tx1"/>
                </a:solidFill>
              </a:rPr>
              <a:t>m </a:t>
            </a:r>
            <a:r>
              <a:rPr lang="vi-VN" sz="3600" dirty="0">
                <a:solidFill>
                  <a:schemeClr val="tx1"/>
                </a:solidFill>
              </a:rPr>
              <a:t>sẽ từ chối  và nhờ sự can thiệp của người lớn hoặc thầy cô.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9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accel="46000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accel="46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4" descr="图片包含 事情&#10;&#10;已生成高可信度的说明">
            <a:extLst>
              <a:ext uri="{FF2B5EF4-FFF2-40B4-BE49-F238E27FC236}">
                <a16:creationId xmlns="" xmlns:a16="http://schemas.microsoft.com/office/drawing/2014/main" id="{9C253A7F-6D57-40D6-A7E6-CC504582956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5207" y="0"/>
            <a:ext cx="7961586" cy="6858000"/>
          </a:xfrm>
          <a:prstGeom prst="rect">
            <a:avLst/>
          </a:prstGeom>
        </p:spPr>
      </p:pic>
      <p:pic>
        <p:nvPicPr>
          <p:cNvPr id="7" name="PA_图片 4">
            <a:extLst>
              <a:ext uri="{FF2B5EF4-FFF2-40B4-BE49-F238E27FC236}">
                <a16:creationId xmlns="" xmlns:a16="http://schemas.microsoft.com/office/drawing/2014/main" id="{C222FBF7-B403-415C-A64B-E98F05EB324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46583"/>
            <a:ext cx="4719700" cy="3211417"/>
          </a:xfrm>
          <a:prstGeom prst="rect">
            <a:avLst/>
          </a:prstGeom>
        </p:spPr>
      </p:pic>
      <p:pic>
        <p:nvPicPr>
          <p:cNvPr id="8" name="PA_图片 5">
            <a:extLst>
              <a:ext uri="{FF2B5EF4-FFF2-40B4-BE49-F238E27FC236}">
                <a16:creationId xmlns="" xmlns:a16="http://schemas.microsoft.com/office/drawing/2014/main" id="{0BDE6185-9F52-4850-8D85-FC9CE1A4260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66724" y="6135202"/>
            <a:ext cx="3771752" cy="412273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393045">
            <a:off x="4061138" y="1762381"/>
            <a:ext cx="361206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prstClr val="black"/>
                </a:solidFill>
              </a:rPr>
              <a:t>Chia </a:t>
            </a:r>
            <a:r>
              <a:rPr lang="en-US" sz="4800" dirty="0" err="1" smtClean="0">
                <a:solidFill>
                  <a:prstClr val="black"/>
                </a:solidFill>
              </a:rPr>
              <a:t>sẻ</a:t>
            </a:r>
            <a:r>
              <a:rPr lang="en-US" sz="4800" dirty="0" smtClean="0">
                <a:solidFill>
                  <a:prstClr val="black"/>
                </a:solidFill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</a:rPr>
              <a:t>cảm</a:t>
            </a:r>
            <a:r>
              <a:rPr lang="en-US" sz="4800" dirty="0" smtClean="0">
                <a:solidFill>
                  <a:prstClr val="black"/>
                </a:solidFill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</a:rPr>
              <a:t>xúc</a:t>
            </a:r>
            <a:r>
              <a:rPr lang="en-US" sz="4800" dirty="0" smtClean="0">
                <a:solidFill>
                  <a:prstClr val="black"/>
                </a:solidFill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</a:rPr>
              <a:t>sau</a:t>
            </a:r>
            <a:r>
              <a:rPr lang="en-US" sz="4800" dirty="0" smtClean="0">
                <a:solidFill>
                  <a:prstClr val="black"/>
                </a:solidFill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</a:rPr>
              <a:t>khi</a:t>
            </a:r>
            <a:r>
              <a:rPr lang="en-US" sz="4800" dirty="0" smtClean="0">
                <a:solidFill>
                  <a:prstClr val="black"/>
                </a:solidFill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</a:rPr>
              <a:t>đóng</a:t>
            </a:r>
            <a:r>
              <a:rPr lang="en-US" sz="4800" dirty="0" smtClean="0">
                <a:solidFill>
                  <a:prstClr val="black"/>
                </a:solidFill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</a:rPr>
              <a:t>vai</a:t>
            </a:r>
            <a:r>
              <a:rPr lang="en-US" sz="4800" dirty="0" smtClean="0">
                <a:solidFill>
                  <a:prstClr val="black"/>
                </a:solidFill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</a:rPr>
              <a:t>xử</a:t>
            </a:r>
            <a:r>
              <a:rPr lang="en-US" sz="4800" dirty="0" smtClean="0">
                <a:solidFill>
                  <a:prstClr val="black"/>
                </a:solidFill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</a:rPr>
              <a:t>lí</a:t>
            </a:r>
            <a:r>
              <a:rPr lang="en-US" sz="4800" dirty="0" smtClean="0">
                <a:solidFill>
                  <a:prstClr val="black"/>
                </a:solidFill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</a:rPr>
              <a:t>tình</a:t>
            </a:r>
            <a:r>
              <a:rPr lang="en-US" sz="4800" dirty="0" smtClean="0">
                <a:solidFill>
                  <a:prstClr val="black"/>
                </a:solidFill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</a:rPr>
              <a:t>huống</a:t>
            </a:r>
            <a:r>
              <a:rPr lang="en-US" sz="4800" dirty="0" smtClean="0">
                <a:solidFill>
                  <a:prstClr val="black"/>
                </a:solidFill>
              </a:rPr>
              <a:t>.</a:t>
            </a:r>
            <a:endParaRPr lang="en-US" sz="4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68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959 0.13483 L -0.20959 0.13529 C -0.19018 0.13321 -0.17103 0.13368 -0.15175 0.13021 C -0.14511 0.12905 -0.13247 0.12119 -0.13247 0.12142 C -0.13065 0.11911 -0.12909 0.11633 -0.12713 0.11425 C -0.12596 0.11309 -0.12427 0.11332 -0.12283 0.11217 C -0.10616 0.09436 -0.11827 0.10245 -0.10225 0.0895 C -0.10017 0.08742 -0.09756 0.08673 -0.09548 0.08488 C -0.09105 0.08095 -0.08441 0.07308 -0.08037 0.06892 C -0.07307 0.06152 -0.07307 0.06291 -0.06669 0.05273 C -0.05601 0.03677 -0.05653 0.03608 -0.04754 0.01642 C -0.04572 0.01272 -0.04364 0.00925 -0.04194 0.00509 C -0.04012 0.0007 -0.03855 -0.00416 -0.03634 -0.00832 C -0.03634 -0.00855 -0.02266 -0.03677 -0.02006 -0.04255 C -0.0181 -0.04625 -0.01589 -0.04972 -0.01446 -0.05365 C -0.01315 -0.05781 -0.01146 -0.06128 -0.01042 -0.06521 C -0.0013 -0.09782 -0.01394 -0.06082 -0.00352 -0.09019 C -0.00117 -0.10476 -0.00325 -0.09435 0.00209 -0.11054 C 0.003 -0.11355 0.00404 -0.11656 0.00482 -0.11956 C 0.00534 -0.12164 0.00534 -0.12442 0.00612 -0.1265 C 0.00743 -0.12974 0.00899 -0.13251 0.01016 -0.13552 C 0.01212 -0.14014 0.01576 -0.14916 0.01576 -0.1487 C 0.01628 -0.15217 0.01641 -0.15541 0.0172 -0.15818 C 0.01824 -0.16165 0.01993 -0.1642 0.02136 -0.1672 C 0.02345 -0.17206 0.02657 -0.18062 0.02814 -0.18547 C 0.02918 -0.18848 0.03009 -0.19149 0.031 -0.19449 C 0.03192 -0.19819 0.03244 -0.20236 0.03374 -0.20582 C 0.03478 -0.20906 0.03634 -0.21184 0.03778 -0.21508 C 0.03817 -0.21762 0.03869 -0.2197 0.03908 -0.22201 C 0.04051 -0.22733 0.04221 -0.23242 0.04325 -0.23797 C 0.04403 -0.24236 0.04403 -0.24722 0.04468 -0.25162 C 0.04703 -0.26757 0.04755 -0.26341 0.05158 -0.27891 C 0.05354 -0.28631 0.05419 -0.29509 0.05706 -0.30157 C 0.05836 -0.30434 0.05979 -0.30735 0.06122 -0.31036 C 0.06305 -0.31521 0.06396 -0.32123 0.06656 -0.32423 L 0.0749 -0.33325 C 0.09053 -0.33256 0.10603 -0.33302 0.12153 -0.33094 C 0.12531 -0.33048 0.1287 -0.32724 0.13248 -0.32631 C 0.13977 -0.32493 0.14693 -0.32493 0.15462 -0.32423 L 0.16257 -0.32192 C 0.16595 -0.32123 0.16908 -0.32053 0.17233 -0.31961 C 0.19604 -0.31198 0.17025 -0.31753 0.19578 -0.3129 C 0.20412 -0.30828 0.21337 -0.30319 0.22196 -0.29926 C 0.226 -0.29741 0.2303 -0.29694 0.23434 -0.29486 C 0.24085 -0.2907 0.24697 -0.28469 0.25362 -0.28122 C 0.26169 -0.27636 0.263 -0.27636 0.2712 -0.26965 C 0.27706 -0.26549 0.28201 -0.25948 0.28787 -0.25624 C 0.29152 -0.25416 0.2953 -0.25185 0.29895 -0.24953 C 0.30168 -0.24745 0.30442 -0.24445 0.30702 -0.24236 C 0.31432 -0.23751 0.32148 -0.23196 0.32891 -0.22872 C 0.33281 -0.22733 0.33633 -0.22594 0.34024 -0.22433 C 0.37293 -0.20906 0.34936 -0.21924 0.3646 -0.21253 C 0.37984 -0.21415 0.39482 -0.21461 0.40993 -0.21762 C 0.41214 -0.21785 0.41371 -0.22063 0.41579 -0.22201 C 0.42764 -0.2308 0.41787 -0.22132 0.43077 -0.23566 L 0.43077 -0.23543 C 0.43272 -0.23728 0.43455 -0.23843 0.43637 -0.24005 C 0.44002 -0.24445 0.44327 -0.24977 0.44731 -0.25416 C 0.45187 -0.25855 0.46255 -0.26827 0.46516 -0.27428 C 0.47297 -0.29139 0.46516 -0.2759 0.47467 -0.29024 C 0.48496 -0.30527 0.47857 -0.29718 0.48717 -0.3129 C 0.49303 -0.32377 0.49551 -0.32446 0.49968 -0.33557 C 0.50072 -0.33857 0.50098 -0.34227 0.50228 -0.34459 C 0.50345 -0.34713 0.50528 -0.34898 0.50645 -0.35129 C 0.50762 -0.35407 0.50788 -0.35777 0.50932 -0.36054 C 0.51036 -0.36378 0.51205 -0.36656 0.51335 -0.36956 C 0.51713 -0.37835 0.51922 -0.38598 0.52416 -0.39454 C 0.52729 -0.39986 0.53055 -0.40564 0.53393 -0.4105 C 0.53888 -0.4172 0.54514 -0.42229 0.54904 -0.43085 C 0.55087 -0.43455 0.55243 -0.43894 0.55452 -0.44218 C 0.55699 -0.44565 0.55999 -0.44842 0.56272 -0.4512 C 0.57054 -0.45906 0.5777 -0.46924 0.5863 -0.47409 C 0.58734 -0.47479 0.58903 -0.47525 0.59034 -0.47618 C 0.5919 -0.47756 0.59281 -0.47965 0.59437 -0.4808 C 0.59659 -0.48219 0.59893 -0.48219 0.60128 -0.48288 C 0.60271 -0.48404 0.60388 -0.48473 0.60558 -0.48543 C 0.60753 -0.48612 0.61001 -0.48681 0.61235 -0.48797 C 0.6143 -0.4882 0.61613 -0.48936 0.61782 -0.49005 C 0.6242 -0.49213 0.63189 -0.49352 0.63827 -0.49468 C 0.65065 -0.4963 0.6694 -0.49815 0.68126 -0.49907 C 0.69676 -0.50555 0.67279 -0.49607 0.70848 -0.50601 L 0.71682 -0.50832 C 0.7189 -0.50971 0.72138 -0.51156 0.72372 -0.51272 C 0.7275 -0.51526 0.73597 -0.51965 0.73597 -0.51942 C 0.73727 -0.52127 0.7387 -0.52289 0.74 -0.52405 C 0.74352 -0.52682 0.74743 -0.52891 0.75095 -0.53076 C 0.75407 -0.53607 0.75538 -0.53908 0.75941 -0.54232 C 0.76059 -0.54324 0.76202 -0.54371 0.76332 -0.5444 C 0.76462 -0.54602 0.76619 -0.54741 0.76762 -0.54903 C 0.77179 -0.55411 0.77557 -0.56013 0.77986 -0.56475 C 0.78403 -0.56961 0.78546 -0.57076 0.7895 -0.57631 C 0.79224 -0.58002 0.79471 -0.58418 0.79784 -0.58765 C 0.80084 -0.59112 0.80448 -0.5932 0.80735 -0.59667 C 0.80943 -0.59944 0.81087 -0.60337 0.81295 -0.60592 C 0.8291 -0.62604 0.80696 -0.59297 0.82376 -0.61725 C 0.83158 -0.62835 0.82728 -0.62257 0.83223 -0.63321 C 0.83574 -0.64084 0.839 -0.64893 0.84317 -0.65564 C 0.84512 -0.65865 0.84695 -0.66165 0.84864 -0.66489 C 0.8558 -0.6783 0.84942 -0.67021 0.85685 -0.67854 C 0.86075 -0.70328 0.85398 -0.66443 0.86649 -0.70559 C 0.86805 -0.71022 0.86922 -0.71508 0.87065 -0.71924 C 0.8717 -0.72248 0.87352 -0.72525 0.87495 -0.72849 C 0.87586 -0.7308 0.87678 -0.73288 0.87756 -0.7352 C 0.87808 -0.7382 0.87821 -0.74144 0.87899 -0.74445 C 0.88029 -0.75069 0.88225 -0.75462 0.88459 -0.7604 C 0.88498 -0.76272 0.88524 -0.76503 0.88589 -0.76711 C 0.88863 -0.77775 0.8898 -0.77705 0.89137 -0.79001 C 0.89163 -0.79209 0.89345 -0.80758 0.89397 -0.81036 C 0.89475 -0.8129 0.89605 -0.81475 0.89684 -0.81706 C 0.89931 -0.82562 0.9014 -0.83788 0.90244 -0.84667 C 0.9027 -0.8499 0.90439 -0.87164 0.90648 -0.87396 L 0.91077 -0.87835 L 0.90648 -0.88274 " pathEditMode="relative" rAng="0" ptsTypes="AAAAAAAAAAAAAAAAAAAAAAAAAAAAAAAAAAAAAAAAAAAAAAAAAAAAAAAAAAAAAAAAAAAAAAAAAAAAAAAAAAAAAAAAAAAAAAAAAAAAAAAAAAAAAAAAA">
                                      <p:cBhvr>
                                        <p:cTn id="2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011" y="-5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92" name="图片 67591" descr="PPT素材-0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77922"/>
            <a:ext cx="5812947" cy="737661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7594" name="图片 67593" descr="PPT素材-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3331" y="-402975"/>
            <a:ext cx="6732189" cy="755655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036730" y="3570928"/>
            <a:ext cx="373948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/>
              <a:t>Chia sẻ điều em học được qua cách xử lí tình </a:t>
            </a:r>
            <a:r>
              <a:rPr lang="vi-VN" sz="4000" dirty="0" smtClean="0"/>
              <a:t>huống</a:t>
            </a:r>
            <a:r>
              <a:rPr lang="en-GB" sz="4000" dirty="0" smtClean="0"/>
              <a:t>.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 rot="207182">
            <a:off x="6282356" y="1678102"/>
            <a:ext cx="514168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ym typeface="Wingdings"/>
              </a:rPr>
              <a:t></a:t>
            </a:r>
            <a:r>
              <a:rPr lang="en-US" sz="4000" dirty="0" err="1" smtClean="0"/>
              <a:t>Từ</a:t>
            </a:r>
            <a:r>
              <a:rPr lang="en-US" sz="4000" dirty="0" smtClean="0"/>
              <a:t> chia </a:t>
            </a:r>
            <a:r>
              <a:rPr lang="en-US" sz="4000" dirty="0" err="1" smtClean="0"/>
              <a:t>sẻ</a:t>
            </a:r>
            <a:r>
              <a:rPr lang="en-US" sz="4000" dirty="0" smtClean="0"/>
              <a:t> </a:t>
            </a:r>
            <a:r>
              <a:rPr lang="en-US" sz="4000" dirty="0" err="1" smtClean="0"/>
              <a:t>của</a:t>
            </a:r>
            <a:r>
              <a:rPr lang="en-US" sz="4000" dirty="0" smtClean="0"/>
              <a:t> </a:t>
            </a:r>
            <a:r>
              <a:rPr lang="en-US" sz="4000" dirty="0" err="1" smtClean="0"/>
              <a:t>các</a:t>
            </a:r>
            <a:r>
              <a:rPr lang="en-US" sz="4000" dirty="0" smtClean="0"/>
              <a:t> </a:t>
            </a:r>
            <a:r>
              <a:rPr lang="en-US" sz="4000" dirty="0" err="1" smtClean="0"/>
              <a:t>bạn</a:t>
            </a:r>
            <a:r>
              <a:rPr lang="en-US" sz="4000" dirty="0" smtClean="0"/>
              <a:t>, </a:t>
            </a:r>
            <a:r>
              <a:rPr lang="en-US" sz="4000" dirty="0" err="1" smtClean="0"/>
              <a:t>em</a:t>
            </a:r>
            <a:r>
              <a:rPr lang="en-US" sz="4000" dirty="0" smtClean="0"/>
              <a:t> </a:t>
            </a:r>
            <a:r>
              <a:rPr lang="en-US" sz="4000" dirty="0" err="1" smtClean="0"/>
              <a:t>học</a:t>
            </a:r>
            <a:r>
              <a:rPr lang="en-US" sz="4000" dirty="0" smtClean="0"/>
              <a:t> </a:t>
            </a:r>
            <a:r>
              <a:rPr lang="en-US" sz="4000" dirty="0" err="1" smtClean="0"/>
              <a:t>được</a:t>
            </a:r>
            <a:r>
              <a:rPr lang="en-US" sz="4000" dirty="0" smtClean="0"/>
              <a:t> c</a:t>
            </a:r>
            <a:r>
              <a:rPr lang="vi-VN" sz="4000" dirty="0" smtClean="0"/>
              <a:t>ách </a:t>
            </a:r>
            <a:r>
              <a:rPr lang="en-US" sz="4000" dirty="0"/>
              <a:t> </a:t>
            </a:r>
            <a:r>
              <a:rPr lang="en-US" sz="4000" dirty="0" err="1"/>
              <a:t>không</a:t>
            </a:r>
            <a:r>
              <a:rPr lang="en-US" sz="4000" dirty="0"/>
              <a:t> </a:t>
            </a:r>
            <a:r>
              <a:rPr lang="en-US" sz="4000" dirty="0" err="1"/>
              <a:t>nên</a:t>
            </a:r>
            <a:r>
              <a:rPr lang="en-US" sz="4000" dirty="0"/>
              <a:t> </a:t>
            </a:r>
            <a:r>
              <a:rPr lang="en-US" sz="4000" dirty="0" err="1"/>
              <a:t>tùy</a:t>
            </a:r>
            <a:r>
              <a:rPr lang="en-US" sz="4000" dirty="0"/>
              <a:t> </a:t>
            </a:r>
            <a:r>
              <a:rPr lang="en-US" sz="4000" dirty="0" err="1"/>
              <a:t>tiện</a:t>
            </a:r>
            <a:r>
              <a:rPr lang="en-US" sz="4000" dirty="0"/>
              <a:t> </a:t>
            </a:r>
            <a:r>
              <a:rPr lang="en-US" sz="4000" dirty="0" err="1"/>
              <a:t>nhận</a:t>
            </a:r>
            <a:r>
              <a:rPr lang="en-US" sz="4000" dirty="0"/>
              <a:t> </a:t>
            </a:r>
            <a:r>
              <a:rPr lang="en-US" sz="4000" dirty="0" err="1"/>
              <a:t>quà</a:t>
            </a:r>
            <a:r>
              <a:rPr lang="en-US" sz="4000" dirty="0"/>
              <a:t> </a:t>
            </a:r>
            <a:r>
              <a:rPr lang="en-US" sz="4000" dirty="0" err="1"/>
              <a:t>của</a:t>
            </a:r>
            <a:r>
              <a:rPr lang="en-US" sz="4000" dirty="0"/>
              <a:t> </a:t>
            </a:r>
            <a:r>
              <a:rPr lang="en-US" sz="4000" dirty="0" err="1"/>
              <a:t>bất</a:t>
            </a:r>
            <a:r>
              <a:rPr lang="en-US" sz="4000" dirty="0"/>
              <a:t> </a:t>
            </a:r>
            <a:r>
              <a:rPr lang="en-US" sz="4000" dirty="0" err="1" smtClean="0"/>
              <a:t>kì</a:t>
            </a:r>
            <a:r>
              <a:rPr lang="en-US" sz="4000" dirty="0" smtClean="0"/>
              <a:t> </a:t>
            </a:r>
            <a:r>
              <a:rPr lang="en-US" sz="4000" dirty="0" err="1" smtClean="0"/>
              <a:t>ai</a:t>
            </a:r>
            <a:r>
              <a:rPr lang="en-US" sz="4000" dirty="0" smtClean="0"/>
              <a:t> </a:t>
            </a:r>
            <a:r>
              <a:rPr lang="en-US" sz="4000" dirty="0" err="1"/>
              <a:t>khi</a:t>
            </a:r>
            <a:r>
              <a:rPr lang="en-US" sz="4000" dirty="0"/>
              <a:t> </a:t>
            </a:r>
            <a:r>
              <a:rPr lang="en-US" sz="4000" dirty="0" err="1"/>
              <a:t>mình</a:t>
            </a:r>
            <a:r>
              <a:rPr lang="en-US" sz="4000" dirty="0"/>
              <a:t> </a:t>
            </a:r>
            <a:r>
              <a:rPr lang="en-US" sz="4000" dirty="0" err="1"/>
              <a:t>không</a:t>
            </a:r>
            <a:r>
              <a:rPr lang="en-US" sz="4000" dirty="0"/>
              <a:t> </a:t>
            </a:r>
            <a:r>
              <a:rPr lang="en-US" sz="4000" dirty="0" err="1"/>
              <a:t>quen</a:t>
            </a:r>
            <a:r>
              <a:rPr lang="en-US" sz="4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3857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7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500"/>
                                        <p:tgtEl>
                                          <p:spTgt spid="67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787859" y="1009077"/>
            <a:ext cx="9878932" cy="1199547"/>
          </a:xfrm>
          <a:prstGeom prst="rect">
            <a:avLst/>
          </a:prstGeom>
          <a:noFill/>
        </p:spPr>
        <p:txBody>
          <a:bodyPr wrap="square" lIns="90683" tIns="45333" rIns="90683" bIns="45333" rtlCol="0">
            <a:spAutoFit/>
          </a:bodyPr>
          <a:lstStyle/>
          <a:p>
            <a:pPr marL="571500" indent="-571500">
              <a:buFont typeface="Arial" pitchFamily="34" charset="0"/>
              <a:buChar char="•"/>
            </a:pPr>
            <a:r>
              <a:rPr lang="vi-VN" sz="3600" dirty="0"/>
              <a:t>Nghe chú công an nói chuyện về nguy cơ và cách phòng tránh bị lạc và bị bắt cóc.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836827" y="77592"/>
            <a:ext cx="9355175" cy="88126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683" tIns="45333" rIns="90683" bIns="45333" spcCol="0"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</a:rPr>
              <a:t>Trò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chuyện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về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chủ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đề</a:t>
            </a:r>
            <a:r>
              <a:rPr lang="en-US" sz="3200" b="1" dirty="0">
                <a:solidFill>
                  <a:schemeClr val="tx1"/>
                </a:solidFill>
              </a:rPr>
              <a:t> an </a:t>
            </a:r>
            <a:r>
              <a:rPr lang="en-US" sz="3200" b="1" dirty="0" err="1">
                <a:solidFill>
                  <a:schemeClr val="tx1"/>
                </a:solidFill>
              </a:rPr>
              <a:t>toàn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trong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cuộc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sống</a:t>
            </a:r>
            <a:endParaRPr lang="en-US" sz="3200" b="1" i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918" y="77595"/>
            <a:ext cx="941695" cy="843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787858" cy="11833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3794" y="2296434"/>
            <a:ext cx="9020175" cy="4531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2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4239" y="527790"/>
            <a:ext cx="9643522" cy="5071397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5" name="Group 4"/>
          <p:cNvGrpSpPr/>
          <p:nvPr/>
        </p:nvGrpSpPr>
        <p:grpSpPr>
          <a:xfrm>
            <a:off x="15081" y="86718"/>
            <a:ext cx="12161838" cy="6664009"/>
            <a:chOff x="0" y="0"/>
            <a:chExt cx="9144000" cy="5132867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ectangle 7"/>
          <p:cNvSpPr/>
          <p:nvPr/>
        </p:nvSpPr>
        <p:spPr>
          <a:xfrm rot="19597726">
            <a:off x="2195022" y="1473756"/>
            <a:ext cx="1927821" cy="6625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GB" sz="3600" dirty="0" err="1" smtClean="0">
                <a:solidFill>
                  <a:srgbClr val="5B9BD5">
                    <a:lumMod val="75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GB" sz="3600" dirty="0" smtClean="0">
                <a:solidFill>
                  <a:srgbClr val="5B9BD5">
                    <a:lumMod val="75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dirty="0" err="1" smtClean="0">
                <a:solidFill>
                  <a:srgbClr val="5B9BD5">
                    <a:lumMod val="75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endParaRPr lang="en-US" sz="3600" dirty="0">
              <a:solidFill>
                <a:srgbClr val="5B9BD5">
                  <a:lumMod val="75000"/>
                </a:srgbClr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34870" y="1910368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dirty="0" err="1"/>
              <a:t>Khi</a:t>
            </a:r>
            <a:r>
              <a:rPr lang="en-US" sz="3200" dirty="0"/>
              <a:t> </a:t>
            </a:r>
            <a:r>
              <a:rPr lang="en-US" sz="3200" dirty="0" err="1"/>
              <a:t>gặp</a:t>
            </a:r>
            <a:r>
              <a:rPr lang="en-US" sz="3200" dirty="0"/>
              <a:t> </a:t>
            </a:r>
            <a:r>
              <a:rPr lang="en-US" sz="3200" dirty="0" err="1"/>
              <a:t>tình</a:t>
            </a:r>
            <a:r>
              <a:rPr lang="en-US" sz="3200" dirty="0"/>
              <a:t> </a:t>
            </a:r>
            <a:r>
              <a:rPr lang="en-US" sz="3200" dirty="0" err="1"/>
              <a:t>huống</a:t>
            </a:r>
            <a:r>
              <a:rPr lang="en-US" sz="3200" dirty="0"/>
              <a:t> </a:t>
            </a:r>
            <a:r>
              <a:rPr lang="en-US" sz="3200" dirty="0" err="1"/>
              <a:t>mâu</a:t>
            </a:r>
            <a:r>
              <a:rPr lang="en-US" sz="3200" dirty="0"/>
              <a:t> </a:t>
            </a:r>
            <a:r>
              <a:rPr lang="en-US" sz="3200" dirty="0" err="1"/>
              <a:t>thuẫn</a:t>
            </a:r>
            <a:r>
              <a:rPr lang="en-US" sz="3200" dirty="0"/>
              <a:t>, </a:t>
            </a:r>
            <a:r>
              <a:rPr lang="en-US" sz="3200" dirty="0" err="1"/>
              <a:t>bất</a:t>
            </a:r>
            <a:r>
              <a:rPr lang="en-US" sz="3200" dirty="0"/>
              <a:t> </a:t>
            </a:r>
            <a:r>
              <a:rPr lang="en-US" sz="3200" dirty="0" err="1"/>
              <a:t>hòa</a:t>
            </a:r>
            <a:r>
              <a:rPr lang="en-US" sz="3200" dirty="0"/>
              <a:t> </a:t>
            </a:r>
            <a:r>
              <a:rPr lang="en-US" sz="3200" dirty="0" err="1"/>
              <a:t>với</a:t>
            </a:r>
            <a:r>
              <a:rPr lang="en-US" sz="3200" dirty="0"/>
              <a:t> </a:t>
            </a:r>
            <a:r>
              <a:rPr lang="en-US" sz="3200" dirty="0" err="1"/>
              <a:t>bạn</a:t>
            </a:r>
            <a:r>
              <a:rPr lang="en-US" sz="3200" dirty="0"/>
              <a:t> </a:t>
            </a:r>
            <a:r>
              <a:rPr lang="en-US" sz="3200" dirty="0" err="1"/>
              <a:t>mà</a:t>
            </a:r>
            <a:r>
              <a:rPr lang="en-US" sz="3200" dirty="0"/>
              <a:t> </a:t>
            </a:r>
            <a:r>
              <a:rPr lang="en-US" sz="3200" dirty="0" err="1"/>
              <a:t>không</a:t>
            </a:r>
            <a:r>
              <a:rPr lang="en-US" sz="3200" dirty="0"/>
              <a:t> </a:t>
            </a:r>
            <a:r>
              <a:rPr lang="en-US" sz="3200" dirty="0" err="1"/>
              <a:t>thể</a:t>
            </a:r>
            <a:r>
              <a:rPr lang="en-US" sz="3200" dirty="0"/>
              <a:t> </a:t>
            </a:r>
            <a:r>
              <a:rPr lang="en-US" sz="3200" dirty="0" err="1"/>
              <a:t>tự</a:t>
            </a:r>
            <a:r>
              <a:rPr lang="en-US" sz="3200" dirty="0"/>
              <a:t> </a:t>
            </a:r>
            <a:r>
              <a:rPr lang="en-US" sz="3200" dirty="0" err="1"/>
              <a:t>mình</a:t>
            </a:r>
            <a:r>
              <a:rPr lang="en-US" sz="3200" dirty="0"/>
              <a:t> </a:t>
            </a:r>
            <a:r>
              <a:rPr lang="en-US" sz="3200" dirty="0" err="1"/>
              <a:t>giải</a:t>
            </a:r>
            <a:r>
              <a:rPr lang="en-US" sz="3200" dirty="0"/>
              <a:t> </a:t>
            </a:r>
            <a:r>
              <a:rPr lang="en-US" sz="3200" dirty="0" err="1"/>
              <a:t>quyết</a:t>
            </a:r>
            <a:r>
              <a:rPr lang="en-US" sz="3200" dirty="0"/>
              <a:t> </a:t>
            </a:r>
            <a:r>
              <a:rPr lang="en-US" sz="3200" dirty="0" err="1"/>
              <a:t>được</a:t>
            </a:r>
            <a:r>
              <a:rPr lang="en-US" sz="3200" dirty="0"/>
              <a:t>,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hãy</a:t>
            </a:r>
            <a:r>
              <a:rPr lang="en-US" sz="3200" dirty="0"/>
              <a:t> </a:t>
            </a:r>
            <a:r>
              <a:rPr lang="en-US" sz="3200" dirty="0" err="1"/>
              <a:t>tìm</a:t>
            </a:r>
            <a:r>
              <a:rPr lang="en-US" sz="3200" dirty="0"/>
              <a:t> </a:t>
            </a:r>
            <a:r>
              <a:rPr lang="en-US" sz="3200" dirty="0" err="1"/>
              <a:t>sự</a:t>
            </a:r>
            <a:r>
              <a:rPr lang="en-US" sz="3200" dirty="0"/>
              <a:t> </a:t>
            </a:r>
            <a:r>
              <a:rPr lang="en-US" sz="3200" dirty="0" err="1"/>
              <a:t>hỗ</a:t>
            </a:r>
            <a:r>
              <a:rPr lang="en-US" sz="3200" dirty="0"/>
              <a:t> </a:t>
            </a:r>
            <a:r>
              <a:rPr lang="en-US" sz="3200" dirty="0" err="1"/>
              <a:t>trợ</a:t>
            </a:r>
            <a:r>
              <a:rPr lang="en-US" sz="3200" dirty="0"/>
              <a:t> </a:t>
            </a:r>
            <a:r>
              <a:rPr lang="en-US" sz="3200" dirty="0" err="1"/>
              <a:t>từ</a:t>
            </a:r>
            <a:r>
              <a:rPr lang="en-US" sz="3200" dirty="0"/>
              <a:t> </a:t>
            </a:r>
            <a:r>
              <a:rPr lang="en-US" sz="3200" dirty="0" err="1"/>
              <a:t>thầy</a:t>
            </a:r>
            <a:r>
              <a:rPr lang="en-US" sz="3200" dirty="0"/>
              <a:t> </a:t>
            </a:r>
            <a:r>
              <a:rPr lang="en-US" sz="3200" dirty="0" err="1"/>
              <a:t>cô</a:t>
            </a:r>
            <a:r>
              <a:rPr lang="en-US" sz="3200" dirty="0"/>
              <a:t> </a:t>
            </a:r>
            <a:r>
              <a:rPr lang="en-US" sz="3200" dirty="0" err="1"/>
              <a:t>giáo</a:t>
            </a:r>
            <a:r>
              <a:rPr lang="en-US" sz="3200" dirty="0"/>
              <a:t>, </a:t>
            </a:r>
            <a:r>
              <a:rPr lang="en-US" sz="3200" dirty="0" err="1"/>
              <a:t>bố</a:t>
            </a:r>
            <a:r>
              <a:rPr lang="en-US" sz="3200" dirty="0"/>
              <a:t> </a:t>
            </a:r>
            <a:r>
              <a:rPr lang="en-US" sz="3200" dirty="0" err="1"/>
              <a:t>mẹ</a:t>
            </a:r>
            <a:r>
              <a:rPr lang="en-US" sz="3200" dirty="0"/>
              <a:t>, </a:t>
            </a:r>
            <a:r>
              <a:rPr lang="en-US" sz="3200" dirty="0" err="1"/>
              <a:t>người</a:t>
            </a:r>
            <a:r>
              <a:rPr lang="en-US" sz="3200" dirty="0"/>
              <a:t> </a:t>
            </a:r>
            <a:r>
              <a:rPr lang="en-US" sz="3200" dirty="0" err="1"/>
              <a:t>thân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bạn</a:t>
            </a:r>
            <a:r>
              <a:rPr lang="en-US" sz="3200" dirty="0"/>
              <a:t> </a:t>
            </a:r>
            <a:r>
              <a:rPr lang="en-US" sz="3200" dirty="0" err="1"/>
              <a:t>bè</a:t>
            </a:r>
            <a:r>
              <a:rPr lang="en-US" sz="32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74337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 descr="1-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443" y="4069532"/>
            <a:ext cx="12270443" cy="2788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5" descr="1-3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349" y="3"/>
            <a:ext cx="9176779" cy="5387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6" descr="1-3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739" y="1160059"/>
            <a:ext cx="3676864" cy="5917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7" descr="1-3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452888"/>
            <a:ext cx="2636699" cy="3405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3800" y="1414823"/>
            <a:ext cx="8905875" cy="2368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71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3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卡通背景天空漫画云">
            <a:extLst>
              <a:ext uri="{FF2B5EF4-FFF2-40B4-BE49-F238E27FC236}">
                <a16:creationId xmlns:a16="http://schemas.microsoft.com/office/drawing/2014/main" xmlns="" id="{2DC03C34-3504-47D5-8752-2DCF83CCC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29"/>
            <a:ext cx="12192000" cy="6847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EFAEB0CC-8C63-467D-8733-FA5260126F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433" y="3561223"/>
            <a:ext cx="2630951" cy="3296849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6" y="5060677"/>
            <a:ext cx="12191877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979" y="4946701"/>
            <a:ext cx="2880320" cy="160886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6270AD54-36B5-428C-BF99-126AD32BB4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41" y="3828539"/>
            <a:ext cx="1248139" cy="1922597"/>
          </a:xfrm>
          <a:prstGeom prst="rect">
            <a:avLst/>
          </a:prstGeom>
        </p:spPr>
      </p:pic>
      <p:sp>
        <p:nvSpPr>
          <p:cNvPr id="41" name="矩形 40">
            <a:extLst>
              <a:ext uri="{FF2B5EF4-FFF2-40B4-BE49-F238E27FC236}">
                <a16:creationId xmlns:a16="http://schemas.microsoft.com/office/drawing/2014/main" xmlns="" id="{AFB8A9BD-5390-446E-A0A5-27517F552C00}"/>
              </a:ext>
            </a:extLst>
          </p:cNvPr>
          <p:cNvSpPr/>
          <p:nvPr/>
        </p:nvSpPr>
        <p:spPr>
          <a:xfrm>
            <a:off x="1487489" y="549569"/>
            <a:ext cx="2688299" cy="1055791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303" tIns="60655" rIns="121303" bIns="60655" rtlCol="0" anchor="ctr"/>
          <a:lstStyle/>
          <a:p>
            <a:pPr algn="ctr" defTabSz="1212982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xmlns="" id="{CDF014B8-BAF0-49AA-B8B6-BE0F60B70158}"/>
              </a:ext>
            </a:extLst>
          </p:cNvPr>
          <p:cNvSpPr/>
          <p:nvPr/>
        </p:nvSpPr>
        <p:spPr>
          <a:xfrm>
            <a:off x="911428" y="837512"/>
            <a:ext cx="2784309" cy="1439716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303" tIns="60655" rIns="121303" bIns="60655" rtlCol="0" anchor="ctr"/>
          <a:lstStyle/>
          <a:p>
            <a:pPr algn="ctr" defTabSz="1212982"/>
            <a:endParaRPr lang="zh-CN" altLang="en-US" sz="2400">
              <a:solidFill>
                <a:prstClr val="white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D58790A-99A6-4773-A502-349F41E820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824" y="837512"/>
            <a:ext cx="7307437" cy="3263355"/>
          </a:xfrm>
          <a:prstGeom prst="rect">
            <a:avLst/>
          </a:prstGeom>
        </p:spPr>
      </p:pic>
      <p:sp>
        <p:nvSpPr>
          <p:cNvPr id="28" name="TextBox 37"/>
          <p:cNvSpPr txBox="1"/>
          <p:nvPr/>
        </p:nvSpPr>
        <p:spPr>
          <a:xfrm>
            <a:off x="2147417" y="2818879"/>
            <a:ext cx="7584843" cy="1230727"/>
          </a:xfrm>
          <a:prstGeom prst="rect">
            <a:avLst/>
          </a:prstGeom>
          <a:noFill/>
        </p:spPr>
        <p:txBody>
          <a:bodyPr wrap="square" lIns="121303" tIns="60655" rIns="121303" bIns="60655" rtlCol="0">
            <a:spAutoFit/>
          </a:bodyPr>
          <a:lstStyle/>
          <a:p>
            <a:pPr algn="ctr" defTabSz="1212982"/>
            <a:r>
              <a:rPr lang="en-US" altLang="zh-CN" sz="7200" spc="-400" dirty="0">
                <a:solidFill>
                  <a:srgbClr val="2CA6E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HẸN GẶP LẠI</a:t>
            </a:r>
            <a:endParaRPr lang="zh-CN" altLang="en-US" sz="7200" spc="-400" dirty="0">
              <a:solidFill>
                <a:srgbClr val="2CA6E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xmlns="" id="{79967922-C563-4690-9A2C-BD26C689945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357680"/>
            <a:ext cx="2043456" cy="1919621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CB32B15B-D356-416A-AA78-D94167D636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09475" flipH="1">
            <a:off x="8233787" y="4457405"/>
            <a:ext cx="529296" cy="90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66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70000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accel="80000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2" accel="46000" fill="hold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7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18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7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accel="8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2" accel="46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671" y="-131763"/>
            <a:ext cx="8766175" cy="7070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6" y="2784475"/>
            <a:ext cx="12193588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7812" y="644525"/>
            <a:ext cx="768351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87" y="3776773"/>
            <a:ext cx="1377951" cy="125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3565527" y="3789365"/>
            <a:ext cx="5499100" cy="1200149"/>
          </a:xfrm>
          <a:prstGeom prst="rect">
            <a:avLst/>
          </a:prstGeom>
        </p:spPr>
        <p:txBody>
          <a:bodyPr wrap="none" lIns="90683" tIns="45333" rIns="90683" bIns="45333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方正稚艺_GBK"/>
                <a:cs typeface="Times New Roman" panose="02020603050405020304" pitchFamily="18" charset="0"/>
              </a:rPr>
              <a:t>HOẠT ĐỘNG GIÁO DỤC</a:t>
            </a:r>
          </a:p>
          <a:p>
            <a:pPr algn="ctr" eaLnBrk="1" hangingPunct="1"/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方正稚艺_GBK"/>
                <a:cs typeface="Times New Roman" panose="02020603050405020304" pitchFamily="18" charset="0"/>
              </a:rPr>
              <a:t>THEO CHỦ ĐỀ.</a:t>
            </a:r>
            <a:endParaRPr lang="zh-CN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方正稚艺_GBK"/>
              <a:cs typeface="Times New Roman" panose="02020603050405020304" pitchFamily="18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5520939" y="1973263"/>
            <a:ext cx="1907360" cy="2143516"/>
          </a:xfrm>
          <a:prstGeom prst="rect">
            <a:avLst/>
          </a:prstGeom>
        </p:spPr>
        <p:txBody>
          <a:bodyPr wrap="none" lIns="90683" tIns="45333" rIns="90683" bIns="45333">
            <a:spAutoFit/>
          </a:bodyPr>
          <a:lstStyle/>
          <a:p>
            <a:pPr algn="ctr" eaLnBrk="1" hangingPunct="1">
              <a:defRPr/>
            </a:pPr>
            <a:r>
              <a:rPr lang="en-US" altLang="zh-CN" sz="13300" b="1" dirty="0">
                <a:solidFill>
                  <a:schemeClr val="accent6">
                    <a:lumMod val="75000"/>
                  </a:schemeClr>
                </a:solidFill>
                <a:effectLst>
                  <a:glow rad="88900">
                    <a:schemeClr val="bg1"/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方正大标宋简体" panose="02010601030101010101" charset="-122"/>
                <a:ea typeface="方正大标宋简体" panose="02010601030101010101" charset="-122"/>
              </a:rPr>
              <a:t>02</a:t>
            </a:r>
          </a:p>
        </p:txBody>
      </p:sp>
      <p:pic>
        <p:nvPicPr>
          <p:cNvPr id="11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113" y="184262"/>
            <a:ext cx="808039" cy="736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826" y="1527175"/>
            <a:ext cx="860425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558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200"/>
                            </p:stCondLst>
                            <p:childTnLst>
                              <p:par>
                                <p:cTn id="4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1" grpId="0"/>
      <p:bldP spid="2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22" r="98618">
                        <a14:foregroundMark x1="50230" y1="79585" x2="50230" y2="79585"/>
                        <a14:foregroundMark x1="48387" y1="78547" x2="48387" y2="78547"/>
                        <a14:foregroundMark x1="47005" y1="76471" x2="47005" y2="76471"/>
                        <a14:foregroundMark x1="47926" y1="73702" x2="47926" y2="73702"/>
                        <a14:foregroundMark x1="52535" y1="80277" x2="52535" y2="80277"/>
                        <a14:foregroundMark x1="54839" y1="78201" x2="54839" y2="78201"/>
                        <a14:foregroundMark x1="56221" y1="77163" x2="56221" y2="77163"/>
                        <a14:foregroundMark x1="19355" y1="68512" x2="19355" y2="68512"/>
                        <a14:foregroundMark x1="17972" y1="70588" x2="17972" y2="70588"/>
                        <a14:foregroundMark x1="17972" y1="71280" x2="17972" y2="71280"/>
                        <a14:foregroundMark x1="18433" y1="73010" x2="18433" y2="73010"/>
                        <a14:foregroundMark x1="20737" y1="72318" x2="20737" y2="72318"/>
                        <a14:foregroundMark x1="23502" y1="71280" x2="23502" y2="71280"/>
                        <a14:foregroundMark x1="11060" y1="66436" x2="11060" y2="66436"/>
                        <a14:foregroundMark x1="16590" y1="67820" x2="16590" y2="67820"/>
                        <a14:foregroundMark x1="16129" y1="65398" x2="16129" y2="65398"/>
                        <a14:foregroundMark x1="15207" y1="73010" x2="15207" y2="73010"/>
                        <a14:foregroundMark x1="13364" y1="69896" x2="13364" y2="69896"/>
                        <a14:foregroundMark x1="73272" y1="75433" x2="73272" y2="75433"/>
                        <a14:foregroundMark x1="71429" y1="73010" x2="71429" y2="73010"/>
                        <a14:foregroundMark x1="69124" y1="70934" x2="69124" y2="70934"/>
                        <a14:foregroundMark x1="69124" y1="69896" x2="69124" y2="69896"/>
                        <a14:foregroundMark x1="70507" y1="74740" x2="70507" y2="74740"/>
                        <a14:foregroundMark x1="70046" y1="77163" x2="70046" y2="77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782" y="3913740"/>
            <a:ext cx="2106473" cy="2812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9847" y="3661405"/>
            <a:ext cx="3267380" cy="3064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15192" y="86341"/>
            <a:ext cx="12161839" cy="6664009"/>
            <a:chOff x="0" y="0"/>
            <a:chExt cx="9144000" cy="5132867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787113" y="417055"/>
            <a:ext cx="1061808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683" tIns="45333" rIns="90683" bIns="45333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480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Thứ</a:t>
            </a:r>
            <a:r>
              <a:rPr lang="en-US" sz="4800" dirty="0">
                <a:solidFill>
                  <a:prstClr val="black"/>
                </a:solidFill>
                <a:latin typeface="HP001 4 hàng" panose="020B0603050302020204" pitchFamily="34" charset="0"/>
              </a:rPr>
              <a:t>   </a:t>
            </a:r>
            <a:r>
              <a:rPr lang="en-US" sz="4800" dirty="0" err="1">
                <a:solidFill>
                  <a:prstClr val="black"/>
                </a:solidFill>
                <a:latin typeface="HP001 4 hàng" panose="020B0603050302020204" pitchFamily="34" charset="0"/>
              </a:rPr>
              <a:t>ngày</a:t>
            </a:r>
            <a:r>
              <a:rPr lang="en-US" sz="4800" dirty="0">
                <a:solidFill>
                  <a:prstClr val="black"/>
                </a:solidFill>
                <a:latin typeface="HP001 4 hàng" panose="020B0603050302020204" pitchFamily="34" charset="0"/>
              </a:rPr>
              <a:t>   </a:t>
            </a:r>
            <a:r>
              <a:rPr lang="en-US" sz="480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tháng</a:t>
            </a:r>
            <a:r>
              <a:rPr lang="en-US" sz="4800" dirty="0">
                <a:solidFill>
                  <a:prstClr val="black"/>
                </a:solidFill>
                <a:latin typeface="HP001 4 hàng" panose="020B0603050302020204" pitchFamily="34" charset="0"/>
              </a:rPr>
              <a:t>   </a:t>
            </a:r>
            <a:r>
              <a:rPr lang="en-US" sz="4800" dirty="0" err="1">
                <a:solidFill>
                  <a:prstClr val="black"/>
                </a:solidFill>
                <a:latin typeface="HP001 4 hàng" panose="020B0603050302020204" pitchFamily="34" charset="0"/>
              </a:rPr>
              <a:t>năm</a:t>
            </a:r>
            <a:r>
              <a:rPr lang="en-US" sz="4800" dirty="0">
                <a:solidFill>
                  <a:prstClr val="black"/>
                </a:solidFill>
                <a:latin typeface="HP001 4 hàng" panose="020B0603050302020204" pitchFamily="34" charset="0"/>
              </a:rPr>
              <a:t> 2021</a:t>
            </a:r>
          </a:p>
        </p:txBody>
      </p:sp>
      <p:sp>
        <p:nvSpPr>
          <p:cNvPr id="12" name="Rectangle 11">
            <a:extLst>
              <a:ext uri="{FF2B5EF4-FFF2-40B4-BE49-F238E27FC236}"/>
            </a:extLst>
          </p:cNvPr>
          <p:cNvSpPr/>
          <p:nvPr/>
        </p:nvSpPr>
        <p:spPr>
          <a:xfrm>
            <a:off x="1353852" y="1830311"/>
            <a:ext cx="10823125" cy="107666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90683" tIns="45333" rIns="90683" bIns="45333" anchor="ctr"/>
          <a:lstStyle/>
          <a:p>
            <a:pPr algn="ctr" defTabSz="1209331">
              <a:defRPr/>
            </a:pPr>
            <a:r>
              <a:rPr lang="en-US" sz="5100" u="sng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</a:t>
            </a:r>
            <a:r>
              <a:rPr lang="en-US" sz="5100" u="sng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33</a:t>
            </a:r>
            <a:r>
              <a:rPr lang="en-US" sz="51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51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lang="en-US" sz="51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1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tránh</a:t>
            </a:r>
            <a:r>
              <a:rPr lang="en-US" sz="51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1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51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1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51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1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cóc</a:t>
            </a:r>
            <a:r>
              <a:rPr lang="en-US" sz="51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51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377" y="1830314"/>
            <a:ext cx="1133475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76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 (216)">
            <a:extLst>
              <a:ext uri="{FF2B5EF4-FFF2-40B4-BE49-F238E27FC236}">
                <a16:creationId xmlns="" xmlns:a16="http://schemas.microsoft.com/office/drawing/2014/main" id="{397D8443-0CB9-479A-BBAA-55D03868958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558863" y="169682"/>
            <a:ext cx="5639892" cy="6019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EF0B013-E220-4939-88D5-1BE69F4096F9}"/>
              </a:ext>
            </a:extLst>
          </p:cNvPr>
          <p:cNvSpPr txBox="1"/>
          <p:nvPr/>
        </p:nvSpPr>
        <p:spPr>
          <a:xfrm rot="270639">
            <a:off x="4191913" y="3236237"/>
            <a:ext cx="3631867" cy="1015662"/>
          </a:xfrm>
          <a:prstGeom prst="rect">
            <a:avLst/>
          </a:prstGeom>
          <a:noFill/>
        </p:spPr>
        <p:txBody>
          <a:bodyPr wrap="square" lIns="90683" tIns="45333" rIns="90683" bIns="45333" rtlCol="0">
            <a:spAutoFit/>
          </a:bodyPr>
          <a:lstStyle/>
          <a:p>
            <a:pPr algn="ctr">
              <a:defRPr/>
            </a:pPr>
            <a:r>
              <a:rPr lang="en-US" sz="6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Khởi</a:t>
            </a:r>
            <a:r>
              <a:rPr lang="en-US" sz="6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động</a:t>
            </a:r>
            <a:endParaRPr lang="en-US" sz="60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5192" y="86721"/>
            <a:ext cx="12161839" cy="6664009"/>
            <a:chOff x="0" y="0"/>
            <a:chExt cx="9144000" cy="5132867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6397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78537" y="4"/>
            <a:ext cx="6628947" cy="1090793"/>
            <a:chOff x="3541252" y="237875"/>
            <a:chExt cx="6628947" cy="1090792"/>
          </a:xfrm>
        </p:grpSpPr>
        <p:sp>
          <p:nvSpPr>
            <p:cNvPr id="5" name="Rounded Rectangle 4"/>
            <p:cNvSpPr/>
            <p:nvPr/>
          </p:nvSpPr>
          <p:spPr>
            <a:xfrm>
              <a:off x="4669931" y="237875"/>
              <a:ext cx="5500268" cy="1090792"/>
            </a:xfrm>
            <a:prstGeom prst="roundRect">
              <a:avLst/>
            </a:prstGeom>
            <a:solidFill>
              <a:srgbClr val="FC9102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9" rIns="121917" bIns="60959" rtlCol="0" anchor="ctr"/>
            <a:lstStyle/>
            <a:p>
              <a:pPr algn="ctr"/>
              <a:r>
                <a:rPr lang="en-US" sz="3200" b="1" dirty="0" err="1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Cùng</a:t>
              </a:r>
              <a:r>
                <a:rPr lang="en-US" sz="3200" b="1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hát</a:t>
              </a:r>
              <a:r>
                <a:rPr lang="en-US" sz="3200" b="1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nào</a:t>
              </a:r>
              <a:r>
                <a:rPr lang="en-US" sz="3200" b="1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bạn</a:t>
              </a:r>
              <a:r>
                <a:rPr lang="en-US" sz="3200" b="1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ơi</a:t>
              </a:r>
              <a:r>
                <a:rPr lang="en-US" sz="3200" b="1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!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3541252" y="427413"/>
              <a:ext cx="1008012" cy="711716"/>
            </a:xfrm>
            <a:prstGeom prst="ellipse">
              <a:avLst/>
            </a:prstGeom>
            <a:solidFill>
              <a:srgbClr val="FC9102"/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9" rIns="121917" bIns="60959" rtlCol="0" anchor="ctr"/>
            <a:lstStyle/>
            <a:p>
              <a:pPr algn="ctr"/>
              <a:endParaRPr lang="en-US" sz="6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178896" y="0"/>
            <a:ext cx="2903645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225" y="83580"/>
            <a:ext cx="2328809" cy="1325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23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77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406"/>
            <a:ext cx="0" cy="4191187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y2mate.com - Mẹ Đi Vắng  Nhạc Thiếu Nhi Bảo Ngọc  Skids Nhạc Thiếu Nhi Mới Nhất 2017_v72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4029" y="1090797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26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80" y="808148"/>
            <a:ext cx="5747536" cy="404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文本框 3080"/>
          <p:cNvSpPr txBox="1">
            <a:spLocks noChangeArrowheads="1"/>
          </p:cNvSpPr>
          <p:nvPr/>
        </p:nvSpPr>
        <p:spPr bwMode="auto">
          <a:xfrm>
            <a:off x="1493905" y="3196508"/>
            <a:ext cx="359729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683" tIns="45333" rIns="90683" bIns="45333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zh-CN" sz="8000" dirty="0" smtClean="0">
                <a:solidFill>
                  <a:srgbClr val="00B050"/>
                </a:solidFill>
                <a:ea typeface="Microsoft YaHei" panose="020B0503020204020204" pitchFamily="34" charset="-122"/>
                <a:sym typeface="Arial" panose="020B0604020202020204" pitchFamily="34" charset="0"/>
              </a:rPr>
              <a:t>HĐ1:</a:t>
            </a:r>
            <a:endParaRPr lang="en-US" altLang="zh-CN" sz="8000" dirty="0">
              <a:solidFill>
                <a:srgbClr val="00B050"/>
              </a:solidFill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151" name="直接连接符 3084"/>
          <p:cNvSpPr>
            <a:spLocks noChangeShapeType="1"/>
          </p:cNvSpPr>
          <p:nvPr/>
        </p:nvSpPr>
        <p:spPr bwMode="auto">
          <a:xfrm>
            <a:off x="5986463" y="3522666"/>
            <a:ext cx="0" cy="768349"/>
          </a:xfrm>
          <a:prstGeom prst="line">
            <a:avLst/>
          </a:prstGeom>
          <a:noFill/>
          <a:ln w="6350">
            <a:solidFill>
              <a:srgbClr val="FFFFF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683" tIns="45333" rIns="90683" bIns="45333"/>
          <a:lstStyle/>
          <a:p>
            <a:pPr eaLnBrk="1" hangingPunct="1">
              <a:defRPr/>
            </a:pPr>
            <a:endParaRPr lang="zh-CN" altLang="en-US" sz="2500">
              <a:solidFill>
                <a:schemeClr val="bg1">
                  <a:lumMod val="65000"/>
                </a:schemeClr>
              </a:solidFill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5323453" y="2965581"/>
            <a:ext cx="6195259" cy="169657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683" tIns="45333" rIns="90683" bIns="45333" rtlCol="0" anchor="ctr"/>
          <a:lstStyle/>
          <a:p>
            <a:pPr algn="ctr"/>
            <a:r>
              <a:rPr lang="vi-VN" sz="4400" b="1" dirty="0">
                <a:solidFill>
                  <a:schemeClr val="tx1"/>
                </a:solidFill>
              </a:rPr>
              <a:t>Tình huống có nguy cơ bị bắt cóc</a:t>
            </a:r>
            <a:endParaRPr lang="en-US" sz="44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13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 (216)">
            <a:extLst>
              <a:ext uri="{FF2B5EF4-FFF2-40B4-BE49-F238E27FC236}">
                <a16:creationId xmlns="" xmlns:a16="http://schemas.microsoft.com/office/drawing/2014/main" id="{397D8443-0CB9-479A-BBAA-55D03868958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558863" y="169682"/>
            <a:ext cx="5639892" cy="6019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EF0B013-E220-4939-88D5-1BE69F4096F9}"/>
              </a:ext>
            </a:extLst>
          </p:cNvPr>
          <p:cNvSpPr txBox="1"/>
          <p:nvPr/>
        </p:nvSpPr>
        <p:spPr>
          <a:xfrm rot="270639">
            <a:off x="4191913" y="3236237"/>
            <a:ext cx="3631867" cy="1015662"/>
          </a:xfrm>
          <a:prstGeom prst="rect">
            <a:avLst/>
          </a:prstGeom>
          <a:noFill/>
        </p:spPr>
        <p:txBody>
          <a:bodyPr wrap="square" lIns="90683" tIns="45333" rIns="90683" bIns="45333" rtlCol="0">
            <a:spAutoFit/>
          </a:bodyPr>
          <a:lstStyle/>
          <a:p>
            <a:pPr algn="ctr">
              <a:defRPr/>
            </a:pPr>
            <a:r>
              <a:rPr lang="en-US" sz="6000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Khám</a:t>
            </a:r>
            <a:r>
              <a:rPr lang="en-US" sz="6000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phá</a:t>
            </a:r>
            <a:endParaRPr lang="en-US" sz="60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5192" y="86721"/>
            <a:ext cx="12161839" cy="6664009"/>
            <a:chOff x="0" y="0"/>
            <a:chExt cx="9144000" cy="5132867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7833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4517</TotalTime>
  <Words>714</Words>
  <Application>Microsoft Office PowerPoint</Application>
  <PresentationFormat>Widescreen</PresentationFormat>
  <Paragraphs>115</Paragraphs>
  <Slides>32</Slides>
  <Notes>32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8" baseType="lpstr">
      <vt:lpstr>Microsoft YaHei</vt:lpstr>
      <vt:lpstr>SimSun</vt:lpstr>
      <vt:lpstr>SimSun</vt:lpstr>
      <vt:lpstr>Arial</vt:lpstr>
      <vt:lpstr>Arial-Rounded</vt:lpstr>
      <vt:lpstr>Calibri</vt:lpstr>
      <vt:lpstr>HP001 4 hàng</vt:lpstr>
      <vt:lpstr>Times New Roman</vt:lpstr>
      <vt:lpstr>Wingdings</vt:lpstr>
      <vt:lpstr>Wingdings 3</vt:lpstr>
      <vt:lpstr>字魂17号-萌趣果冻体</vt:lpstr>
      <vt:lpstr>方正大标宋简体</vt:lpstr>
      <vt:lpstr>方正稚艺_GBK</vt:lpstr>
      <vt:lpstr>等线</vt:lpstr>
      <vt:lpstr>Facet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VŨ HỒNG</dc:creator>
  <cp:lastModifiedBy>NANNY BOSS</cp:lastModifiedBy>
  <cp:revision>772</cp:revision>
  <dcterms:created xsi:type="dcterms:W3CDTF">2021-06-07T06:59:14Z</dcterms:created>
  <dcterms:modified xsi:type="dcterms:W3CDTF">2021-11-15T22:04:10Z</dcterms:modified>
</cp:coreProperties>
</file>