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82" r:id="rId5"/>
    <p:sldId id="260" r:id="rId6"/>
    <p:sldId id="261" r:id="rId7"/>
    <p:sldId id="263" r:id="rId8"/>
    <p:sldId id="265" r:id="rId9"/>
    <p:sldId id="269" r:id="rId10"/>
    <p:sldId id="264" r:id="rId11"/>
    <p:sldId id="281" r:id="rId12"/>
    <p:sldId id="266" r:id="rId13"/>
    <p:sldId id="267" r:id="rId14"/>
    <p:sldId id="270" r:id="rId15"/>
    <p:sldId id="271" r:id="rId16"/>
    <p:sldId id="272" r:id="rId17"/>
    <p:sldId id="273" r:id="rId18"/>
    <p:sldId id="268" r:id="rId19"/>
    <p:sldId id="274" r:id="rId20"/>
    <p:sldId id="275" r:id="rId21"/>
    <p:sldId id="276" r:id="rId22"/>
    <p:sldId id="277" r:id="rId23"/>
    <p:sldId id="278" r:id="rId24"/>
    <p:sldId id="279" r:id="rId25"/>
  </p:sldIdLst>
  <p:sldSz cx="18288000" cy="10287000"/>
  <p:notesSz cx="6858000" cy="9144000"/>
  <p:embeddedFontLst>
    <p:embeddedFont>
      <p:font typeface=".VnArabiaH" panose="020B7200000000000000" pitchFamily="34" charset="0"/>
      <p:regular r:id="rId26"/>
    </p:embeddedFont>
    <p:embeddedFont>
      <p:font typeface="Lato" panose="020F0502020204030203" pitchFamily="34" charset="0"/>
      <p:regular r:id="rId27"/>
      <p:bold r:id="rId28"/>
      <p:italic r:id="rId29"/>
      <p:boldItalic r:id="rId30"/>
    </p:embeddedFont>
    <p:embeddedFont>
      <p:font typeface="Roboto Black" panose="02000000000000000000" pitchFamily="2" charset="0"/>
      <p:bold r:id="rId31"/>
    </p:embeddedFont>
    <p:embeddedFont>
      <p:font typeface="Tahoma" panose="020B0604030504040204" pitchFamily="34" charset="0"/>
      <p:regular r:id="rId32"/>
      <p:bold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FF5"/>
    <a:srgbClr val="62F3D7"/>
    <a:srgbClr val="FEFCB6"/>
    <a:srgbClr val="FDC15F"/>
    <a:srgbClr val="8BC8EC"/>
    <a:srgbClr val="6DBBC8"/>
    <a:srgbClr val="FEF6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0" d="100"/>
          <a:sy n="40" d="100"/>
        </p:scale>
        <p:origin x="828"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Layout" Target="../slideLayouts/slideLayout7.xml"/><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10.sv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10.sv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10.sv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10.sv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10.sv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jpeg"/><Relationship Id="rId1" Type="http://schemas.openxmlformats.org/officeDocument/2006/relationships/slideLayout" Target="../slideLayouts/slideLayout7.xml"/><Relationship Id="rId4" Type="http://schemas.microsoft.com/office/2007/relationships/hdphoto" Target="../media/hdphoto5.wdp"/></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jpeg"/><Relationship Id="rId1" Type="http://schemas.openxmlformats.org/officeDocument/2006/relationships/slideLayout" Target="../slideLayouts/slideLayout7.xml"/><Relationship Id="rId4" Type="http://schemas.microsoft.com/office/2007/relationships/hdphoto" Target="../media/hdphoto5.wdp"/></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jpeg"/><Relationship Id="rId1" Type="http://schemas.openxmlformats.org/officeDocument/2006/relationships/slideLayout" Target="../slideLayouts/slideLayout7.xml"/><Relationship Id="rId4" Type="http://schemas.microsoft.com/office/2007/relationships/hdphoto" Target="../media/hdphoto6.wdp"/></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Layout" Target="../slideLayouts/slideLayout7.xml"/><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5E478FF-B305-BD3E-3E03-F15A7C584ABD}"/>
              </a:ext>
            </a:extLst>
          </p:cNvPr>
          <p:cNvPicPr>
            <a:picLocks noChangeAspect="1"/>
          </p:cNvPicPr>
          <p:nvPr/>
        </p:nvPicPr>
        <p:blipFill>
          <a:blip r:embed="rId2"/>
          <a:stretch>
            <a:fillRect/>
          </a:stretch>
        </p:blipFill>
        <p:spPr>
          <a:xfrm>
            <a:off x="0" y="0"/>
            <a:ext cx="18326100" cy="10287000"/>
          </a:xfrm>
          <a:prstGeom prst="rect">
            <a:avLst/>
          </a:prstGeom>
        </p:spPr>
      </p:pic>
      <p:sp>
        <p:nvSpPr>
          <p:cNvPr id="5" name="Rectangle: Rounded Corners 4">
            <a:extLst>
              <a:ext uri="{FF2B5EF4-FFF2-40B4-BE49-F238E27FC236}">
                <a16:creationId xmlns:a16="http://schemas.microsoft.com/office/drawing/2014/main" id="{BA6B5F7B-F50B-9C76-200A-D9C4EE1AB65D}"/>
              </a:ext>
            </a:extLst>
          </p:cNvPr>
          <p:cNvSpPr/>
          <p:nvPr/>
        </p:nvSpPr>
        <p:spPr>
          <a:xfrm>
            <a:off x="4114800" y="3390900"/>
            <a:ext cx="9525000" cy="289560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1500" dirty="0">
                <a:solidFill>
                  <a:srgbClr val="0070C0"/>
                </a:solidFill>
                <a:latin typeface=".VnArabiaH" panose="020B7200000000000000" pitchFamily="34" charset="0"/>
              </a:rPr>
              <a:t>KHỞI ĐỘNG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 calcmode="lin" valueType="num">
                                      <p:cBhvr additive="base">
                                        <p:cTn id="7" dur="500" fill="hold"/>
                                        <p:tgtEl>
                                          <p:spTgt spid="5">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bg/>
                                          </p:spTgt>
                                        </p:tgtEl>
                                        <p:attrNameLst>
                                          <p:attrName>ppt_y</p:attrName>
                                        </p:attrNameLst>
                                      </p:cBhvr>
                                      <p:tavLst>
                                        <p:tav tm="0">
                                          <p:val>
                                            <p:strVal val="1+#ppt_h/2"/>
                                          </p:val>
                                        </p:tav>
                                        <p:tav tm="100000">
                                          <p:val>
                                            <p:strVal val="#ppt_y"/>
                                          </p:val>
                                        </p:tav>
                                      </p:tavLst>
                                    </p:anim>
                                  </p:childTnLst>
                                </p:cTn>
                              </p:par>
                              <p:par>
                                <p:cTn id="9" presetID="2" presetClass="entr" presetSubtype="12"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E91778-F889-6489-170E-F33936D2A6AB}"/>
            </a:ext>
          </a:extLst>
        </p:cNvPr>
        <p:cNvGrpSpPr/>
        <p:nvPr/>
      </p:nvGrpSpPr>
      <p:grpSpPr>
        <a:xfrm>
          <a:off x="0" y="0"/>
          <a:ext cx="0" cy="0"/>
          <a:chOff x="0" y="0"/>
          <a:chExt cx="0" cy="0"/>
        </a:xfrm>
      </p:grpSpPr>
      <p:pic>
        <p:nvPicPr>
          <p:cNvPr id="2" name="Picture 4" descr="Tải về 99+ hình nền powerpoint chủ đề giáo dục thiết kế ...">
            <a:extLst>
              <a:ext uri="{FF2B5EF4-FFF2-40B4-BE49-F238E27FC236}">
                <a16:creationId xmlns:a16="http://schemas.microsoft.com/office/drawing/2014/main" id="{E142E74B-2DBA-8059-B6F1-2C0E0352F1F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1250"/>
          <a:stretch/>
        </p:blipFill>
        <p:spPr bwMode="auto">
          <a:xfrm>
            <a:off x="0" y="34089"/>
            <a:ext cx="18288000" cy="10252911"/>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14">
            <a:extLst>
              <a:ext uri="{FF2B5EF4-FFF2-40B4-BE49-F238E27FC236}">
                <a16:creationId xmlns:a16="http://schemas.microsoft.com/office/drawing/2014/main" id="{236BC72B-0B85-2608-30CE-271ABD7A2951}"/>
              </a:ext>
            </a:extLst>
          </p:cNvPr>
          <p:cNvSpPr txBox="1">
            <a:spLocks noChangeArrowheads="1"/>
          </p:cNvSpPr>
          <p:nvPr/>
        </p:nvSpPr>
        <p:spPr bwMode="auto">
          <a:xfrm>
            <a:off x="6375859" y="495300"/>
            <a:ext cx="5536282"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Luyện</a:t>
            </a:r>
            <a:r>
              <a:rPr lang="en-US" sz="54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54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đọc</a:t>
            </a:r>
            <a:r>
              <a:rPr lang="en-US" sz="54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54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từ</a:t>
            </a:r>
            <a:r>
              <a:rPr lang="en-US" sz="5400" b="1" dirty="0">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 </a:t>
            </a:r>
            <a:r>
              <a:rPr lang="en-US" sz="5400" b="1" dirty="0" err="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khó</a:t>
            </a:r>
            <a:endParaRPr lang="en-US" sz="5400" dirty="0">
              <a:solidFill>
                <a:srgbClr val="0070C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endParaRPr>
          </a:p>
        </p:txBody>
      </p:sp>
      <p:sp>
        <p:nvSpPr>
          <p:cNvPr id="5" name="Rectangle: Rounded Corners 8">
            <a:extLst>
              <a:ext uri="{FF2B5EF4-FFF2-40B4-BE49-F238E27FC236}">
                <a16:creationId xmlns:a16="http://schemas.microsoft.com/office/drawing/2014/main" id="{DC92F49E-5009-81D6-48C3-C491AA988C7B}"/>
              </a:ext>
            </a:extLst>
          </p:cNvPr>
          <p:cNvSpPr/>
          <p:nvPr/>
        </p:nvSpPr>
        <p:spPr>
          <a:xfrm>
            <a:off x="4038600" y="3441032"/>
            <a:ext cx="4705563" cy="1028700"/>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vi-VN" sz="4800" dirty="0" err="1">
                <a:solidFill>
                  <a:srgbClr val="0070C0"/>
                </a:solidFill>
                <a:latin typeface="UTM Avo" panose="02040603050506020204" pitchFamily="18" charset="0"/>
              </a:rPr>
              <a:t>lửng</a:t>
            </a:r>
            <a:r>
              <a:rPr lang="en-US" altLang="vi-VN" sz="4800" dirty="0">
                <a:solidFill>
                  <a:srgbClr val="0070C0"/>
                </a:solidFill>
                <a:latin typeface="UTM Avo" panose="02040603050506020204" pitchFamily="18" charset="0"/>
              </a:rPr>
              <a:t> </a:t>
            </a:r>
            <a:r>
              <a:rPr lang="en-US" altLang="vi-VN" sz="4800" dirty="0" err="1">
                <a:solidFill>
                  <a:srgbClr val="0070C0"/>
                </a:solidFill>
                <a:latin typeface="UTM Avo" panose="02040603050506020204" pitchFamily="18" charset="0"/>
              </a:rPr>
              <a:t>lơ</a:t>
            </a:r>
            <a:endParaRPr lang="en-US" altLang="vi-VN" sz="4800" dirty="0">
              <a:solidFill>
                <a:srgbClr val="0070C0"/>
              </a:solidFill>
              <a:latin typeface="UTM Avo" panose="02040603050506020204" pitchFamily="18" charset="0"/>
            </a:endParaRPr>
          </a:p>
        </p:txBody>
      </p:sp>
      <p:sp>
        <p:nvSpPr>
          <p:cNvPr id="6" name="Rectangle: Rounded Corners 8">
            <a:extLst>
              <a:ext uri="{FF2B5EF4-FFF2-40B4-BE49-F238E27FC236}">
                <a16:creationId xmlns:a16="http://schemas.microsoft.com/office/drawing/2014/main" id="{3A133E08-74FF-ABA0-D18A-7C654F2FD1D7}"/>
              </a:ext>
            </a:extLst>
          </p:cNvPr>
          <p:cNvSpPr/>
          <p:nvPr/>
        </p:nvSpPr>
        <p:spPr>
          <a:xfrm>
            <a:off x="8305800" y="5372100"/>
            <a:ext cx="4705563" cy="1028700"/>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defTabSz="914400"/>
            <a:r>
              <a:rPr lang="en-US" altLang="vi-VN" sz="4800" dirty="0" err="1">
                <a:solidFill>
                  <a:srgbClr val="0070C0"/>
                </a:solidFill>
                <a:latin typeface="UTM Avo" panose="02040603050506020204" pitchFamily="18" charset="0"/>
              </a:rPr>
              <a:t>hành</a:t>
            </a:r>
            <a:r>
              <a:rPr lang="en-US" altLang="vi-VN" sz="4800" dirty="0">
                <a:solidFill>
                  <a:srgbClr val="0070C0"/>
                </a:solidFill>
                <a:latin typeface="UTM Avo" panose="02040603050506020204" pitchFamily="18" charset="0"/>
              </a:rPr>
              <a:t> </a:t>
            </a:r>
            <a:r>
              <a:rPr lang="en-US" altLang="vi-VN" sz="4800" dirty="0" err="1">
                <a:solidFill>
                  <a:srgbClr val="0070C0"/>
                </a:solidFill>
                <a:latin typeface="UTM Avo" panose="02040603050506020204" pitchFamily="18" charset="0"/>
              </a:rPr>
              <a:t>quân</a:t>
            </a:r>
            <a:endParaRPr lang="en-US" altLang="vi-VN" sz="4800" dirty="0">
              <a:solidFill>
                <a:srgbClr val="0070C0"/>
              </a:solidFill>
              <a:latin typeface="UTM Avo" panose="02040603050506020204" pitchFamily="18" charset="0"/>
            </a:endParaRPr>
          </a:p>
        </p:txBody>
      </p:sp>
    </p:spTree>
    <p:extLst>
      <p:ext uri="{BB962C8B-B14F-4D97-AF65-F5344CB8AC3E}">
        <p14:creationId xmlns:p14="http://schemas.microsoft.com/office/powerpoint/2010/main" val="2110528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anim calcmode="lin" valueType="num">
                                      <p:cBhvr>
                                        <p:cTn id="15" dur="500" fill="hold"/>
                                        <p:tgtEl>
                                          <p:spTgt spid="6"/>
                                        </p:tgtEl>
                                        <p:attrNameLst>
                                          <p:attrName>ppt_x</p:attrName>
                                        </p:attrNameLst>
                                      </p:cBhvr>
                                      <p:tavLst>
                                        <p:tav tm="0">
                                          <p:val>
                                            <p:strVal val="#ppt_x"/>
                                          </p:val>
                                        </p:tav>
                                        <p:tav tm="100000">
                                          <p:val>
                                            <p:strVal val="#ppt_x"/>
                                          </p:val>
                                        </p:tav>
                                      </p:tavLst>
                                    </p:anim>
                                    <p:anim calcmode="lin" valueType="num">
                                      <p:cBhvr>
                                        <p:cTn id="16"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59CEF3-5F3A-E9D1-102F-E462B2B4DEAF}"/>
            </a:ext>
          </a:extLst>
        </p:cNvPr>
        <p:cNvGrpSpPr/>
        <p:nvPr/>
      </p:nvGrpSpPr>
      <p:grpSpPr>
        <a:xfrm>
          <a:off x="0" y="0"/>
          <a:ext cx="0" cy="0"/>
          <a:chOff x="0" y="0"/>
          <a:chExt cx="0" cy="0"/>
        </a:xfrm>
      </p:grpSpPr>
      <p:pic>
        <p:nvPicPr>
          <p:cNvPr id="2" name="Picture 4" descr="Tải về 99+ hình nền powerpoint chủ đề giáo dục thiết kế ...">
            <a:extLst>
              <a:ext uri="{FF2B5EF4-FFF2-40B4-BE49-F238E27FC236}">
                <a16:creationId xmlns:a16="http://schemas.microsoft.com/office/drawing/2014/main" id="{04D4297B-A135-20C1-AB45-1CC0373E339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1250"/>
          <a:stretch/>
        </p:blipFill>
        <p:spPr bwMode="auto">
          <a:xfrm>
            <a:off x="0" y="34089"/>
            <a:ext cx="18288000" cy="1025291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FB9F25A-616F-A39E-6B63-B23F6D0D838B}"/>
              </a:ext>
            </a:extLst>
          </p:cNvPr>
          <p:cNvSpPr txBox="1"/>
          <p:nvPr/>
        </p:nvSpPr>
        <p:spPr>
          <a:xfrm>
            <a:off x="5638800" y="3238500"/>
            <a:ext cx="7010400" cy="1446550"/>
          </a:xfrm>
          <a:prstGeom prst="rect">
            <a:avLst/>
          </a:prstGeom>
          <a:noFill/>
        </p:spPr>
        <p:txBody>
          <a:bodyPr wrap="square" rtlCol="0">
            <a:spAutoFit/>
          </a:bodyPr>
          <a:lstStyle/>
          <a:p>
            <a:pPr algn="ctr"/>
            <a:r>
              <a:rPr lang="en-US" sz="8800" dirty="0" err="1">
                <a:solidFill>
                  <a:srgbClr val="7030A0"/>
                </a:solidFill>
                <a:latin typeface="Roboto Black" panose="02000000000000000000" pitchFamily="2" charset="0"/>
                <a:ea typeface="Roboto Black" panose="02000000000000000000" pitchFamily="2" charset="0"/>
              </a:rPr>
              <a:t>Luyện</a:t>
            </a:r>
            <a:r>
              <a:rPr lang="en-US" sz="8800" dirty="0">
                <a:solidFill>
                  <a:srgbClr val="7030A0"/>
                </a:solidFill>
                <a:latin typeface="Roboto Black" panose="02000000000000000000" pitchFamily="2" charset="0"/>
                <a:ea typeface="Roboto Black" panose="02000000000000000000" pitchFamily="2" charset="0"/>
              </a:rPr>
              <a:t> </a:t>
            </a:r>
            <a:r>
              <a:rPr lang="en-US" sz="8800" dirty="0" err="1">
                <a:solidFill>
                  <a:srgbClr val="7030A0"/>
                </a:solidFill>
                <a:latin typeface="Roboto Black" panose="02000000000000000000" pitchFamily="2" charset="0"/>
                <a:ea typeface="Roboto Black" panose="02000000000000000000" pitchFamily="2" charset="0"/>
              </a:rPr>
              <a:t>đọc</a:t>
            </a:r>
            <a:endParaRPr lang="en-US" sz="8800" dirty="0">
              <a:solidFill>
                <a:srgbClr val="7030A0"/>
              </a:solidFill>
              <a:latin typeface="Roboto Black" panose="02000000000000000000" pitchFamily="2" charset="0"/>
              <a:ea typeface="Roboto Black" panose="02000000000000000000" pitchFamily="2" charset="0"/>
            </a:endParaRPr>
          </a:p>
        </p:txBody>
      </p:sp>
    </p:spTree>
    <p:extLst>
      <p:ext uri="{BB962C8B-B14F-4D97-AF65-F5344CB8AC3E}">
        <p14:creationId xmlns:p14="http://schemas.microsoft.com/office/powerpoint/2010/main" val="36113109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184CC8-71FB-351D-ED6B-0160B39A8DB6}"/>
            </a:ext>
          </a:extLst>
        </p:cNvPr>
        <p:cNvGrpSpPr/>
        <p:nvPr/>
      </p:nvGrpSpPr>
      <p:grpSpPr>
        <a:xfrm>
          <a:off x="0" y="0"/>
          <a:ext cx="0" cy="0"/>
          <a:chOff x="0" y="0"/>
          <a:chExt cx="0" cy="0"/>
        </a:xfrm>
      </p:grpSpPr>
      <p:pic>
        <p:nvPicPr>
          <p:cNvPr id="2" name="Picture 4" descr="Tải về 99+ hình nền powerpoint chủ đề giáo dục thiết kế ...">
            <a:extLst>
              <a:ext uri="{FF2B5EF4-FFF2-40B4-BE49-F238E27FC236}">
                <a16:creationId xmlns:a16="http://schemas.microsoft.com/office/drawing/2014/main" id="{54765A58-A310-626B-D297-20E0DBFA0A5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1250"/>
          <a:stretch/>
        </p:blipFill>
        <p:spPr bwMode="auto">
          <a:xfrm>
            <a:off x="0" y="34089"/>
            <a:ext cx="18288000" cy="10252911"/>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2FE5BC3F-7FA9-CA21-66E2-2E10589C9CA9}"/>
              </a:ext>
            </a:extLst>
          </p:cNvPr>
          <p:cNvGrpSpPr/>
          <p:nvPr/>
        </p:nvGrpSpPr>
        <p:grpSpPr>
          <a:xfrm>
            <a:off x="3200400" y="3314700"/>
            <a:ext cx="10990880" cy="2133600"/>
            <a:chOff x="3200400" y="3314700"/>
            <a:chExt cx="10990880" cy="2133600"/>
          </a:xfrm>
        </p:grpSpPr>
        <p:pic>
          <p:nvPicPr>
            <p:cNvPr id="1026" name="Picture 2" descr="180,000+ Hình ảnh Ngồi đọc Sách tải xuống miễn phí - Pikbest">
              <a:extLst>
                <a:ext uri="{FF2B5EF4-FFF2-40B4-BE49-F238E27FC236}">
                  <a16:creationId xmlns:a16="http://schemas.microsoft.com/office/drawing/2014/main" id="{79F64C81-E4E7-31E4-EF83-A538D0B9B4D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colorTemperature colorTemp="88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200400" y="3314700"/>
              <a:ext cx="2133600" cy="2133600"/>
            </a:xfrm>
            <a:prstGeom prst="ellipse">
              <a:avLst/>
            </a:prstGeom>
            <a:noFill/>
            <a:extLst>
              <a:ext uri="{909E8E84-426E-40DD-AFC4-6F175D3DCCD1}">
                <a14:hiddenFill xmlns:a14="http://schemas.microsoft.com/office/drawing/2010/main">
                  <a:solidFill>
                    <a:srgbClr val="FFFFFF"/>
                  </a:solidFill>
                </a14:hiddenFill>
              </a:ext>
            </a:extLst>
          </p:spPr>
        </p:pic>
        <p:sp>
          <p:nvSpPr>
            <p:cNvPr id="3" name="Text Box 14">
              <a:extLst>
                <a:ext uri="{FF2B5EF4-FFF2-40B4-BE49-F238E27FC236}">
                  <a16:creationId xmlns:a16="http://schemas.microsoft.com/office/drawing/2014/main" id="{C9B5A120-58C3-FEDB-F3B2-8443C504F996}"/>
                </a:ext>
              </a:extLst>
            </p:cNvPr>
            <p:cNvSpPr txBox="1">
              <a:spLocks noChangeArrowheads="1"/>
            </p:cNvSpPr>
            <p:nvPr/>
          </p:nvSpPr>
          <p:spPr bwMode="auto">
            <a:xfrm>
              <a:off x="5334000" y="3442283"/>
              <a:ext cx="8857280" cy="1878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11500" b="1" dirty="0" err="1">
                  <a:solidFill>
                    <a:srgbClr val="FF000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rPr>
                <a:t>Đọc</a:t>
              </a:r>
              <a:r>
                <a:rPr lang="en-US" sz="11500" b="1" dirty="0">
                  <a:solidFill>
                    <a:srgbClr val="FF000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rPr>
                <a:t> </a:t>
              </a:r>
              <a:r>
                <a:rPr lang="en-US" sz="11500" b="1" dirty="0" err="1">
                  <a:solidFill>
                    <a:srgbClr val="FF000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rPr>
                <a:t>hiểu</a:t>
              </a:r>
              <a:endParaRPr lang="en-US" sz="11500" dirty="0">
                <a:solidFill>
                  <a:srgbClr val="0070C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endParaRPr>
            </a:p>
          </p:txBody>
        </p:sp>
      </p:grpSp>
    </p:spTree>
    <p:extLst>
      <p:ext uri="{BB962C8B-B14F-4D97-AF65-F5344CB8AC3E}">
        <p14:creationId xmlns:p14="http://schemas.microsoft.com/office/powerpoint/2010/main" val="1567093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ECCF02-E2D9-6B8C-BC36-E11D06976031}"/>
            </a:ext>
          </a:extLst>
        </p:cNvPr>
        <p:cNvGrpSpPr/>
        <p:nvPr/>
      </p:nvGrpSpPr>
      <p:grpSpPr>
        <a:xfrm>
          <a:off x="0" y="0"/>
          <a:ext cx="0" cy="0"/>
          <a:chOff x="0" y="0"/>
          <a:chExt cx="0" cy="0"/>
        </a:xfrm>
      </p:grpSpPr>
      <p:pic>
        <p:nvPicPr>
          <p:cNvPr id="2" name="Picture 4" descr="Tải về 99+ hình nền powerpoint chủ đề giáo dục thiết kế ...">
            <a:extLst>
              <a:ext uri="{FF2B5EF4-FFF2-40B4-BE49-F238E27FC236}">
                <a16:creationId xmlns:a16="http://schemas.microsoft.com/office/drawing/2014/main" id="{C616AD82-3189-EC64-FA12-DAF09F914D7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1250"/>
          <a:stretch/>
        </p:blipFill>
        <p:spPr bwMode="auto">
          <a:xfrm>
            <a:off x="0" y="34089"/>
            <a:ext cx="18288000" cy="1025291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B88E9A3-F5C0-DC30-02EC-3B5F222F2100}"/>
              </a:ext>
            </a:extLst>
          </p:cNvPr>
          <p:cNvSpPr txBox="1"/>
          <p:nvPr/>
        </p:nvSpPr>
        <p:spPr>
          <a:xfrm>
            <a:off x="3505200" y="2247900"/>
            <a:ext cx="13335000" cy="631711"/>
          </a:xfrm>
          <a:prstGeom prst="rect">
            <a:avLst/>
          </a:prstGeom>
          <a:noFill/>
        </p:spPr>
        <p:txBody>
          <a:bodyPr wrap="square">
            <a:spAutoFit/>
          </a:bodyPr>
          <a:lstStyle/>
          <a:p>
            <a:pPr>
              <a:lnSpc>
                <a:spcPct val="107000"/>
              </a:lnSpc>
              <a:spcAft>
                <a:spcPts val="800"/>
              </a:spcAft>
            </a:pPr>
            <a:r>
              <a:rPr lang="en-US" sz="36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Câu</a:t>
            </a:r>
            <a:r>
              <a:rPr lang="en-US" sz="36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1: </a:t>
            </a:r>
            <a:r>
              <a:rPr lang="en-US" sz="36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Câu</a:t>
            </a:r>
            <a:r>
              <a:rPr lang="en-US" sz="36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hỏi</a:t>
            </a:r>
            <a:r>
              <a:rPr lang="en-US" sz="36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được</a:t>
            </a:r>
            <a:r>
              <a:rPr lang="en-US" sz="36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lặp</a:t>
            </a:r>
            <a:r>
              <a:rPr lang="en-US" sz="36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lại</a:t>
            </a:r>
            <a:r>
              <a:rPr lang="en-US" sz="36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ở </a:t>
            </a:r>
            <a:r>
              <a:rPr lang="en-US" sz="36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mỗi</a:t>
            </a:r>
            <a:r>
              <a:rPr lang="en-US" sz="36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khổ</a:t>
            </a:r>
            <a:r>
              <a:rPr lang="en-US" sz="36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thơ</a:t>
            </a:r>
            <a:r>
              <a:rPr lang="en-US" sz="36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nói</a:t>
            </a:r>
            <a:r>
              <a:rPr lang="en-US" sz="36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lên</a:t>
            </a:r>
            <a:r>
              <a:rPr lang="en-US" sz="36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điều</a:t>
            </a:r>
            <a:r>
              <a:rPr lang="en-US" sz="36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gì</a:t>
            </a:r>
            <a:r>
              <a:rPr lang="en-US" sz="36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a:t>
            </a:r>
            <a:endParaRPr lang="en-US" sz="2800" b="1" dirty="0">
              <a:solidFill>
                <a:srgbClr val="FF0000"/>
              </a:solidFill>
              <a:effectLst/>
              <a:latin typeface="Tahoma" panose="020B0604030504040204" pitchFamily="34" charset="0"/>
              <a:ea typeface="Tahoma" panose="020B0604030504040204" pitchFamily="34" charset="0"/>
              <a:cs typeface="Tahoma" panose="020B0604030504040204" pitchFamily="34" charset="0"/>
            </a:endParaRPr>
          </a:p>
        </p:txBody>
      </p:sp>
      <p:grpSp>
        <p:nvGrpSpPr>
          <p:cNvPr id="15" name="Group 14">
            <a:extLst>
              <a:ext uri="{FF2B5EF4-FFF2-40B4-BE49-F238E27FC236}">
                <a16:creationId xmlns:a16="http://schemas.microsoft.com/office/drawing/2014/main" id="{F70EA1AF-BAC7-0FC9-C220-7FEFFDEC1D4D}"/>
              </a:ext>
            </a:extLst>
          </p:cNvPr>
          <p:cNvGrpSpPr/>
          <p:nvPr/>
        </p:nvGrpSpPr>
        <p:grpSpPr>
          <a:xfrm>
            <a:off x="762000" y="4587963"/>
            <a:ext cx="16916400" cy="1371600"/>
            <a:chOff x="762000" y="4587963"/>
            <a:chExt cx="16916400" cy="1371600"/>
          </a:xfrm>
        </p:grpSpPr>
        <p:pic>
          <p:nvPicPr>
            <p:cNvPr id="6" name="Graphic 5" descr="Right pointing backhand index">
              <a:extLst>
                <a:ext uri="{FF2B5EF4-FFF2-40B4-BE49-F238E27FC236}">
                  <a16:creationId xmlns:a16="http://schemas.microsoft.com/office/drawing/2014/main" id="{98FCA93A-A1EE-4FEF-8327-609C3C6B1CF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2000" y="4816563"/>
              <a:ext cx="914400" cy="914400"/>
            </a:xfrm>
            <a:prstGeom prst="rect">
              <a:avLst/>
            </a:prstGeom>
          </p:spPr>
        </p:pic>
        <p:sp>
          <p:nvSpPr>
            <p:cNvPr id="12" name="Rectangle: Rounded Corners 11">
              <a:extLst>
                <a:ext uri="{FF2B5EF4-FFF2-40B4-BE49-F238E27FC236}">
                  <a16:creationId xmlns:a16="http://schemas.microsoft.com/office/drawing/2014/main" id="{2BA2D581-DDA6-0788-3EDF-6FFD033F5730}"/>
                </a:ext>
              </a:extLst>
            </p:cNvPr>
            <p:cNvSpPr/>
            <p:nvPr/>
          </p:nvSpPr>
          <p:spPr>
            <a:xfrm>
              <a:off x="1752600" y="4587963"/>
              <a:ext cx="15925800" cy="1371600"/>
            </a:xfrm>
            <a:prstGeom prst="roundRect">
              <a:avLst>
                <a:gd name="adj" fmla="val 5000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182880">
                <a:lnSpc>
                  <a:spcPct val="107000"/>
                </a:lnSpc>
                <a:spcAft>
                  <a:spcPts val="800"/>
                </a:spcAft>
                <a:tabLst>
                  <a:tab pos="591820" algn="l"/>
                </a:tabLst>
              </a:pPr>
              <a:r>
                <a:rPr lang="en-US" sz="3600" b="1">
                  <a:solidFill>
                    <a:schemeClr val="accent6">
                      <a:lumMod val="50000"/>
                    </a:schemeClr>
                  </a:solidFill>
                  <a:effectLst/>
                  <a:latin typeface="Tahoma" panose="020B0604030504040204" pitchFamily="34" charset="0"/>
                  <a:ea typeface="Tahoma" panose="020B0604030504040204" pitchFamily="34" charset="0"/>
                  <a:cs typeface="Tahoma" panose="020B0604030504040204" pitchFamily="34" charset="0"/>
                </a:rPr>
                <a:t>Câu hỏi “Trăng ơi… từ đâu</a:t>
              </a:r>
              <a:r>
                <a:rPr lang="en-US" sz="3600" b="1" spc="-10">
                  <a:solidFill>
                    <a:schemeClr val="accent6">
                      <a:lumMod val="50000"/>
                    </a:schemeClr>
                  </a:solidFill>
                  <a:effectLst/>
                  <a:latin typeface="Tahoma" panose="020B0604030504040204" pitchFamily="34" charset="0"/>
                  <a:ea typeface="Tahoma" panose="020B0604030504040204" pitchFamily="34" charset="0"/>
                  <a:cs typeface="Tahoma" panose="020B0604030504040204" pitchFamily="34" charset="0"/>
                </a:rPr>
                <a:t> </a:t>
              </a:r>
              <a:r>
                <a:rPr lang="en-US" sz="3600" b="1">
                  <a:solidFill>
                    <a:schemeClr val="accent6">
                      <a:lumMod val="50000"/>
                    </a:schemeClr>
                  </a:solidFill>
                  <a:effectLst/>
                  <a:latin typeface="Tahoma" panose="020B0604030504040204" pitchFamily="34" charset="0"/>
                  <a:ea typeface="Tahoma" panose="020B0604030504040204" pitchFamily="34" charset="0"/>
                  <a:cs typeface="Tahoma" panose="020B0604030504040204" pitchFamily="34" charset="0"/>
                </a:rPr>
                <a:t>đến?”</a:t>
              </a:r>
              <a:r>
                <a:rPr lang="en-US" sz="3600" b="1" spc="-10">
                  <a:solidFill>
                    <a:schemeClr val="accent6">
                      <a:lumMod val="50000"/>
                    </a:schemeClr>
                  </a:solidFill>
                  <a:effectLst/>
                  <a:latin typeface="Tahoma" panose="020B0604030504040204" pitchFamily="34" charset="0"/>
                  <a:ea typeface="Tahoma" panose="020B0604030504040204" pitchFamily="34" charset="0"/>
                  <a:cs typeface="Tahoma" panose="020B0604030504040204" pitchFamily="34" charset="0"/>
                </a:rPr>
                <a:t> </a:t>
              </a:r>
              <a:r>
                <a:rPr lang="en-US" sz="3600" b="1">
                  <a:solidFill>
                    <a:schemeClr val="accent6">
                      <a:lumMod val="50000"/>
                    </a:schemeClr>
                  </a:solidFill>
                  <a:effectLst/>
                  <a:latin typeface="Tahoma" panose="020B0604030504040204" pitchFamily="34" charset="0"/>
                  <a:ea typeface="Tahoma" panose="020B0604030504040204" pitchFamily="34" charset="0"/>
                  <a:cs typeface="Tahoma" panose="020B0604030504040204" pitchFamily="34" charset="0"/>
                </a:rPr>
                <a:t>lặp</a:t>
              </a:r>
              <a:r>
                <a:rPr lang="en-US" sz="3600" b="1" spc="-10">
                  <a:solidFill>
                    <a:schemeClr val="accent6">
                      <a:lumMod val="50000"/>
                    </a:schemeClr>
                  </a:solidFill>
                  <a:effectLst/>
                  <a:latin typeface="Tahoma" panose="020B0604030504040204" pitchFamily="34" charset="0"/>
                  <a:ea typeface="Tahoma" panose="020B0604030504040204" pitchFamily="34" charset="0"/>
                  <a:cs typeface="Tahoma" panose="020B0604030504040204" pitchFamily="34" charset="0"/>
                </a:rPr>
                <a:t> </a:t>
              </a:r>
              <a:r>
                <a:rPr lang="en-US" sz="3600" b="1">
                  <a:solidFill>
                    <a:schemeClr val="accent6">
                      <a:lumMod val="50000"/>
                    </a:schemeClr>
                  </a:solidFill>
                  <a:effectLst/>
                  <a:latin typeface="Tahoma" panose="020B0604030504040204" pitchFamily="34" charset="0"/>
                  <a:ea typeface="Tahoma" panose="020B0604030504040204" pitchFamily="34" charset="0"/>
                  <a:cs typeface="Tahoma" panose="020B0604030504040204" pitchFamily="34" charset="0"/>
                </a:rPr>
                <a:t>đi</a:t>
              </a:r>
              <a:r>
                <a:rPr lang="en-US" sz="3600" b="1" spc="-10">
                  <a:solidFill>
                    <a:schemeClr val="accent6">
                      <a:lumMod val="50000"/>
                    </a:schemeClr>
                  </a:solidFill>
                  <a:effectLst/>
                  <a:latin typeface="Tahoma" panose="020B0604030504040204" pitchFamily="34" charset="0"/>
                  <a:ea typeface="Tahoma" panose="020B0604030504040204" pitchFamily="34" charset="0"/>
                  <a:cs typeface="Tahoma" panose="020B0604030504040204" pitchFamily="34" charset="0"/>
                </a:rPr>
                <a:t> </a:t>
              </a:r>
              <a:r>
                <a:rPr lang="en-US" sz="3600" b="1">
                  <a:solidFill>
                    <a:schemeClr val="accent6">
                      <a:lumMod val="50000"/>
                    </a:schemeClr>
                  </a:solidFill>
                  <a:effectLst/>
                  <a:latin typeface="Tahoma" panose="020B0604030504040204" pitchFamily="34" charset="0"/>
                  <a:ea typeface="Tahoma" panose="020B0604030504040204" pitchFamily="34" charset="0"/>
                  <a:cs typeface="Tahoma" panose="020B0604030504040204" pitchFamily="34" charset="0"/>
                </a:rPr>
                <a:t>lặp</a:t>
              </a:r>
              <a:r>
                <a:rPr lang="en-US" sz="3600" b="1" spc="-10">
                  <a:solidFill>
                    <a:schemeClr val="accent6">
                      <a:lumMod val="50000"/>
                    </a:schemeClr>
                  </a:solidFill>
                  <a:effectLst/>
                  <a:latin typeface="Tahoma" panose="020B0604030504040204" pitchFamily="34" charset="0"/>
                  <a:ea typeface="Tahoma" panose="020B0604030504040204" pitchFamily="34" charset="0"/>
                  <a:cs typeface="Tahoma" panose="020B0604030504040204" pitchFamily="34" charset="0"/>
                </a:rPr>
                <a:t> </a:t>
              </a:r>
              <a:r>
                <a:rPr lang="en-US" sz="3600" b="1">
                  <a:solidFill>
                    <a:schemeClr val="accent6">
                      <a:lumMod val="50000"/>
                    </a:schemeClr>
                  </a:solidFill>
                  <a:effectLst/>
                  <a:latin typeface="Tahoma" panose="020B0604030504040204" pitchFamily="34" charset="0"/>
                  <a:ea typeface="Tahoma" panose="020B0604030504040204" pitchFamily="34" charset="0"/>
                  <a:cs typeface="Tahoma" panose="020B0604030504040204" pitchFamily="34" charset="0"/>
                </a:rPr>
                <a:t>lại</a:t>
              </a:r>
              <a:r>
                <a:rPr lang="en-US" sz="3600" b="1" spc="-10">
                  <a:solidFill>
                    <a:schemeClr val="accent6">
                      <a:lumMod val="50000"/>
                    </a:schemeClr>
                  </a:solidFill>
                  <a:effectLst/>
                  <a:latin typeface="Tahoma" panose="020B0604030504040204" pitchFamily="34" charset="0"/>
                  <a:ea typeface="Tahoma" panose="020B0604030504040204" pitchFamily="34" charset="0"/>
                  <a:cs typeface="Tahoma" panose="020B0604030504040204" pitchFamily="34" charset="0"/>
                </a:rPr>
                <a:t> </a:t>
              </a:r>
              <a:r>
                <a:rPr lang="en-US" sz="3600" b="1">
                  <a:solidFill>
                    <a:schemeClr val="accent6">
                      <a:lumMod val="50000"/>
                    </a:schemeClr>
                  </a:solidFill>
                  <a:effectLst/>
                  <a:latin typeface="Tahoma" panose="020B0604030504040204" pitchFamily="34" charset="0"/>
                  <a:ea typeface="Tahoma" panose="020B0604030504040204" pitchFamily="34" charset="0"/>
                  <a:cs typeface="Tahoma" panose="020B0604030504040204" pitchFamily="34" charset="0"/>
                </a:rPr>
                <a:t>ở</a:t>
              </a:r>
              <a:r>
                <a:rPr lang="en-US" sz="3600" b="1" spc="-10">
                  <a:solidFill>
                    <a:schemeClr val="accent6">
                      <a:lumMod val="50000"/>
                    </a:schemeClr>
                  </a:solidFill>
                  <a:effectLst/>
                  <a:latin typeface="Tahoma" panose="020B0604030504040204" pitchFamily="34" charset="0"/>
                  <a:ea typeface="Tahoma" panose="020B0604030504040204" pitchFamily="34" charset="0"/>
                  <a:cs typeface="Tahoma" panose="020B0604030504040204" pitchFamily="34" charset="0"/>
                </a:rPr>
                <a:t> </a:t>
              </a:r>
              <a:r>
                <a:rPr lang="en-US" sz="3600" b="1">
                  <a:solidFill>
                    <a:schemeClr val="accent6">
                      <a:lumMod val="50000"/>
                    </a:schemeClr>
                  </a:solidFill>
                  <a:effectLst/>
                  <a:latin typeface="Tahoma" panose="020B0604030504040204" pitchFamily="34" charset="0"/>
                  <a:ea typeface="Tahoma" panose="020B0604030504040204" pitchFamily="34" charset="0"/>
                  <a:cs typeface="Tahoma" panose="020B0604030504040204" pitchFamily="34" charset="0"/>
                </a:rPr>
                <a:t>mỗi</a:t>
              </a:r>
              <a:r>
                <a:rPr lang="en-US" sz="3600" b="1" spc="-10">
                  <a:solidFill>
                    <a:schemeClr val="accent6">
                      <a:lumMod val="50000"/>
                    </a:schemeClr>
                  </a:solidFill>
                  <a:effectLst/>
                  <a:latin typeface="Tahoma" panose="020B0604030504040204" pitchFamily="34" charset="0"/>
                  <a:ea typeface="Tahoma" panose="020B0604030504040204" pitchFamily="34" charset="0"/>
                  <a:cs typeface="Tahoma" panose="020B0604030504040204" pitchFamily="34" charset="0"/>
                </a:rPr>
                <a:t> </a:t>
              </a:r>
              <a:r>
                <a:rPr lang="en-US" sz="3600" b="1">
                  <a:solidFill>
                    <a:schemeClr val="accent6">
                      <a:lumMod val="50000"/>
                    </a:schemeClr>
                  </a:solidFill>
                  <a:effectLst/>
                  <a:latin typeface="Tahoma" panose="020B0604030504040204" pitchFamily="34" charset="0"/>
                  <a:ea typeface="Tahoma" panose="020B0604030504040204" pitchFamily="34" charset="0"/>
                  <a:cs typeface="Tahoma" panose="020B0604030504040204" pitchFamily="34" charset="0"/>
                </a:rPr>
                <a:t>khổ</a:t>
              </a:r>
              <a:r>
                <a:rPr lang="en-US" sz="3600" b="1" spc="-10">
                  <a:solidFill>
                    <a:schemeClr val="accent6">
                      <a:lumMod val="50000"/>
                    </a:schemeClr>
                  </a:solidFill>
                  <a:effectLst/>
                  <a:latin typeface="Tahoma" panose="020B0604030504040204" pitchFamily="34" charset="0"/>
                  <a:ea typeface="Tahoma" panose="020B0604030504040204" pitchFamily="34" charset="0"/>
                  <a:cs typeface="Tahoma" panose="020B0604030504040204" pitchFamily="34" charset="0"/>
                </a:rPr>
                <a:t> </a:t>
              </a:r>
              <a:r>
                <a:rPr lang="en-US" sz="3600" b="1">
                  <a:solidFill>
                    <a:schemeClr val="accent6">
                      <a:lumMod val="50000"/>
                    </a:schemeClr>
                  </a:solidFill>
                  <a:effectLst/>
                  <a:latin typeface="Tahoma" panose="020B0604030504040204" pitchFamily="34" charset="0"/>
                  <a:ea typeface="Tahoma" panose="020B0604030504040204" pitchFamily="34" charset="0"/>
                  <a:cs typeface="Tahoma" panose="020B0604030504040204" pitchFamily="34" charset="0"/>
                </a:rPr>
                <a:t>thơ</a:t>
              </a:r>
              <a:r>
                <a:rPr lang="en-US" sz="3600" b="1" spc="-10">
                  <a:solidFill>
                    <a:schemeClr val="accent6">
                      <a:lumMod val="50000"/>
                    </a:schemeClr>
                  </a:solidFill>
                  <a:effectLst/>
                  <a:latin typeface="Tahoma" panose="020B0604030504040204" pitchFamily="34" charset="0"/>
                  <a:ea typeface="Tahoma" panose="020B0604030504040204" pitchFamily="34" charset="0"/>
                  <a:cs typeface="Tahoma" panose="020B0604030504040204" pitchFamily="34" charset="0"/>
                </a:rPr>
                <a:t> </a:t>
              </a:r>
              <a:r>
                <a:rPr lang="en-US" sz="3600" b="1">
                  <a:solidFill>
                    <a:schemeClr val="accent6">
                      <a:lumMod val="50000"/>
                    </a:schemeClr>
                  </a:solidFill>
                  <a:effectLst/>
                  <a:latin typeface="Tahoma" panose="020B0604030504040204" pitchFamily="34" charset="0"/>
                  <a:ea typeface="Tahoma" panose="020B0604030504040204" pitchFamily="34" charset="0"/>
                  <a:cs typeface="Tahoma" panose="020B0604030504040204" pitchFamily="34" charset="0"/>
                </a:rPr>
                <a:t>nói</a:t>
              </a:r>
              <a:r>
                <a:rPr lang="en-US" sz="3600" b="1" spc="-10">
                  <a:solidFill>
                    <a:schemeClr val="accent6">
                      <a:lumMod val="50000"/>
                    </a:schemeClr>
                  </a:solidFill>
                  <a:effectLst/>
                  <a:latin typeface="Tahoma" panose="020B0604030504040204" pitchFamily="34" charset="0"/>
                  <a:ea typeface="Tahoma" panose="020B0604030504040204" pitchFamily="34" charset="0"/>
                  <a:cs typeface="Tahoma" panose="020B0604030504040204" pitchFamily="34" charset="0"/>
                </a:rPr>
                <a:t> </a:t>
              </a:r>
              <a:r>
                <a:rPr lang="en-US" sz="3600" b="1">
                  <a:solidFill>
                    <a:schemeClr val="accent6">
                      <a:lumMod val="50000"/>
                    </a:schemeClr>
                  </a:solidFill>
                  <a:effectLst/>
                  <a:latin typeface="Tahoma" panose="020B0604030504040204" pitchFamily="34" charset="0"/>
                  <a:ea typeface="Tahoma" panose="020B0604030504040204" pitchFamily="34" charset="0"/>
                  <a:cs typeface="Tahoma" panose="020B0604030504040204" pitchFamily="34" charset="0"/>
                </a:rPr>
                <a:t>lên</a:t>
              </a:r>
              <a:r>
                <a:rPr lang="en-US" sz="3600" b="1" spc="-10">
                  <a:solidFill>
                    <a:schemeClr val="accent6">
                      <a:lumMod val="50000"/>
                    </a:schemeClr>
                  </a:solidFill>
                  <a:effectLst/>
                  <a:latin typeface="Tahoma" panose="020B0604030504040204" pitchFamily="34" charset="0"/>
                  <a:ea typeface="Tahoma" panose="020B0604030504040204" pitchFamily="34" charset="0"/>
                  <a:cs typeface="Tahoma" panose="020B0604030504040204" pitchFamily="34" charset="0"/>
                </a:rPr>
                <a:t> </a:t>
              </a:r>
              <a:r>
                <a:rPr lang="en-US" sz="3600" b="1">
                  <a:solidFill>
                    <a:schemeClr val="accent6">
                      <a:lumMod val="50000"/>
                    </a:schemeClr>
                  </a:solidFill>
                  <a:effectLst/>
                  <a:latin typeface="Tahoma" panose="020B0604030504040204" pitchFamily="34" charset="0"/>
                  <a:ea typeface="Tahoma" panose="020B0604030504040204" pitchFamily="34" charset="0"/>
                  <a:cs typeface="Tahoma" panose="020B0604030504040204" pitchFamily="34" charset="0"/>
                </a:rPr>
                <a:t>mong</a:t>
              </a:r>
              <a:r>
                <a:rPr lang="en-US" sz="3600" b="1" spc="-10">
                  <a:solidFill>
                    <a:schemeClr val="accent6">
                      <a:lumMod val="50000"/>
                    </a:schemeClr>
                  </a:solidFill>
                  <a:effectLst/>
                  <a:latin typeface="Tahoma" panose="020B0604030504040204" pitchFamily="34" charset="0"/>
                  <a:ea typeface="Tahoma" panose="020B0604030504040204" pitchFamily="34" charset="0"/>
                  <a:cs typeface="Tahoma" panose="020B0604030504040204" pitchFamily="34" charset="0"/>
                </a:rPr>
                <a:t> </a:t>
              </a:r>
              <a:r>
                <a:rPr lang="en-US" sz="3600" b="1">
                  <a:solidFill>
                    <a:schemeClr val="accent6">
                      <a:lumMod val="50000"/>
                    </a:schemeClr>
                  </a:solidFill>
                  <a:effectLst/>
                  <a:latin typeface="Tahoma" panose="020B0604030504040204" pitchFamily="34" charset="0"/>
                  <a:ea typeface="Tahoma" panose="020B0604030504040204" pitchFamily="34" charset="0"/>
                  <a:cs typeface="Tahoma" panose="020B0604030504040204" pitchFamily="34" charset="0"/>
                </a:rPr>
                <a:t>muốn</a:t>
              </a:r>
              <a:r>
                <a:rPr lang="en-US" sz="3600" b="1" spc="-10">
                  <a:solidFill>
                    <a:schemeClr val="accent6">
                      <a:lumMod val="50000"/>
                    </a:schemeClr>
                  </a:solidFill>
                  <a:effectLst/>
                  <a:latin typeface="Tahoma" panose="020B0604030504040204" pitchFamily="34" charset="0"/>
                  <a:ea typeface="Tahoma" panose="020B0604030504040204" pitchFamily="34" charset="0"/>
                  <a:cs typeface="Tahoma" panose="020B0604030504040204" pitchFamily="34" charset="0"/>
                </a:rPr>
                <a:t> </a:t>
              </a:r>
              <a:r>
                <a:rPr lang="en-US" sz="3600" b="1">
                  <a:solidFill>
                    <a:schemeClr val="accent6">
                      <a:lumMod val="50000"/>
                    </a:schemeClr>
                  </a:solidFill>
                  <a:effectLst/>
                  <a:latin typeface="Tahoma" panose="020B0604030504040204" pitchFamily="34" charset="0"/>
                  <a:ea typeface="Tahoma" panose="020B0604030504040204" pitchFamily="34" charset="0"/>
                  <a:cs typeface="Tahoma" panose="020B0604030504040204" pitchFamily="34" charset="0"/>
                </a:rPr>
                <a:t>tha</a:t>
              </a:r>
              <a:r>
                <a:rPr lang="en-US" sz="3600" b="1" spc="-10">
                  <a:solidFill>
                    <a:schemeClr val="accent6">
                      <a:lumMod val="50000"/>
                    </a:schemeClr>
                  </a:solidFill>
                  <a:effectLst/>
                  <a:latin typeface="Tahoma" panose="020B0604030504040204" pitchFamily="34" charset="0"/>
                  <a:ea typeface="Tahoma" panose="020B0604030504040204" pitchFamily="34" charset="0"/>
                  <a:cs typeface="Tahoma" panose="020B0604030504040204" pitchFamily="34" charset="0"/>
                </a:rPr>
                <a:t> </a:t>
              </a:r>
              <a:r>
                <a:rPr lang="en-US" sz="3600" b="1">
                  <a:solidFill>
                    <a:schemeClr val="accent6">
                      <a:lumMod val="50000"/>
                    </a:schemeClr>
                  </a:solidFill>
                  <a:effectLst/>
                  <a:latin typeface="Tahoma" panose="020B0604030504040204" pitchFamily="34" charset="0"/>
                  <a:ea typeface="Tahoma" panose="020B0604030504040204" pitchFamily="34" charset="0"/>
                  <a:cs typeface="Tahoma" panose="020B0604030504040204" pitchFamily="34" charset="0"/>
                </a:rPr>
                <a:t>thiết</a:t>
              </a:r>
              <a:r>
                <a:rPr lang="en-US" sz="3600" b="1" spc="-10">
                  <a:solidFill>
                    <a:schemeClr val="accent6">
                      <a:lumMod val="50000"/>
                    </a:schemeClr>
                  </a:solidFill>
                  <a:effectLst/>
                  <a:latin typeface="Tahoma" panose="020B0604030504040204" pitchFamily="34" charset="0"/>
                  <a:ea typeface="Tahoma" panose="020B0604030504040204" pitchFamily="34" charset="0"/>
                  <a:cs typeface="Tahoma" panose="020B0604030504040204" pitchFamily="34" charset="0"/>
                </a:rPr>
                <a:t> </a:t>
              </a:r>
              <a:r>
                <a:rPr lang="en-US" sz="3600" b="1">
                  <a:solidFill>
                    <a:schemeClr val="accent6">
                      <a:lumMod val="50000"/>
                    </a:schemeClr>
                  </a:solidFill>
                  <a:effectLst/>
                  <a:latin typeface="Tahoma" panose="020B0604030504040204" pitchFamily="34" charset="0"/>
                  <a:ea typeface="Tahoma" panose="020B0604030504040204" pitchFamily="34" charset="0"/>
                  <a:cs typeface="Tahoma" panose="020B0604030504040204" pitchFamily="34" charset="0"/>
                </a:rPr>
                <a:t>tìm</a:t>
              </a:r>
              <a:r>
                <a:rPr lang="en-US" sz="3600" b="1" spc="-10">
                  <a:solidFill>
                    <a:schemeClr val="accent6">
                      <a:lumMod val="50000"/>
                    </a:schemeClr>
                  </a:solidFill>
                  <a:effectLst/>
                  <a:latin typeface="Tahoma" panose="020B0604030504040204" pitchFamily="34" charset="0"/>
                  <a:ea typeface="Tahoma" panose="020B0604030504040204" pitchFamily="34" charset="0"/>
                  <a:cs typeface="Tahoma" panose="020B0604030504040204" pitchFamily="34" charset="0"/>
                </a:rPr>
                <a:t> </a:t>
              </a:r>
              <a:r>
                <a:rPr lang="en-US" sz="3600" b="1">
                  <a:solidFill>
                    <a:schemeClr val="accent6">
                      <a:lumMod val="50000"/>
                    </a:schemeClr>
                  </a:solidFill>
                  <a:effectLst/>
                  <a:latin typeface="Tahoma" panose="020B0604030504040204" pitchFamily="34" charset="0"/>
                  <a:ea typeface="Tahoma" panose="020B0604030504040204" pitchFamily="34" charset="0"/>
                  <a:cs typeface="Tahoma" panose="020B0604030504040204" pitchFamily="34" charset="0"/>
                </a:rPr>
                <a:t>hiểu</a:t>
              </a:r>
              <a:r>
                <a:rPr lang="en-US" sz="3600" b="1" spc="-10">
                  <a:solidFill>
                    <a:schemeClr val="accent6">
                      <a:lumMod val="50000"/>
                    </a:schemeClr>
                  </a:solidFill>
                  <a:effectLst/>
                  <a:latin typeface="Tahoma" panose="020B0604030504040204" pitchFamily="34" charset="0"/>
                  <a:ea typeface="Tahoma" panose="020B0604030504040204" pitchFamily="34" charset="0"/>
                  <a:cs typeface="Tahoma" panose="020B0604030504040204" pitchFamily="34" charset="0"/>
                </a:rPr>
                <a:t> </a:t>
              </a:r>
              <a:r>
                <a:rPr lang="en-US" sz="3600" b="1">
                  <a:solidFill>
                    <a:schemeClr val="accent6">
                      <a:lumMod val="50000"/>
                    </a:schemeClr>
                  </a:solidFill>
                  <a:effectLst/>
                  <a:latin typeface="Tahoma" panose="020B0604030504040204" pitchFamily="34" charset="0"/>
                  <a:ea typeface="Tahoma" panose="020B0604030504040204" pitchFamily="34" charset="0"/>
                  <a:cs typeface="Tahoma" panose="020B0604030504040204" pitchFamily="34" charset="0"/>
                </a:rPr>
                <a:t>những điều bí ẩn về Mặt Trăng.</a:t>
              </a:r>
              <a:endParaRPr lang="en-US" sz="2800" b="1" dirty="0">
                <a:solidFill>
                  <a:schemeClr val="accent6">
                    <a:lumMod val="50000"/>
                  </a:schemeClr>
                </a:solidFill>
                <a:effectLst/>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3547740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6"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Horizontal)">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8A9D82-D582-9E13-EFBB-591DF071AD7C}"/>
            </a:ext>
          </a:extLst>
        </p:cNvPr>
        <p:cNvGrpSpPr/>
        <p:nvPr/>
      </p:nvGrpSpPr>
      <p:grpSpPr>
        <a:xfrm>
          <a:off x="0" y="0"/>
          <a:ext cx="0" cy="0"/>
          <a:chOff x="0" y="0"/>
          <a:chExt cx="0" cy="0"/>
        </a:xfrm>
      </p:grpSpPr>
      <p:pic>
        <p:nvPicPr>
          <p:cNvPr id="2" name="Picture 4" descr="Tải về 99+ hình nền powerpoint chủ đề giáo dục thiết kế ...">
            <a:extLst>
              <a:ext uri="{FF2B5EF4-FFF2-40B4-BE49-F238E27FC236}">
                <a16:creationId xmlns:a16="http://schemas.microsoft.com/office/drawing/2014/main" id="{A2633F6E-EF2D-A551-8016-AF342591CB0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1250"/>
          <a:stretch/>
        </p:blipFill>
        <p:spPr bwMode="auto">
          <a:xfrm>
            <a:off x="0" y="34089"/>
            <a:ext cx="18288000" cy="1025291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2F8B6EE-BB03-9549-7549-BE0EBD8D413E}"/>
              </a:ext>
            </a:extLst>
          </p:cNvPr>
          <p:cNvSpPr txBox="1"/>
          <p:nvPr/>
        </p:nvSpPr>
        <p:spPr>
          <a:xfrm>
            <a:off x="2743200" y="1866900"/>
            <a:ext cx="14935200" cy="1224502"/>
          </a:xfrm>
          <a:prstGeom prst="rect">
            <a:avLst/>
          </a:prstGeom>
          <a:noFill/>
        </p:spPr>
        <p:txBody>
          <a:bodyPr wrap="square">
            <a:spAutoFit/>
          </a:bodyPr>
          <a:lstStyle/>
          <a:p>
            <a:pPr>
              <a:lnSpc>
                <a:spcPct val="107000"/>
              </a:lnSpc>
              <a:spcAft>
                <a:spcPts val="800"/>
              </a:spcAft>
            </a:pPr>
            <a:r>
              <a:rPr lang="en-US" sz="36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Câu</a:t>
            </a:r>
            <a:r>
              <a:rPr lang="en-US" sz="36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2: </a:t>
            </a:r>
            <a:r>
              <a:rPr lang="vi-VN" sz="36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Nêu cảm nghĩ của em về một hình ảnh so sánh đẹp trong ba khổ thơ đầu.</a:t>
            </a:r>
            <a:endParaRPr lang="en-US" sz="2800" b="1" dirty="0">
              <a:solidFill>
                <a:srgbClr val="FF0000"/>
              </a:solidFill>
              <a:effectLst/>
              <a:latin typeface="Tahoma" panose="020B0604030504040204" pitchFamily="34" charset="0"/>
              <a:ea typeface="Tahoma" panose="020B0604030504040204" pitchFamily="34" charset="0"/>
              <a:cs typeface="Tahoma" panose="020B0604030504040204" pitchFamily="34" charset="0"/>
            </a:endParaRPr>
          </a:p>
        </p:txBody>
      </p:sp>
      <p:grpSp>
        <p:nvGrpSpPr>
          <p:cNvPr id="15" name="Group 14">
            <a:extLst>
              <a:ext uri="{FF2B5EF4-FFF2-40B4-BE49-F238E27FC236}">
                <a16:creationId xmlns:a16="http://schemas.microsoft.com/office/drawing/2014/main" id="{9E696EAF-A8A4-1832-BB10-044265DCB63A}"/>
              </a:ext>
            </a:extLst>
          </p:cNvPr>
          <p:cNvGrpSpPr/>
          <p:nvPr/>
        </p:nvGrpSpPr>
        <p:grpSpPr>
          <a:xfrm>
            <a:off x="762000" y="4587963"/>
            <a:ext cx="16916400" cy="1371600"/>
            <a:chOff x="762000" y="4587963"/>
            <a:chExt cx="16916400" cy="1371600"/>
          </a:xfrm>
        </p:grpSpPr>
        <p:pic>
          <p:nvPicPr>
            <p:cNvPr id="6" name="Graphic 5" descr="Right pointing backhand index">
              <a:extLst>
                <a:ext uri="{FF2B5EF4-FFF2-40B4-BE49-F238E27FC236}">
                  <a16:creationId xmlns:a16="http://schemas.microsoft.com/office/drawing/2014/main" id="{93E43BCD-D145-54E6-1DAF-90EDC5E6FE6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2000" y="4816563"/>
              <a:ext cx="914400" cy="914400"/>
            </a:xfrm>
            <a:prstGeom prst="rect">
              <a:avLst/>
            </a:prstGeom>
          </p:spPr>
        </p:pic>
        <p:sp>
          <p:nvSpPr>
            <p:cNvPr id="12" name="Rectangle: Rounded Corners 11">
              <a:extLst>
                <a:ext uri="{FF2B5EF4-FFF2-40B4-BE49-F238E27FC236}">
                  <a16:creationId xmlns:a16="http://schemas.microsoft.com/office/drawing/2014/main" id="{1F72E8AE-A951-CB05-43CF-8E28797D66E2}"/>
                </a:ext>
              </a:extLst>
            </p:cNvPr>
            <p:cNvSpPr/>
            <p:nvPr/>
          </p:nvSpPr>
          <p:spPr>
            <a:xfrm>
              <a:off x="1752600" y="4587963"/>
              <a:ext cx="15925800" cy="1371600"/>
            </a:xfrm>
            <a:prstGeom prst="roundRect">
              <a:avLst>
                <a:gd name="adj" fmla="val 5000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182880">
                <a:lnSpc>
                  <a:spcPct val="107000"/>
                </a:lnSpc>
                <a:spcAft>
                  <a:spcPts val="800"/>
                </a:spcAft>
                <a:tabLst>
                  <a:tab pos="591820" algn="l"/>
                </a:tabLst>
              </a:pPr>
              <a:r>
                <a:rPr lang="vi-VN" sz="3600" b="1" dirty="0">
                  <a:solidFill>
                    <a:schemeClr val="accent6">
                      <a:lumMod val="50000"/>
                    </a:schemeClr>
                  </a:solidFill>
                  <a:effectLst/>
                  <a:latin typeface="Tahoma" panose="020B0604030504040204" pitchFamily="34" charset="0"/>
                  <a:ea typeface="Tahoma" panose="020B0604030504040204" pitchFamily="34" charset="0"/>
                  <a:cs typeface="Tahoma" panose="020B0604030504040204" pitchFamily="34" charset="0"/>
                </a:rPr>
                <a:t>Trăng tròn như mắt cá… , vì so sánh rất ngộ nghĩnh – trăng tròn và không hề “chớp mi”, giống như mắt cá.</a:t>
              </a:r>
              <a:endParaRPr lang="en-US" sz="2800" b="1" dirty="0">
                <a:solidFill>
                  <a:schemeClr val="accent6">
                    <a:lumMod val="50000"/>
                  </a:schemeClr>
                </a:solidFill>
                <a:effectLst/>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367252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6"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Horizontal)">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A44E19-5CBF-FEEF-0FF1-DEE668795F4E}"/>
            </a:ext>
          </a:extLst>
        </p:cNvPr>
        <p:cNvGrpSpPr/>
        <p:nvPr/>
      </p:nvGrpSpPr>
      <p:grpSpPr>
        <a:xfrm>
          <a:off x="0" y="0"/>
          <a:ext cx="0" cy="0"/>
          <a:chOff x="0" y="0"/>
          <a:chExt cx="0" cy="0"/>
        </a:xfrm>
      </p:grpSpPr>
      <p:pic>
        <p:nvPicPr>
          <p:cNvPr id="2" name="Picture 4" descr="Tải về 99+ hình nền powerpoint chủ đề giáo dục thiết kế ...">
            <a:extLst>
              <a:ext uri="{FF2B5EF4-FFF2-40B4-BE49-F238E27FC236}">
                <a16:creationId xmlns:a16="http://schemas.microsoft.com/office/drawing/2014/main" id="{051125A1-A501-A94F-409B-A81BD00A42E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1250"/>
          <a:stretch/>
        </p:blipFill>
        <p:spPr bwMode="auto">
          <a:xfrm>
            <a:off x="0" y="34089"/>
            <a:ext cx="18288000" cy="1025291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A203A22-3642-0411-0BAC-178655861803}"/>
              </a:ext>
            </a:extLst>
          </p:cNvPr>
          <p:cNvSpPr txBox="1"/>
          <p:nvPr/>
        </p:nvSpPr>
        <p:spPr>
          <a:xfrm>
            <a:off x="2743200" y="1866900"/>
            <a:ext cx="14935200" cy="1224502"/>
          </a:xfrm>
          <a:prstGeom prst="rect">
            <a:avLst/>
          </a:prstGeom>
          <a:noFill/>
        </p:spPr>
        <p:txBody>
          <a:bodyPr wrap="square">
            <a:spAutoFit/>
          </a:bodyPr>
          <a:lstStyle/>
          <a:p>
            <a:pPr>
              <a:lnSpc>
                <a:spcPct val="107000"/>
              </a:lnSpc>
              <a:spcAft>
                <a:spcPts val="800"/>
              </a:spcAft>
            </a:pPr>
            <a:r>
              <a:rPr lang="en-US" sz="36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Câu</a:t>
            </a:r>
            <a:r>
              <a:rPr lang="en-US" sz="36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3: </a:t>
            </a:r>
            <a:r>
              <a:rPr lang="vi-VN" sz="36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Ở ba khổ thơ cuối, vầng trăng gợi cho tác giả liên tưởng đến những gì, những ai?</a:t>
            </a:r>
            <a:endParaRPr lang="en-US" sz="2800" b="1" dirty="0">
              <a:solidFill>
                <a:srgbClr val="FF0000"/>
              </a:solidFill>
              <a:effectLst/>
              <a:latin typeface="Tahoma" panose="020B0604030504040204" pitchFamily="34" charset="0"/>
              <a:ea typeface="Tahoma" panose="020B0604030504040204" pitchFamily="34" charset="0"/>
              <a:cs typeface="Tahoma" panose="020B0604030504040204" pitchFamily="34" charset="0"/>
            </a:endParaRPr>
          </a:p>
        </p:txBody>
      </p:sp>
      <p:grpSp>
        <p:nvGrpSpPr>
          <p:cNvPr id="15" name="Group 14">
            <a:extLst>
              <a:ext uri="{FF2B5EF4-FFF2-40B4-BE49-F238E27FC236}">
                <a16:creationId xmlns:a16="http://schemas.microsoft.com/office/drawing/2014/main" id="{1D67CFE3-9A0C-F2CB-2B29-A552C535EBF1}"/>
              </a:ext>
            </a:extLst>
          </p:cNvPr>
          <p:cNvGrpSpPr/>
          <p:nvPr/>
        </p:nvGrpSpPr>
        <p:grpSpPr>
          <a:xfrm>
            <a:off x="762000" y="3684631"/>
            <a:ext cx="16916400" cy="2917737"/>
            <a:chOff x="762000" y="3684631"/>
            <a:chExt cx="16916400" cy="2917737"/>
          </a:xfrm>
        </p:grpSpPr>
        <p:pic>
          <p:nvPicPr>
            <p:cNvPr id="6" name="Graphic 5" descr="Right pointing backhand index">
              <a:extLst>
                <a:ext uri="{FF2B5EF4-FFF2-40B4-BE49-F238E27FC236}">
                  <a16:creationId xmlns:a16="http://schemas.microsoft.com/office/drawing/2014/main" id="{7BFA821B-CFBB-D1CD-D705-74D3D831B1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2000" y="4816563"/>
              <a:ext cx="914400" cy="914400"/>
            </a:xfrm>
            <a:prstGeom prst="rect">
              <a:avLst/>
            </a:prstGeom>
          </p:spPr>
        </p:pic>
        <p:sp>
          <p:nvSpPr>
            <p:cNvPr id="12" name="Rectangle: Rounded Corners 11">
              <a:extLst>
                <a:ext uri="{FF2B5EF4-FFF2-40B4-BE49-F238E27FC236}">
                  <a16:creationId xmlns:a16="http://schemas.microsoft.com/office/drawing/2014/main" id="{27C634F8-4EC9-99D8-01AF-BF2D5C1CE72B}"/>
                </a:ext>
              </a:extLst>
            </p:cNvPr>
            <p:cNvSpPr/>
            <p:nvPr/>
          </p:nvSpPr>
          <p:spPr>
            <a:xfrm>
              <a:off x="1752600" y="3684631"/>
              <a:ext cx="15925800" cy="2917737"/>
            </a:xfrm>
            <a:prstGeom prst="roundRect">
              <a:avLst>
                <a:gd name="adj" fmla="val 5000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182880">
                <a:lnSpc>
                  <a:spcPct val="107000"/>
                </a:lnSpc>
                <a:spcAft>
                  <a:spcPts val="800"/>
                </a:spcAft>
                <a:tabLst>
                  <a:tab pos="591820" algn="l"/>
                </a:tabLst>
              </a:pPr>
              <a:r>
                <a:rPr lang="vi-VN" sz="3600" b="1" dirty="0">
                  <a:solidFill>
                    <a:schemeClr val="accent6">
                      <a:lumMod val="50000"/>
                    </a:schemeClr>
                  </a:solidFill>
                  <a:effectLst/>
                  <a:latin typeface="Tahoma" panose="020B0604030504040204" pitchFamily="34" charset="0"/>
                  <a:ea typeface="Tahoma" panose="020B0604030504040204" pitchFamily="34" charset="0"/>
                  <a:cs typeface="Tahoma" panose="020B0604030504040204" pitchFamily="34" charset="0"/>
                </a:rPr>
                <a:t>Vầng trăng gợi cho tác giả liên tưởng đến lời mẹ ru về chú Cuội; liên tưởng đến các chú bộ đội hành quân trên đường có trăng soi; liên tưởng đến góc sân nhà mình nhuộm vàng ánh trăng và mọi miền đất nước được trăng soi sáng.</a:t>
              </a:r>
              <a:endParaRPr lang="en-US" sz="2800" b="1" dirty="0">
                <a:solidFill>
                  <a:schemeClr val="accent6">
                    <a:lumMod val="50000"/>
                  </a:schemeClr>
                </a:solidFill>
                <a:effectLst/>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3262956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42"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outHorizontal)">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2786F3-B59D-6D1B-9DFF-E4E6AB7531F5}"/>
            </a:ext>
          </a:extLst>
        </p:cNvPr>
        <p:cNvGrpSpPr/>
        <p:nvPr/>
      </p:nvGrpSpPr>
      <p:grpSpPr>
        <a:xfrm>
          <a:off x="0" y="0"/>
          <a:ext cx="0" cy="0"/>
          <a:chOff x="0" y="0"/>
          <a:chExt cx="0" cy="0"/>
        </a:xfrm>
      </p:grpSpPr>
      <p:pic>
        <p:nvPicPr>
          <p:cNvPr id="2" name="Picture 4" descr="Tải về 99+ hình nền powerpoint chủ đề giáo dục thiết kế ...">
            <a:extLst>
              <a:ext uri="{FF2B5EF4-FFF2-40B4-BE49-F238E27FC236}">
                <a16:creationId xmlns:a16="http://schemas.microsoft.com/office/drawing/2014/main" id="{4B5D0749-6CAB-58BD-1F0C-E597AAACF42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1250"/>
          <a:stretch/>
        </p:blipFill>
        <p:spPr bwMode="auto">
          <a:xfrm>
            <a:off x="0" y="34089"/>
            <a:ext cx="18288000" cy="1025291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AF02F15-F18E-5286-514C-F9B99415AAA0}"/>
              </a:ext>
            </a:extLst>
          </p:cNvPr>
          <p:cNvSpPr txBox="1"/>
          <p:nvPr/>
        </p:nvSpPr>
        <p:spPr>
          <a:xfrm>
            <a:off x="2743200" y="1866900"/>
            <a:ext cx="14935200" cy="1224502"/>
          </a:xfrm>
          <a:prstGeom prst="rect">
            <a:avLst/>
          </a:prstGeom>
          <a:noFill/>
        </p:spPr>
        <p:txBody>
          <a:bodyPr wrap="square">
            <a:spAutoFit/>
          </a:bodyPr>
          <a:lstStyle/>
          <a:p>
            <a:pPr>
              <a:lnSpc>
                <a:spcPct val="107000"/>
              </a:lnSpc>
              <a:spcAft>
                <a:spcPts val="800"/>
              </a:spcAft>
            </a:pPr>
            <a:r>
              <a:rPr lang="en-US" sz="36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Câu</a:t>
            </a:r>
            <a:r>
              <a:rPr lang="en-US" sz="36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4: </a:t>
            </a:r>
            <a:r>
              <a:rPr lang="vi-VN" sz="36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Bài thơ thể hiện tình cảm của tác giả với thiên nhiên và quê hương, đất nước như thế nào?</a:t>
            </a:r>
            <a:endParaRPr lang="en-US" sz="2800" b="1" dirty="0">
              <a:solidFill>
                <a:srgbClr val="FF0000"/>
              </a:solidFill>
              <a:effectLst/>
              <a:latin typeface="Tahoma" panose="020B0604030504040204" pitchFamily="34" charset="0"/>
              <a:ea typeface="Tahoma" panose="020B0604030504040204" pitchFamily="34" charset="0"/>
              <a:cs typeface="Tahoma" panose="020B0604030504040204" pitchFamily="34" charset="0"/>
            </a:endParaRPr>
          </a:p>
        </p:txBody>
      </p:sp>
      <p:grpSp>
        <p:nvGrpSpPr>
          <p:cNvPr id="15" name="Group 14">
            <a:extLst>
              <a:ext uri="{FF2B5EF4-FFF2-40B4-BE49-F238E27FC236}">
                <a16:creationId xmlns:a16="http://schemas.microsoft.com/office/drawing/2014/main" id="{5CA83B5A-D4D9-E2CE-C1E7-3C784AE09CEE}"/>
              </a:ext>
            </a:extLst>
          </p:cNvPr>
          <p:cNvGrpSpPr/>
          <p:nvPr/>
        </p:nvGrpSpPr>
        <p:grpSpPr>
          <a:xfrm>
            <a:off x="762000" y="3684631"/>
            <a:ext cx="16916400" cy="2917737"/>
            <a:chOff x="762000" y="3684631"/>
            <a:chExt cx="16916400" cy="2917737"/>
          </a:xfrm>
        </p:grpSpPr>
        <p:pic>
          <p:nvPicPr>
            <p:cNvPr id="6" name="Graphic 5" descr="Right pointing backhand index">
              <a:extLst>
                <a:ext uri="{FF2B5EF4-FFF2-40B4-BE49-F238E27FC236}">
                  <a16:creationId xmlns:a16="http://schemas.microsoft.com/office/drawing/2014/main" id="{5FF9AFA8-5884-EEC6-786D-9C1A97CEF3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2000" y="4816563"/>
              <a:ext cx="914400" cy="914400"/>
            </a:xfrm>
            <a:prstGeom prst="rect">
              <a:avLst/>
            </a:prstGeom>
          </p:spPr>
        </p:pic>
        <p:sp>
          <p:nvSpPr>
            <p:cNvPr id="12" name="Rectangle: Rounded Corners 11">
              <a:extLst>
                <a:ext uri="{FF2B5EF4-FFF2-40B4-BE49-F238E27FC236}">
                  <a16:creationId xmlns:a16="http://schemas.microsoft.com/office/drawing/2014/main" id="{5B567062-1B54-A65C-72C1-098ED47ADCEA}"/>
                </a:ext>
              </a:extLst>
            </p:cNvPr>
            <p:cNvSpPr/>
            <p:nvPr/>
          </p:nvSpPr>
          <p:spPr>
            <a:xfrm>
              <a:off x="1752600" y="3684631"/>
              <a:ext cx="15925800" cy="2917737"/>
            </a:xfrm>
            <a:prstGeom prst="roundRect">
              <a:avLst>
                <a:gd name="adj" fmla="val 5000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182880">
                <a:lnSpc>
                  <a:spcPct val="107000"/>
                </a:lnSpc>
                <a:spcAft>
                  <a:spcPts val="800"/>
                </a:spcAft>
                <a:tabLst>
                  <a:tab pos="591820" algn="l"/>
                </a:tabLst>
              </a:pPr>
              <a:r>
                <a:rPr lang="vi-VN" sz="3600" b="1" dirty="0">
                  <a:solidFill>
                    <a:schemeClr val="accent6">
                      <a:lumMod val="50000"/>
                    </a:schemeClr>
                  </a:solidFill>
                  <a:effectLst/>
                  <a:latin typeface="Tahoma" panose="020B0604030504040204" pitchFamily="34" charset="0"/>
                  <a:ea typeface="Tahoma" panose="020B0604030504040204" pitchFamily="34" charset="0"/>
                  <a:cs typeface="Tahoma" panose="020B0604030504040204" pitchFamily="34" charset="0"/>
                </a:rPr>
                <a:t>Bài thơ thể hiện tình yêu thiên nhiên (vầng trăng sáng, rừng núi và cây trái, biển và những chú cá không bao giờ chớp mắt,...), tình yêu đối với mẹ, với gia đình và các chú bộ đội.</a:t>
              </a:r>
              <a:endParaRPr lang="en-US" sz="2800" b="1" dirty="0">
                <a:solidFill>
                  <a:schemeClr val="accent6">
                    <a:lumMod val="50000"/>
                  </a:schemeClr>
                </a:solidFill>
                <a:effectLst/>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827047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42"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outHorizontal)">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6F3861-A4A1-F3AA-6309-28F83EF636D4}"/>
            </a:ext>
          </a:extLst>
        </p:cNvPr>
        <p:cNvGrpSpPr/>
        <p:nvPr/>
      </p:nvGrpSpPr>
      <p:grpSpPr>
        <a:xfrm>
          <a:off x="0" y="0"/>
          <a:ext cx="0" cy="0"/>
          <a:chOff x="0" y="0"/>
          <a:chExt cx="0" cy="0"/>
        </a:xfrm>
      </p:grpSpPr>
      <p:pic>
        <p:nvPicPr>
          <p:cNvPr id="2" name="Picture 4" descr="Tải về 99+ hình nền powerpoint chủ đề giáo dục thiết kế ...">
            <a:extLst>
              <a:ext uri="{FF2B5EF4-FFF2-40B4-BE49-F238E27FC236}">
                <a16:creationId xmlns:a16="http://schemas.microsoft.com/office/drawing/2014/main" id="{1AFF1858-74DD-615D-93BD-AA66737BF9C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1250"/>
          <a:stretch/>
        </p:blipFill>
        <p:spPr bwMode="auto">
          <a:xfrm>
            <a:off x="0" y="34089"/>
            <a:ext cx="18288000" cy="1025291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AF14518-8506-2E57-B59F-F84D90D49367}"/>
              </a:ext>
            </a:extLst>
          </p:cNvPr>
          <p:cNvSpPr txBox="1"/>
          <p:nvPr/>
        </p:nvSpPr>
        <p:spPr>
          <a:xfrm>
            <a:off x="2743200" y="1866900"/>
            <a:ext cx="14935200" cy="1224502"/>
          </a:xfrm>
          <a:prstGeom prst="rect">
            <a:avLst/>
          </a:prstGeom>
          <a:noFill/>
        </p:spPr>
        <p:txBody>
          <a:bodyPr wrap="square">
            <a:spAutoFit/>
          </a:bodyPr>
          <a:lstStyle/>
          <a:p>
            <a:pPr>
              <a:lnSpc>
                <a:spcPct val="107000"/>
              </a:lnSpc>
              <a:spcAft>
                <a:spcPts val="800"/>
              </a:spcAft>
            </a:pPr>
            <a:r>
              <a:rPr lang="en-US" sz="36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Câu</a:t>
            </a:r>
            <a:r>
              <a:rPr lang="en-US" sz="36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5: </a:t>
            </a:r>
            <a:r>
              <a:rPr lang="vi-VN" sz="36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Vầng trăng gợi cho em nhớ đến kỉ niệm nào? Hãy kể lại kỉ niệm đó.</a:t>
            </a:r>
            <a:endParaRPr lang="en-US" sz="2800" b="1" dirty="0">
              <a:solidFill>
                <a:srgbClr val="FF0000"/>
              </a:solidFill>
              <a:effectLst/>
              <a:latin typeface="Tahoma" panose="020B0604030504040204" pitchFamily="34" charset="0"/>
              <a:ea typeface="Tahoma" panose="020B0604030504040204" pitchFamily="34" charset="0"/>
              <a:cs typeface="Tahoma" panose="020B0604030504040204" pitchFamily="34" charset="0"/>
            </a:endParaRPr>
          </a:p>
        </p:txBody>
      </p:sp>
      <p:grpSp>
        <p:nvGrpSpPr>
          <p:cNvPr id="15" name="Group 14">
            <a:extLst>
              <a:ext uri="{FF2B5EF4-FFF2-40B4-BE49-F238E27FC236}">
                <a16:creationId xmlns:a16="http://schemas.microsoft.com/office/drawing/2014/main" id="{0C9D6237-B53C-A624-7866-4F71FF388B2B}"/>
              </a:ext>
            </a:extLst>
          </p:cNvPr>
          <p:cNvGrpSpPr/>
          <p:nvPr/>
        </p:nvGrpSpPr>
        <p:grpSpPr>
          <a:xfrm>
            <a:off x="762000" y="4380860"/>
            <a:ext cx="16928432" cy="1785805"/>
            <a:chOff x="762000" y="4380860"/>
            <a:chExt cx="16928432" cy="1785805"/>
          </a:xfrm>
        </p:grpSpPr>
        <p:pic>
          <p:nvPicPr>
            <p:cNvPr id="6" name="Graphic 5" descr="Right pointing backhand index">
              <a:extLst>
                <a:ext uri="{FF2B5EF4-FFF2-40B4-BE49-F238E27FC236}">
                  <a16:creationId xmlns:a16="http://schemas.microsoft.com/office/drawing/2014/main" id="{16B248C7-D862-6A66-36A4-549DB63C44E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2000" y="4816563"/>
              <a:ext cx="914400" cy="914400"/>
            </a:xfrm>
            <a:prstGeom prst="rect">
              <a:avLst/>
            </a:prstGeom>
          </p:spPr>
        </p:pic>
        <p:sp>
          <p:nvSpPr>
            <p:cNvPr id="12" name="Rectangle: Rounded Corners 11">
              <a:extLst>
                <a:ext uri="{FF2B5EF4-FFF2-40B4-BE49-F238E27FC236}">
                  <a16:creationId xmlns:a16="http://schemas.microsoft.com/office/drawing/2014/main" id="{869F3E9A-475A-F54D-DD24-D2481C299040}"/>
                </a:ext>
              </a:extLst>
            </p:cNvPr>
            <p:cNvSpPr/>
            <p:nvPr/>
          </p:nvSpPr>
          <p:spPr>
            <a:xfrm>
              <a:off x="1764632" y="4380860"/>
              <a:ext cx="15925800" cy="1785805"/>
            </a:xfrm>
            <a:prstGeom prst="roundRect">
              <a:avLst>
                <a:gd name="adj" fmla="val 5000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182880">
                <a:lnSpc>
                  <a:spcPct val="107000"/>
                </a:lnSpc>
                <a:spcAft>
                  <a:spcPts val="800"/>
                </a:spcAft>
                <a:tabLst>
                  <a:tab pos="591820" algn="l"/>
                </a:tabLst>
              </a:pPr>
              <a:r>
                <a:rPr lang="vi-VN" sz="3600" b="1" dirty="0">
                  <a:solidFill>
                    <a:schemeClr val="accent6">
                      <a:lumMod val="50000"/>
                    </a:schemeClr>
                  </a:solidFill>
                  <a:effectLst/>
                  <a:latin typeface="Tahoma" panose="020B0604030504040204" pitchFamily="34" charset="0"/>
                  <a:ea typeface="Tahoma" panose="020B0604030504040204" pitchFamily="34" charset="0"/>
                  <a:cs typeface="Tahoma" panose="020B0604030504040204" pitchFamily="34" charset="0"/>
                </a:rPr>
                <a:t>Em nhớ đêm Trung thu, vầng trăng tròn cùng chúng em rước đèn rất vui.</a:t>
              </a:r>
              <a:endParaRPr lang="en-US" sz="2800" b="1" dirty="0">
                <a:solidFill>
                  <a:schemeClr val="accent6">
                    <a:lumMod val="50000"/>
                  </a:schemeClr>
                </a:solidFill>
                <a:effectLst/>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424197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42"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outHorizontal)">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C437C2-5926-C707-3F87-54F807F4B3FF}"/>
            </a:ext>
          </a:extLst>
        </p:cNvPr>
        <p:cNvGrpSpPr/>
        <p:nvPr/>
      </p:nvGrpSpPr>
      <p:grpSpPr>
        <a:xfrm>
          <a:off x="0" y="0"/>
          <a:ext cx="0" cy="0"/>
          <a:chOff x="0" y="0"/>
          <a:chExt cx="0" cy="0"/>
        </a:xfrm>
      </p:grpSpPr>
      <p:pic>
        <p:nvPicPr>
          <p:cNvPr id="2" name="Picture 4" descr="Tải về 99+ hình nền powerpoint chủ đề giáo dục thiết kế ...">
            <a:extLst>
              <a:ext uri="{FF2B5EF4-FFF2-40B4-BE49-F238E27FC236}">
                <a16:creationId xmlns:a16="http://schemas.microsoft.com/office/drawing/2014/main" id="{B7B4F309-2D42-43D6-6DE5-EED4276D9D3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1250"/>
          <a:stretch/>
        </p:blipFill>
        <p:spPr bwMode="auto">
          <a:xfrm>
            <a:off x="0" y="34089"/>
            <a:ext cx="18288000" cy="1025291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Em rút ra bài học gì sau khi đọc bài Họa mi">
            <a:extLst>
              <a:ext uri="{FF2B5EF4-FFF2-40B4-BE49-F238E27FC236}">
                <a16:creationId xmlns:a16="http://schemas.microsoft.com/office/drawing/2014/main" id="{BED895C5-7AE7-D5D2-E439-A2649025D7C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1066800" y="5295900"/>
            <a:ext cx="2143125" cy="2143125"/>
          </a:xfrm>
          <a:prstGeom prst="ellipse">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1F538B9-DB28-A1C0-D3F8-C3B1D88D55C7}"/>
              </a:ext>
            </a:extLst>
          </p:cNvPr>
          <p:cNvSpPr txBox="1"/>
          <p:nvPr/>
        </p:nvSpPr>
        <p:spPr>
          <a:xfrm>
            <a:off x="3962400" y="2019300"/>
            <a:ext cx="10820400" cy="707886"/>
          </a:xfrm>
          <a:prstGeom prst="rect">
            <a:avLst/>
          </a:prstGeom>
          <a:noFill/>
        </p:spPr>
        <p:txBody>
          <a:bodyPr wrap="square">
            <a:spAutoFit/>
          </a:bodyPr>
          <a:lstStyle/>
          <a:p>
            <a:pPr algn="ctr"/>
            <a:r>
              <a:rPr lang="en-US" sz="4000" b="1" kern="0" dirty="0">
                <a:solidFill>
                  <a:srgbClr val="FF0000"/>
                </a:solidFill>
                <a:latin typeface="UTM Avo" panose="02040603050506020204" pitchFamily="18" charset="0"/>
                <a:cs typeface="Calibri" panose="020F0502020204030204" pitchFamily="34" charset="0"/>
                <a:sym typeface="Arial"/>
              </a:rPr>
              <a:t>Theo </a:t>
            </a:r>
            <a:r>
              <a:rPr lang="en-US" sz="4000" b="1" kern="0" dirty="0" err="1">
                <a:solidFill>
                  <a:srgbClr val="FF0000"/>
                </a:solidFill>
                <a:latin typeface="UTM Avo" panose="02040603050506020204" pitchFamily="18" charset="0"/>
                <a:cs typeface="Calibri" panose="020F0502020204030204" pitchFamily="34" charset="0"/>
                <a:sym typeface="Arial"/>
              </a:rPr>
              <a:t>em</a:t>
            </a:r>
            <a:r>
              <a:rPr lang="en-US" sz="4000" b="1" kern="0" dirty="0">
                <a:solidFill>
                  <a:srgbClr val="FF0000"/>
                </a:solidFill>
                <a:latin typeface="UTM Avo" panose="02040603050506020204" pitchFamily="18" charset="0"/>
                <a:cs typeface="Calibri" panose="020F0502020204030204" pitchFamily="34" charset="0"/>
                <a:sym typeface="Arial"/>
              </a:rPr>
              <a:t> </a:t>
            </a:r>
            <a:r>
              <a:rPr lang="en-US" sz="4000" b="1" kern="0" dirty="0" err="1">
                <a:solidFill>
                  <a:srgbClr val="FF0000"/>
                </a:solidFill>
                <a:latin typeface="UTM Avo" panose="02040603050506020204" pitchFamily="18" charset="0"/>
                <a:cs typeface="Calibri" panose="020F0502020204030204" pitchFamily="34" charset="0"/>
                <a:sym typeface="Arial"/>
              </a:rPr>
              <a:t>nội</a:t>
            </a:r>
            <a:r>
              <a:rPr lang="en-US" sz="4000" b="1" kern="0" dirty="0">
                <a:solidFill>
                  <a:srgbClr val="FF0000"/>
                </a:solidFill>
                <a:latin typeface="UTM Avo" panose="02040603050506020204" pitchFamily="18" charset="0"/>
                <a:cs typeface="Calibri" panose="020F0502020204030204" pitchFamily="34" charset="0"/>
                <a:sym typeface="Arial"/>
              </a:rPr>
              <a:t> dung </a:t>
            </a:r>
            <a:r>
              <a:rPr lang="en-US" sz="4000" b="1" kern="0" dirty="0" err="1">
                <a:solidFill>
                  <a:srgbClr val="FF0000"/>
                </a:solidFill>
                <a:latin typeface="UTM Avo" panose="02040603050506020204" pitchFamily="18" charset="0"/>
                <a:cs typeface="Calibri" panose="020F0502020204030204" pitchFamily="34" charset="0"/>
                <a:sym typeface="Arial"/>
              </a:rPr>
              <a:t>bài</a:t>
            </a:r>
            <a:r>
              <a:rPr lang="en-US" sz="4000" b="1" kern="0" dirty="0">
                <a:solidFill>
                  <a:srgbClr val="FF0000"/>
                </a:solidFill>
                <a:latin typeface="UTM Avo" panose="02040603050506020204" pitchFamily="18" charset="0"/>
                <a:cs typeface="Calibri" panose="020F0502020204030204" pitchFamily="34" charset="0"/>
                <a:sym typeface="Arial"/>
              </a:rPr>
              <a:t> </a:t>
            </a:r>
            <a:r>
              <a:rPr lang="en-US" sz="4000" b="1" kern="0" dirty="0" err="1">
                <a:solidFill>
                  <a:srgbClr val="FF0000"/>
                </a:solidFill>
                <a:latin typeface="UTM Avo" panose="02040603050506020204" pitchFamily="18" charset="0"/>
                <a:cs typeface="Calibri" panose="020F0502020204030204" pitchFamily="34" charset="0"/>
                <a:sym typeface="Arial"/>
              </a:rPr>
              <a:t>đọc</a:t>
            </a:r>
            <a:r>
              <a:rPr lang="en-US" sz="4000" b="1" kern="0" dirty="0">
                <a:solidFill>
                  <a:srgbClr val="FF0000"/>
                </a:solidFill>
                <a:latin typeface="UTM Avo" panose="02040603050506020204" pitchFamily="18" charset="0"/>
                <a:cs typeface="Calibri" panose="020F0502020204030204" pitchFamily="34" charset="0"/>
                <a:sym typeface="Arial"/>
              </a:rPr>
              <a:t> </a:t>
            </a:r>
            <a:r>
              <a:rPr lang="en-US" sz="4000" b="1" kern="0" dirty="0" err="1">
                <a:solidFill>
                  <a:srgbClr val="FF0000"/>
                </a:solidFill>
                <a:latin typeface="UTM Avo" panose="02040603050506020204" pitchFamily="18" charset="0"/>
                <a:cs typeface="Calibri" panose="020F0502020204030204" pitchFamily="34" charset="0"/>
                <a:sym typeface="Arial"/>
              </a:rPr>
              <a:t>nói</a:t>
            </a:r>
            <a:r>
              <a:rPr lang="en-US" sz="4000" b="1" kern="0" dirty="0">
                <a:solidFill>
                  <a:srgbClr val="FF0000"/>
                </a:solidFill>
                <a:latin typeface="UTM Avo" panose="02040603050506020204" pitchFamily="18" charset="0"/>
                <a:cs typeface="Calibri" panose="020F0502020204030204" pitchFamily="34" charset="0"/>
                <a:sym typeface="Arial"/>
              </a:rPr>
              <a:t> </a:t>
            </a:r>
            <a:r>
              <a:rPr lang="en-US" sz="4000" b="1" kern="0" dirty="0" err="1">
                <a:solidFill>
                  <a:srgbClr val="FF0000"/>
                </a:solidFill>
                <a:latin typeface="UTM Avo" panose="02040603050506020204" pitchFamily="18" charset="0"/>
                <a:cs typeface="Calibri" panose="020F0502020204030204" pitchFamily="34" charset="0"/>
                <a:sym typeface="Arial"/>
              </a:rPr>
              <a:t>lên</a:t>
            </a:r>
            <a:r>
              <a:rPr lang="en-US" sz="4000" b="1" kern="0" dirty="0">
                <a:solidFill>
                  <a:srgbClr val="FF0000"/>
                </a:solidFill>
                <a:latin typeface="UTM Avo" panose="02040603050506020204" pitchFamily="18" charset="0"/>
                <a:cs typeface="Calibri" panose="020F0502020204030204" pitchFamily="34" charset="0"/>
                <a:sym typeface="Arial"/>
              </a:rPr>
              <a:t> </a:t>
            </a:r>
            <a:r>
              <a:rPr lang="en-US" sz="4000" b="1" kern="0" dirty="0" err="1">
                <a:solidFill>
                  <a:srgbClr val="FF0000"/>
                </a:solidFill>
                <a:latin typeface="UTM Avo" panose="02040603050506020204" pitchFamily="18" charset="0"/>
                <a:cs typeface="Calibri" panose="020F0502020204030204" pitchFamily="34" charset="0"/>
                <a:sym typeface="Arial"/>
              </a:rPr>
              <a:t>điều</a:t>
            </a:r>
            <a:r>
              <a:rPr lang="en-US" sz="4000" b="1" kern="0" dirty="0">
                <a:solidFill>
                  <a:srgbClr val="FF0000"/>
                </a:solidFill>
                <a:latin typeface="UTM Avo" panose="02040603050506020204" pitchFamily="18" charset="0"/>
                <a:cs typeface="Calibri" panose="020F0502020204030204" pitchFamily="34" charset="0"/>
                <a:sym typeface="Arial"/>
              </a:rPr>
              <a:t> </a:t>
            </a:r>
            <a:r>
              <a:rPr lang="en-US" sz="4000" b="1" kern="0" dirty="0" err="1">
                <a:solidFill>
                  <a:srgbClr val="FF0000"/>
                </a:solidFill>
                <a:latin typeface="UTM Avo" panose="02040603050506020204" pitchFamily="18" charset="0"/>
                <a:cs typeface="Calibri" panose="020F0502020204030204" pitchFamily="34" charset="0"/>
                <a:sym typeface="Arial"/>
              </a:rPr>
              <a:t>gì</a:t>
            </a:r>
            <a:r>
              <a:rPr lang="en-US" sz="4000" b="1" kern="0" dirty="0">
                <a:solidFill>
                  <a:srgbClr val="FF0000"/>
                </a:solidFill>
                <a:latin typeface="UTM Avo" panose="02040603050506020204" pitchFamily="18" charset="0"/>
                <a:cs typeface="Calibri" panose="020F0502020204030204" pitchFamily="34" charset="0"/>
                <a:sym typeface="Arial"/>
              </a:rPr>
              <a:t>?</a:t>
            </a:r>
            <a:endParaRPr lang="en-US" sz="3600" b="1" dirty="0">
              <a:solidFill>
                <a:srgbClr val="FF000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id="{8F28EA4E-EB34-99F5-41CC-FEA13A36C80D}"/>
              </a:ext>
            </a:extLst>
          </p:cNvPr>
          <p:cNvSpPr txBox="1"/>
          <p:nvPr/>
        </p:nvSpPr>
        <p:spPr>
          <a:xfrm>
            <a:off x="3209925" y="4000500"/>
            <a:ext cx="13630275" cy="1938992"/>
          </a:xfrm>
          <a:prstGeom prst="rect">
            <a:avLst/>
          </a:prstGeom>
          <a:noFill/>
        </p:spPr>
        <p:txBody>
          <a:bodyPr wrap="square">
            <a:spAutoFit/>
          </a:bodyPr>
          <a:lstStyle>
            <a:defPPr>
              <a:defRPr lang="en-US"/>
            </a:defPPr>
            <a:lvl1pPr algn="ctr">
              <a:defRPr sz="4000" b="1" kern="0">
                <a:solidFill>
                  <a:srgbClr val="0070C0"/>
                </a:solidFill>
                <a:latin typeface="UTM Avo" panose="02040603050506020204" pitchFamily="18" charset="0"/>
                <a:cs typeface="Calibri" panose="020F0502020204030204" pitchFamily="34" charset="0"/>
              </a:defRPr>
            </a:lvl1pPr>
          </a:lstStyle>
          <a:p>
            <a:pPr algn="l"/>
            <a:r>
              <a:rPr lang="en-US" dirty="0" err="1"/>
              <a:t>Bài</a:t>
            </a:r>
            <a:r>
              <a:rPr lang="en-US" dirty="0"/>
              <a:t> </a:t>
            </a:r>
            <a:r>
              <a:rPr lang="en-US" dirty="0" err="1"/>
              <a:t>thơ</a:t>
            </a:r>
            <a:r>
              <a:rPr lang="en-US" dirty="0"/>
              <a:t> </a:t>
            </a:r>
            <a:r>
              <a:rPr lang="en-US" dirty="0" err="1"/>
              <a:t>không</a:t>
            </a:r>
            <a:r>
              <a:rPr lang="en-US" dirty="0"/>
              <a:t> </a:t>
            </a:r>
            <a:r>
              <a:rPr lang="en-US" dirty="0" err="1"/>
              <a:t>những</a:t>
            </a:r>
            <a:r>
              <a:rPr lang="en-US" dirty="0"/>
              <a:t> </a:t>
            </a:r>
            <a:r>
              <a:rPr lang="en-US" dirty="0" err="1"/>
              <a:t>cho</a:t>
            </a:r>
            <a:r>
              <a:rPr lang="en-US" dirty="0"/>
              <a:t> </a:t>
            </a:r>
            <a:r>
              <a:rPr lang="en-US" dirty="0" err="1"/>
              <a:t>chúng</a:t>
            </a:r>
            <a:r>
              <a:rPr lang="en-US" dirty="0"/>
              <a:t> ta </a:t>
            </a:r>
            <a:r>
              <a:rPr lang="en-US" dirty="0" err="1"/>
              <a:t>cảm</a:t>
            </a:r>
            <a:r>
              <a:rPr lang="en-US" dirty="0"/>
              <a:t> </a:t>
            </a:r>
            <a:r>
              <a:rPr lang="en-US" dirty="0" err="1"/>
              <a:t>nhận</a:t>
            </a:r>
            <a:r>
              <a:rPr lang="en-US" dirty="0"/>
              <a:t> </a:t>
            </a:r>
            <a:r>
              <a:rPr lang="en-US" dirty="0" err="1"/>
              <a:t>được</a:t>
            </a:r>
            <a:r>
              <a:rPr lang="en-US" dirty="0"/>
              <a:t> </a:t>
            </a:r>
            <a:r>
              <a:rPr lang="en-US" dirty="0" err="1"/>
              <a:t>vẻ</a:t>
            </a:r>
            <a:r>
              <a:rPr lang="en-US" dirty="0"/>
              <a:t> </a:t>
            </a:r>
            <a:r>
              <a:rPr lang="en-US" dirty="0" err="1"/>
              <a:t>đẹp</a:t>
            </a:r>
            <a:r>
              <a:rPr lang="en-US" dirty="0"/>
              <a:t> </a:t>
            </a:r>
            <a:r>
              <a:rPr lang="en-US" dirty="0" err="1"/>
              <a:t>độc</a:t>
            </a:r>
            <a:r>
              <a:rPr lang="en-US" dirty="0"/>
              <a:t> </a:t>
            </a:r>
            <a:r>
              <a:rPr lang="en-US" dirty="0" err="1"/>
              <a:t>đảo</a:t>
            </a:r>
            <a:r>
              <a:rPr lang="en-US" dirty="0"/>
              <a:t>, </a:t>
            </a:r>
            <a:r>
              <a:rPr lang="en-US" dirty="0" err="1"/>
              <a:t>gần</a:t>
            </a:r>
            <a:r>
              <a:rPr lang="en-US" dirty="0"/>
              <a:t> </a:t>
            </a:r>
            <a:r>
              <a:rPr lang="en-US" dirty="0" err="1"/>
              <a:t>gũi</a:t>
            </a:r>
            <a:r>
              <a:rPr lang="en-US" dirty="0"/>
              <a:t> </a:t>
            </a:r>
            <a:r>
              <a:rPr lang="en-US" dirty="0" err="1"/>
              <a:t>của</a:t>
            </a:r>
            <a:r>
              <a:rPr lang="en-US" dirty="0"/>
              <a:t> </a:t>
            </a:r>
            <a:r>
              <a:rPr lang="en-US" dirty="0" err="1"/>
              <a:t>trăng</a:t>
            </a:r>
            <a:r>
              <a:rPr lang="en-US" dirty="0"/>
              <a:t> </a:t>
            </a:r>
            <a:r>
              <a:rPr lang="en-US" dirty="0" err="1"/>
              <a:t>mà</a:t>
            </a:r>
            <a:r>
              <a:rPr lang="en-US" dirty="0"/>
              <a:t> </a:t>
            </a:r>
            <a:r>
              <a:rPr lang="en-US" dirty="0" err="1"/>
              <a:t>còn</a:t>
            </a:r>
            <a:r>
              <a:rPr lang="en-US" dirty="0"/>
              <a:t> </a:t>
            </a:r>
            <a:r>
              <a:rPr lang="en-US" dirty="0" err="1"/>
              <a:t>cho</a:t>
            </a:r>
            <a:r>
              <a:rPr lang="en-US" dirty="0"/>
              <a:t> </a:t>
            </a:r>
            <a:r>
              <a:rPr lang="en-US" dirty="0" err="1"/>
              <a:t>thấy</a:t>
            </a:r>
            <a:r>
              <a:rPr lang="en-US" dirty="0"/>
              <a:t> </a:t>
            </a:r>
            <a:r>
              <a:rPr lang="en-US" dirty="0" err="1"/>
              <a:t>tình</a:t>
            </a:r>
            <a:r>
              <a:rPr lang="en-US" dirty="0"/>
              <a:t> </a:t>
            </a:r>
            <a:r>
              <a:rPr lang="en-US" dirty="0" err="1"/>
              <a:t>yêu</a:t>
            </a:r>
            <a:r>
              <a:rPr lang="en-US" dirty="0"/>
              <a:t> </a:t>
            </a:r>
            <a:r>
              <a:rPr lang="en-US" dirty="0" err="1"/>
              <a:t>quê</a:t>
            </a:r>
            <a:r>
              <a:rPr lang="en-US" dirty="0"/>
              <a:t> </a:t>
            </a:r>
            <a:r>
              <a:rPr lang="en-US" dirty="0" err="1"/>
              <a:t>hương</a:t>
            </a:r>
            <a:r>
              <a:rPr lang="en-US" dirty="0"/>
              <a:t> </a:t>
            </a:r>
            <a:r>
              <a:rPr lang="en-US" dirty="0" err="1"/>
              <a:t>đất</a:t>
            </a:r>
            <a:r>
              <a:rPr lang="en-US" dirty="0"/>
              <a:t> </a:t>
            </a:r>
            <a:r>
              <a:rPr lang="en-US" dirty="0" err="1"/>
              <a:t>nước</a:t>
            </a:r>
            <a:r>
              <a:rPr lang="en-US" dirty="0"/>
              <a:t> </a:t>
            </a:r>
            <a:r>
              <a:rPr lang="en-US" dirty="0" err="1"/>
              <a:t>tha</a:t>
            </a:r>
            <a:r>
              <a:rPr lang="en-US" dirty="0"/>
              <a:t> </a:t>
            </a:r>
            <a:r>
              <a:rPr lang="en-US" dirty="0" err="1"/>
              <a:t>thiết</a:t>
            </a:r>
            <a:r>
              <a:rPr lang="en-US" dirty="0"/>
              <a:t> </a:t>
            </a:r>
            <a:r>
              <a:rPr lang="en-US" dirty="0" err="1"/>
              <a:t>của</a:t>
            </a:r>
            <a:r>
              <a:rPr lang="en-US" dirty="0"/>
              <a:t> </a:t>
            </a:r>
            <a:r>
              <a:rPr lang="en-US" dirty="0" err="1"/>
              <a:t>tác</a:t>
            </a:r>
            <a:r>
              <a:rPr lang="en-US" dirty="0"/>
              <a:t> </a:t>
            </a:r>
            <a:r>
              <a:rPr lang="en-US" dirty="0" err="1"/>
              <a:t>giả</a:t>
            </a:r>
            <a:r>
              <a:rPr lang="en-US" dirty="0"/>
              <a:t>.</a:t>
            </a:r>
          </a:p>
        </p:txBody>
      </p:sp>
    </p:spTree>
    <p:extLst>
      <p:ext uri="{BB962C8B-B14F-4D97-AF65-F5344CB8AC3E}">
        <p14:creationId xmlns:p14="http://schemas.microsoft.com/office/powerpoint/2010/main" val="1342149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42"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outHorizont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3B7BA-709B-D480-A5AB-A7C9F647E13C}"/>
            </a:ext>
          </a:extLst>
        </p:cNvPr>
        <p:cNvGrpSpPr/>
        <p:nvPr/>
      </p:nvGrpSpPr>
      <p:grpSpPr>
        <a:xfrm>
          <a:off x="0" y="0"/>
          <a:ext cx="0" cy="0"/>
          <a:chOff x="0" y="0"/>
          <a:chExt cx="0" cy="0"/>
        </a:xfrm>
      </p:grpSpPr>
      <p:pic>
        <p:nvPicPr>
          <p:cNvPr id="2" name="Picture 4" descr="Tải về 99+ hình nền powerpoint chủ đề giáo dục thiết kế ...">
            <a:extLst>
              <a:ext uri="{FF2B5EF4-FFF2-40B4-BE49-F238E27FC236}">
                <a16:creationId xmlns:a16="http://schemas.microsoft.com/office/drawing/2014/main" id="{D2E5BF4C-0B28-15AA-A1FF-84F46FD1862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1250"/>
          <a:stretch/>
        </p:blipFill>
        <p:spPr bwMode="auto">
          <a:xfrm>
            <a:off x="0" y="34089"/>
            <a:ext cx="18288000" cy="10252911"/>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F068D31A-85D7-A69F-8BBA-B132FBAF5813}"/>
              </a:ext>
            </a:extLst>
          </p:cNvPr>
          <p:cNvGrpSpPr/>
          <p:nvPr/>
        </p:nvGrpSpPr>
        <p:grpSpPr>
          <a:xfrm>
            <a:off x="2341145" y="3162300"/>
            <a:ext cx="13605710" cy="2857500"/>
            <a:chOff x="2514600" y="3162300"/>
            <a:chExt cx="13605710" cy="2857500"/>
          </a:xfrm>
        </p:grpSpPr>
        <p:sp>
          <p:nvSpPr>
            <p:cNvPr id="3" name="Text Box 14">
              <a:extLst>
                <a:ext uri="{FF2B5EF4-FFF2-40B4-BE49-F238E27FC236}">
                  <a16:creationId xmlns:a16="http://schemas.microsoft.com/office/drawing/2014/main" id="{E8560341-54EA-420C-0660-2DE9DDBD3A73}"/>
                </a:ext>
              </a:extLst>
            </p:cNvPr>
            <p:cNvSpPr txBox="1">
              <a:spLocks noChangeArrowheads="1"/>
            </p:cNvSpPr>
            <p:nvPr/>
          </p:nvSpPr>
          <p:spPr bwMode="auto">
            <a:xfrm>
              <a:off x="5147510" y="3697610"/>
              <a:ext cx="10972800" cy="1462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8800" b="1"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LUYỆN ĐỌC NÂNG CAO</a:t>
              </a:r>
              <a:endParaRPr lang="en-US" sz="88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pic>
          <p:nvPicPr>
            <p:cNvPr id="3074" name="Picture 2" descr="Em rút ra được bài học gì sau khi học xong bài Bọ rùa tìm mẹ?">
              <a:extLst>
                <a:ext uri="{FF2B5EF4-FFF2-40B4-BE49-F238E27FC236}">
                  <a16:creationId xmlns:a16="http://schemas.microsoft.com/office/drawing/2014/main" id="{E02284AB-1D85-9F28-E131-C6ECFE686D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3162300"/>
              <a:ext cx="2857500" cy="28575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50840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77" b="-777"/>
            </a:stretch>
          </a:blipFill>
        </p:spPr>
      </p:sp>
      <p:sp>
        <p:nvSpPr>
          <p:cNvPr id="3" name="TextBox 3"/>
          <p:cNvSpPr txBox="1"/>
          <p:nvPr/>
        </p:nvSpPr>
        <p:spPr>
          <a:xfrm>
            <a:off x="457200" y="1333500"/>
            <a:ext cx="10499688" cy="866519"/>
          </a:xfrm>
          <a:prstGeom prst="rect">
            <a:avLst/>
          </a:prstGeom>
        </p:spPr>
        <p:txBody>
          <a:bodyPr lIns="0" tIns="0" rIns="0" bIns="0" rtlCol="0" anchor="t">
            <a:spAutoFit/>
          </a:bodyPr>
          <a:lstStyle/>
          <a:p>
            <a:pPr marL="0" marR="0" lvl="0" indent="0" algn="ctr" defTabSz="914400" rtl="0" eaLnBrk="1" fontAlgn="auto" latinLnBrk="0" hangingPunct="1">
              <a:lnSpc>
                <a:spcPts val="7419"/>
              </a:lnSpc>
              <a:spcBef>
                <a:spcPct val="0"/>
              </a:spcBef>
              <a:spcAft>
                <a:spcPts val="0"/>
              </a:spcAft>
              <a:buClrTx/>
              <a:buSzTx/>
              <a:buFontTx/>
              <a:buNone/>
              <a:tabLst/>
              <a:defRPr/>
            </a:pPr>
            <a:r>
              <a:rPr kumimoji="0" lang="en-US" sz="5299" b="1" i="0" u="none" strike="noStrike" kern="1200" cap="none" spc="0" normalizeH="0" baseline="0" noProof="0" dirty="0">
                <a:ln>
                  <a:noFill/>
                </a:ln>
                <a:solidFill>
                  <a:srgbClr val="FFC000"/>
                </a:solidFill>
                <a:effectLst/>
                <a:uLnTx/>
                <a:uFillTx/>
                <a:latin typeface="Paytone One"/>
                <a:ea typeface="Paytone One"/>
                <a:cs typeface="Paytone One"/>
                <a:sym typeface="Paytone One"/>
              </a:rPr>
              <a:t>THI DÁN BẦU TRỜI ĐÊM TRĂNG </a:t>
            </a:r>
          </a:p>
        </p:txBody>
      </p:sp>
      <p:sp>
        <p:nvSpPr>
          <p:cNvPr id="4" name="TextBox 4"/>
          <p:cNvSpPr txBox="1"/>
          <p:nvPr/>
        </p:nvSpPr>
        <p:spPr>
          <a:xfrm>
            <a:off x="3782175" y="262762"/>
            <a:ext cx="3976735" cy="866519"/>
          </a:xfrm>
          <a:prstGeom prst="rect">
            <a:avLst/>
          </a:prstGeom>
        </p:spPr>
        <p:txBody>
          <a:bodyPr wrap="square" lIns="0" tIns="0" rIns="0" bIns="0" rtlCol="0" anchor="t">
            <a:spAutoFit/>
          </a:bodyPr>
          <a:lstStyle/>
          <a:p>
            <a:pPr marL="0" marR="0" lvl="0" indent="0" algn="ctr" defTabSz="914400" rtl="0" eaLnBrk="1" fontAlgn="auto" latinLnBrk="0" hangingPunct="1">
              <a:lnSpc>
                <a:spcPts val="7419"/>
              </a:lnSpc>
              <a:spcBef>
                <a:spcPct val="0"/>
              </a:spcBef>
              <a:spcAft>
                <a:spcPts val="0"/>
              </a:spcAft>
              <a:buClrTx/>
              <a:buSzTx/>
              <a:buFontTx/>
              <a:buNone/>
              <a:tabLst/>
              <a:defRPr/>
            </a:pPr>
            <a:r>
              <a:rPr kumimoji="0" lang="en-US" sz="5299" b="1" i="0" u="none" strike="noStrike" kern="1200" cap="none" spc="0" normalizeH="0" baseline="0" noProof="0" dirty="0">
                <a:ln>
                  <a:noFill/>
                </a:ln>
                <a:solidFill>
                  <a:schemeClr val="bg1"/>
                </a:solidFill>
                <a:effectLst/>
                <a:uLnTx/>
                <a:uFillTx/>
                <a:latin typeface="Paytone One"/>
                <a:ea typeface="Paytone One"/>
                <a:cs typeface="Paytone One"/>
                <a:sym typeface="Paytone One"/>
              </a:rPr>
              <a:t>TRÒ CHƠI: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D77D51-FAFA-0F2F-A400-0E672214AF30}"/>
            </a:ext>
          </a:extLst>
        </p:cNvPr>
        <p:cNvGrpSpPr/>
        <p:nvPr/>
      </p:nvGrpSpPr>
      <p:grpSpPr>
        <a:xfrm>
          <a:off x="0" y="0"/>
          <a:ext cx="0" cy="0"/>
          <a:chOff x="0" y="0"/>
          <a:chExt cx="0" cy="0"/>
        </a:xfrm>
      </p:grpSpPr>
      <p:pic>
        <p:nvPicPr>
          <p:cNvPr id="2" name="Picture 4" descr="Tải về 99+ hình nền powerpoint chủ đề giáo dục thiết kế ...">
            <a:extLst>
              <a:ext uri="{FF2B5EF4-FFF2-40B4-BE49-F238E27FC236}">
                <a16:creationId xmlns:a16="http://schemas.microsoft.com/office/drawing/2014/main" id="{152F181B-831E-9527-08A7-8CF77DD7A77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1250"/>
          <a:stretch/>
        </p:blipFill>
        <p:spPr bwMode="auto">
          <a:xfrm>
            <a:off x="0" y="34089"/>
            <a:ext cx="18288000" cy="1025291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Em rút ra bài học gì sau khi đọc bài Họa mi">
            <a:extLst>
              <a:ext uri="{FF2B5EF4-FFF2-40B4-BE49-F238E27FC236}">
                <a16:creationId xmlns:a16="http://schemas.microsoft.com/office/drawing/2014/main" id="{40192364-6C09-8012-E91F-57C822BAF3F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1066800" y="5295900"/>
            <a:ext cx="2143125" cy="2143125"/>
          </a:xfrm>
          <a:prstGeom prst="ellipse">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602795E-F96E-6868-FBD4-AD7DF6BB8FE5}"/>
              </a:ext>
            </a:extLst>
          </p:cNvPr>
          <p:cNvSpPr txBox="1"/>
          <p:nvPr/>
        </p:nvSpPr>
        <p:spPr>
          <a:xfrm>
            <a:off x="3962400" y="2019300"/>
            <a:ext cx="10820400" cy="707886"/>
          </a:xfrm>
          <a:prstGeom prst="rect">
            <a:avLst/>
          </a:prstGeom>
          <a:noFill/>
        </p:spPr>
        <p:txBody>
          <a:bodyPr wrap="square">
            <a:spAutoFit/>
          </a:bodyPr>
          <a:lstStyle/>
          <a:p>
            <a:pPr algn="ctr"/>
            <a:r>
              <a:rPr lang="vi-VN" sz="4000" b="1" kern="0" dirty="0">
                <a:solidFill>
                  <a:srgbClr val="7030A0"/>
                </a:solidFill>
                <a:latin typeface="UTM Avo" panose="02040603050506020204" pitchFamily="18" charset="0"/>
                <a:cs typeface="Calibri" panose="020F0502020204030204" pitchFamily="34" charset="0"/>
                <a:sym typeface="Arial"/>
              </a:rPr>
              <a:t>Theo em, bài thơ đọc với giọng như thế nào?</a:t>
            </a:r>
          </a:p>
        </p:txBody>
      </p:sp>
      <p:sp>
        <p:nvSpPr>
          <p:cNvPr id="6" name="TextBox 5">
            <a:extLst>
              <a:ext uri="{FF2B5EF4-FFF2-40B4-BE49-F238E27FC236}">
                <a16:creationId xmlns:a16="http://schemas.microsoft.com/office/drawing/2014/main" id="{DB066131-5118-4C70-86C1-8F49718D581C}"/>
              </a:ext>
            </a:extLst>
          </p:cNvPr>
          <p:cNvSpPr txBox="1"/>
          <p:nvPr/>
        </p:nvSpPr>
        <p:spPr>
          <a:xfrm>
            <a:off x="3209925" y="4000500"/>
            <a:ext cx="13630275" cy="1323439"/>
          </a:xfrm>
          <a:prstGeom prst="rect">
            <a:avLst/>
          </a:prstGeom>
          <a:noFill/>
        </p:spPr>
        <p:txBody>
          <a:bodyPr wrap="square">
            <a:spAutoFit/>
          </a:bodyPr>
          <a:lstStyle>
            <a:defPPr>
              <a:defRPr lang="en-US"/>
            </a:defPPr>
            <a:lvl1pPr algn="ctr">
              <a:defRPr sz="4000" b="1" kern="0">
                <a:solidFill>
                  <a:srgbClr val="0070C0"/>
                </a:solidFill>
                <a:latin typeface="UTM Avo" panose="02040603050506020204" pitchFamily="18" charset="0"/>
                <a:cs typeface="Calibri" panose="020F0502020204030204" pitchFamily="34" charset="0"/>
              </a:defRPr>
            </a:lvl1pPr>
          </a:lstStyle>
          <a:p>
            <a:pPr algn="l"/>
            <a:r>
              <a:rPr lang="en-US" dirty="0" err="1"/>
              <a:t>Bài</a:t>
            </a:r>
            <a:r>
              <a:rPr lang="en-US" dirty="0"/>
              <a:t> </a:t>
            </a:r>
            <a:r>
              <a:rPr lang="en-US" dirty="0" err="1"/>
              <a:t>thơ</a:t>
            </a:r>
            <a:r>
              <a:rPr lang="en-US" dirty="0"/>
              <a:t> </a:t>
            </a:r>
            <a:r>
              <a:rPr lang="vi-VN" dirty="0"/>
              <a:t>đọc </a:t>
            </a:r>
            <a:r>
              <a:rPr lang="en-US" dirty="0" err="1"/>
              <a:t>với</a:t>
            </a:r>
            <a:r>
              <a:rPr lang="en-US" dirty="0"/>
              <a:t> </a:t>
            </a:r>
            <a:r>
              <a:rPr lang="vi-VN" dirty="0"/>
              <a:t>giọng điệu nhẹ nhàng, tha thiết, vui tươi. </a:t>
            </a:r>
            <a:r>
              <a:rPr lang="en-US" dirty="0"/>
              <a:t>N</a:t>
            </a:r>
            <a:r>
              <a:rPr lang="vi-VN" dirty="0"/>
              <a:t>hấn giọng ở từ ngữ giàu sức gợi tả.</a:t>
            </a:r>
            <a:endParaRPr lang="en-US" dirty="0"/>
          </a:p>
        </p:txBody>
      </p:sp>
    </p:spTree>
    <p:extLst>
      <p:ext uri="{BB962C8B-B14F-4D97-AF65-F5344CB8AC3E}">
        <p14:creationId xmlns:p14="http://schemas.microsoft.com/office/powerpoint/2010/main" val="1650336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42"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outHorizont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CBD2A6-4D94-A716-4473-502B0CA42862}"/>
            </a:ext>
          </a:extLst>
        </p:cNvPr>
        <p:cNvGrpSpPr/>
        <p:nvPr/>
      </p:nvGrpSpPr>
      <p:grpSpPr>
        <a:xfrm>
          <a:off x="0" y="0"/>
          <a:ext cx="0" cy="0"/>
          <a:chOff x="0" y="0"/>
          <a:chExt cx="0" cy="0"/>
        </a:xfrm>
      </p:grpSpPr>
      <p:pic>
        <p:nvPicPr>
          <p:cNvPr id="2" name="Picture 4" descr="Tải về 99+ hình nền powerpoint chủ đề giáo dục thiết kế ...">
            <a:extLst>
              <a:ext uri="{FF2B5EF4-FFF2-40B4-BE49-F238E27FC236}">
                <a16:creationId xmlns:a16="http://schemas.microsoft.com/office/drawing/2014/main" id="{AC5A9AC0-8DFB-81A7-C903-699CB4A326E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1250"/>
          <a:stretch/>
        </p:blipFill>
        <p:spPr bwMode="auto">
          <a:xfrm>
            <a:off x="36095" y="34089"/>
            <a:ext cx="18288000" cy="10252911"/>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14">
            <a:extLst>
              <a:ext uri="{FF2B5EF4-FFF2-40B4-BE49-F238E27FC236}">
                <a16:creationId xmlns:a16="http://schemas.microsoft.com/office/drawing/2014/main" id="{48BFC05B-F525-74D6-6929-97FA108932C1}"/>
              </a:ext>
            </a:extLst>
          </p:cNvPr>
          <p:cNvSpPr txBox="1">
            <a:spLocks noChangeArrowheads="1"/>
          </p:cNvSpPr>
          <p:nvPr/>
        </p:nvSpPr>
        <p:spPr bwMode="auto">
          <a:xfrm>
            <a:off x="5410200" y="2012976"/>
            <a:ext cx="8857280" cy="1339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8000" b="1" dirty="0" err="1">
                <a:solidFill>
                  <a:srgbClr val="FF000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rPr>
              <a:t>Thi</a:t>
            </a:r>
            <a:r>
              <a:rPr lang="en-US" sz="8000" b="1" dirty="0">
                <a:solidFill>
                  <a:srgbClr val="FF000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rPr>
              <a:t> </a:t>
            </a:r>
            <a:r>
              <a:rPr lang="en-US" sz="8000" b="1" dirty="0" err="1">
                <a:solidFill>
                  <a:srgbClr val="FF000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rPr>
              <a:t>đọc</a:t>
            </a:r>
            <a:r>
              <a:rPr lang="en-US" sz="8000" b="1" dirty="0">
                <a:solidFill>
                  <a:srgbClr val="FF000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rPr>
              <a:t> </a:t>
            </a:r>
            <a:r>
              <a:rPr lang="en-US" sz="8000" b="1" dirty="0" err="1">
                <a:solidFill>
                  <a:srgbClr val="FF000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rPr>
              <a:t>diễn</a:t>
            </a:r>
            <a:r>
              <a:rPr lang="en-US" sz="8000" b="1" dirty="0">
                <a:solidFill>
                  <a:srgbClr val="FF000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rPr>
              <a:t> </a:t>
            </a:r>
            <a:r>
              <a:rPr lang="en-US" sz="8000" b="1" dirty="0" err="1">
                <a:solidFill>
                  <a:srgbClr val="FF000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rPr>
              <a:t>cảm</a:t>
            </a:r>
            <a:endParaRPr lang="en-US" sz="11500" dirty="0">
              <a:solidFill>
                <a:srgbClr val="0070C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4690A356-3C39-2E85-B068-88802F75C5D3}"/>
              </a:ext>
            </a:extLst>
          </p:cNvPr>
          <p:cNvPicPr>
            <a:picLocks noChangeAspect="1"/>
          </p:cNvPicPr>
          <p:nvPr/>
        </p:nvPicPr>
        <p:blipFill>
          <a:blip r:embed="rId3"/>
          <a:stretch>
            <a:fillRect/>
          </a:stretch>
        </p:blipFill>
        <p:spPr>
          <a:xfrm>
            <a:off x="5410200" y="4762500"/>
            <a:ext cx="9601200" cy="4114800"/>
          </a:xfrm>
          <a:prstGeom prst="rect">
            <a:avLst/>
          </a:prstGeom>
        </p:spPr>
      </p:pic>
    </p:spTree>
    <p:extLst>
      <p:ext uri="{BB962C8B-B14F-4D97-AF65-F5344CB8AC3E}">
        <p14:creationId xmlns:p14="http://schemas.microsoft.com/office/powerpoint/2010/main" val="3062118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250"/>
                                        <p:tgtEl>
                                          <p:spTgt spid="5"/>
                                        </p:tgtEl>
                                      </p:cBhvr>
                                    </p:animEffect>
                                    <p:anim calcmode="lin" valueType="num">
                                      <p:cBhvr>
                                        <p:cTn id="14" dur="250" fill="hold"/>
                                        <p:tgtEl>
                                          <p:spTgt spid="5"/>
                                        </p:tgtEl>
                                        <p:attrNameLst>
                                          <p:attrName>ppt_x</p:attrName>
                                        </p:attrNameLst>
                                      </p:cBhvr>
                                      <p:tavLst>
                                        <p:tav tm="0">
                                          <p:val>
                                            <p:strVal val="#ppt_x"/>
                                          </p:val>
                                        </p:tav>
                                        <p:tav tm="100000">
                                          <p:val>
                                            <p:strVal val="#ppt_x"/>
                                          </p:val>
                                        </p:tav>
                                      </p:tavLst>
                                    </p:anim>
                                    <p:anim calcmode="lin" valueType="num">
                                      <p:cBhvr>
                                        <p:cTn id="15"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9EFEF2-36BF-066E-409E-14F21BB3754E}"/>
            </a:ext>
          </a:extLst>
        </p:cNvPr>
        <p:cNvGrpSpPr/>
        <p:nvPr/>
      </p:nvGrpSpPr>
      <p:grpSpPr>
        <a:xfrm>
          <a:off x="0" y="0"/>
          <a:ext cx="0" cy="0"/>
          <a:chOff x="0" y="0"/>
          <a:chExt cx="0" cy="0"/>
        </a:xfrm>
      </p:grpSpPr>
      <p:pic>
        <p:nvPicPr>
          <p:cNvPr id="2" name="Picture 4" descr="Tải về 99+ hình nền powerpoint chủ đề giáo dục thiết kế ...">
            <a:extLst>
              <a:ext uri="{FF2B5EF4-FFF2-40B4-BE49-F238E27FC236}">
                <a16:creationId xmlns:a16="http://schemas.microsoft.com/office/drawing/2014/main" id="{B5403E29-A900-F925-3E24-C310CFE8639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1250"/>
          <a:stretch/>
        </p:blipFill>
        <p:spPr bwMode="auto">
          <a:xfrm>
            <a:off x="0" y="34089"/>
            <a:ext cx="18288000" cy="10252911"/>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14">
            <a:extLst>
              <a:ext uri="{FF2B5EF4-FFF2-40B4-BE49-F238E27FC236}">
                <a16:creationId xmlns:a16="http://schemas.microsoft.com/office/drawing/2014/main" id="{0986EA96-0116-2AD5-5289-0B3C77A3D73D}"/>
              </a:ext>
            </a:extLst>
          </p:cNvPr>
          <p:cNvSpPr txBox="1">
            <a:spLocks noChangeArrowheads="1"/>
          </p:cNvSpPr>
          <p:nvPr/>
        </p:nvSpPr>
        <p:spPr bwMode="auto">
          <a:xfrm>
            <a:off x="2971800" y="3826736"/>
            <a:ext cx="13572640" cy="1339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8000" b="1" dirty="0" err="1">
                <a:solidFill>
                  <a:srgbClr val="FF000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rPr>
              <a:t>Thi</a:t>
            </a:r>
            <a:r>
              <a:rPr lang="en-US" sz="8000" b="1" dirty="0">
                <a:solidFill>
                  <a:srgbClr val="FF000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rPr>
              <a:t> </a:t>
            </a:r>
            <a:r>
              <a:rPr lang="en-US" sz="8000" b="1" dirty="0" err="1">
                <a:solidFill>
                  <a:srgbClr val="FF000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rPr>
              <a:t>học</a:t>
            </a:r>
            <a:r>
              <a:rPr lang="en-US" sz="8000" b="1" dirty="0">
                <a:solidFill>
                  <a:srgbClr val="FF000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rPr>
              <a:t> </a:t>
            </a:r>
            <a:r>
              <a:rPr lang="en-US" sz="8000" b="1" dirty="0" err="1">
                <a:solidFill>
                  <a:srgbClr val="FF000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rPr>
              <a:t>thuộc</a:t>
            </a:r>
            <a:r>
              <a:rPr lang="en-US" sz="8000" b="1" dirty="0">
                <a:solidFill>
                  <a:srgbClr val="FF000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rPr>
              <a:t> </a:t>
            </a:r>
            <a:r>
              <a:rPr lang="en-US" sz="8000" b="1" dirty="0" err="1">
                <a:solidFill>
                  <a:srgbClr val="FF000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rPr>
              <a:t>lòng</a:t>
            </a:r>
            <a:r>
              <a:rPr lang="en-US" sz="8000" b="1" dirty="0">
                <a:solidFill>
                  <a:srgbClr val="FF000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rPr>
              <a:t> </a:t>
            </a:r>
            <a:r>
              <a:rPr lang="en-US" sz="8000" b="1" dirty="0" err="1">
                <a:solidFill>
                  <a:srgbClr val="FF000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rPr>
              <a:t>bài</a:t>
            </a:r>
            <a:r>
              <a:rPr lang="en-US" sz="8000" b="1" dirty="0">
                <a:solidFill>
                  <a:srgbClr val="FF000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rPr>
              <a:t> </a:t>
            </a:r>
            <a:r>
              <a:rPr lang="en-US" sz="8000" b="1" dirty="0" err="1">
                <a:solidFill>
                  <a:srgbClr val="FF000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rPr>
              <a:t>thơ</a:t>
            </a:r>
            <a:endParaRPr lang="en-US" sz="11500" dirty="0">
              <a:solidFill>
                <a:srgbClr val="0070C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endParaRPr>
          </a:p>
        </p:txBody>
      </p:sp>
      <p:pic>
        <p:nvPicPr>
          <p:cNvPr id="4098" name="Picture 2" descr="Học Tập, Giáo Dục, Trẻ Em, Học Bài, Tải hình PNG 103 - Free.Vector6.com">
            <a:extLst>
              <a:ext uri="{FF2B5EF4-FFF2-40B4-BE49-F238E27FC236}">
                <a16:creationId xmlns:a16="http://schemas.microsoft.com/office/drawing/2014/main" id="{72172AF5-F70A-9077-6235-A93FC68D285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8382000" y="5981700"/>
            <a:ext cx="2162175" cy="2114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3738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wipe(left)">
                                      <p:cBhvr>
                                        <p:cTn id="10"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6915C5-3A4A-2449-CC3C-A21F431F2AEC}"/>
            </a:ext>
          </a:extLst>
        </p:cNvPr>
        <p:cNvGrpSpPr/>
        <p:nvPr/>
      </p:nvGrpSpPr>
      <p:grpSpPr>
        <a:xfrm>
          <a:off x="0" y="0"/>
          <a:ext cx="0" cy="0"/>
          <a:chOff x="0" y="0"/>
          <a:chExt cx="0" cy="0"/>
        </a:xfrm>
      </p:grpSpPr>
      <p:pic>
        <p:nvPicPr>
          <p:cNvPr id="2" name="Picture 4" descr="Tải về 99+ hình nền powerpoint chủ đề giáo dục thiết kế ...">
            <a:extLst>
              <a:ext uri="{FF2B5EF4-FFF2-40B4-BE49-F238E27FC236}">
                <a16:creationId xmlns:a16="http://schemas.microsoft.com/office/drawing/2014/main" id="{316478D2-606C-156A-830B-529FDEA6958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1250"/>
          <a:stretch/>
        </p:blipFill>
        <p:spPr bwMode="auto">
          <a:xfrm>
            <a:off x="0" y="34089"/>
            <a:ext cx="18288000" cy="1025291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0F1CC5E-E96E-EBE0-91CE-CEF95B009D8D}"/>
              </a:ext>
            </a:extLst>
          </p:cNvPr>
          <p:cNvPicPr>
            <a:picLocks noChangeAspect="1"/>
          </p:cNvPicPr>
          <p:nvPr/>
        </p:nvPicPr>
        <p:blipFill>
          <a:blip r:embed="rId3"/>
          <a:stretch>
            <a:fillRect/>
          </a:stretch>
        </p:blipFill>
        <p:spPr>
          <a:xfrm>
            <a:off x="3706761" y="3467100"/>
            <a:ext cx="12142839" cy="3200400"/>
          </a:xfrm>
          <a:prstGeom prst="rect">
            <a:avLst/>
          </a:prstGeom>
        </p:spPr>
      </p:pic>
    </p:spTree>
    <p:extLst>
      <p:ext uri="{BB962C8B-B14F-4D97-AF65-F5344CB8AC3E}">
        <p14:creationId xmlns:p14="http://schemas.microsoft.com/office/powerpoint/2010/main" val="20727247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400922-5A09-BB1B-E8F5-933C45581FB5}"/>
            </a:ext>
          </a:extLst>
        </p:cNvPr>
        <p:cNvGrpSpPr/>
        <p:nvPr/>
      </p:nvGrpSpPr>
      <p:grpSpPr>
        <a:xfrm>
          <a:off x="0" y="0"/>
          <a:ext cx="0" cy="0"/>
          <a:chOff x="0" y="0"/>
          <a:chExt cx="0" cy="0"/>
        </a:xfrm>
      </p:grpSpPr>
      <p:pic>
        <p:nvPicPr>
          <p:cNvPr id="2" name="Picture 4" descr="Tải về 99+ hình nền powerpoint chủ đề giáo dục thiết kế ...">
            <a:extLst>
              <a:ext uri="{FF2B5EF4-FFF2-40B4-BE49-F238E27FC236}">
                <a16:creationId xmlns:a16="http://schemas.microsoft.com/office/drawing/2014/main" id="{056C2943-F3A0-3D7F-2A4B-43C8D586FA8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1250"/>
          <a:stretch/>
        </p:blipFill>
        <p:spPr bwMode="auto">
          <a:xfrm>
            <a:off x="0" y="34089"/>
            <a:ext cx="18288000" cy="1025291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38BC5B9-E5DF-A974-22CB-3EA8BFD8F717}"/>
              </a:ext>
            </a:extLst>
          </p:cNvPr>
          <p:cNvSpPr txBox="1"/>
          <p:nvPr/>
        </p:nvSpPr>
        <p:spPr>
          <a:xfrm>
            <a:off x="4495800" y="2781300"/>
            <a:ext cx="10065026" cy="5486400"/>
          </a:xfrm>
          <a:prstGeom prst="rect">
            <a:avLst/>
          </a:prstGeom>
          <a:noFill/>
        </p:spPr>
        <p:txBody>
          <a:bodyPr wrap="square" rtlCol="0">
            <a:prstTxWarp prst="textArchUp">
              <a:avLst/>
            </a:prstTxWarp>
            <a:spAutoFit/>
          </a:bodyPr>
          <a:lstStyle/>
          <a:p>
            <a:r>
              <a:rPr lang="en-US" sz="13800" b="1" dirty="0" err="1">
                <a:solidFill>
                  <a:srgbClr val="FF0000"/>
                </a:solidFill>
                <a:effectLst>
                  <a:outerShdw blurRad="38100" dist="38100" dir="2700000" algn="tl">
                    <a:srgbClr val="000000">
                      <a:alpha val="43137"/>
                    </a:srgbClr>
                  </a:outerShdw>
                </a:effectLst>
                <a:latin typeface="UTM LinotypeZapfino KT" panose="02040603050506020204" pitchFamily="18" charset="0"/>
              </a:rPr>
              <a:t>Chúc</a:t>
            </a:r>
            <a:r>
              <a:rPr lang="en-US" sz="13800" b="1" dirty="0">
                <a:solidFill>
                  <a:srgbClr val="FF0000"/>
                </a:solidFill>
                <a:effectLst>
                  <a:outerShdw blurRad="38100" dist="38100" dir="2700000" algn="tl">
                    <a:srgbClr val="000000">
                      <a:alpha val="43137"/>
                    </a:srgbClr>
                  </a:outerShdw>
                </a:effectLst>
                <a:latin typeface="UTM LinotypeZapfino KT" panose="02040603050506020204" pitchFamily="18" charset="0"/>
              </a:rPr>
              <a:t> </a:t>
            </a:r>
            <a:r>
              <a:rPr lang="en-US" sz="13800" b="1" dirty="0" err="1">
                <a:solidFill>
                  <a:srgbClr val="FF0000"/>
                </a:solidFill>
                <a:effectLst>
                  <a:outerShdw blurRad="38100" dist="38100" dir="2700000" algn="tl">
                    <a:srgbClr val="000000">
                      <a:alpha val="43137"/>
                    </a:srgbClr>
                  </a:outerShdw>
                </a:effectLst>
                <a:latin typeface="UTM LinotypeZapfino KT" panose="02040603050506020204" pitchFamily="18" charset="0"/>
              </a:rPr>
              <a:t>các</a:t>
            </a:r>
            <a:r>
              <a:rPr lang="en-US" sz="13800" b="1" dirty="0">
                <a:solidFill>
                  <a:srgbClr val="FF0000"/>
                </a:solidFill>
                <a:effectLst>
                  <a:outerShdw blurRad="38100" dist="38100" dir="2700000" algn="tl">
                    <a:srgbClr val="000000">
                      <a:alpha val="43137"/>
                    </a:srgbClr>
                  </a:outerShdw>
                </a:effectLst>
                <a:latin typeface="UTM LinotypeZapfino KT" panose="02040603050506020204" pitchFamily="18" charset="0"/>
              </a:rPr>
              <a:t> </a:t>
            </a:r>
            <a:r>
              <a:rPr lang="en-US" sz="13800" b="1" dirty="0" err="1">
                <a:solidFill>
                  <a:srgbClr val="FF0000"/>
                </a:solidFill>
                <a:effectLst>
                  <a:outerShdw blurRad="38100" dist="38100" dir="2700000" algn="tl">
                    <a:srgbClr val="000000">
                      <a:alpha val="43137"/>
                    </a:srgbClr>
                  </a:outerShdw>
                </a:effectLst>
                <a:latin typeface="UTM LinotypeZapfino KT" panose="02040603050506020204" pitchFamily="18" charset="0"/>
              </a:rPr>
              <a:t>em</a:t>
            </a:r>
            <a:r>
              <a:rPr lang="en-US" sz="13800" b="1" dirty="0">
                <a:solidFill>
                  <a:srgbClr val="FF0000"/>
                </a:solidFill>
                <a:effectLst>
                  <a:outerShdw blurRad="38100" dist="38100" dir="2700000" algn="tl">
                    <a:srgbClr val="000000">
                      <a:alpha val="43137"/>
                    </a:srgbClr>
                  </a:outerShdw>
                </a:effectLst>
                <a:latin typeface="UTM LinotypeZapfino KT" panose="02040603050506020204" pitchFamily="18" charset="0"/>
              </a:rPr>
              <a:t> </a:t>
            </a:r>
            <a:r>
              <a:rPr lang="en-US" sz="13800" b="1" dirty="0" err="1">
                <a:solidFill>
                  <a:srgbClr val="FF0000"/>
                </a:solidFill>
                <a:effectLst>
                  <a:outerShdw blurRad="38100" dist="38100" dir="2700000" algn="tl">
                    <a:srgbClr val="000000">
                      <a:alpha val="43137"/>
                    </a:srgbClr>
                  </a:outerShdw>
                </a:effectLst>
                <a:latin typeface="UTM LinotypeZapfino KT" panose="02040603050506020204" pitchFamily="18" charset="0"/>
              </a:rPr>
              <a:t>học</a:t>
            </a:r>
            <a:r>
              <a:rPr lang="en-US" sz="13800" b="1" dirty="0">
                <a:solidFill>
                  <a:srgbClr val="FF0000"/>
                </a:solidFill>
                <a:effectLst>
                  <a:outerShdw blurRad="38100" dist="38100" dir="2700000" algn="tl">
                    <a:srgbClr val="000000">
                      <a:alpha val="43137"/>
                    </a:srgbClr>
                  </a:outerShdw>
                </a:effectLst>
                <a:latin typeface="UTM LinotypeZapfino KT" panose="02040603050506020204" pitchFamily="18" charset="0"/>
              </a:rPr>
              <a:t> </a:t>
            </a:r>
            <a:r>
              <a:rPr lang="en-US" sz="13800" b="1" dirty="0" err="1">
                <a:solidFill>
                  <a:srgbClr val="FF0000"/>
                </a:solidFill>
                <a:effectLst>
                  <a:outerShdw blurRad="38100" dist="38100" dir="2700000" algn="tl">
                    <a:srgbClr val="000000">
                      <a:alpha val="43137"/>
                    </a:srgbClr>
                  </a:outerShdw>
                </a:effectLst>
                <a:latin typeface="UTM LinotypeZapfino KT" panose="02040603050506020204" pitchFamily="18" charset="0"/>
              </a:rPr>
              <a:t>tốt</a:t>
            </a:r>
            <a:r>
              <a:rPr lang="en-US" sz="13800" b="1" dirty="0">
                <a:solidFill>
                  <a:srgbClr val="FF0000"/>
                </a:solidFill>
                <a:effectLst>
                  <a:outerShdw blurRad="38100" dist="38100" dir="2700000" algn="tl">
                    <a:srgbClr val="000000">
                      <a:alpha val="43137"/>
                    </a:srgbClr>
                  </a:outerShdw>
                </a:effectLst>
                <a:latin typeface="UTM LinotypeZapfino KT" panose="02040603050506020204" pitchFamily="18" charset="0"/>
              </a:rPr>
              <a:t>!</a:t>
            </a:r>
          </a:p>
        </p:txBody>
      </p:sp>
    </p:spTree>
    <p:extLst>
      <p:ext uri="{BB962C8B-B14F-4D97-AF65-F5344CB8AC3E}">
        <p14:creationId xmlns:p14="http://schemas.microsoft.com/office/powerpoint/2010/main" val="1868690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508506" y="0"/>
            <a:ext cx="6779494" cy="10287000"/>
          </a:xfrm>
          <a:custGeom>
            <a:avLst/>
            <a:gdLst/>
            <a:ahLst/>
            <a:cxnLst/>
            <a:rect l="l" t="t" r="r" b="b"/>
            <a:pathLst>
              <a:path w="6779494" h="10287000">
                <a:moveTo>
                  <a:pt x="0" y="0"/>
                </a:moveTo>
                <a:lnTo>
                  <a:pt x="6779494" y="0"/>
                </a:lnTo>
                <a:lnTo>
                  <a:pt x="6779494" y="10287000"/>
                </a:lnTo>
                <a:lnTo>
                  <a:pt x="0" y="10287000"/>
                </a:lnTo>
                <a:lnTo>
                  <a:pt x="0" y="0"/>
                </a:lnTo>
                <a:close/>
              </a:path>
            </a:pathLst>
          </a:custGeom>
          <a:blipFill>
            <a:blip r:embed="rId2"/>
            <a:stretch>
              <a:fillRect l="-12705" r="-39031"/>
            </a:stretch>
          </a:blipFill>
        </p:spPr>
      </p:sp>
      <p:sp>
        <p:nvSpPr>
          <p:cNvPr id="3" name="TextBox 3"/>
          <p:cNvSpPr txBox="1"/>
          <p:nvPr/>
        </p:nvSpPr>
        <p:spPr>
          <a:xfrm>
            <a:off x="574382" y="1571033"/>
            <a:ext cx="10479806" cy="6579903"/>
          </a:xfrm>
          <a:prstGeom prst="rect">
            <a:avLst/>
          </a:prstGeom>
        </p:spPr>
        <p:txBody>
          <a:bodyPr lIns="0" tIns="0" rIns="0" bIns="0" rtlCol="0" anchor="t">
            <a:spAutoFit/>
          </a:bodyPr>
          <a:lstStyle/>
          <a:p>
            <a:pPr marL="0" marR="0" lvl="0" indent="0" algn="just" defTabSz="914400" rtl="0" eaLnBrk="1" fontAlgn="auto" latinLnBrk="0" hangingPunct="1">
              <a:lnSpc>
                <a:spcPts val="6560"/>
              </a:lnSpc>
              <a:spcBef>
                <a:spcPts val="0"/>
              </a:spcBef>
              <a:spcAft>
                <a:spcPts val="0"/>
              </a:spcAft>
              <a:buClrTx/>
              <a:buSzTx/>
              <a:buFontTx/>
              <a:buNone/>
              <a:tabLst/>
              <a:defRPr/>
            </a:pPr>
            <a:r>
              <a:rPr kumimoji="0" lang="en-US" sz="3975" b="0" i="0" u="none" strike="noStrike" kern="1200" cap="none" spc="0" normalizeH="0" baseline="0" noProof="0" dirty="0" err="1">
                <a:ln>
                  <a:noFill/>
                </a:ln>
                <a:solidFill>
                  <a:srgbClr val="000000"/>
                </a:solidFill>
                <a:effectLst/>
                <a:uLnTx/>
                <a:uFillTx/>
                <a:latin typeface="Lato"/>
                <a:ea typeface="Lato"/>
                <a:cs typeface="Lato"/>
                <a:sym typeface="Lato"/>
              </a:rPr>
              <a:t>Cách</a:t>
            </a:r>
            <a:r>
              <a:rPr kumimoji="0" lang="en-US" sz="3975" b="0" i="0" u="none" strike="noStrike" kern="1200" cap="none" spc="0" normalizeH="0" baseline="0" noProof="0" dirty="0">
                <a:ln>
                  <a:noFill/>
                </a:ln>
                <a:solidFill>
                  <a:srgbClr val="000000"/>
                </a:solidFill>
                <a:effectLst/>
                <a:uLnTx/>
                <a:uFillTx/>
                <a:latin typeface="Lato"/>
                <a:ea typeface="Lato"/>
                <a:cs typeface="Lato"/>
                <a:sym typeface="Lato"/>
              </a:rPr>
              <a:t> </a:t>
            </a:r>
            <a:r>
              <a:rPr kumimoji="0" lang="en-US" sz="3975" b="0" i="0" u="none" strike="noStrike" kern="1200" cap="none" spc="0" normalizeH="0" baseline="0" noProof="0" dirty="0" err="1">
                <a:ln>
                  <a:noFill/>
                </a:ln>
                <a:solidFill>
                  <a:srgbClr val="000000"/>
                </a:solidFill>
                <a:effectLst/>
                <a:uLnTx/>
                <a:uFillTx/>
                <a:latin typeface="Lato"/>
                <a:ea typeface="Lato"/>
                <a:cs typeface="Lato"/>
                <a:sym typeface="Lato"/>
              </a:rPr>
              <a:t>chơi</a:t>
            </a:r>
            <a:r>
              <a:rPr kumimoji="0" lang="en-US" sz="3975" b="0" i="0" u="none" strike="noStrike" kern="1200" cap="none" spc="0" normalizeH="0" baseline="0" noProof="0" dirty="0">
                <a:ln>
                  <a:noFill/>
                </a:ln>
                <a:solidFill>
                  <a:srgbClr val="000000"/>
                </a:solidFill>
                <a:effectLst/>
                <a:uLnTx/>
                <a:uFillTx/>
                <a:latin typeface="Lato"/>
                <a:ea typeface="Lato"/>
                <a:cs typeface="Lato"/>
                <a:sym typeface="Lato"/>
              </a:rPr>
              <a:t> </a:t>
            </a:r>
            <a:r>
              <a:rPr kumimoji="0" lang="en-US" sz="3975" b="0" i="0" u="none" strike="noStrike" kern="1200" cap="none" spc="0" normalizeH="0" baseline="0" noProof="0" dirty="0" err="1">
                <a:ln>
                  <a:noFill/>
                </a:ln>
                <a:solidFill>
                  <a:srgbClr val="000000"/>
                </a:solidFill>
                <a:effectLst/>
                <a:uLnTx/>
                <a:uFillTx/>
                <a:latin typeface="Lato"/>
                <a:ea typeface="Lato"/>
                <a:cs typeface="Lato"/>
                <a:sym typeface="Lato"/>
              </a:rPr>
              <a:t>và</a:t>
            </a:r>
            <a:r>
              <a:rPr kumimoji="0" lang="en-US" sz="3975" b="0" i="0" u="none" strike="noStrike" kern="1200" cap="none" spc="0" normalizeH="0" baseline="0" noProof="0" dirty="0">
                <a:ln>
                  <a:noFill/>
                </a:ln>
                <a:solidFill>
                  <a:srgbClr val="000000"/>
                </a:solidFill>
                <a:effectLst/>
                <a:uLnTx/>
                <a:uFillTx/>
                <a:latin typeface="Lato"/>
                <a:ea typeface="Lato"/>
                <a:cs typeface="Lato"/>
                <a:sym typeface="Lato"/>
              </a:rPr>
              <a:t> </a:t>
            </a:r>
            <a:r>
              <a:rPr kumimoji="0" lang="en-US" sz="3975" b="0" i="0" u="none" strike="noStrike" kern="1200" cap="none" spc="0" normalizeH="0" baseline="0" noProof="0" dirty="0" err="1">
                <a:ln>
                  <a:noFill/>
                </a:ln>
                <a:solidFill>
                  <a:srgbClr val="000000"/>
                </a:solidFill>
                <a:effectLst/>
                <a:uLnTx/>
                <a:uFillTx/>
                <a:latin typeface="Lato"/>
                <a:ea typeface="Lato"/>
                <a:cs typeface="Lato"/>
                <a:sym typeface="Lato"/>
              </a:rPr>
              <a:t>luật</a:t>
            </a:r>
            <a:r>
              <a:rPr kumimoji="0" lang="en-US" sz="3975" b="0" i="0" u="none" strike="noStrike" kern="1200" cap="none" spc="0" normalizeH="0" baseline="0" noProof="0" dirty="0">
                <a:ln>
                  <a:noFill/>
                </a:ln>
                <a:solidFill>
                  <a:srgbClr val="000000"/>
                </a:solidFill>
                <a:effectLst/>
                <a:uLnTx/>
                <a:uFillTx/>
                <a:latin typeface="Lato"/>
                <a:ea typeface="Lato"/>
                <a:cs typeface="Lato"/>
                <a:sym typeface="Lato"/>
              </a:rPr>
              <a:t> </a:t>
            </a:r>
            <a:r>
              <a:rPr kumimoji="0" lang="en-US" sz="3975" b="0" i="0" u="none" strike="noStrike" kern="1200" cap="none" spc="0" normalizeH="0" baseline="0" noProof="0" dirty="0" err="1">
                <a:ln>
                  <a:noFill/>
                </a:ln>
                <a:solidFill>
                  <a:srgbClr val="000000"/>
                </a:solidFill>
                <a:effectLst/>
                <a:uLnTx/>
                <a:uFillTx/>
                <a:latin typeface="Lato"/>
                <a:ea typeface="Lato"/>
                <a:cs typeface="Lato"/>
                <a:sym typeface="Lato"/>
              </a:rPr>
              <a:t>chơi</a:t>
            </a:r>
            <a:r>
              <a:rPr kumimoji="0" lang="en-US" sz="3975" b="0" i="0" u="none" strike="noStrike" kern="1200" cap="none" spc="0" normalizeH="0" baseline="0" noProof="0" dirty="0">
                <a:ln>
                  <a:noFill/>
                </a:ln>
                <a:solidFill>
                  <a:srgbClr val="000000"/>
                </a:solidFill>
                <a:effectLst/>
                <a:uLnTx/>
                <a:uFillTx/>
                <a:latin typeface="Lato"/>
                <a:ea typeface="Lato"/>
                <a:cs typeface="Lato"/>
                <a:sym typeface="Lato"/>
              </a:rPr>
              <a:t>: Chia </a:t>
            </a:r>
            <a:r>
              <a:rPr kumimoji="0" lang="en-US" sz="3975" b="0" i="0" u="none" strike="noStrike" kern="1200" cap="none" spc="0" normalizeH="0" baseline="0" noProof="0" dirty="0" err="1">
                <a:ln>
                  <a:noFill/>
                </a:ln>
                <a:solidFill>
                  <a:srgbClr val="000000"/>
                </a:solidFill>
                <a:effectLst/>
                <a:uLnTx/>
                <a:uFillTx/>
                <a:latin typeface="Lato"/>
                <a:ea typeface="Lato"/>
                <a:cs typeface="Lato"/>
                <a:sym typeface="Lato"/>
              </a:rPr>
              <a:t>trẻ</a:t>
            </a:r>
            <a:r>
              <a:rPr kumimoji="0" lang="en-US" sz="3975" b="0" i="0" u="none" strike="noStrike" kern="1200" cap="none" spc="0" normalizeH="0" baseline="0" noProof="0" dirty="0">
                <a:ln>
                  <a:noFill/>
                </a:ln>
                <a:solidFill>
                  <a:srgbClr val="000000"/>
                </a:solidFill>
                <a:effectLst/>
                <a:uLnTx/>
                <a:uFillTx/>
                <a:latin typeface="Lato"/>
                <a:ea typeface="Lato"/>
                <a:cs typeface="Lato"/>
                <a:sym typeface="Lato"/>
              </a:rPr>
              <a:t> </a:t>
            </a:r>
            <a:r>
              <a:rPr kumimoji="0" lang="en-US" sz="3975" b="0" i="0" u="none" strike="noStrike" kern="1200" cap="none" spc="0" normalizeH="0" baseline="0" noProof="0" dirty="0" err="1">
                <a:ln>
                  <a:noFill/>
                </a:ln>
                <a:solidFill>
                  <a:srgbClr val="000000"/>
                </a:solidFill>
                <a:effectLst/>
                <a:uLnTx/>
                <a:uFillTx/>
                <a:latin typeface="Lato"/>
                <a:ea typeface="Lato"/>
                <a:cs typeface="Lato"/>
                <a:sym typeface="Lato"/>
              </a:rPr>
              <a:t>làm</a:t>
            </a:r>
            <a:r>
              <a:rPr kumimoji="0" lang="en-US" sz="3975" b="0" i="0" u="none" strike="noStrike" kern="1200" cap="none" spc="0" normalizeH="0" baseline="0" noProof="0" dirty="0">
                <a:ln>
                  <a:noFill/>
                </a:ln>
                <a:solidFill>
                  <a:srgbClr val="000000"/>
                </a:solidFill>
                <a:effectLst/>
                <a:uLnTx/>
                <a:uFillTx/>
                <a:latin typeface="Lato"/>
                <a:ea typeface="Lato"/>
                <a:cs typeface="Lato"/>
                <a:sym typeface="Lato"/>
              </a:rPr>
              <a:t> 2 </a:t>
            </a:r>
            <a:r>
              <a:rPr kumimoji="0" lang="en-US" sz="3975" b="0" i="0" u="none" strike="noStrike" kern="1200" cap="none" spc="0" normalizeH="0" baseline="0" noProof="0" dirty="0" err="1">
                <a:ln>
                  <a:noFill/>
                </a:ln>
                <a:solidFill>
                  <a:srgbClr val="000000"/>
                </a:solidFill>
                <a:effectLst/>
                <a:uLnTx/>
                <a:uFillTx/>
                <a:latin typeface="Lato"/>
                <a:ea typeface="Lato"/>
                <a:cs typeface="Lato"/>
                <a:sym typeface="Lato"/>
              </a:rPr>
              <a:t>đội</a:t>
            </a:r>
            <a:r>
              <a:rPr kumimoji="0" lang="en-US" sz="3975" b="0" i="0" u="none" strike="noStrike" kern="1200" cap="none" spc="0" normalizeH="0" baseline="0" noProof="0" dirty="0">
                <a:ln>
                  <a:noFill/>
                </a:ln>
                <a:solidFill>
                  <a:srgbClr val="000000"/>
                </a:solidFill>
                <a:effectLst/>
                <a:uLnTx/>
                <a:uFillTx/>
                <a:latin typeface="Lato"/>
                <a:ea typeface="Lato"/>
                <a:cs typeface="Lato"/>
                <a:sym typeface="Lato"/>
              </a:rPr>
              <a:t>. Khi </a:t>
            </a:r>
            <a:r>
              <a:rPr kumimoji="0" lang="en-US" sz="3975" b="0" i="0" u="none" strike="noStrike" kern="1200" cap="none" spc="0" normalizeH="0" baseline="0" noProof="0" dirty="0" err="1">
                <a:ln>
                  <a:noFill/>
                </a:ln>
                <a:solidFill>
                  <a:srgbClr val="000000"/>
                </a:solidFill>
                <a:effectLst/>
                <a:uLnTx/>
                <a:uFillTx/>
                <a:latin typeface="Lato"/>
                <a:ea typeface="Lato"/>
                <a:cs typeface="Lato"/>
                <a:sym typeface="Lato"/>
              </a:rPr>
              <a:t>nghe</a:t>
            </a:r>
            <a:r>
              <a:rPr kumimoji="0" lang="en-US" sz="3975" b="0" i="0" u="none" strike="noStrike" kern="1200" cap="none" spc="0" normalizeH="0" baseline="0" noProof="0" dirty="0">
                <a:ln>
                  <a:noFill/>
                </a:ln>
                <a:solidFill>
                  <a:srgbClr val="000000"/>
                </a:solidFill>
                <a:effectLst/>
                <a:uLnTx/>
                <a:uFillTx/>
                <a:latin typeface="Lato"/>
                <a:ea typeface="Lato"/>
                <a:cs typeface="Lato"/>
                <a:sym typeface="Lato"/>
              </a:rPr>
              <a:t> </a:t>
            </a:r>
            <a:r>
              <a:rPr kumimoji="0" lang="en-US" sz="3975" b="0" i="0" u="none" strike="noStrike" kern="1200" cap="none" spc="0" normalizeH="0" baseline="0" noProof="0" dirty="0" err="1">
                <a:ln>
                  <a:noFill/>
                </a:ln>
                <a:solidFill>
                  <a:srgbClr val="000000"/>
                </a:solidFill>
                <a:effectLst/>
                <a:uLnTx/>
                <a:uFillTx/>
                <a:latin typeface="Lato"/>
                <a:ea typeface="Lato"/>
                <a:cs typeface="Lato"/>
                <a:sym typeface="Lato"/>
              </a:rPr>
              <a:t>hiệu</a:t>
            </a:r>
            <a:r>
              <a:rPr kumimoji="0" lang="en-US" sz="3975" b="0" i="0" u="none" strike="noStrike" kern="1200" cap="none" spc="0" normalizeH="0" baseline="0" noProof="0" dirty="0">
                <a:ln>
                  <a:noFill/>
                </a:ln>
                <a:solidFill>
                  <a:srgbClr val="000000"/>
                </a:solidFill>
                <a:effectLst/>
                <a:uLnTx/>
                <a:uFillTx/>
                <a:latin typeface="Lato"/>
                <a:ea typeface="Lato"/>
                <a:cs typeface="Lato"/>
                <a:sym typeface="Lato"/>
              </a:rPr>
              <a:t> </a:t>
            </a:r>
            <a:r>
              <a:rPr kumimoji="0" lang="en-US" sz="3975" b="0" i="0" u="none" strike="noStrike" kern="1200" cap="none" spc="0" normalizeH="0" baseline="0" noProof="0" dirty="0" err="1">
                <a:ln>
                  <a:noFill/>
                </a:ln>
                <a:solidFill>
                  <a:srgbClr val="000000"/>
                </a:solidFill>
                <a:effectLst/>
                <a:uLnTx/>
                <a:uFillTx/>
                <a:latin typeface="Lato"/>
                <a:ea typeface="Lato"/>
                <a:cs typeface="Lato"/>
                <a:sym typeface="Lato"/>
              </a:rPr>
              <a:t>lệnh</a:t>
            </a:r>
            <a:r>
              <a:rPr kumimoji="0" lang="en-US" sz="3975" b="0" i="0" u="none" strike="noStrike" kern="1200" cap="none" spc="0" normalizeH="0" baseline="0" noProof="0" dirty="0">
                <a:ln>
                  <a:noFill/>
                </a:ln>
                <a:solidFill>
                  <a:srgbClr val="000000"/>
                </a:solidFill>
                <a:effectLst/>
                <a:uLnTx/>
                <a:uFillTx/>
                <a:latin typeface="Lato"/>
                <a:ea typeface="Lato"/>
                <a:cs typeface="Lato"/>
                <a:sym typeface="Lato"/>
              </a:rPr>
              <a:t> </a:t>
            </a:r>
            <a:r>
              <a:rPr kumimoji="0" lang="en-US" sz="3975" b="0" i="0" u="none" strike="noStrike" kern="1200" cap="none" spc="0" normalizeH="0" baseline="0" noProof="0" dirty="0" err="1">
                <a:ln>
                  <a:noFill/>
                </a:ln>
                <a:solidFill>
                  <a:srgbClr val="000000"/>
                </a:solidFill>
                <a:effectLst/>
                <a:uLnTx/>
                <a:uFillTx/>
                <a:latin typeface="Lato"/>
                <a:ea typeface="Lato"/>
                <a:cs typeface="Lato"/>
                <a:sym typeface="Lato"/>
              </a:rPr>
              <a:t>của</a:t>
            </a:r>
            <a:r>
              <a:rPr kumimoji="0" lang="en-US" sz="3975" b="0" i="0" u="none" strike="noStrike" kern="1200" cap="none" spc="0" normalizeH="0" baseline="0" noProof="0" dirty="0">
                <a:ln>
                  <a:noFill/>
                </a:ln>
                <a:solidFill>
                  <a:srgbClr val="000000"/>
                </a:solidFill>
                <a:effectLst/>
                <a:uLnTx/>
                <a:uFillTx/>
                <a:latin typeface="Lato"/>
                <a:ea typeface="Lato"/>
                <a:cs typeface="Lato"/>
                <a:sym typeface="Lato"/>
              </a:rPr>
              <a:t> </a:t>
            </a:r>
            <a:r>
              <a:rPr kumimoji="0" lang="en-US" sz="3975" b="0" i="0" u="none" strike="noStrike" kern="1200" cap="none" spc="0" normalizeH="0" baseline="0" noProof="0" dirty="0" err="1">
                <a:ln>
                  <a:noFill/>
                </a:ln>
                <a:solidFill>
                  <a:srgbClr val="000000"/>
                </a:solidFill>
                <a:effectLst/>
                <a:uLnTx/>
                <a:uFillTx/>
                <a:latin typeface="Lato"/>
                <a:ea typeface="Lato"/>
                <a:cs typeface="Lato"/>
                <a:sym typeface="Lato"/>
              </a:rPr>
              <a:t>cô</a:t>
            </a:r>
            <a:r>
              <a:rPr kumimoji="0" lang="en-US" sz="3975" b="0" i="0" u="none" strike="noStrike" kern="1200" cap="none" spc="0" normalizeH="0" baseline="0" noProof="0" dirty="0">
                <a:ln>
                  <a:noFill/>
                </a:ln>
                <a:solidFill>
                  <a:srgbClr val="000000"/>
                </a:solidFill>
                <a:effectLst/>
                <a:uLnTx/>
                <a:uFillTx/>
                <a:latin typeface="Lato"/>
                <a:ea typeface="Lato"/>
                <a:cs typeface="Lato"/>
                <a:sym typeface="Lato"/>
              </a:rPr>
              <a:t> </a:t>
            </a:r>
            <a:r>
              <a:rPr kumimoji="0" lang="en-US" sz="3975" b="0" i="0" u="none" strike="noStrike" kern="1200" cap="none" spc="0" normalizeH="0" baseline="0" noProof="0" dirty="0" err="1">
                <a:ln>
                  <a:noFill/>
                </a:ln>
                <a:solidFill>
                  <a:srgbClr val="000000"/>
                </a:solidFill>
                <a:effectLst/>
                <a:uLnTx/>
                <a:uFillTx/>
                <a:latin typeface="Lato"/>
                <a:ea typeface="Lato"/>
                <a:cs typeface="Lato"/>
                <a:sym typeface="Lato"/>
              </a:rPr>
              <a:t>bạn</a:t>
            </a:r>
            <a:r>
              <a:rPr kumimoji="0" lang="en-US" sz="3975" b="0" i="0" u="none" strike="noStrike" kern="1200" cap="none" spc="0" normalizeH="0" baseline="0" noProof="0" dirty="0">
                <a:ln>
                  <a:noFill/>
                </a:ln>
                <a:solidFill>
                  <a:srgbClr val="000000"/>
                </a:solidFill>
                <a:effectLst/>
                <a:uLnTx/>
                <a:uFillTx/>
                <a:latin typeface="Lato"/>
                <a:ea typeface="Lato"/>
                <a:cs typeface="Lato"/>
                <a:sym typeface="Lato"/>
              </a:rPr>
              <a:t> </a:t>
            </a:r>
            <a:r>
              <a:rPr kumimoji="0" lang="en-US" sz="3975" b="0" i="0" u="none" strike="noStrike" kern="1200" cap="none" spc="0" normalizeH="0" baseline="0" noProof="0" dirty="0" err="1">
                <a:ln>
                  <a:noFill/>
                </a:ln>
                <a:solidFill>
                  <a:srgbClr val="000000"/>
                </a:solidFill>
                <a:effectLst/>
                <a:uLnTx/>
                <a:uFillTx/>
                <a:latin typeface="Lato"/>
                <a:ea typeface="Lato"/>
                <a:cs typeface="Lato"/>
                <a:sym typeface="Lato"/>
              </a:rPr>
              <a:t>đứng</a:t>
            </a:r>
            <a:r>
              <a:rPr kumimoji="0" lang="en-US" sz="3975" b="0" i="0" u="none" strike="noStrike" kern="1200" cap="none" spc="0" normalizeH="0" baseline="0" noProof="0" dirty="0">
                <a:ln>
                  <a:noFill/>
                </a:ln>
                <a:solidFill>
                  <a:srgbClr val="000000"/>
                </a:solidFill>
                <a:effectLst/>
                <a:uLnTx/>
                <a:uFillTx/>
                <a:latin typeface="Lato"/>
                <a:ea typeface="Lato"/>
                <a:cs typeface="Lato"/>
                <a:sym typeface="Lato"/>
              </a:rPr>
              <a:t> </a:t>
            </a:r>
            <a:r>
              <a:rPr kumimoji="0" lang="en-US" sz="3975" b="0" i="0" u="none" strike="noStrike" kern="1200" cap="none" spc="0" normalizeH="0" baseline="0" noProof="0" dirty="0" err="1">
                <a:ln>
                  <a:noFill/>
                </a:ln>
                <a:solidFill>
                  <a:srgbClr val="000000"/>
                </a:solidFill>
                <a:effectLst/>
                <a:uLnTx/>
                <a:uFillTx/>
                <a:latin typeface="Lato"/>
                <a:ea typeface="Lato"/>
                <a:cs typeface="Lato"/>
                <a:sym typeface="Lato"/>
              </a:rPr>
              <a:t>đầu</a:t>
            </a:r>
            <a:r>
              <a:rPr kumimoji="0" lang="en-US" sz="3975" b="0" i="0" u="none" strike="noStrike" kern="1200" cap="none" spc="0" normalizeH="0" baseline="0" noProof="0" dirty="0">
                <a:ln>
                  <a:noFill/>
                </a:ln>
                <a:solidFill>
                  <a:srgbClr val="000000"/>
                </a:solidFill>
                <a:effectLst/>
                <a:uLnTx/>
                <a:uFillTx/>
                <a:latin typeface="Lato"/>
                <a:ea typeface="Lato"/>
                <a:cs typeface="Lato"/>
                <a:sym typeface="Lato"/>
              </a:rPr>
              <a:t> </a:t>
            </a:r>
            <a:r>
              <a:rPr kumimoji="0" lang="en-US" sz="3975" b="0" i="0" u="none" strike="noStrike" kern="1200" cap="none" spc="0" normalizeH="0" baseline="0" noProof="0" dirty="0" err="1">
                <a:ln>
                  <a:noFill/>
                </a:ln>
                <a:solidFill>
                  <a:srgbClr val="000000"/>
                </a:solidFill>
                <a:effectLst/>
                <a:uLnTx/>
                <a:uFillTx/>
                <a:latin typeface="Lato"/>
                <a:ea typeface="Lato"/>
                <a:cs typeface="Lato"/>
                <a:sym typeface="Lato"/>
              </a:rPr>
              <a:t>chạy</a:t>
            </a:r>
            <a:r>
              <a:rPr kumimoji="0" lang="en-US" sz="3975" b="0" i="0" u="none" strike="noStrike" kern="1200" cap="none" spc="0" normalizeH="0" baseline="0" noProof="0" dirty="0">
                <a:ln>
                  <a:noFill/>
                </a:ln>
                <a:solidFill>
                  <a:srgbClr val="000000"/>
                </a:solidFill>
                <a:effectLst/>
                <a:uLnTx/>
                <a:uFillTx/>
                <a:latin typeface="Lato"/>
                <a:ea typeface="Lato"/>
                <a:cs typeface="Lato"/>
                <a:sym typeface="Lato"/>
              </a:rPr>
              <a:t> </a:t>
            </a:r>
            <a:r>
              <a:rPr kumimoji="0" lang="en-US" sz="3975" b="0" i="0" u="none" strike="noStrike" kern="1200" cap="none" spc="0" normalizeH="0" baseline="0" noProof="0" dirty="0" err="1">
                <a:ln>
                  <a:noFill/>
                </a:ln>
                <a:solidFill>
                  <a:srgbClr val="000000"/>
                </a:solidFill>
                <a:effectLst/>
                <a:uLnTx/>
                <a:uFillTx/>
                <a:latin typeface="Lato"/>
                <a:ea typeface="Lato"/>
                <a:cs typeface="Lato"/>
                <a:sym typeface="Lato"/>
              </a:rPr>
              <a:t>lên</a:t>
            </a:r>
            <a:r>
              <a:rPr kumimoji="0" lang="en-US" sz="3975" b="0" i="0" u="none" strike="noStrike" kern="1200" cap="none" spc="0" normalizeH="0" baseline="0" noProof="0" dirty="0">
                <a:ln>
                  <a:noFill/>
                </a:ln>
                <a:solidFill>
                  <a:srgbClr val="000000"/>
                </a:solidFill>
                <a:effectLst/>
                <a:uLnTx/>
                <a:uFillTx/>
                <a:latin typeface="Lato"/>
                <a:ea typeface="Lato"/>
                <a:cs typeface="Lato"/>
                <a:sym typeface="Lato"/>
              </a:rPr>
              <a:t> </a:t>
            </a:r>
            <a:r>
              <a:rPr kumimoji="0" lang="en-US" sz="3975" b="0" i="0" u="none" strike="noStrike" kern="1200" cap="none" spc="0" normalizeH="0" baseline="0" noProof="0" dirty="0" err="1">
                <a:ln>
                  <a:noFill/>
                </a:ln>
                <a:solidFill>
                  <a:srgbClr val="000000"/>
                </a:solidFill>
                <a:effectLst/>
                <a:uLnTx/>
                <a:uFillTx/>
                <a:latin typeface="Lato"/>
                <a:ea typeface="Lato"/>
                <a:cs typeface="Lato"/>
                <a:sym typeface="Lato"/>
              </a:rPr>
              <a:t>chọn</a:t>
            </a:r>
            <a:r>
              <a:rPr kumimoji="0" lang="en-US" sz="3975" b="0" i="0" u="none" strike="noStrike" kern="1200" cap="none" spc="0" normalizeH="0" baseline="0" noProof="0" dirty="0">
                <a:ln>
                  <a:noFill/>
                </a:ln>
                <a:solidFill>
                  <a:srgbClr val="000000"/>
                </a:solidFill>
                <a:effectLst/>
                <a:uLnTx/>
                <a:uFillTx/>
                <a:latin typeface="Lato"/>
                <a:ea typeface="Lato"/>
                <a:cs typeface="Lato"/>
                <a:sym typeface="Lato"/>
              </a:rPr>
              <a:t> </a:t>
            </a:r>
            <a:r>
              <a:rPr kumimoji="0" lang="en-US" sz="3975" b="0" i="0" u="none" strike="noStrike" kern="1200" cap="none" spc="0" normalizeH="0" baseline="0" noProof="0" dirty="0" err="1">
                <a:ln>
                  <a:noFill/>
                </a:ln>
                <a:solidFill>
                  <a:srgbClr val="000000"/>
                </a:solidFill>
                <a:effectLst/>
                <a:uLnTx/>
                <a:uFillTx/>
                <a:latin typeface="Lato"/>
                <a:ea typeface="Lato"/>
                <a:cs typeface="Lato"/>
                <a:sym typeface="Lato"/>
              </a:rPr>
              <a:t>một</a:t>
            </a:r>
            <a:r>
              <a:rPr kumimoji="0" lang="en-US" sz="3975" b="0" i="0" u="none" strike="noStrike" kern="1200" cap="none" spc="0" normalizeH="0" baseline="0" noProof="0" dirty="0">
                <a:ln>
                  <a:noFill/>
                </a:ln>
                <a:solidFill>
                  <a:srgbClr val="000000"/>
                </a:solidFill>
                <a:effectLst/>
                <a:uLnTx/>
                <a:uFillTx/>
                <a:latin typeface="Lato"/>
                <a:ea typeface="Lato"/>
                <a:cs typeface="Lato"/>
                <a:sym typeface="Lato"/>
              </a:rPr>
              <a:t> chi </a:t>
            </a:r>
            <a:r>
              <a:rPr kumimoji="0" lang="en-US" sz="3975" b="0" i="0" u="none" strike="noStrike" kern="1200" cap="none" spc="0" normalizeH="0" baseline="0" noProof="0" dirty="0" err="1">
                <a:ln>
                  <a:noFill/>
                </a:ln>
                <a:solidFill>
                  <a:srgbClr val="000000"/>
                </a:solidFill>
                <a:effectLst/>
                <a:uLnTx/>
                <a:uFillTx/>
                <a:latin typeface="Lato"/>
                <a:ea typeface="Lato"/>
                <a:cs typeface="Lato"/>
                <a:sym typeface="Lato"/>
              </a:rPr>
              <a:t>tiết</a:t>
            </a:r>
            <a:r>
              <a:rPr kumimoji="0" lang="en-US" sz="3975" b="0" i="0" u="none" strike="noStrike" kern="1200" cap="none" spc="0" normalizeH="0" baseline="0" noProof="0" dirty="0">
                <a:ln>
                  <a:noFill/>
                </a:ln>
                <a:solidFill>
                  <a:srgbClr val="000000"/>
                </a:solidFill>
                <a:effectLst/>
                <a:uLnTx/>
                <a:uFillTx/>
                <a:latin typeface="Lato"/>
                <a:ea typeface="Lato"/>
                <a:cs typeface="Lato"/>
                <a:sym typeface="Lato"/>
              </a:rPr>
              <a:t> </a:t>
            </a:r>
            <a:r>
              <a:rPr kumimoji="0" lang="en-US" sz="3975" b="0" i="0" u="none" strike="noStrike" kern="1200" cap="none" spc="0" normalizeH="0" baseline="0" noProof="0" dirty="0" err="1">
                <a:ln>
                  <a:noFill/>
                </a:ln>
                <a:solidFill>
                  <a:srgbClr val="000000"/>
                </a:solidFill>
                <a:effectLst/>
                <a:uLnTx/>
                <a:uFillTx/>
                <a:latin typeface="Lato"/>
                <a:ea typeface="Lato"/>
                <a:cs typeface="Lato"/>
                <a:sym typeface="Lato"/>
              </a:rPr>
              <a:t>là</a:t>
            </a:r>
            <a:r>
              <a:rPr kumimoji="0" lang="en-US" sz="3975" b="0" i="0" u="none" strike="noStrike" kern="1200" cap="none" spc="0" normalizeH="0" baseline="0" noProof="0" dirty="0">
                <a:ln>
                  <a:noFill/>
                </a:ln>
                <a:solidFill>
                  <a:srgbClr val="000000"/>
                </a:solidFill>
                <a:effectLst/>
                <a:uLnTx/>
                <a:uFillTx/>
                <a:latin typeface="Lato"/>
                <a:ea typeface="Lato"/>
                <a:cs typeface="Lato"/>
                <a:sym typeface="Lato"/>
              </a:rPr>
              <a:t> </a:t>
            </a:r>
            <a:r>
              <a:rPr kumimoji="0" lang="en-US" sz="3975" b="0" i="0" u="none" strike="noStrike" kern="1200" cap="none" spc="0" normalizeH="0" baseline="0" noProof="0" dirty="0" err="1">
                <a:ln>
                  <a:noFill/>
                </a:ln>
                <a:solidFill>
                  <a:srgbClr val="000000"/>
                </a:solidFill>
                <a:effectLst/>
                <a:uLnTx/>
                <a:uFillTx/>
                <a:latin typeface="Lato"/>
                <a:ea typeface="Lato"/>
                <a:cs typeface="Lato"/>
                <a:sym typeface="Lato"/>
              </a:rPr>
              <a:t>mây</a:t>
            </a:r>
            <a:r>
              <a:rPr kumimoji="0" lang="en-US" sz="3975" b="0" i="0" u="none" strike="noStrike" kern="1200" cap="none" spc="0" normalizeH="0" baseline="0" noProof="0" dirty="0">
                <a:ln>
                  <a:noFill/>
                </a:ln>
                <a:solidFill>
                  <a:srgbClr val="000000"/>
                </a:solidFill>
                <a:effectLst/>
                <a:uLnTx/>
                <a:uFillTx/>
                <a:latin typeface="Lato"/>
                <a:ea typeface="Lato"/>
                <a:cs typeface="Lato"/>
                <a:sym typeface="Lato"/>
              </a:rPr>
              <a:t>(</a:t>
            </a:r>
            <a:r>
              <a:rPr kumimoji="0" lang="en-US" sz="3975" b="0" i="0" u="none" strike="noStrike" kern="1200" cap="none" spc="0" normalizeH="0" baseline="0" noProof="0" dirty="0" err="1">
                <a:ln>
                  <a:noFill/>
                </a:ln>
                <a:solidFill>
                  <a:srgbClr val="000000"/>
                </a:solidFill>
                <a:effectLst/>
                <a:uLnTx/>
                <a:uFillTx/>
                <a:latin typeface="Lato"/>
                <a:ea typeface="Lato"/>
                <a:cs typeface="Lato"/>
                <a:sym typeface="Lato"/>
              </a:rPr>
              <a:t>Hoặc</a:t>
            </a:r>
            <a:r>
              <a:rPr kumimoji="0" lang="en-US" sz="3975" b="0" i="0" u="none" strike="noStrike" kern="1200" cap="none" spc="0" normalizeH="0" baseline="0" noProof="0" dirty="0">
                <a:ln>
                  <a:noFill/>
                </a:ln>
                <a:solidFill>
                  <a:srgbClr val="000000"/>
                </a:solidFill>
                <a:effectLst/>
                <a:uLnTx/>
                <a:uFillTx/>
                <a:latin typeface="Lato"/>
                <a:ea typeface="Lato"/>
                <a:cs typeface="Lato"/>
                <a:sym typeface="Lato"/>
              </a:rPr>
              <a:t> </a:t>
            </a:r>
            <a:r>
              <a:rPr kumimoji="0" lang="en-US" sz="3975" b="0" i="0" u="none" strike="noStrike" kern="1200" cap="none" spc="0" normalizeH="0" baseline="0" noProof="0" dirty="0" err="1">
                <a:ln>
                  <a:noFill/>
                </a:ln>
                <a:solidFill>
                  <a:srgbClr val="000000"/>
                </a:solidFill>
                <a:effectLst/>
                <a:uLnTx/>
                <a:uFillTx/>
                <a:latin typeface="Lato"/>
                <a:ea typeface="Lato"/>
                <a:cs typeface="Lato"/>
                <a:sym typeface="Lato"/>
              </a:rPr>
              <a:t>mưa,trăng,sao</a:t>
            </a:r>
            <a:r>
              <a:rPr kumimoji="0" lang="en-US" sz="3975" b="0" i="0" u="none" strike="noStrike" kern="1200" cap="none" spc="0" normalizeH="0" baseline="0" noProof="0" dirty="0">
                <a:ln>
                  <a:noFill/>
                </a:ln>
                <a:solidFill>
                  <a:srgbClr val="000000"/>
                </a:solidFill>
                <a:effectLst/>
                <a:uLnTx/>
                <a:uFillTx/>
                <a:latin typeface="Lato"/>
                <a:ea typeface="Lato"/>
                <a:cs typeface="Lato"/>
                <a:sym typeface="Lato"/>
              </a:rPr>
              <a:t>…) </a:t>
            </a:r>
            <a:r>
              <a:rPr kumimoji="0" lang="en-US" sz="3975" b="0" i="0" u="none" strike="noStrike" kern="1200" cap="none" spc="0" normalizeH="0" baseline="0" noProof="0" dirty="0" err="1">
                <a:ln>
                  <a:noFill/>
                </a:ln>
                <a:solidFill>
                  <a:srgbClr val="000000"/>
                </a:solidFill>
                <a:effectLst/>
                <a:uLnTx/>
                <a:uFillTx/>
                <a:latin typeface="Lato"/>
                <a:ea typeface="Lato"/>
                <a:cs typeface="Lato"/>
                <a:sym typeface="Lato"/>
              </a:rPr>
              <a:t>dán</a:t>
            </a:r>
            <a:r>
              <a:rPr kumimoji="0" lang="en-US" sz="3975" b="0" i="0" u="none" strike="noStrike" kern="1200" cap="none" spc="0" normalizeH="0" baseline="0" noProof="0" dirty="0">
                <a:ln>
                  <a:noFill/>
                </a:ln>
                <a:solidFill>
                  <a:srgbClr val="000000"/>
                </a:solidFill>
                <a:effectLst/>
                <a:uLnTx/>
                <a:uFillTx/>
                <a:latin typeface="Lato"/>
                <a:ea typeface="Lato"/>
                <a:cs typeface="Lato"/>
                <a:sym typeface="Lato"/>
              </a:rPr>
              <a:t> </a:t>
            </a:r>
            <a:r>
              <a:rPr kumimoji="0" lang="en-US" sz="3975" b="0" i="0" u="none" strike="noStrike" kern="1200" cap="none" spc="0" normalizeH="0" baseline="0" noProof="0" dirty="0" err="1">
                <a:ln>
                  <a:noFill/>
                </a:ln>
                <a:solidFill>
                  <a:srgbClr val="000000"/>
                </a:solidFill>
                <a:effectLst/>
                <a:uLnTx/>
                <a:uFillTx/>
                <a:latin typeface="Lato"/>
                <a:ea typeface="Lato"/>
                <a:cs typeface="Lato"/>
                <a:sym typeface="Lato"/>
              </a:rPr>
              <a:t>vào</a:t>
            </a:r>
            <a:r>
              <a:rPr kumimoji="0" lang="en-US" sz="3975" b="0" i="0" u="none" strike="noStrike" kern="1200" cap="none" spc="0" normalizeH="0" baseline="0" noProof="0" dirty="0">
                <a:ln>
                  <a:noFill/>
                </a:ln>
                <a:solidFill>
                  <a:srgbClr val="000000"/>
                </a:solidFill>
                <a:effectLst/>
                <a:uLnTx/>
                <a:uFillTx/>
                <a:latin typeface="Lato"/>
                <a:ea typeface="Lato"/>
                <a:cs typeface="Lato"/>
                <a:sym typeface="Lato"/>
              </a:rPr>
              <a:t> </a:t>
            </a:r>
            <a:r>
              <a:rPr kumimoji="0" lang="en-US" sz="3975" b="0" i="0" u="none" strike="noStrike" kern="1200" cap="none" spc="0" normalizeH="0" baseline="0" noProof="0" dirty="0" err="1">
                <a:ln>
                  <a:noFill/>
                </a:ln>
                <a:solidFill>
                  <a:srgbClr val="000000"/>
                </a:solidFill>
                <a:effectLst/>
                <a:uLnTx/>
                <a:uFillTx/>
                <a:latin typeface="Lato"/>
                <a:ea typeface="Lato"/>
                <a:cs typeface="Lato"/>
                <a:sym typeface="Lato"/>
              </a:rPr>
              <a:t>rồi</a:t>
            </a:r>
            <a:r>
              <a:rPr kumimoji="0" lang="en-US" sz="3975" b="0" i="0" u="none" strike="noStrike" kern="1200" cap="none" spc="0" normalizeH="0" baseline="0" noProof="0" dirty="0">
                <a:ln>
                  <a:noFill/>
                </a:ln>
                <a:solidFill>
                  <a:srgbClr val="000000"/>
                </a:solidFill>
                <a:effectLst/>
                <a:uLnTx/>
                <a:uFillTx/>
                <a:latin typeface="Lato"/>
                <a:ea typeface="Lato"/>
                <a:cs typeface="Lato"/>
                <a:sym typeface="Lato"/>
              </a:rPr>
              <a:t> </a:t>
            </a:r>
            <a:r>
              <a:rPr kumimoji="0" lang="en-US" sz="3975" b="0" i="0" u="none" strike="noStrike" kern="1200" cap="none" spc="0" normalizeH="0" baseline="0" noProof="0" dirty="0" err="1">
                <a:ln>
                  <a:noFill/>
                </a:ln>
                <a:solidFill>
                  <a:srgbClr val="000000"/>
                </a:solidFill>
                <a:effectLst/>
                <a:uLnTx/>
                <a:uFillTx/>
                <a:latin typeface="Lato"/>
                <a:ea typeface="Lato"/>
                <a:cs typeface="Lato"/>
                <a:sym typeface="Lato"/>
              </a:rPr>
              <a:t>chạy</a:t>
            </a:r>
            <a:r>
              <a:rPr kumimoji="0" lang="en-US" sz="3975" b="0" i="0" u="none" strike="noStrike" kern="1200" cap="none" spc="0" normalizeH="0" baseline="0" noProof="0" dirty="0">
                <a:ln>
                  <a:noFill/>
                </a:ln>
                <a:solidFill>
                  <a:srgbClr val="000000"/>
                </a:solidFill>
                <a:effectLst/>
                <a:uLnTx/>
                <a:uFillTx/>
                <a:latin typeface="Lato"/>
                <a:ea typeface="Lato"/>
                <a:cs typeface="Lato"/>
                <a:sym typeface="Lato"/>
              </a:rPr>
              <a:t> </a:t>
            </a:r>
            <a:r>
              <a:rPr kumimoji="0" lang="en-US" sz="3975" b="0" i="0" u="none" strike="noStrike" kern="1200" cap="none" spc="0" normalizeH="0" baseline="0" noProof="0" dirty="0" err="1">
                <a:ln>
                  <a:noFill/>
                </a:ln>
                <a:solidFill>
                  <a:srgbClr val="000000"/>
                </a:solidFill>
                <a:effectLst/>
                <a:uLnTx/>
                <a:uFillTx/>
                <a:latin typeface="Lato"/>
                <a:ea typeface="Lato"/>
                <a:cs typeface="Lato"/>
                <a:sym typeface="Lato"/>
              </a:rPr>
              <a:t>về</a:t>
            </a:r>
            <a:r>
              <a:rPr kumimoji="0" lang="en-US" sz="3975" b="0" i="0" u="none" strike="noStrike" kern="1200" cap="none" spc="0" normalizeH="0" baseline="0" noProof="0" dirty="0">
                <a:ln>
                  <a:noFill/>
                </a:ln>
                <a:solidFill>
                  <a:srgbClr val="000000"/>
                </a:solidFill>
                <a:effectLst/>
                <a:uLnTx/>
                <a:uFillTx/>
                <a:latin typeface="Lato"/>
                <a:ea typeface="Lato"/>
                <a:cs typeface="Lato"/>
                <a:sym typeface="Lato"/>
              </a:rPr>
              <a:t> </a:t>
            </a:r>
            <a:r>
              <a:rPr kumimoji="0" lang="en-US" sz="3975" b="0" i="0" u="none" strike="noStrike" kern="1200" cap="none" spc="0" normalizeH="0" baseline="0" noProof="0" dirty="0" err="1">
                <a:ln>
                  <a:noFill/>
                </a:ln>
                <a:solidFill>
                  <a:srgbClr val="000000"/>
                </a:solidFill>
                <a:effectLst/>
                <a:uLnTx/>
                <a:uFillTx/>
                <a:latin typeface="Lato"/>
                <a:ea typeface="Lato"/>
                <a:cs typeface="Lato"/>
                <a:sym typeface="Lato"/>
              </a:rPr>
              <a:t>chạm</a:t>
            </a:r>
            <a:r>
              <a:rPr kumimoji="0" lang="en-US" sz="3975" b="0" i="0" u="none" strike="noStrike" kern="1200" cap="none" spc="0" normalizeH="0" baseline="0" noProof="0" dirty="0">
                <a:ln>
                  <a:noFill/>
                </a:ln>
                <a:solidFill>
                  <a:srgbClr val="000000"/>
                </a:solidFill>
                <a:effectLst/>
                <a:uLnTx/>
                <a:uFillTx/>
                <a:latin typeface="Lato"/>
                <a:ea typeface="Lato"/>
                <a:cs typeface="Lato"/>
                <a:sym typeface="Lato"/>
              </a:rPr>
              <a:t> </a:t>
            </a:r>
            <a:r>
              <a:rPr kumimoji="0" lang="en-US" sz="3975" b="0" i="0" u="none" strike="noStrike" kern="1200" cap="none" spc="0" normalizeH="0" baseline="0" noProof="0" dirty="0" err="1">
                <a:ln>
                  <a:noFill/>
                </a:ln>
                <a:solidFill>
                  <a:srgbClr val="000000"/>
                </a:solidFill>
                <a:effectLst/>
                <a:uLnTx/>
                <a:uFillTx/>
                <a:latin typeface="Lato"/>
                <a:ea typeface="Lato"/>
                <a:cs typeface="Lato"/>
                <a:sym typeface="Lato"/>
              </a:rPr>
              <a:t>nhẹ</a:t>
            </a:r>
            <a:r>
              <a:rPr kumimoji="0" lang="en-US" sz="3975" b="0" i="0" u="none" strike="noStrike" kern="1200" cap="none" spc="0" normalizeH="0" baseline="0" noProof="0" dirty="0">
                <a:ln>
                  <a:noFill/>
                </a:ln>
                <a:solidFill>
                  <a:srgbClr val="000000"/>
                </a:solidFill>
                <a:effectLst/>
                <a:uLnTx/>
                <a:uFillTx/>
                <a:latin typeface="Lato"/>
                <a:ea typeface="Lato"/>
                <a:cs typeface="Lato"/>
                <a:sym typeface="Lato"/>
              </a:rPr>
              <a:t> </a:t>
            </a:r>
            <a:r>
              <a:rPr kumimoji="0" lang="en-US" sz="3975" b="0" i="0" u="none" strike="noStrike" kern="1200" cap="none" spc="0" normalizeH="0" baseline="0" noProof="0" dirty="0" err="1">
                <a:ln>
                  <a:noFill/>
                </a:ln>
                <a:solidFill>
                  <a:srgbClr val="000000"/>
                </a:solidFill>
                <a:effectLst/>
                <a:uLnTx/>
                <a:uFillTx/>
                <a:latin typeface="Lato"/>
                <a:ea typeface="Lato"/>
                <a:cs typeface="Lato"/>
                <a:sym typeface="Lato"/>
              </a:rPr>
              <a:t>vào</a:t>
            </a:r>
            <a:r>
              <a:rPr kumimoji="0" lang="en-US" sz="3975" b="0" i="0" u="none" strike="noStrike" kern="1200" cap="none" spc="0" normalizeH="0" baseline="0" noProof="0" dirty="0">
                <a:ln>
                  <a:noFill/>
                </a:ln>
                <a:solidFill>
                  <a:srgbClr val="000000"/>
                </a:solidFill>
                <a:effectLst/>
                <a:uLnTx/>
                <a:uFillTx/>
                <a:latin typeface="Lato"/>
                <a:ea typeface="Lato"/>
                <a:cs typeface="Lato"/>
                <a:sym typeface="Lato"/>
              </a:rPr>
              <a:t> </a:t>
            </a:r>
            <a:r>
              <a:rPr kumimoji="0" lang="en-US" sz="3975" b="0" i="0" u="none" strike="noStrike" kern="1200" cap="none" spc="0" normalizeH="0" baseline="0" noProof="0" dirty="0" err="1">
                <a:ln>
                  <a:noFill/>
                </a:ln>
                <a:solidFill>
                  <a:srgbClr val="000000"/>
                </a:solidFill>
                <a:effectLst/>
                <a:uLnTx/>
                <a:uFillTx/>
                <a:latin typeface="Lato"/>
                <a:ea typeface="Lato"/>
                <a:cs typeface="Lato"/>
                <a:sym typeface="Lato"/>
              </a:rPr>
              <a:t>tay</a:t>
            </a:r>
            <a:r>
              <a:rPr kumimoji="0" lang="en-US" sz="3975" b="0" i="0" u="none" strike="noStrike" kern="1200" cap="none" spc="0" normalizeH="0" baseline="0" noProof="0" dirty="0">
                <a:ln>
                  <a:noFill/>
                </a:ln>
                <a:solidFill>
                  <a:srgbClr val="000000"/>
                </a:solidFill>
                <a:effectLst/>
                <a:uLnTx/>
                <a:uFillTx/>
                <a:latin typeface="Lato"/>
                <a:ea typeface="Lato"/>
                <a:cs typeface="Lato"/>
                <a:sym typeface="Lato"/>
              </a:rPr>
              <a:t> </a:t>
            </a:r>
            <a:r>
              <a:rPr kumimoji="0" lang="en-US" sz="3975" b="0" i="0" u="none" strike="noStrike" kern="1200" cap="none" spc="0" normalizeH="0" baseline="0" noProof="0" dirty="0" err="1">
                <a:ln>
                  <a:noFill/>
                </a:ln>
                <a:solidFill>
                  <a:srgbClr val="000000"/>
                </a:solidFill>
                <a:effectLst/>
                <a:uLnTx/>
                <a:uFillTx/>
                <a:latin typeface="Lato"/>
                <a:ea typeface="Lato"/>
                <a:cs typeface="Lato"/>
                <a:sym typeface="Lato"/>
              </a:rPr>
              <a:t>bạn</a:t>
            </a:r>
            <a:r>
              <a:rPr kumimoji="0" lang="en-US" sz="3975" b="0" i="0" u="none" strike="noStrike" kern="1200" cap="none" spc="0" normalizeH="0" baseline="0" noProof="0" dirty="0">
                <a:ln>
                  <a:noFill/>
                </a:ln>
                <a:solidFill>
                  <a:srgbClr val="000000"/>
                </a:solidFill>
                <a:effectLst/>
                <a:uLnTx/>
                <a:uFillTx/>
                <a:latin typeface="Lato"/>
                <a:ea typeface="Lato"/>
                <a:cs typeface="Lato"/>
                <a:sym typeface="Lato"/>
              </a:rPr>
              <a:t>. </a:t>
            </a:r>
            <a:r>
              <a:rPr kumimoji="0" lang="en-US" sz="3975" b="0" i="0" u="none" strike="noStrike" kern="1200" cap="none" spc="0" normalizeH="0" baseline="0" noProof="0" dirty="0" err="1">
                <a:ln>
                  <a:noFill/>
                </a:ln>
                <a:solidFill>
                  <a:srgbClr val="000000"/>
                </a:solidFill>
                <a:effectLst/>
                <a:uLnTx/>
                <a:uFillTx/>
                <a:latin typeface="Lato"/>
                <a:ea typeface="Lato"/>
                <a:cs typeface="Lato"/>
                <a:sym typeface="Lato"/>
              </a:rPr>
              <a:t>Bạn</a:t>
            </a:r>
            <a:r>
              <a:rPr kumimoji="0" lang="en-US" sz="3975" b="0" i="0" u="none" strike="noStrike" kern="1200" cap="none" spc="0" normalizeH="0" baseline="0" noProof="0" dirty="0">
                <a:ln>
                  <a:noFill/>
                </a:ln>
                <a:solidFill>
                  <a:srgbClr val="000000"/>
                </a:solidFill>
                <a:effectLst/>
                <a:uLnTx/>
                <a:uFillTx/>
                <a:latin typeface="Lato"/>
                <a:ea typeface="Lato"/>
                <a:cs typeface="Lato"/>
                <a:sym typeface="Lato"/>
              </a:rPr>
              <a:t> </a:t>
            </a:r>
            <a:r>
              <a:rPr kumimoji="0" lang="en-US" sz="3975" b="0" i="0" u="none" strike="noStrike" kern="1200" cap="none" spc="0" normalizeH="0" baseline="0" noProof="0" dirty="0" err="1">
                <a:ln>
                  <a:noFill/>
                </a:ln>
                <a:solidFill>
                  <a:srgbClr val="000000"/>
                </a:solidFill>
                <a:effectLst/>
                <a:uLnTx/>
                <a:uFillTx/>
                <a:latin typeface="Lato"/>
                <a:ea typeface="Lato"/>
                <a:cs typeface="Lato"/>
                <a:sym typeface="Lato"/>
              </a:rPr>
              <a:t>thứ</a:t>
            </a:r>
            <a:r>
              <a:rPr kumimoji="0" lang="en-US" sz="3975" b="0" i="0" u="none" strike="noStrike" kern="1200" cap="none" spc="0" normalizeH="0" baseline="0" noProof="0" dirty="0">
                <a:ln>
                  <a:noFill/>
                </a:ln>
                <a:solidFill>
                  <a:srgbClr val="000000"/>
                </a:solidFill>
                <a:effectLst/>
                <a:uLnTx/>
                <a:uFillTx/>
                <a:latin typeface="Lato"/>
                <a:ea typeface="Lato"/>
                <a:cs typeface="Lato"/>
                <a:sym typeface="Lato"/>
              </a:rPr>
              <a:t> </a:t>
            </a:r>
            <a:r>
              <a:rPr kumimoji="0" lang="en-US" sz="3975" b="0" i="0" u="none" strike="noStrike" kern="1200" cap="none" spc="0" normalizeH="0" baseline="0" noProof="0" dirty="0" err="1">
                <a:ln>
                  <a:noFill/>
                </a:ln>
                <a:solidFill>
                  <a:srgbClr val="000000"/>
                </a:solidFill>
                <a:effectLst/>
                <a:uLnTx/>
                <a:uFillTx/>
                <a:latin typeface="Lato"/>
                <a:ea typeface="Lato"/>
                <a:cs typeface="Lato"/>
                <a:sym typeface="Lato"/>
              </a:rPr>
              <a:t>hai</a:t>
            </a:r>
            <a:r>
              <a:rPr kumimoji="0" lang="en-US" sz="3975" b="0" i="0" u="none" strike="noStrike" kern="1200" cap="none" spc="0" normalizeH="0" baseline="0" noProof="0" dirty="0">
                <a:ln>
                  <a:noFill/>
                </a:ln>
                <a:solidFill>
                  <a:srgbClr val="000000"/>
                </a:solidFill>
                <a:effectLst/>
                <a:uLnTx/>
                <a:uFillTx/>
                <a:latin typeface="Lato"/>
                <a:ea typeface="Lato"/>
                <a:cs typeface="Lato"/>
                <a:sym typeface="Lato"/>
              </a:rPr>
              <a:t> </a:t>
            </a:r>
            <a:r>
              <a:rPr kumimoji="0" lang="en-US" sz="3975" b="0" i="0" u="none" strike="noStrike" kern="1200" cap="none" spc="0" normalizeH="0" baseline="0" noProof="0" dirty="0" err="1">
                <a:ln>
                  <a:noFill/>
                </a:ln>
                <a:solidFill>
                  <a:srgbClr val="000000"/>
                </a:solidFill>
                <a:effectLst/>
                <a:uLnTx/>
                <a:uFillTx/>
                <a:latin typeface="Lato"/>
                <a:ea typeface="Lato"/>
                <a:cs typeface="Lato"/>
                <a:sym typeface="Lato"/>
              </a:rPr>
              <a:t>chạy</a:t>
            </a:r>
            <a:r>
              <a:rPr kumimoji="0" lang="en-US" sz="3975" b="0" i="0" u="none" strike="noStrike" kern="1200" cap="none" spc="0" normalizeH="0" baseline="0" noProof="0" dirty="0">
                <a:ln>
                  <a:noFill/>
                </a:ln>
                <a:solidFill>
                  <a:srgbClr val="000000"/>
                </a:solidFill>
                <a:effectLst/>
                <a:uLnTx/>
                <a:uFillTx/>
                <a:latin typeface="Lato"/>
                <a:ea typeface="Lato"/>
                <a:cs typeface="Lato"/>
                <a:sym typeface="Lato"/>
              </a:rPr>
              <a:t> </a:t>
            </a:r>
            <a:r>
              <a:rPr kumimoji="0" lang="en-US" sz="3975" b="0" i="0" u="none" strike="noStrike" kern="1200" cap="none" spc="0" normalizeH="0" baseline="0" noProof="0" dirty="0" err="1">
                <a:ln>
                  <a:noFill/>
                </a:ln>
                <a:solidFill>
                  <a:srgbClr val="000000"/>
                </a:solidFill>
                <a:effectLst/>
                <a:uLnTx/>
                <a:uFillTx/>
                <a:latin typeface="Lato"/>
                <a:ea typeface="Lato"/>
                <a:cs typeface="Lato"/>
                <a:sym typeface="Lato"/>
              </a:rPr>
              <a:t>lên</a:t>
            </a:r>
            <a:r>
              <a:rPr kumimoji="0" lang="en-US" sz="3975" b="0" i="0" u="none" strike="noStrike" kern="1200" cap="none" spc="0" normalizeH="0" baseline="0" noProof="0" dirty="0">
                <a:ln>
                  <a:noFill/>
                </a:ln>
                <a:solidFill>
                  <a:srgbClr val="000000"/>
                </a:solidFill>
                <a:effectLst/>
                <a:uLnTx/>
                <a:uFillTx/>
                <a:latin typeface="Lato"/>
                <a:ea typeface="Lato"/>
                <a:cs typeface="Lato"/>
                <a:sym typeface="Lato"/>
              </a:rPr>
              <a:t> </a:t>
            </a:r>
            <a:r>
              <a:rPr kumimoji="0" lang="en-US" sz="3975" b="0" i="0" u="none" strike="noStrike" kern="1200" cap="none" spc="0" normalizeH="0" baseline="0" noProof="0" dirty="0" err="1">
                <a:ln>
                  <a:noFill/>
                </a:ln>
                <a:solidFill>
                  <a:srgbClr val="000000"/>
                </a:solidFill>
                <a:effectLst/>
                <a:uLnTx/>
                <a:uFillTx/>
                <a:latin typeface="Lato"/>
                <a:ea typeface="Lato"/>
                <a:cs typeface="Lato"/>
                <a:sym typeface="Lato"/>
              </a:rPr>
              <a:t>chọn</a:t>
            </a:r>
            <a:r>
              <a:rPr kumimoji="0" lang="en-US" sz="3975" b="0" i="0" u="none" strike="noStrike" kern="1200" cap="none" spc="0" normalizeH="0" baseline="0" noProof="0" dirty="0">
                <a:ln>
                  <a:noFill/>
                </a:ln>
                <a:solidFill>
                  <a:srgbClr val="000000"/>
                </a:solidFill>
                <a:effectLst/>
                <a:uLnTx/>
                <a:uFillTx/>
                <a:latin typeface="Lato"/>
                <a:ea typeface="Lato"/>
                <a:cs typeface="Lato"/>
                <a:sym typeface="Lato"/>
              </a:rPr>
              <a:t> </a:t>
            </a:r>
            <a:r>
              <a:rPr kumimoji="0" lang="en-US" sz="3975" b="0" i="0" u="none" strike="noStrike" kern="1200" cap="none" spc="0" normalizeH="0" baseline="0" noProof="0" dirty="0" err="1">
                <a:ln>
                  <a:noFill/>
                </a:ln>
                <a:solidFill>
                  <a:srgbClr val="000000"/>
                </a:solidFill>
                <a:effectLst/>
                <a:uLnTx/>
                <a:uFillTx/>
                <a:latin typeface="Lato"/>
                <a:ea typeface="Lato"/>
                <a:cs typeface="Lato"/>
                <a:sym typeface="Lato"/>
              </a:rPr>
              <a:t>và</a:t>
            </a:r>
            <a:r>
              <a:rPr kumimoji="0" lang="en-US" sz="3975" b="0" i="0" u="none" strike="noStrike" kern="1200" cap="none" spc="0" normalizeH="0" baseline="0" noProof="0" dirty="0">
                <a:ln>
                  <a:noFill/>
                </a:ln>
                <a:solidFill>
                  <a:srgbClr val="000000"/>
                </a:solidFill>
                <a:effectLst/>
                <a:uLnTx/>
                <a:uFillTx/>
                <a:latin typeface="Lato"/>
                <a:ea typeface="Lato"/>
                <a:cs typeface="Lato"/>
                <a:sym typeface="Lato"/>
              </a:rPr>
              <a:t> </a:t>
            </a:r>
            <a:r>
              <a:rPr kumimoji="0" lang="en-US" sz="3975" b="0" i="0" u="none" strike="noStrike" kern="1200" cap="none" spc="0" normalizeH="0" baseline="0" noProof="0" dirty="0" err="1">
                <a:ln>
                  <a:noFill/>
                </a:ln>
                <a:solidFill>
                  <a:srgbClr val="000000"/>
                </a:solidFill>
                <a:effectLst/>
                <a:uLnTx/>
                <a:uFillTx/>
                <a:latin typeface="Lato"/>
                <a:ea typeface="Lato"/>
                <a:cs typeface="Lato"/>
                <a:sym typeface="Lato"/>
              </a:rPr>
              <a:t>dán</a:t>
            </a:r>
            <a:r>
              <a:rPr kumimoji="0" lang="en-US" sz="3975" b="0" i="0" u="none" strike="noStrike" kern="1200" cap="none" spc="0" normalizeH="0" baseline="0" noProof="0" dirty="0">
                <a:ln>
                  <a:noFill/>
                </a:ln>
                <a:solidFill>
                  <a:srgbClr val="000000"/>
                </a:solidFill>
                <a:effectLst/>
                <a:uLnTx/>
                <a:uFillTx/>
                <a:latin typeface="Lato"/>
                <a:ea typeface="Lato"/>
                <a:cs typeface="Lato"/>
                <a:sym typeface="Lato"/>
              </a:rPr>
              <a:t> chi </a:t>
            </a:r>
            <a:r>
              <a:rPr kumimoji="0" lang="en-US" sz="3975" b="0" i="0" u="none" strike="noStrike" kern="1200" cap="none" spc="0" normalizeH="0" baseline="0" noProof="0" dirty="0" err="1">
                <a:ln>
                  <a:noFill/>
                </a:ln>
                <a:solidFill>
                  <a:srgbClr val="000000"/>
                </a:solidFill>
                <a:effectLst/>
                <a:uLnTx/>
                <a:uFillTx/>
                <a:latin typeface="Lato"/>
                <a:ea typeface="Lato"/>
                <a:cs typeface="Lato"/>
                <a:sym typeface="Lato"/>
              </a:rPr>
              <a:t>tiết</a:t>
            </a:r>
            <a:r>
              <a:rPr kumimoji="0" lang="en-US" sz="3975" b="0" i="0" u="none" strike="noStrike" kern="1200" cap="none" spc="0" normalizeH="0" baseline="0" noProof="0" dirty="0">
                <a:ln>
                  <a:noFill/>
                </a:ln>
                <a:solidFill>
                  <a:srgbClr val="000000"/>
                </a:solidFill>
                <a:effectLst/>
                <a:uLnTx/>
                <a:uFillTx/>
                <a:latin typeface="Lato"/>
                <a:ea typeface="Lato"/>
                <a:cs typeface="Lato"/>
                <a:sym typeface="Lato"/>
              </a:rPr>
              <a:t> </a:t>
            </a:r>
            <a:r>
              <a:rPr kumimoji="0" lang="en-US" sz="3975" b="0" i="0" u="none" strike="noStrike" kern="1200" cap="none" spc="0" normalizeH="0" baseline="0" noProof="0" dirty="0" err="1">
                <a:ln>
                  <a:noFill/>
                </a:ln>
                <a:solidFill>
                  <a:srgbClr val="000000"/>
                </a:solidFill>
                <a:effectLst/>
                <a:uLnTx/>
                <a:uFillTx/>
                <a:latin typeface="Lato"/>
                <a:ea typeface="Lato"/>
                <a:cs typeface="Lato"/>
                <a:sym typeface="Lato"/>
              </a:rPr>
              <a:t>thứ</a:t>
            </a:r>
            <a:r>
              <a:rPr kumimoji="0" lang="en-US" sz="3975" b="0" i="0" u="none" strike="noStrike" kern="1200" cap="none" spc="0" normalizeH="0" baseline="0" noProof="0" dirty="0">
                <a:ln>
                  <a:noFill/>
                </a:ln>
                <a:solidFill>
                  <a:srgbClr val="000000"/>
                </a:solidFill>
                <a:effectLst/>
                <a:uLnTx/>
                <a:uFillTx/>
                <a:latin typeface="Lato"/>
                <a:ea typeface="Lato"/>
                <a:cs typeface="Lato"/>
                <a:sym typeface="Lato"/>
              </a:rPr>
              <a:t> </a:t>
            </a:r>
            <a:r>
              <a:rPr kumimoji="0" lang="en-US" sz="3975" b="0" i="0" u="none" strike="noStrike" kern="1200" cap="none" spc="0" normalizeH="0" baseline="0" noProof="0" dirty="0" err="1">
                <a:ln>
                  <a:noFill/>
                </a:ln>
                <a:solidFill>
                  <a:srgbClr val="000000"/>
                </a:solidFill>
                <a:effectLst/>
                <a:uLnTx/>
                <a:uFillTx/>
                <a:latin typeface="Lato"/>
                <a:ea typeface="Lato"/>
                <a:cs typeface="Lato"/>
                <a:sym typeface="Lato"/>
              </a:rPr>
              <a:t>hai.Cứ</a:t>
            </a:r>
            <a:r>
              <a:rPr kumimoji="0" lang="en-US" sz="3975" b="0" i="0" u="none" strike="noStrike" kern="1200" cap="none" spc="0" normalizeH="0" baseline="0" noProof="0" dirty="0">
                <a:ln>
                  <a:noFill/>
                </a:ln>
                <a:solidFill>
                  <a:srgbClr val="000000"/>
                </a:solidFill>
                <a:effectLst/>
                <a:uLnTx/>
                <a:uFillTx/>
                <a:latin typeface="Lato"/>
                <a:ea typeface="Lato"/>
                <a:cs typeface="Lato"/>
                <a:sym typeface="Lato"/>
              </a:rPr>
              <a:t> </a:t>
            </a:r>
            <a:r>
              <a:rPr kumimoji="0" lang="en-US" sz="3975" b="0" i="0" u="none" strike="noStrike" kern="1200" cap="none" spc="0" normalizeH="0" baseline="0" noProof="0" dirty="0" err="1">
                <a:ln>
                  <a:noFill/>
                </a:ln>
                <a:solidFill>
                  <a:srgbClr val="000000"/>
                </a:solidFill>
                <a:effectLst/>
                <a:uLnTx/>
                <a:uFillTx/>
                <a:latin typeface="Lato"/>
                <a:ea typeface="Lato"/>
                <a:cs typeface="Lato"/>
                <a:sym typeface="Lato"/>
              </a:rPr>
              <a:t>như</a:t>
            </a:r>
            <a:r>
              <a:rPr kumimoji="0" lang="en-US" sz="3975" b="0" i="0" u="none" strike="noStrike" kern="1200" cap="none" spc="0" normalizeH="0" baseline="0" noProof="0" dirty="0">
                <a:ln>
                  <a:noFill/>
                </a:ln>
                <a:solidFill>
                  <a:srgbClr val="000000"/>
                </a:solidFill>
                <a:effectLst/>
                <a:uLnTx/>
                <a:uFillTx/>
                <a:latin typeface="Lato"/>
                <a:ea typeface="Lato"/>
                <a:cs typeface="Lato"/>
                <a:sym typeface="Lato"/>
              </a:rPr>
              <a:t> </a:t>
            </a:r>
            <a:r>
              <a:rPr kumimoji="0" lang="en-US" sz="3975" b="0" i="0" u="none" strike="noStrike" kern="1200" cap="none" spc="0" normalizeH="0" baseline="0" noProof="0" dirty="0" err="1">
                <a:ln>
                  <a:noFill/>
                </a:ln>
                <a:solidFill>
                  <a:srgbClr val="000000"/>
                </a:solidFill>
                <a:effectLst/>
                <a:uLnTx/>
                <a:uFillTx/>
                <a:latin typeface="Lato"/>
                <a:ea typeface="Lato"/>
                <a:cs typeface="Lato"/>
                <a:sym typeface="Lato"/>
              </a:rPr>
              <a:t>vậy</a:t>
            </a:r>
            <a:r>
              <a:rPr kumimoji="0" lang="en-US" sz="3975" b="0" i="0" u="none" strike="noStrike" kern="1200" cap="none" spc="0" normalizeH="0" baseline="0" noProof="0" dirty="0">
                <a:ln>
                  <a:noFill/>
                </a:ln>
                <a:solidFill>
                  <a:srgbClr val="000000"/>
                </a:solidFill>
                <a:effectLst/>
                <a:uLnTx/>
                <a:uFillTx/>
                <a:latin typeface="Lato"/>
                <a:ea typeface="Lato"/>
                <a:cs typeface="Lato"/>
                <a:sym typeface="Lato"/>
              </a:rPr>
              <a:t> </a:t>
            </a:r>
            <a:r>
              <a:rPr kumimoji="0" lang="en-US" sz="3975" b="0" i="0" u="none" strike="noStrike" kern="1200" cap="none" spc="0" normalizeH="0" baseline="0" noProof="0" dirty="0" err="1">
                <a:ln>
                  <a:noFill/>
                </a:ln>
                <a:solidFill>
                  <a:srgbClr val="000000"/>
                </a:solidFill>
                <a:effectLst/>
                <a:uLnTx/>
                <a:uFillTx/>
                <a:latin typeface="Lato"/>
                <a:ea typeface="Lato"/>
                <a:cs typeface="Lato"/>
                <a:sym typeface="Lato"/>
              </a:rPr>
              <a:t>cho</a:t>
            </a:r>
            <a:r>
              <a:rPr kumimoji="0" lang="en-US" sz="3975" b="0" i="0" u="none" strike="noStrike" kern="1200" cap="none" spc="0" normalizeH="0" baseline="0" noProof="0" dirty="0">
                <a:ln>
                  <a:noFill/>
                </a:ln>
                <a:solidFill>
                  <a:srgbClr val="000000"/>
                </a:solidFill>
                <a:effectLst/>
                <a:uLnTx/>
                <a:uFillTx/>
                <a:latin typeface="Lato"/>
                <a:ea typeface="Lato"/>
                <a:cs typeface="Lato"/>
                <a:sym typeface="Lato"/>
              </a:rPr>
              <a:t> </a:t>
            </a:r>
            <a:r>
              <a:rPr kumimoji="0" lang="en-US" sz="3975" b="0" i="0" u="none" strike="noStrike" kern="1200" cap="none" spc="0" normalizeH="0" baseline="0" noProof="0" dirty="0" err="1">
                <a:ln>
                  <a:noFill/>
                </a:ln>
                <a:solidFill>
                  <a:srgbClr val="000000"/>
                </a:solidFill>
                <a:effectLst/>
                <a:uLnTx/>
                <a:uFillTx/>
                <a:latin typeface="Lato"/>
                <a:ea typeface="Lato"/>
                <a:cs typeface="Lato"/>
                <a:sym typeface="Lato"/>
              </a:rPr>
              <a:t>đến</a:t>
            </a:r>
            <a:r>
              <a:rPr kumimoji="0" lang="en-US" sz="3975" b="0" i="0" u="none" strike="noStrike" kern="1200" cap="none" spc="0" normalizeH="0" baseline="0" noProof="0" dirty="0">
                <a:ln>
                  <a:noFill/>
                </a:ln>
                <a:solidFill>
                  <a:srgbClr val="000000"/>
                </a:solidFill>
                <a:effectLst/>
                <a:uLnTx/>
                <a:uFillTx/>
                <a:latin typeface="Lato"/>
                <a:ea typeface="Lato"/>
                <a:cs typeface="Lato"/>
                <a:sym typeface="Lato"/>
              </a:rPr>
              <a:t> </a:t>
            </a:r>
            <a:r>
              <a:rPr kumimoji="0" lang="en-US" sz="3975" b="0" i="0" u="none" strike="noStrike" kern="1200" cap="none" spc="0" normalizeH="0" baseline="0" noProof="0" dirty="0" err="1">
                <a:ln>
                  <a:noFill/>
                </a:ln>
                <a:solidFill>
                  <a:srgbClr val="000000"/>
                </a:solidFill>
                <a:effectLst/>
                <a:uLnTx/>
                <a:uFillTx/>
                <a:latin typeface="Lato"/>
                <a:ea typeface="Lato"/>
                <a:cs typeface="Lato"/>
                <a:sym typeface="Lato"/>
              </a:rPr>
              <a:t>hết</a:t>
            </a:r>
            <a:r>
              <a:rPr kumimoji="0" lang="en-US" sz="3975" b="0" i="0" u="none" strike="noStrike" kern="1200" cap="none" spc="0" normalizeH="0" baseline="0" noProof="0" dirty="0">
                <a:ln>
                  <a:noFill/>
                </a:ln>
                <a:solidFill>
                  <a:srgbClr val="000000"/>
                </a:solidFill>
                <a:effectLst/>
                <a:uLnTx/>
                <a:uFillTx/>
                <a:latin typeface="Lato"/>
                <a:ea typeface="Lato"/>
                <a:cs typeface="Lato"/>
                <a:sym typeface="Lato"/>
              </a:rPr>
              <a:t>, </a:t>
            </a:r>
            <a:r>
              <a:rPr kumimoji="0" lang="en-US" sz="3975" b="0" i="0" u="none" strike="noStrike" kern="1200" cap="none" spc="0" normalizeH="0" baseline="0" noProof="0" dirty="0" err="1">
                <a:ln>
                  <a:noFill/>
                </a:ln>
                <a:solidFill>
                  <a:srgbClr val="000000"/>
                </a:solidFill>
                <a:effectLst/>
                <a:uLnTx/>
                <a:uFillTx/>
                <a:latin typeface="Lato"/>
                <a:ea typeface="Lato"/>
                <a:cs typeface="Lato"/>
                <a:sym typeface="Lato"/>
              </a:rPr>
              <a:t>đội</a:t>
            </a:r>
            <a:r>
              <a:rPr kumimoji="0" lang="en-US" sz="3975" b="0" i="0" u="none" strike="noStrike" kern="1200" cap="none" spc="0" normalizeH="0" baseline="0" noProof="0" dirty="0">
                <a:ln>
                  <a:noFill/>
                </a:ln>
                <a:solidFill>
                  <a:srgbClr val="000000"/>
                </a:solidFill>
                <a:effectLst/>
                <a:uLnTx/>
                <a:uFillTx/>
                <a:latin typeface="Lato"/>
                <a:ea typeface="Lato"/>
                <a:cs typeface="Lato"/>
                <a:sym typeface="Lato"/>
              </a:rPr>
              <a:t> </a:t>
            </a:r>
            <a:r>
              <a:rPr kumimoji="0" lang="en-US" sz="3975" b="0" i="0" u="none" strike="noStrike" kern="1200" cap="none" spc="0" normalizeH="0" baseline="0" noProof="0" dirty="0" err="1">
                <a:ln>
                  <a:noFill/>
                </a:ln>
                <a:solidFill>
                  <a:srgbClr val="000000"/>
                </a:solidFill>
                <a:effectLst/>
                <a:uLnTx/>
                <a:uFillTx/>
                <a:latin typeface="Lato"/>
                <a:ea typeface="Lato"/>
                <a:cs typeface="Lato"/>
                <a:sym typeface="Lato"/>
              </a:rPr>
              <a:t>nào</a:t>
            </a:r>
            <a:r>
              <a:rPr kumimoji="0" lang="en-US" sz="3975" b="0" i="0" u="none" strike="noStrike" kern="1200" cap="none" spc="0" normalizeH="0" baseline="0" noProof="0" dirty="0">
                <a:ln>
                  <a:noFill/>
                </a:ln>
                <a:solidFill>
                  <a:srgbClr val="000000"/>
                </a:solidFill>
                <a:effectLst/>
                <a:uLnTx/>
                <a:uFillTx/>
                <a:latin typeface="Lato"/>
                <a:ea typeface="Lato"/>
                <a:cs typeface="Lato"/>
                <a:sym typeface="Lato"/>
              </a:rPr>
              <a:t> </a:t>
            </a:r>
            <a:r>
              <a:rPr kumimoji="0" lang="en-US" sz="3975" b="0" i="0" u="none" strike="noStrike" kern="1200" cap="none" spc="0" normalizeH="0" baseline="0" noProof="0" dirty="0" err="1">
                <a:ln>
                  <a:noFill/>
                </a:ln>
                <a:solidFill>
                  <a:srgbClr val="000000"/>
                </a:solidFill>
                <a:effectLst/>
                <a:uLnTx/>
                <a:uFillTx/>
                <a:latin typeface="Lato"/>
                <a:ea typeface="Lato"/>
                <a:cs typeface="Lato"/>
                <a:sym typeface="Lato"/>
              </a:rPr>
              <a:t>dán</a:t>
            </a:r>
            <a:r>
              <a:rPr kumimoji="0" lang="en-US" sz="3975" b="0" i="0" u="none" strike="noStrike" kern="1200" cap="none" spc="0" normalizeH="0" baseline="0" noProof="0" dirty="0">
                <a:ln>
                  <a:noFill/>
                </a:ln>
                <a:solidFill>
                  <a:srgbClr val="000000"/>
                </a:solidFill>
                <a:effectLst/>
                <a:uLnTx/>
                <a:uFillTx/>
                <a:latin typeface="Lato"/>
                <a:ea typeface="Lato"/>
                <a:cs typeface="Lato"/>
                <a:sym typeface="Lato"/>
              </a:rPr>
              <a:t> </a:t>
            </a:r>
            <a:r>
              <a:rPr kumimoji="0" lang="en-US" sz="3975" b="0" i="0" u="none" strike="noStrike" kern="1200" cap="none" spc="0" normalizeH="0" baseline="0" noProof="0" dirty="0" err="1">
                <a:ln>
                  <a:noFill/>
                </a:ln>
                <a:solidFill>
                  <a:srgbClr val="000000"/>
                </a:solidFill>
                <a:effectLst/>
                <a:uLnTx/>
                <a:uFillTx/>
                <a:latin typeface="Lato"/>
                <a:ea typeface="Lato"/>
                <a:cs typeface="Lato"/>
                <a:sym typeface="Lato"/>
              </a:rPr>
              <a:t>nhanh</a:t>
            </a:r>
            <a:r>
              <a:rPr kumimoji="0" lang="en-US" sz="3975" b="0" i="0" u="none" strike="noStrike" kern="1200" cap="none" spc="0" normalizeH="0" baseline="0" noProof="0" dirty="0">
                <a:ln>
                  <a:noFill/>
                </a:ln>
                <a:solidFill>
                  <a:srgbClr val="000000"/>
                </a:solidFill>
                <a:effectLst/>
                <a:uLnTx/>
                <a:uFillTx/>
                <a:latin typeface="Lato"/>
                <a:ea typeface="Lato"/>
                <a:cs typeface="Lato"/>
                <a:sym typeface="Lato"/>
              </a:rPr>
              <a:t> </a:t>
            </a:r>
            <a:r>
              <a:rPr kumimoji="0" lang="en-US" sz="3975" b="0" i="0" u="none" strike="noStrike" kern="1200" cap="none" spc="0" normalizeH="0" baseline="0" noProof="0" dirty="0" err="1">
                <a:ln>
                  <a:noFill/>
                </a:ln>
                <a:solidFill>
                  <a:srgbClr val="000000"/>
                </a:solidFill>
                <a:effectLst/>
                <a:uLnTx/>
                <a:uFillTx/>
                <a:latin typeface="Lato"/>
                <a:ea typeface="Lato"/>
                <a:cs typeface="Lato"/>
                <a:sym typeface="Lato"/>
              </a:rPr>
              <a:t>và</a:t>
            </a:r>
            <a:r>
              <a:rPr kumimoji="0" lang="en-US" sz="3975" b="0" i="0" u="none" strike="noStrike" kern="1200" cap="none" spc="0" normalizeH="0" baseline="0" noProof="0" dirty="0">
                <a:ln>
                  <a:noFill/>
                </a:ln>
                <a:solidFill>
                  <a:srgbClr val="000000"/>
                </a:solidFill>
                <a:effectLst/>
                <a:uLnTx/>
                <a:uFillTx/>
                <a:latin typeface="Lato"/>
                <a:ea typeface="Lato"/>
                <a:cs typeface="Lato"/>
                <a:sym typeface="Lato"/>
              </a:rPr>
              <a:t> </a:t>
            </a:r>
            <a:r>
              <a:rPr kumimoji="0" lang="en-US" sz="3975" b="0" i="0" u="none" strike="noStrike" kern="1200" cap="none" spc="0" normalizeH="0" baseline="0" noProof="0" dirty="0" err="1">
                <a:ln>
                  <a:noFill/>
                </a:ln>
                <a:solidFill>
                  <a:srgbClr val="000000"/>
                </a:solidFill>
                <a:effectLst/>
                <a:uLnTx/>
                <a:uFillTx/>
                <a:latin typeface="Lato"/>
                <a:ea typeface="Lato"/>
                <a:cs typeface="Lato"/>
                <a:sym typeface="Lato"/>
              </a:rPr>
              <a:t>đúng</a:t>
            </a:r>
            <a:r>
              <a:rPr kumimoji="0" lang="en-US" sz="3975" b="0" i="0" u="none" strike="noStrike" kern="1200" cap="none" spc="0" normalizeH="0" baseline="0" noProof="0" dirty="0">
                <a:ln>
                  <a:noFill/>
                </a:ln>
                <a:solidFill>
                  <a:srgbClr val="000000"/>
                </a:solidFill>
                <a:effectLst/>
                <a:uLnTx/>
                <a:uFillTx/>
                <a:latin typeface="Lato"/>
                <a:ea typeface="Lato"/>
                <a:cs typeface="Lato"/>
                <a:sym typeface="Lato"/>
              </a:rPr>
              <a:t> </a:t>
            </a:r>
            <a:r>
              <a:rPr kumimoji="0" lang="en-US" sz="3975" b="0" i="0" u="none" strike="noStrike" kern="1200" cap="none" spc="0" normalizeH="0" baseline="0" noProof="0" dirty="0" err="1">
                <a:ln>
                  <a:noFill/>
                </a:ln>
                <a:solidFill>
                  <a:srgbClr val="000000"/>
                </a:solidFill>
                <a:effectLst/>
                <a:uLnTx/>
                <a:uFillTx/>
                <a:latin typeface="Lato"/>
                <a:ea typeface="Lato"/>
                <a:cs typeface="Lato"/>
                <a:sym typeface="Lato"/>
              </a:rPr>
              <a:t>đội</a:t>
            </a:r>
            <a:r>
              <a:rPr kumimoji="0" lang="en-US" sz="3975" b="0" i="0" u="none" strike="noStrike" kern="1200" cap="none" spc="0" normalizeH="0" baseline="0" noProof="0" dirty="0">
                <a:ln>
                  <a:noFill/>
                </a:ln>
                <a:solidFill>
                  <a:srgbClr val="000000"/>
                </a:solidFill>
                <a:effectLst/>
                <a:uLnTx/>
                <a:uFillTx/>
                <a:latin typeface="Lato"/>
                <a:ea typeface="Lato"/>
                <a:cs typeface="Lato"/>
                <a:sym typeface="Lato"/>
              </a:rPr>
              <a:t> </a:t>
            </a:r>
            <a:r>
              <a:rPr kumimoji="0" lang="en-US" sz="3975" b="0" i="0" u="none" strike="noStrike" kern="1200" cap="none" spc="0" normalizeH="0" baseline="0" noProof="0" dirty="0" err="1">
                <a:ln>
                  <a:noFill/>
                </a:ln>
                <a:solidFill>
                  <a:srgbClr val="000000"/>
                </a:solidFill>
                <a:effectLst/>
                <a:uLnTx/>
                <a:uFillTx/>
                <a:latin typeface="Lato"/>
                <a:ea typeface="Lato"/>
                <a:cs typeface="Lato"/>
                <a:sym typeface="Lato"/>
              </a:rPr>
              <a:t>đó</a:t>
            </a:r>
            <a:r>
              <a:rPr kumimoji="0" lang="en-US" sz="3975" b="0" i="0" u="none" strike="noStrike" kern="1200" cap="none" spc="0" normalizeH="0" baseline="0" noProof="0" dirty="0">
                <a:ln>
                  <a:noFill/>
                </a:ln>
                <a:solidFill>
                  <a:srgbClr val="000000"/>
                </a:solidFill>
                <a:effectLst/>
                <a:uLnTx/>
                <a:uFillTx/>
                <a:latin typeface="Lato"/>
                <a:ea typeface="Lato"/>
                <a:cs typeface="Lato"/>
                <a:sym typeface="Lato"/>
              </a:rPr>
              <a:t> </a:t>
            </a:r>
            <a:r>
              <a:rPr kumimoji="0" lang="en-US" sz="3975" b="0" i="0" u="none" strike="noStrike" kern="1200" cap="none" spc="0" normalizeH="0" baseline="0" noProof="0" dirty="0" err="1">
                <a:ln>
                  <a:noFill/>
                </a:ln>
                <a:solidFill>
                  <a:srgbClr val="000000"/>
                </a:solidFill>
                <a:effectLst/>
                <a:uLnTx/>
                <a:uFillTx/>
                <a:latin typeface="Lato"/>
                <a:ea typeface="Lato"/>
                <a:cs typeface="Lato"/>
                <a:sym typeface="Lato"/>
              </a:rPr>
              <a:t>thắng</a:t>
            </a:r>
            <a:r>
              <a:rPr kumimoji="0" lang="en-US" sz="3975" b="0" i="0" u="none" strike="noStrike" kern="1200" cap="none" spc="0" normalizeH="0" baseline="0" noProof="0" dirty="0">
                <a:ln>
                  <a:noFill/>
                </a:ln>
                <a:solidFill>
                  <a:srgbClr val="000000"/>
                </a:solidFill>
                <a:effectLst/>
                <a:uLnTx/>
                <a:uFillTx/>
                <a:latin typeface="Lato"/>
                <a:ea typeface="Lato"/>
                <a:cs typeface="Lato"/>
                <a:sym typeface="Lato"/>
              </a:rPr>
              <a:t>. </a:t>
            </a:r>
            <a:r>
              <a:rPr kumimoji="0" lang="en-US" sz="3975" b="0" i="0" u="none" strike="noStrike" kern="1200" cap="none" spc="0" normalizeH="0" baseline="0" noProof="0" dirty="0" err="1">
                <a:ln>
                  <a:noFill/>
                </a:ln>
                <a:solidFill>
                  <a:srgbClr val="000000"/>
                </a:solidFill>
                <a:effectLst/>
                <a:uLnTx/>
                <a:uFillTx/>
                <a:latin typeface="Lato"/>
                <a:ea typeface="Lato"/>
                <a:cs typeface="Lato"/>
                <a:sym typeface="Lato"/>
              </a:rPr>
              <a:t>Mỗi</a:t>
            </a:r>
            <a:r>
              <a:rPr kumimoji="0" lang="en-US" sz="3975" b="0" i="0" u="none" strike="noStrike" kern="1200" cap="none" spc="0" normalizeH="0" baseline="0" noProof="0" dirty="0">
                <a:ln>
                  <a:noFill/>
                </a:ln>
                <a:solidFill>
                  <a:srgbClr val="000000"/>
                </a:solidFill>
                <a:effectLst/>
                <a:uLnTx/>
                <a:uFillTx/>
                <a:latin typeface="Lato"/>
                <a:ea typeface="Lato"/>
                <a:cs typeface="Lato"/>
                <a:sym typeface="Lato"/>
              </a:rPr>
              <a:t> </a:t>
            </a:r>
            <a:r>
              <a:rPr kumimoji="0" lang="en-US" sz="3975" b="0" i="0" u="none" strike="noStrike" kern="1200" cap="none" spc="0" normalizeH="0" baseline="0" noProof="0" dirty="0" err="1">
                <a:ln>
                  <a:noFill/>
                </a:ln>
                <a:solidFill>
                  <a:srgbClr val="000000"/>
                </a:solidFill>
                <a:effectLst/>
                <a:uLnTx/>
                <a:uFillTx/>
                <a:latin typeface="Lato"/>
                <a:ea typeface="Lato"/>
                <a:cs typeface="Lato"/>
                <a:sym typeface="Lato"/>
              </a:rPr>
              <a:t>lần</a:t>
            </a:r>
            <a:r>
              <a:rPr kumimoji="0" lang="en-US" sz="3975" b="0" i="0" u="none" strike="noStrike" kern="1200" cap="none" spc="0" normalizeH="0" baseline="0" noProof="0" dirty="0">
                <a:ln>
                  <a:noFill/>
                </a:ln>
                <a:solidFill>
                  <a:srgbClr val="000000"/>
                </a:solidFill>
                <a:effectLst/>
                <a:uLnTx/>
                <a:uFillTx/>
                <a:latin typeface="Lato"/>
                <a:ea typeface="Lato"/>
                <a:cs typeface="Lato"/>
                <a:sym typeface="Lato"/>
              </a:rPr>
              <a:t> </a:t>
            </a:r>
            <a:r>
              <a:rPr kumimoji="0" lang="en-US" sz="3975" b="0" i="0" u="none" strike="noStrike" kern="1200" cap="none" spc="0" normalizeH="0" baseline="0" noProof="0" dirty="0" err="1">
                <a:ln>
                  <a:noFill/>
                </a:ln>
                <a:solidFill>
                  <a:srgbClr val="000000"/>
                </a:solidFill>
                <a:effectLst/>
                <a:uLnTx/>
                <a:uFillTx/>
                <a:latin typeface="Lato"/>
                <a:ea typeface="Lato"/>
                <a:cs typeface="Lato"/>
                <a:sym typeface="Lato"/>
              </a:rPr>
              <a:t>dán</a:t>
            </a:r>
            <a:r>
              <a:rPr kumimoji="0" lang="en-US" sz="3975" b="0" i="0" u="none" strike="noStrike" kern="1200" cap="none" spc="0" normalizeH="0" baseline="0" noProof="0" dirty="0">
                <a:ln>
                  <a:noFill/>
                </a:ln>
                <a:solidFill>
                  <a:srgbClr val="000000"/>
                </a:solidFill>
                <a:effectLst/>
                <a:uLnTx/>
                <a:uFillTx/>
                <a:latin typeface="Lato"/>
                <a:ea typeface="Lato"/>
                <a:cs typeface="Lato"/>
                <a:sym typeface="Lato"/>
              </a:rPr>
              <a:t> </a:t>
            </a:r>
            <a:r>
              <a:rPr kumimoji="0" lang="en-US" sz="3975" b="0" i="0" u="none" strike="noStrike" kern="1200" cap="none" spc="0" normalizeH="0" baseline="0" noProof="0" dirty="0" err="1">
                <a:ln>
                  <a:noFill/>
                </a:ln>
                <a:solidFill>
                  <a:srgbClr val="000000"/>
                </a:solidFill>
                <a:effectLst/>
                <a:uLnTx/>
                <a:uFillTx/>
                <a:latin typeface="Lato"/>
                <a:ea typeface="Lato"/>
                <a:cs typeface="Lato"/>
                <a:sym typeface="Lato"/>
              </a:rPr>
              <a:t>chỉ</a:t>
            </a:r>
            <a:r>
              <a:rPr kumimoji="0" lang="en-US" sz="3975" b="0" i="0" u="none" strike="noStrike" kern="1200" cap="none" spc="0" normalizeH="0" baseline="0" noProof="0" dirty="0">
                <a:ln>
                  <a:noFill/>
                </a:ln>
                <a:solidFill>
                  <a:srgbClr val="000000"/>
                </a:solidFill>
                <a:effectLst/>
                <a:uLnTx/>
                <a:uFillTx/>
                <a:latin typeface="Lato"/>
                <a:ea typeface="Lato"/>
                <a:cs typeface="Lato"/>
                <a:sym typeface="Lato"/>
              </a:rPr>
              <a:t> </a:t>
            </a:r>
            <a:r>
              <a:rPr kumimoji="0" lang="en-US" sz="3975" b="0" i="0" u="none" strike="noStrike" kern="1200" cap="none" spc="0" normalizeH="0" baseline="0" noProof="0" dirty="0" err="1">
                <a:ln>
                  <a:noFill/>
                </a:ln>
                <a:solidFill>
                  <a:srgbClr val="000000"/>
                </a:solidFill>
                <a:effectLst/>
                <a:uLnTx/>
                <a:uFillTx/>
                <a:latin typeface="Lato"/>
                <a:ea typeface="Lato"/>
                <a:cs typeface="Lato"/>
                <a:sym typeface="Lato"/>
              </a:rPr>
              <a:t>được</a:t>
            </a:r>
            <a:r>
              <a:rPr kumimoji="0" lang="en-US" sz="3975" b="0" i="0" u="none" strike="noStrike" kern="1200" cap="none" spc="0" normalizeH="0" baseline="0" noProof="0" dirty="0">
                <a:ln>
                  <a:noFill/>
                </a:ln>
                <a:solidFill>
                  <a:srgbClr val="000000"/>
                </a:solidFill>
                <a:effectLst/>
                <a:uLnTx/>
                <a:uFillTx/>
                <a:latin typeface="Lato"/>
                <a:ea typeface="Lato"/>
                <a:cs typeface="Lato"/>
                <a:sym typeface="Lato"/>
              </a:rPr>
              <a:t> </a:t>
            </a:r>
            <a:r>
              <a:rPr kumimoji="0" lang="en-US" sz="3975" b="0" i="0" u="none" strike="noStrike" kern="1200" cap="none" spc="0" normalizeH="0" baseline="0" noProof="0" dirty="0" err="1">
                <a:ln>
                  <a:noFill/>
                </a:ln>
                <a:solidFill>
                  <a:srgbClr val="000000"/>
                </a:solidFill>
                <a:effectLst/>
                <a:uLnTx/>
                <a:uFillTx/>
                <a:latin typeface="Lato"/>
                <a:ea typeface="Lato"/>
                <a:cs typeface="Lato"/>
                <a:sym typeface="Lato"/>
              </a:rPr>
              <a:t>dán</a:t>
            </a:r>
            <a:r>
              <a:rPr kumimoji="0" lang="en-US" sz="3975" b="0" i="0" u="none" strike="noStrike" kern="1200" cap="none" spc="0" normalizeH="0" baseline="0" noProof="0" dirty="0">
                <a:ln>
                  <a:noFill/>
                </a:ln>
                <a:solidFill>
                  <a:srgbClr val="000000"/>
                </a:solidFill>
                <a:effectLst/>
                <a:uLnTx/>
                <a:uFillTx/>
                <a:latin typeface="Lato"/>
                <a:ea typeface="Lato"/>
                <a:cs typeface="Lato"/>
                <a:sym typeface="Lato"/>
              </a:rPr>
              <a:t> </a:t>
            </a:r>
            <a:r>
              <a:rPr kumimoji="0" lang="en-US" sz="3975" b="0" i="0" u="none" strike="noStrike" kern="1200" cap="none" spc="0" normalizeH="0" baseline="0" noProof="0" dirty="0" err="1">
                <a:ln>
                  <a:noFill/>
                </a:ln>
                <a:solidFill>
                  <a:srgbClr val="000000"/>
                </a:solidFill>
                <a:effectLst/>
                <a:uLnTx/>
                <a:uFillTx/>
                <a:latin typeface="Lato"/>
                <a:ea typeface="Lato"/>
                <a:cs typeface="Lato"/>
                <a:sym typeface="Lato"/>
              </a:rPr>
              <a:t>một</a:t>
            </a:r>
            <a:r>
              <a:rPr kumimoji="0" lang="en-US" sz="3975" b="0" i="0" u="none" strike="noStrike" kern="1200" cap="none" spc="0" normalizeH="0" baseline="0" noProof="0" dirty="0">
                <a:ln>
                  <a:noFill/>
                </a:ln>
                <a:solidFill>
                  <a:srgbClr val="000000"/>
                </a:solidFill>
                <a:effectLst/>
                <a:uLnTx/>
                <a:uFillTx/>
                <a:latin typeface="Lato"/>
                <a:ea typeface="Lato"/>
                <a:cs typeface="Lato"/>
                <a:sym typeface="Lato"/>
              </a:rPr>
              <a:t> </a:t>
            </a:r>
            <a:r>
              <a:rPr kumimoji="0" lang="en-US" sz="3975" b="0" i="0" u="none" strike="noStrike" kern="1200" cap="none" spc="0" normalizeH="0" baseline="0" noProof="0" dirty="0" err="1">
                <a:ln>
                  <a:noFill/>
                </a:ln>
                <a:solidFill>
                  <a:srgbClr val="000000"/>
                </a:solidFill>
                <a:effectLst/>
                <a:uLnTx/>
                <a:uFillTx/>
                <a:latin typeface="Lato"/>
                <a:ea typeface="Lato"/>
                <a:cs typeface="Lato"/>
                <a:sym typeface="Lato"/>
              </a:rPr>
              <a:t>tranh</a:t>
            </a:r>
            <a:r>
              <a:rPr kumimoji="0" lang="en-US" sz="3975" b="0" i="0" u="none" strike="noStrike" kern="1200" cap="none" spc="0" normalizeH="0" baseline="0" noProof="0" dirty="0">
                <a:ln>
                  <a:noFill/>
                </a:ln>
                <a:solidFill>
                  <a:srgbClr val="000000"/>
                </a:solidFill>
                <a:effectLst/>
                <a:uLnTx/>
                <a:uFillTx/>
                <a:latin typeface="Lato"/>
                <a:ea typeface="Lato"/>
                <a:cs typeface="Lato"/>
                <a:sym typeface="Lato"/>
              </a:rPr>
              <a:t> </a:t>
            </a:r>
            <a:r>
              <a:rPr kumimoji="0" lang="en-US" sz="3975" b="0" i="0" u="none" strike="noStrike" kern="1200" cap="none" spc="0" normalizeH="0" baseline="0" noProof="0" dirty="0" err="1">
                <a:ln>
                  <a:noFill/>
                </a:ln>
                <a:solidFill>
                  <a:srgbClr val="000000"/>
                </a:solidFill>
                <a:effectLst/>
                <a:uLnTx/>
                <a:uFillTx/>
                <a:latin typeface="Lato"/>
                <a:ea typeface="Lato"/>
                <a:cs typeface="Lato"/>
                <a:sym typeface="Lato"/>
              </a:rPr>
              <a:t>nếu</a:t>
            </a:r>
            <a:r>
              <a:rPr kumimoji="0" lang="en-US" sz="3975" b="0" i="0" u="none" strike="noStrike" kern="1200" cap="none" spc="0" normalizeH="0" baseline="0" noProof="0" dirty="0">
                <a:ln>
                  <a:noFill/>
                </a:ln>
                <a:solidFill>
                  <a:srgbClr val="000000"/>
                </a:solidFill>
                <a:effectLst/>
                <a:uLnTx/>
                <a:uFillTx/>
                <a:latin typeface="Lato"/>
                <a:ea typeface="Lato"/>
                <a:cs typeface="Lato"/>
                <a:sym typeface="Lato"/>
              </a:rPr>
              <a:t> </a:t>
            </a:r>
            <a:r>
              <a:rPr kumimoji="0" lang="en-US" sz="3975" b="0" i="0" u="none" strike="noStrike" kern="1200" cap="none" spc="0" normalizeH="0" baseline="0" noProof="0" dirty="0" err="1">
                <a:ln>
                  <a:noFill/>
                </a:ln>
                <a:solidFill>
                  <a:srgbClr val="000000"/>
                </a:solidFill>
                <a:effectLst/>
                <a:uLnTx/>
                <a:uFillTx/>
                <a:latin typeface="Lato"/>
                <a:ea typeface="Lato"/>
                <a:cs typeface="Lato"/>
                <a:sym typeface="Lato"/>
              </a:rPr>
              <a:t>đội</a:t>
            </a:r>
            <a:r>
              <a:rPr kumimoji="0" lang="en-US" sz="3975" b="0" i="0" u="none" strike="noStrike" kern="1200" cap="none" spc="0" normalizeH="0" baseline="0" noProof="0" dirty="0">
                <a:ln>
                  <a:noFill/>
                </a:ln>
                <a:solidFill>
                  <a:srgbClr val="000000"/>
                </a:solidFill>
                <a:effectLst/>
                <a:uLnTx/>
                <a:uFillTx/>
                <a:latin typeface="Lato"/>
                <a:ea typeface="Lato"/>
                <a:cs typeface="Lato"/>
                <a:sym typeface="Lato"/>
              </a:rPr>
              <a:t> </a:t>
            </a:r>
            <a:r>
              <a:rPr kumimoji="0" lang="en-US" sz="3975" b="0" i="0" u="none" strike="noStrike" kern="1200" cap="none" spc="0" normalizeH="0" baseline="0" noProof="0" dirty="0" err="1">
                <a:ln>
                  <a:noFill/>
                </a:ln>
                <a:solidFill>
                  <a:srgbClr val="000000"/>
                </a:solidFill>
                <a:effectLst/>
                <a:uLnTx/>
                <a:uFillTx/>
                <a:latin typeface="Lato"/>
                <a:ea typeface="Lato"/>
                <a:cs typeface="Lato"/>
                <a:sym typeface="Lato"/>
              </a:rPr>
              <a:t>nào</a:t>
            </a:r>
            <a:r>
              <a:rPr kumimoji="0" lang="en-US" sz="3975" b="0" i="0" u="none" strike="noStrike" kern="1200" cap="none" spc="0" normalizeH="0" baseline="0" noProof="0" dirty="0">
                <a:ln>
                  <a:noFill/>
                </a:ln>
                <a:solidFill>
                  <a:srgbClr val="000000"/>
                </a:solidFill>
                <a:effectLst/>
                <a:uLnTx/>
                <a:uFillTx/>
                <a:latin typeface="Lato"/>
                <a:ea typeface="Lato"/>
                <a:cs typeface="Lato"/>
                <a:sym typeface="Lato"/>
              </a:rPr>
              <a:t> </a:t>
            </a:r>
            <a:r>
              <a:rPr kumimoji="0" lang="en-US" sz="3975" b="0" i="0" u="none" strike="noStrike" kern="1200" cap="none" spc="0" normalizeH="0" baseline="0" noProof="0" dirty="0" err="1">
                <a:ln>
                  <a:noFill/>
                </a:ln>
                <a:solidFill>
                  <a:srgbClr val="000000"/>
                </a:solidFill>
                <a:effectLst/>
                <a:uLnTx/>
                <a:uFillTx/>
                <a:latin typeface="Lato"/>
                <a:ea typeface="Lato"/>
                <a:cs typeface="Lato"/>
                <a:sym typeface="Lato"/>
              </a:rPr>
              <a:t>phạm</a:t>
            </a:r>
            <a:r>
              <a:rPr kumimoji="0" lang="en-US" sz="3975" b="0" i="0" u="none" strike="noStrike" kern="1200" cap="none" spc="0" normalizeH="0" baseline="0" noProof="0" dirty="0">
                <a:ln>
                  <a:noFill/>
                </a:ln>
                <a:solidFill>
                  <a:srgbClr val="000000"/>
                </a:solidFill>
                <a:effectLst/>
                <a:uLnTx/>
                <a:uFillTx/>
                <a:latin typeface="Lato"/>
                <a:ea typeface="Lato"/>
                <a:cs typeface="Lato"/>
                <a:sym typeface="Lato"/>
              </a:rPr>
              <a:t> </a:t>
            </a:r>
            <a:r>
              <a:rPr kumimoji="0" lang="en-US" sz="3975" b="0" i="0" u="none" strike="noStrike" kern="1200" cap="none" spc="0" normalizeH="0" baseline="0" noProof="0" dirty="0" err="1">
                <a:ln>
                  <a:noFill/>
                </a:ln>
                <a:solidFill>
                  <a:srgbClr val="000000"/>
                </a:solidFill>
                <a:effectLst/>
                <a:uLnTx/>
                <a:uFillTx/>
                <a:latin typeface="Lato"/>
                <a:ea typeface="Lato"/>
                <a:cs typeface="Lato"/>
                <a:sym typeface="Lato"/>
              </a:rPr>
              <a:t>luật</a:t>
            </a:r>
            <a:r>
              <a:rPr kumimoji="0" lang="en-US" sz="3975" b="0" i="0" u="none" strike="noStrike" kern="1200" cap="none" spc="0" normalizeH="0" baseline="0" noProof="0" dirty="0">
                <a:ln>
                  <a:noFill/>
                </a:ln>
                <a:solidFill>
                  <a:srgbClr val="000000"/>
                </a:solidFill>
                <a:effectLst/>
                <a:uLnTx/>
                <a:uFillTx/>
                <a:latin typeface="Lato"/>
                <a:ea typeface="Lato"/>
                <a:cs typeface="Lato"/>
                <a:sym typeface="Lato"/>
              </a:rPr>
              <a:t> </a:t>
            </a:r>
            <a:r>
              <a:rPr kumimoji="0" lang="en-US" sz="3975" b="0" i="0" u="none" strike="noStrike" kern="1200" cap="none" spc="0" normalizeH="0" baseline="0" noProof="0" dirty="0" err="1">
                <a:ln>
                  <a:noFill/>
                </a:ln>
                <a:solidFill>
                  <a:srgbClr val="000000"/>
                </a:solidFill>
                <a:effectLst/>
                <a:uLnTx/>
                <a:uFillTx/>
                <a:latin typeface="Lato"/>
                <a:ea typeface="Lato"/>
                <a:cs typeface="Lato"/>
                <a:sym typeface="Lato"/>
              </a:rPr>
              <a:t>sẽ</a:t>
            </a:r>
            <a:r>
              <a:rPr kumimoji="0" lang="en-US" sz="3975" b="0" i="0" u="none" strike="noStrike" kern="1200" cap="none" spc="0" normalizeH="0" baseline="0" noProof="0" dirty="0">
                <a:ln>
                  <a:noFill/>
                </a:ln>
                <a:solidFill>
                  <a:srgbClr val="000000"/>
                </a:solidFill>
                <a:effectLst/>
                <a:uLnTx/>
                <a:uFillTx/>
                <a:latin typeface="Lato"/>
                <a:ea typeface="Lato"/>
                <a:cs typeface="Lato"/>
                <a:sym typeface="Lato"/>
              </a:rPr>
              <a:t> </a:t>
            </a:r>
            <a:r>
              <a:rPr kumimoji="0" lang="en-US" sz="3975" b="0" i="0" u="none" strike="noStrike" kern="1200" cap="none" spc="0" normalizeH="0" baseline="0" noProof="0" dirty="0" err="1">
                <a:ln>
                  <a:noFill/>
                </a:ln>
                <a:solidFill>
                  <a:srgbClr val="000000"/>
                </a:solidFill>
                <a:effectLst/>
                <a:uLnTx/>
                <a:uFillTx/>
                <a:latin typeface="Lato"/>
                <a:ea typeface="Lato"/>
                <a:cs typeface="Lato"/>
                <a:sym typeface="Lato"/>
              </a:rPr>
              <a:t>thua</a:t>
            </a:r>
            <a:r>
              <a:rPr kumimoji="0" lang="en-US" sz="3975" b="0" i="0" u="none" strike="noStrike" kern="1200" cap="none" spc="0" normalizeH="0" baseline="0" noProof="0" dirty="0">
                <a:ln>
                  <a:noFill/>
                </a:ln>
                <a:solidFill>
                  <a:srgbClr val="000000"/>
                </a:solidFill>
                <a:effectLst/>
                <a:uLnTx/>
                <a:uFillTx/>
                <a:latin typeface="Lato"/>
                <a:ea typeface="Lato"/>
                <a:cs typeface="Lato"/>
                <a:sym typeface="Lato"/>
              </a:rPr>
              <a:t> </a:t>
            </a:r>
            <a:r>
              <a:rPr kumimoji="0" lang="en-US" sz="3975" b="0" i="0" u="none" strike="noStrike" kern="1200" cap="none" spc="0" normalizeH="0" baseline="0" noProof="0" dirty="0" err="1">
                <a:ln>
                  <a:noFill/>
                </a:ln>
                <a:solidFill>
                  <a:srgbClr val="000000"/>
                </a:solidFill>
                <a:effectLst/>
                <a:uLnTx/>
                <a:uFillTx/>
                <a:latin typeface="Lato"/>
                <a:ea typeface="Lato"/>
                <a:cs typeface="Lato"/>
                <a:sym typeface="Lato"/>
              </a:rPr>
              <a:t>cuộc</a:t>
            </a:r>
            <a:r>
              <a:rPr kumimoji="0" lang="en-US" sz="3975" b="0" i="0" u="none" strike="noStrike" kern="1200" cap="none" spc="0" normalizeH="0" baseline="0" noProof="0" dirty="0">
                <a:ln>
                  <a:noFill/>
                </a:ln>
                <a:solidFill>
                  <a:srgbClr val="000000"/>
                </a:solidFill>
                <a:effectLst/>
                <a:uLnTx/>
                <a:uFillTx/>
                <a:latin typeface="Lato"/>
                <a:ea typeface="Lato"/>
                <a:cs typeface="Lato"/>
                <a:sym typeface="Lato"/>
              </a:rPr>
              <a: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A86084-258A-1D2C-5350-B9A1DAF33715}"/>
            </a:ext>
          </a:extLst>
        </p:cNvPr>
        <p:cNvGrpSpPr/>
        <p:nvPr/>
      </p:nvGrpSpPr>
      <p:grpSpPr>
        <a:xfrm>
          <a:off x="0" y="0"/>
          <a:ext cx="0" cy="0"/>
          <a:chOff x="0" y="0"/>
          <a:chExt cx="0" cy="0"/>
        </a:xfrm>
      </p:grpSpPr>
      <p:pic>
        <p:nvPicPr>
          <p:cNvPr id="2" name="Picture 4" descr="Tải về 99+ hình nền powerpoint chủ đề giáo dục thiết kế ...">
            <a:extLst>
              <a:ext uri="{FF2B5EF4-FFF2-40B4-BE49-F238E27FC236}">
                <a16:creationId xmlns:a16="http://schemas.microsoft.com/office/drawing/2014/main" id="{CC88BBA0-8FCA-CFDF-B59F-B047237A8A4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1250"/>
          <a:stretch/>
        </p:blipFill>
        <p:spPr bwMode="auto">
          <a:xfrm>
            <a:off x="0" y="34089"/>
            <a:ext cx="18288000" cy="1025291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FFDC912-3A1C-20BE-89A4-3E39AA9EC838}"/>
              </a:ext>
            </a:extLst>
          </p:cNvPr>
          <p:cNvSpPr txBox="1"/>
          <p:nvPr/>
        </p:nvSpPr>
        <p:spPr>
          <a:xfrm>
            <a:off x="8686800" y="4243137"/>
            <a:ext cx="65" cy="276999"/>
          </a:xfrm>
          <a:prstGeom prst="rect">
            <a:avLst/>
          </a:prstGeom>
          <a:noFill/>
        </p:spPr>
        <p:txBody>
          <a:bodyPr wrap="none" lIns="0" tIns="0" rIns="0" bIns="0" rtlCol="0">
            <a:spAutoFit/>
          </a:bodyPr>
          <a:lstStyle/>
          <a:p>
            <a:endParaRPr lang="en-US" dirty="0"/>
          </a:p>
        </p:txBody>
      </p:sp>
      <p:pic>
        <p:nvPicPr>
          <p:cNvPr id="2050" name="Picture 2" descr="Hình ảnh đứa Trẻ Dễ Thương Suy Nghĩ ý Tưởng Vector Suy Nghĩ Minh Họa Vector  Vectơ PNG , Suy Nghĩ, Vectơ, Hình Minh Họa PNG và Vector với nền trong suốt">
            <a:extLst>
              <a:ext uri="{FF2B5EF4-FFF2-40B4-BE49-F238E27FC236}">
                <a16:creationId xmlns:a16="http://schemas.microsoft.com/office/drawing/2014/main" id="{908B8F35-8721-8675-A345-966F456C279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flipH="1">
            <a:off x="1219200" y="4243137"/>
            <a:ext cx="3025441" cy="3025441"/>
          </a:xfrm>
          <a:prstGeom prst="ellipse">
            <a:avLst/>
          </a:prstGeom>
          <a:noFill/>
          <a:extLst>
            <a:ext uri="{909E8E84-426E-40DD-AFC4-6F175D3DCCD1}">
              <a14:hiddenFill xmlns:a14="http://schemas.microsoft.com/office/drawing/2010/main">
                <a:solidFill>
                  <a:srgbClr val="FFFFFF"/>
                </a:solidFill>
              </a14:hiddenFill>
            </a:ext>
          </a:extLst>
        </p:spPr>
      </p:pic>
      <p:pic>
        <p:nvPicPr>
          <p:cNvPr id="2052" name="Picture 4" descr="Em biết những gì về bầu trời và các hiện tượng tự nhiên?">
            <a:extLst>
              <a:ext uri="{FF2B5EF4-FFF2-40B4-BE49-F238E27FC236}">
                <a16:creationId xmlns:a16="http://schemas.microsoft.com/office/drawing/2014/main" id="{94323376-E1A0-63FA-105E-B745DA7B5D79}"/>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783" b="90489" l="7182" r="95122">
                        <a14:foregroundMark x1="5962" y1="55163" x2="7182" y2="74728"/>
                        <a14:foregroundMark x1="7182" y1="74728" x2="20190" y2="83152"/>
                        <a14:foregroundMark x1="20190" y1="83152" x2="29675" y2="83152"/>
                        <a14:foregroundMark x1="94715" y1="45924" x2="95122" y2="73913"/>
                        <a14:foregroundMark x1="36585" y1="89130" x2="60163" y2="90489"/>
                        <a14:foregroundMark x1="74390" y1="41576" x2="76152" y2="40217"/>
                        <a14:foregroundMark x1="73984" y1="40761" x2="76423" y2="39130"/>
                      </a14:backgroundRemoval>
                    </a14:imgEffect>
                  </a14:imgLayer>
                </a14:imgProps>
              </a:ext>
              <a:ext uri="{28A0092B-C50C-407E-A947-70E740481C1C}">
                <a14:useLocalDpi xmlns:a14="http://schemas.microsoft.com/office/drawing/2010/main" val="0"/>
              </a:ext>
            </a:extLst>
          </a:blip>
          <a:srcRect t="32609"/>
          <a:stretch/>
        </p:blipFill>
        <p:spPr bwMode="auto">
          <a:xfrm>
            <a:off x="8382000" y="2034939"/>
            <a:ext cx="10058400" cy="5233639"/>
          </a:xfrm>
          <a:prstGeom prst="roundRect">
            <a:avLst/>
          </a:prstGeom>
          <a:noFill/>
        </p:spPr>
      </p:pic>
      <p:sp>
        <p:nvSpPr>
          <p:cNvPr id="10" name="Oval 9">
            <a:extLst>
              <a:ext uri="{FF2B5EF4-FFF2-40B4-BE49-F238E27FC236}">
                <a16:creationId xmlns:a16="http://schemas.microsoft.com/office/drawing/2014/main" id="{44FDB94F-9FC8-A400-3BF3-88D2DD587C8C}"/>
              </a:ext>
            </a:extLst>
          </p:cNvPr>
          <p:cNvSpPr/>
          <p:nvPr/>
        </p:nvSpPr>
        <p:spPr>
          <a:xfrm>
            <a:off x="3048000" y="3471497"/>
            <a:ext cx="12573000" cy="1820278"/>
          </a:xfrm>
          <a:prstGeom prst="ellipse">
            <a:avLst/>
          </a:prstGeom>
          <a:solidFill>
            <a:schemeClr val="accent6">
              <a:lumMod val="75000"/>
              <a:alpha val="62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4000" b="1" dirty="0">
                <a:solidFill>
                  <a:schemeClr val="tx1"/>
                </a:solidFill>
                <a:effectLst/>
                <a:latin typeface="UTM Avo"/>
                <a:ea typeface="Calibri" panose="020F0502020204030204" pitchFamily="34" charset="0"/>
              </a:rPr>
              <a:t>Em </a:t>
            </a:r>
            <a:r>
              <a:rPr lang="en-US" sz="4000" b="1" dirty="0" err="1">
                <a:solidFill>
                  <a:schemeClr val="tx1"/>
                </a:solidFill>
                <a:effectLst/>
                <a:latin typeface="UTM Avo"/>
                <a:ea typeface="Calibri" panose="020F0502020204030204" pitchFamily="34" charset="0"/>
              </a:rPr>
              <a:t>biết</a:t>
            </a:r>
            <a:r>
              <a:rPr lang="en-US" sz="4000" b="1" dirty="0">
                <a:solidFill>
                  <a:schemeClr val="tx1"/>
                </a:solidFill>
                <a:effectLst/>
                <a:latin typeface="UTM Avo"/>
                <a:ea typeface="Calibri" panose="020F0502020204030204" pitchFamily="34" charset="0"/>
              </a:rPr>
              <a:t> </a:t>
            </a:r>
            <a:r>
              <a:rPr lang="en-US" sz="4000" b="1" dirty="0" err="1">
                <a:solidFill>
                  <a:schemeClr val="tx1"/>
                </a:solidFill>
                <a:effectLst/>
                <a:latin typeface="UTM Avo"/>
                <a:ea typeface="Calibri" panose="020F0502020204030204" pitchFamily="34" charset="0"/>
              </a:rPr>
              <a:t>những</a:t>
            </a:r>
            <a:r>
              <a:rPr lang="en-US" sz="4000" b="1" dirty="0">
                <a:solidFill>
                  <a:schemeClr val="tx1"/>
                </a:solidFill>
                <a:effectLst/>
                <a:latin typeface="UTM Avo"/>
                <a:ea typeface="Calibri" panose="020F0502020204030204" pitchFamily="34" charset="0"/>
              </a:rPr>
              <a:t> </a:t>
            </a:r>
            <a:r>
              <a:rPr lang="en-US" sz="4000" b="1" dirty="0" err="1">
                <a:solidFill>
                  <a:schemeClr val="tx1"/>
                </a:solidFill>
                <a:effectLst/>
                <a:latin typeface="UTM Avo"/>
                <a:ea typeface="Calibri" panose="020F0502020204030204" pitchFamily="34" charset="0"/>
              </a:rPr>
              <a:t>gì</a:t>
            </a:r>
            <a:r>
              <a:rPr lang="en-US" sz="4000" b="1" dirty="0">
                <a:solidFill>
                  <a:schemeClr val="tx1"/>
                </a:solidFill>
                <a:effectLst/>
                <a:latin typeface="UTM Avo"/>
                <a:ea typeface="Calibri" panose="020F0502020204030204" pitchFamily="34" charset="0"/>
              </a:rPr>
              <a:t> </a:t>
            </a:r>
            <a:r>
              <a:rPr lang="en-US" sz="4000" b="1" dirty="0" err="1">
                <a:solidFill>
                  <a:schemeClr val="tx1"/>
                </a:solidFill>
                <a:effectLst/>
                <a:latin typeface="UTM Avo"/>
                <a:ea typeface="Calibri" panose="020F0502020204030204" pitchFamily="34" charset="0"/>
              </a:rPr>
              <a:t>về</a:t>
            </a:r>
            <a:r>
              <a:rPr lang="en-US" sz="4000" b="1" dirty="0">
                <a:solidFill>
                  <a:schemeClr val="tx1"/>
                </a:solidFill>
                <a:effectLst/>
                <a:latin typeface="UTM Avo"/>
                <a:ea typeface="Calibri" panose="020F0502020204030204" pitchFamily="34" charset="0"/>
              </a:rPr>
              <a:t> </a:t>
            </a:r>
            <a:r>
              <a:rPr lang="en-US" sz="4000" b="1" dirty="0" err="1">
                <a:solidFill>
                  <a:schemeClr val="tx1"/>
                </a:solidFill>
                <a:effectLst/>
                <a:latin typeface="UTM Avo"/>
                <a:ea typeface="Calibri" panose="020F0502020204030204" pitchFamily="34" charset="0"/>
              </a:rPr>
              <a:t>bầu</a:t>
            </a:r>
            <a:r>
              <a:rPr lang="en-US" sz="4000" b="1" dirty="0">
                <a:solidFill>
                  <a:schemeClr val="tx1"/>
                </a:solidFill>
                <a:effectLst/>
                <a:latin typeface="UTM Avo"/>
                <a:ea typeface="Calibri" panose="020F0502020204030204" pitchFamily="34" charset="0"/>
              </a:rPr>
              <a:t> </a:t>
            </a:r>
            <a:r>
              <a:rPr lang="en-US" sz="4000" b="1" dirty="0" err="1">
                <a:solidFill>
                  <a:schemeClr val="tx1"/>
                </a:solidFill>
                <a:effectLst/>
                <a:latin typeface="UTM Avo"/>
                <a:ea typeface="Calibri" panose="020F0502020204030204" pitchFamily="34" charset="0"/>
              </a:rPr>
              <a:t>trời</a:t>
            </a:r>
            <a:r>
              <a:rPr lang="en-US" sz="4000" b="1" dirty="0">
                <a:solidFill>
                  <a:schemeClr val="tx1"/>
                </a:solidFill>
                <a:effectLst/>
                <a:latin typeface="UTM Avo"/>
                <a:ea typeface="Calibri" panose="020F0502020204030204" pitchFamily="34" charset="0"/>
              </a:rPr>
              <a:t> </a:t>
            </a:r>
            <a:r>
              <a:rPr lang="en-US" sz="4000" b="1" dirty="0" err="1">
                <a:solidFill>
                  <a:schemeClr val="tx1"/>
                </a:solidFill>
                <a:effectLst/>
                <a:latin typeface="UTM Avo"/>
                <a:ea typeface="Calibri" panose="020F0502020204030204" pitchFamily="34" charset="0"/>
              </a:rPr>
              <a:t>và</a:t>
            </a:r>
            <a:r>
              <a:rPr lang="en-US" sz="4000" b="1" dirty="0">
                <a:solidFill>
                  <a:schemeClr val="tx1"/>
                </a:solidFill>
                <a:effectLst/>
                <a:latin typeface="UTM Avo"/>
                <a:ea typeface="Calibri" panose="020F0502020204030204" pitchFamily="34" charset="0"/>
              </a:rPr>
              <a:t> </a:t>
            </a:r>
            <a:r>
              <a:rPr lang="en-US" sz="4000" b="1" dirty="0" err="1">
                <a:solidFill>
                  <a:schemeClr val="tx1"/>
                </a:solidFill>
                <a:effectLst/>
                <a:latin typeface="UTM Avo"/>
                <a:ea typeface="Calibri" panose="020F0502020204030204" pitchFamily="34" charset="0"/>
              </a:rPr>
              <a:t>các</a:t>
            </a:r>
            <a:r>
              <a:rPr lang="en-US" sz="4000" b="1" dirty="0">
                <a:solidFill>
                  <a:schemeClr val="tx1"/>
                </a:solidFill>
                <a:effectLst/>
                <a:latin typeface="UTM Avo"/>
                <a:ea typeface="Calibri" panose="020F0502020204030204" pitchFamily="34" charset="0"/>
              </a:rPr>
              <a:t> </a:t>
            </a:r>
            <a:r>
              <a:rPr lang="en-US" sz="4000" b="1" dirty="0" err="1">
                <a:solidFill>
                  <a:schemeClr val="tx1"/>
                </a:solidFill>
                <a:effectLst/>
                <a:latin typeface="UTM Avo"/>
                <a:ea typeface="Calibri" panose="020F0502020204030204" pitchFamily="34" charset="0"/>
              </a:rPr>
              <a:t>hiện</a:t>
            </a:r>
            <a:r>
              <a:rPr lang="en-US" sz="4000" b="1" dirty="0">
                <a:solidFill>
                  <a:schemeClr val="tx1"/>
                </a:solidFill>
                <a:effectLst/>
                <a:latin typeface="UTM Avo"/>
                <a:ea typeface="Calibri" panose="020F0502020204030204" pitchFamily="34" charset="0"/>
              </a:rPr>
              <a:t> </a:t>
            </a:r>
            <a:r>
              <a:rPr lang="en-US" sz="4000" b="1" dirty="0" err="1">
                <a:solidFill>
                  <a:schemeClr val="tx1"/>
                </a:solidFill>
                <a:effectLst/>
                <a:latin typeface="UTM Avo"/>
                <a:ea typeface="Calibri" panose="020F0502020204030204" pitchFamily="34" charset="0"/>
              </a:rPr>
              <a:t>tượng</a:t>
            </a:r>
            <a:r>
              <a:rPr lang="en-US" sz="4000" b="1" dirty="0">
                <a:solidFill>
                  <a:schemeClr val="tx1"/>
                </a:solidFill>
                <a:effectLst/>
                <a:latin typeface="UTM Avo"/>
                <a:ea typeface="Calibri" panose="020F0502020204030204" pitchFamily="34" charset="0"/>
              </a:rPr>
              <a:t> </a:t>
            </a:r>
            <a:r>
              <a:rPr lang="en-US" sz="4000" b="1" dirty="0" err="1">
                <a:solidFill>
                  <a:schemeClr val="tx1"/>
                </a:solidFill>
                <a:effectLst/>
                <a:latin typeface="UTM Avo"/>
                <a:ea typeface="Calibri" panose="020F0502020204030204" pitchFamily="34" charset="0"/>
              </a:rPr>
              <a:t>tự</a:t>
            </a:r>
            <a:r>
              <a:rPr lang="en-US" sz="4000" b="1" dirty="0">
                <a:solidFill>
                  <a:schemeClr val="tx1"/>
                </a:solidFill>
                <a:effectLst/>
                <a:latin typeface="UTM Avo"/>
                <a:ea typeface="Calibri" panose="020F0502020204030204" pitchFamily="34" charset="0"/>
              </a:rPr>
              <a:t> </a:t>
            </a:r>
            <a:r>
              <a:rPr lang="en-US" sz="4000" b="1" dirty="0" err="1">
                <a:solidFill>
                  <a:schemeClr val="tx1"/>
                </a:solidFill>
                <a:effectLst/>
                <a:latin typeface="UTM Avo"/>
                <a:ea typeface="Calibri" panose="020F0502020204030204" pitchFamily="34" charset="0"/>
              </a:rPr>
              <a:t>nhiên</a:t>
            </a:r>
            <a:r>
              <a:rPr lang="en-US" sz="4000" b="1" dirty="0">
                <a:solidFill>
                  <a:schemeClr val="tx1"/>
                </a:solidFill>
                <a:effectLst/>
                <a:latin typeface="UTM Avo"/>
                <a:ea typeface="Calibri" panose="020F0502020204030204" pitchFamily="34" charset="0"/>
              </a:rPr>
              <a:t>?</a:t>
            </a:r>
            <a:endParaRPr lang="en-US" sz="4000" b="1" dirty="0">
              <a:solidFill>
                <a:schemeClr val="tx1"/>
              </a:solidFill>
              <a:latin typeface="UTM Avo"/>
            </a:endParaRPr>
          </a:p>
        </p:txBody>
      </p:sp>
    </p:spTree>
    <p:extLst>
      <p:ext uri="{BB962C8B-B14F-4D97-AF65-F5344CB8AC3E}">
        <p14:creationId xmlns:p14="http://schemas.microsoft.com/office/powerpoint/2010/main" val="1835903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par>
                                <p:cTn id="8" presetID="16" presetClass="entr" presetSubtype="37"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barn(outVertical)">
                                      <p:cBhvr>
                                        <p:cTn id="10" dur="500"/>
                                        <p:tgtEl>
                                          <p:spTgt spid="2050"/>
                                        </p:tgtEl>
                                      </p:cBhvr>
                                    </p:animEffect>
                                  </p:childTnLst>
                                </p:cTn>
                              </p:par>
                              <p:par>
                                <p:cTn id="11" presetID="16" presetClass="entr" presetSubtype="37" fill="hold" nodeType="withEffect">
                                  <p:stCondLst>
                                    <p:cond delay="0"/>
                                  </p:stCondLst>
                                  <p:childTnLst>
                                    <p:set>
                                      <p:cBhvr>
                                        <p:cTn id="12" dur="1" fill="hold">
                                          <p:stCondLst>
                                            <p:cond delay="0"/>
                                          </p:stCondLst>
                                        </p:cTn>
                                        <p:tgtEl>
                                          <p:spTgt spid="2052"/>
                                        </p:tgtEl>
                                        <p:attrNameLst>
                                          <p:attrName>style.visibility</p:attrName>
                                        </p:attrNameLst>
                                      </p:cBhvr>
                                      <p:to>
                                        <p:strVal val="visible"/>
                                      </p:to>
                                    </p:set>
                                    <p:animEffect transition="in" filter="barn(outVertical)">
                                      <p:cBhvr>
                                        <p:cTn id="13"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Tải về 99+ hình nền powerpoint chủ đề giáo dục thiết kế ...">
            <a:extLst>
              <a:ext uri="{FF2B5EF4-FFF2-40B4-BE49-F238E27FC236}">
                <a16:creationId xmlns:a16="http://schemas.microsoft.com/office/drawing/2014/main" id="{F399C6EB-D8DE-C7A5-B798-6F544A1D5A8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1250"/>
          <a:stretch/>
        </p:blipFill>
        <p:spPr bwMode="auto">
          <a:xfrm>
            <a:off x="0" y="34089"/>
            <a:ext cx="18288000" cy="1025291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87D5CCF-A571-8855-1F75-F6E752425ADF}"/>
              </a:ext>
            </a:extLst>
          </p:cNvPr>
          <p:cNvSpPr txBox="1"/>
          <p:nvPr/>
        </p:nvSpPr>
        <p:spPr>
          <a:xfrm>
            <a:off x="8686800" y="4243137"/>
            <a:ext cx="65" cy="276999"/>
          </a:xfrm>
          <a:prstGeom prst="rect">
            <a:avLst/>
          </a:prstGeom>
          <a:noFill/>
        </p:spPr>
        <p:txBody>
          <a:bodyPr wrap="none" lIns="0" tIns="0" rIns="0" bIns="0" rtlCol="0">
            <a:spAutoFit/>
          </a:bodyPr>
          <a:lstStyle/>
          <a:p>
            <a:endParaRPr lang="en-US" dirty="0"/>
          </a:p>
        </p:txBody>
      </p:sp>
      <p:sp>
        <p:nvSpPr>
          <p:cNvPr id="6" name="TextBox 5">
            <a:extLst>
              <a:ext uri="{FF2B5EF4-FFF2-40B4-BE49-F238E27FC236}">
                <a16:creationId xmlns:a16="http://schemas.microsoft.com/office/drawing/2014/main" id="{76E87D87-2290-8F1F-44EC-9E9012D795E8}"/>
              </a:ext>
            </a:extLst>
          </p:cNvPr>
          <p:cNvSpPr txBox="1"/>
          <p:nvPr/>
        </p:nvSpPr>
        <p:spPr>
          <a:xfrm>
            <a:off x="6896133" y="952499"/>
            <a:ext cx="4480560" cy="830997"/>
          </a:xfrm>
          <a:prstGeom prst="rect">
            <a:avLst/>
          </a:prstGeom>
          <a:noFill/>
        </p:spPr>
        <p:txBody>
          <a:bodyPr wrap="square" rtlCol="0">
            <a:spAutoFit/>
          </a:bodyPr>
          <a:lstStyle/>
          <a:p>
            <a:pPr algn="ctr"/>
            <a:r>
              <a:rPr lang="en-US" sz="4800" b="1" u="sng" dirty="0" err="1">
                <a:latin typeface="Italic" panose="020B0609050302020204" pitchFamily="49" charset="0"/>
              </a:rPr>
              <a:t>Tiếng</a:t>
            </a:r>
            <a:r>
              <a:rPr lang="en-US" sz="4800" b="1" u="sng" dirty="0">
                <a:latin typeface="Italic" panose="020B0609050302020204" pitchFamily="49" charset="0"/>
              </a:rPr>
              <a:t> </a:t>
            </a:r>
            <a:r>
              <a:rPr lang="en-US" sz="4800" b="1" u="sng" dirty="0" err="1">
                <a:latin typeface="Italic" panose="020B0609050302020204" pitchFamily="49" charset="0"/>
              </a:rPr>
              <a:t>Việt</a:t>
            </a:r>
            <a:r>
              <a:rPr lang="en-US" sz="4800" b="1" u="sng" dirty="0">
                <a:latin typeface="Italic" panose="020B0609050302020204" pitchFamily="49" charset="0"/>
              </a:rPr>
              <a:t>:</a:t>
            </a:r>
          </a:p>
        </p:txBody>
      </p:sp>
      <p:sp>
        <p:nvSpPr>
          <p:cNvPr id="7" name="TextBox 6">
            <a:extLst>
              <a:ext uri="{FF2B5EF4-FFF2-40B4-BE49-F238E27FC236}">
                <a16:creationId xmlns:a16="http://schemas.microsoft.com/office/drawing/2014/main" id="{0424E73E-B0F7-01CD-D3BE-619EA9B59F86}"/>
              </a:ext>
            </a:extLst>
          </p:cNvPr>
          <p:cNvSpPr txBox="1"/>
          <p:nvPr/>
        </p:nvSpPr>
        <p:spPr>
          <a:xfrm>
            <a:off x="3740835" y="2282389"/>
            <a:ext cx="10806330" cy="830997"/>
          </a:xfrm>
          <a:prstGeom prst="rect">
            <a:avLst/>
          </a:prstGeom>
          <a:noFill/>
        </p:spPr>
        <p:txBody>
          <a:bodyPr wrap="square" rtlCol="0">
            <a:spAutoFit/>
          </a:bodyPr>
          <a:lstStyle/>
          <a:p>
            <a:pPr algn="ctr"/>
            <a:r>
              <a:rPr lang="en-US" sz="4800" b="1" dirty="0" err="1">
                <a:latin typeface="Times New Roman" panose="02020603050405020304" pitchFamily="18" charset="0"/>
                <a:ea typeface="Tahoma" panose="020B0604030504040204" pitchFamily="34" charset="0"/>
                <a:cs typeface="Times New Roman" panose="02020603050405020304" pitchFamily="18" charset="0"/>
              </a:rPr>
              <a:t>Bài</a:t>
            </a:r>
            <a:r>
              <a:rPr lang="en-US" sz="4800" b="1" dirty="0">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a:latin typeface="Times New Roman" panose="02020603050405020304" pitchFamily="18" charset="0"/>
                <a:ea typeface="Tahoma" panose="020B0604030504040204" pitchFamily="34" charset="0"/>
                <a:cs typeface="Times New Roman" panose="02020603050405020304" pitchFamily="18" charset="0"/>
              </a:rPr>
              <a:t>đọc</a:t>
            </a:r>
            <a:r>
              <a:rPr lang="en-US" sz="4800" b="1" dirty="0">
                <a:latin typeface="Times New Roman" panose="02020603050405020304" pitchFamily="18" charset="0"/>
                <a:ea typeface="Tahoma" panose="020B0604030504040204" pitchFamily="34" charset="0"/>
                <a:cs typeface="Times New Roman" panose="02020603050405020304" pitchFamily="18" charset="0"/>
              </a:rPr>
              <a:t> 1:</a:t>
            </a:r>
            <a:r>
              <a:rPr lang="en-US" sz="4800" b="1" dirty="0">
                <a:latin typeface="Times New Roman" panose="02020603050405020304" pitchFamily="18" charset="0"/>
                <a:cs typeface="Times New Roman" panose="02020603050405020304" pitchFamily="18" charset="0"/>
              </a:rPr>
              <a:t> </a:t>
            </a:r>
            <a:r>
              <a:rPr lang="en-US" sz="4800" b="1" dirty="0" err="1">
                <a:solidFill>
                  <a:srgbClr val="FF0000"/>
                </a:solidFill>
                <a:latin typeface="Italic" panose="020B0609050302020204" pitchFamily="49" charset="0"/>
              </a:rPr>
              <a:t>Trăng</a:t>
            </a:r>
            <a:r>
              <a:rPr lang="en-US" sz="4800" b="1" dirty="0">
                <a:solidFill>
                  <a:srgbClr val="FF0000"/>
                </a:solidFill>
                <a:latin typeface="Italic" panose="020B0609050302020204" pitchFamily="49" charset="0"/>
              </a:rPr>
              <a:t> </a:t>
            </a:r>
            <a:r>
              <a:rPr lang="en-US" sz="4800" b="1" dirty="0" err="1">
                <a:solidFill>
                  <a:srgbClr val="FF0000"/>
                </a:solidFill>
                <a:latin typeface="Italic" panose="020B0609050302020204" pitchFamily="49" charset="0"/>
              </a:rPr>
              <a:t>ơi</a:t>
            </a:r>
            <a:r>
              <a:rPr lang="en-US" sz="4800" b="1" dirty="0">
                <a:solidFill>
                  <a:srgbClr val="FF0000"/>
                </a:solidFill>
                <a:latin typeface="Italic" panose="020B0609050302020204" pitchFamily="49" charset="0"/>
              </a:rPr>
              <a:t> …. </a:t>
            </a:r>
            <a:r>
              <a:rPr lang="en-US" sz="4800" b="1" dirty="0" err="1">
                <a:solidFill>
                  <a:srgbClr val="FF0000"/>
                </a:solidFill>
                <a:latin typeface="Italic" panose="020B0609050302020204" pitchFamily="49" charset="0"/>
              </a:rPr>
              <a:t>từ</a:t>
            </a:r>
            <a:r>
              <a:rPr lang="en-US" sz="4800" b="1" dirty="0">
                <a:solidFill>
                  <a:srgbClr val="FF0000"/>
                </a:solidFill>
                <a:latin typeface="Italic" panose="020B0609050302020204" pitchFamily="49" charset="0"/>
              </a:rPr>
              <a:t> </a:t>
            </a:r>
            <a:r>
              <a:rPr lang="en-US" sz="4800" b="1" dirty="0" err="1">
                <a:solidFill>
                  <a:srgbClr val="FF0000"/>
                </a:solidFill>
                <a:latin typeface="Italic" panose="020B0609050302020204" pitchFamily="49" charset="0"/>
              </a:rPr>
              <a:t>đâu</a:t>
            </a:r>
            <a:r>
              <a:rPr lang="en-US" sz="4800" b="1" dirty="0">
                <a:solidFill>
                  <a:srgbClr val="FF0000"/>
                </a:solidFill>
                <a:latin typeface="Italic" panose="020B0609050302020204" pitchFamily="49" charset="0"/>
              </a:rPr>
              <a:t> </a:t>
            </a:r>
            <a:r>
              <a:rPr lang="en-US" sz="4800" b="1" dirty="0" err="1">
                <a:solidFill>
                  <a:srgbClr val="FF0000"/>
                </a:solidFill>
                <a:latin typeface="Italic" panose="020B0609050302020204" pitchFamily="49" charset="0"/>
              </a:rPr>
              <a:t>đến</a:t>
            </a:r>
            <a:endParaRPr lang="en-US" sz="4800" b="1" dirty="0">
              <a:solidFill>
                <a:srgbClr val="FF0000"/>
              </a:solidFill>
              <a:latin typeface="Italic" panose="020B0609050302020204" pitchFamily="49" charset="0"/>
            </a:endParaRPr>
          </a:p>
        </p:txBody>
      </p:sp>
      <p:sp>
        <p:nvSpPr>
          <p:cNvPr id="8" name="TextBox 7">
            <a:extLst>
              <a:ext uri="{FF2B5EF4-FFF2-40B4-BE49-F238E27FC236}">
                <a16:creationId xmlns:a16="http://schemas.microsoft.com/office/drawing/2014/main" id="{6ED88241-4B96-8E9C-8CD5-B1024DC660BB}"/>
              </a:ext>
            </a:extLst>
          </p:cNvPr>
          <p:cNvSpPr txBox="1"/>
          <p:nvPr/>
        </p:nvSpPr>
        <p:spPr>
          <a:xfrm>
            <a:off x="11388725" y="3377989"/>
            <a:ext cx="6324469" cy="523220"/>
          </a:xfrm>
          <a:prstGeom prst="rect">
            <a:avLst/>
          </a:prstGeom>
          <a:noFill/>
        </p:spPr>
        <p:txBody>
          <a:bodyPr wrap="square" rtlCol="0">
            <a:spAutoFit/>
          </a:bodyPr>
          <a:lstStyle/>
          <a:p>
            <a:pPr algn="ctr"/>
            <a:r>
              <a:rPr lang="en-US" sz="2800" b="1" dirty="0">
                <a:latin typeface="Italic" panose="020B0609050302020204" pitchFamily="49" charset="0"/>
              </a:rPr>
              <a:t>(</a:t>
            </a:r>
            <a:r>
              <a:rPr lang="en-US" sz="2800" b="1" dirty="0" err="1">
                <a:latin typeface="Italic" panose="020B0609050302020204" pitchFamily="49" charset="0"/>
              </a:rPr>
              <a:t>Trần</a:t>
            </a:r>
            <a:r>
              <a:rPr lang="en-US" sz="2800" b="1" dirty="0">
                <a:latin typeface="Italic" panose="020B0609050302020204" pitchFamily="49" charset="0"/>
              </a:rPr>
              <a:t> </a:t>
            </a:r>
            <a:r>
              <a:rPr lang="en-US" sz="2800" b="1" dirty="0" err="1">
                <a:latin typeface="Italic" panose="020B0609050302020204" pitchFamily="49" charset="0"/>
              </a:rPr>
              <a:t>Đăng</a:t>
            </a:r>
            <a:r>
              <a:rPr lang="en-US" sz="2800" b="1" dirty="0">
                <a:latin typeface="Italic" panose="020B0609050302020204" pitchFamily="49" charset="0"/>
              </a:rPr>
              <a:t> Khoa)</a:t>
            </a:r>
          </a:p>
        </p:txBody>
      </p:sp>
    </p:spTree>
    <p:extLst>
      <p:ext uri="{BB962C8B-B14F-4D97-AF65-F5344CB8AC3E}">
        <p14:creationId xmlns:p14="http://schemas.microsoft.com/office/powerpoint/2010/main" val="4108511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Tải về 99+ hình nền powerpoint chủ đề giáo dục thiết kế ...">
            <a:extLst>
              <a:ext uri="{FF2B5EF4-FFF2-40B4-BE49-F238E27FC236}">
                <a16:creationId xmlns:a16="http://schemas.microsoft.com/office/drawing/2014/main" id="{5F86E214-AEAD-EEB9-B74F-4019C515757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1250"/>
          <a:stretch/>
        </p:blipFill>
        <p:spPr bwMode="auto">
          <a:xfrm>
            <a:off x="0" y="34089"/>
            <a:ext cx="18288000" cy="1025291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AA656FE-4F62-0883-C00C-83787B885FD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323" b="99957" l="10000" r="93470">
                        <a14:foregroundMark x1="33379" y1="9987" x2="67306" y2="9987"/>
                        <a14:foregroundMark x1="67306" y1="9987" x2="68995" y2="9816"/>
                        <a14:foregroundMark x1="32055" y1="7810" x2="64566" y2="7000"/>
                        <a14:foregroundMark x1="64566" y1="7000" x2="68904" y2="7000"/>
                        <a14:foregroundMark x1="68904" y1="7000" x2="70137" y2="11225"/>
                        <a14:foregroundMark x1="70137" y1="11225" x2="32146" y2="13530"/>
                        <a14:foregroundMark x1="32146" y1="13530" x2="31370" y2="8792"/>
                        <a14:foregroundMark x1="31370" y1="8792" x2="31689" y2="8408"/>
                        <a14:foregroundMark x1="14521" y1="15749" x2="44292" y2="98890"/>
                        <a14:foregroundMark x1="10320" y1="95604" x2="17215" y2="86385"/>
                        <a14:foregroundMark x1="17215" y1="86385" x2="40959" y2="14639"/>
                        <a14:foregroundMark x1="12511" y1="13871" x2="10274" y2="84422"/>
                        <a14:foregroundMark x1="10274" y1="84422" x2="12511" y2="94750"/>
                        <a14:foregroundMark x1="12511" y1="94750" x2="37991" y2="97140"/>
                        <a14:foregroundMark x1="37991" y1="97140" x2="41689" y2="97012"/>
                        <a14:foregroundMark x1="41689" y1="97012" x2="43744" y2="93641"/>
                        <a14:foregroundMark x1="43744" y1="93641" x2="47169" y2="50491"/>
                        <a14:foregroundMark x1="47169" y1="50491" x2="46941" y2="46948"/>
                        <a14:foregroundMark x1="12420" y1="13572" x2="34429" y2="11694"/>
                        <a14:foregroundMark x1="15753" y1="14042" x2="27078" y2="64703"/>
                        <a14:foregroundMark x1="27078" y1="64703" x2="27443" y2="78660"/>
                        <a14:foregroundMark x1="27443" y1="78660" x2="29954" y2="85702"/>
                        <a14:foregroundMark x1="29954" y1="85702" x2="30228" y2="86086"/>
                        <a14:foregroundMark x1="16712" y1="62697" x2="29680" y2="13871"/>
                        <a14:foregroundMark x1="31416" y1="27742" x2="31872" y2="47717"/>
                        <a14:foregroundMark x1="31872" y1="47717" x2="32055" y2="48656"/>
                        <a14:foregroundMark x1="17169" y1="61588" x2="22557" y2="81989"/>
                        <a14:foregroundMark x1="22557" y1="81989" x2="32922" y2="98720"/>
                        <a14:foregroundMark x1="32831" y1="81562" x2="37671" y2="92318"/>
                        <a14:foregroundMark x1="19863" y1="83568" x2="20913" y2="91080"/>
                        <a14:foregroundMark x1="20913" y1="91677" x2="22603" y2="95903"/>
                        <a14:foregroundMark x1="22603" y1="95903" x2="22603" y2="95903"/>
                        <a14:foregroundMark x1="21553" y1="15280" x2="23470" y2="36022"/>
                        <a14:foregroundMark x1="44475" y1="93555" x2="51507" y2="93555"/>
                        <a14:foregroundMark x1="51507" y1="93555" x2="89772" y2="92616"/>
                        <a14:foregroundMark x1="68128" y1="8280" x2="86804" y2="6872"/>
                        <a14:foregroundMark x1="86804" y1="6872" x2="91918" y2="18822"/>
                        <a14:foregroundMark x1="91918" y1="18822" x2="97306" y2="76355"/>
                        <a14:foregroundMark x1="97306" y1="76355" x2="96073" y2="87665"/>
                        <a14:foregroundMark x1="96073" y1="87665" x2="93470" y2="95476"/>
                        <a14:foregroundMark x1="93470" y1="95476" x2="83288" y2="99957"/>
                      </a14:backgroundRemoval>
                    </a14:imgEffect>
                  </a14:imgLayer>
                </a14:imgProps>
              </a:ext>
              <a:ext uri="{28A0092B-C50C-407E-A947-70E740481C1C}">
                <a14:useLocalDpi xmlns:a14="http://schemas.microsoft.com/office/drawing/2010/main" val="0"/>
              </a:ext>
            </a:extLst>
          </a:blip>
          <a:srcRect l="12653" t="8455" r="12894"/>
          <a:stretch/>
        </p:blipFill>
        <p:spPr>
          <a:xfrm>
            <a:off x="2819400" y="34089"/>
            <a:ext cx="12649200" cy="10252911"/>
          </a:xfrm>
          <a:prstGeom prst="rect">
            <a:avLst/>
          </a:prstGeom>
        </p:spPr>
      </p:pic>
    </p:spTree>
    <p:extLst>
      <p:ext uri="{BB962C8B-B14F-4D97-AF65-F5344CB8AC3E}">
        <p14:creationId xmlns:p14="http://schemas.microsoft.com/office/powerpoint/2010/main" val="33982846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Tải về 99+ hình nền powerpoint chủ đề giáo dục thiết kế ...">
            <a:extLst>
              <a:ext uri="{FF2B5EF4-FFF2-40B4-BE49-F238E27FC236}">
                <a16:creationId xmlns:a16="http://schemas.microsoft.com/office/drawing/2014/main" id="{29D2E3A2-3EB7-BB3C-77B6-3B0B1C869FF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1250"/>
          <a:stretch/>
        </p:blipFill>
        <p:spPr bwMode="auto">
          <a:xfrm>
            <a:off x="0" y="34089"/>
            <a:ext cx="18288000" cy="1025291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8647739-F668-847A-20E7-4DC2A5DFF43C}"/>
              </a:ext>
            </a:extLst>
          </p:cNvPr>
          <p:cNvSpPr txBox="1"/>
          <p:nvPr/>
        </p:nvSpPr>
        <p:spPr>
          <a:xfrm>
            <a:off x="5638800" y="3238500"/>
            <a:ext cx="7010400" cy="1446550"/>
          </a:xfrm>
          <a:prstGeom prst="rect">
            <a:avLst/>
          </a:prstGeom>
          <a:noFill/>
        </p:spPr>
        <p:txBody>
          <a:bodyPr wrap="square" rtlCol="0">
            <a:spAutoFit/>
          </a:bodyPr>
          <a:lstStyle/>
          <a:p>
            <a:pPr algn="ctr"/>
            <a:r>
              <a:rPr lang="en-US" sz="8800" dirty="0" err="1">
                <a:solidFill>
                  <a:srgbClr val="7030A0"/>
                </a:solidFill>
                <a:latin typeface="Roboto Black" panose="02000000000000000000" pitchFamily="2" charset="0"/>
                <a:ea typeface="Roboto Black" panose="02000000000000000000" pitchFamily="2" charset="0"/>
              </a:rPr>
              <a:t>Luyện</a:t>
            </a:r>
            <a:r>
              <a:rPr lang="en-US" sz="8800" dirty="0">
                <a:solidFill>
                  <a:srgbClr val="7030A0"/>
                </a:solidFill>
                <a:latin typeface="Roboto Black" panose="02000000000000000000" pitchFamily="2" charset="0"/>
                <a:ea typeface="Roboto Black" panose="02000000000000000000" pitchFamily="2" charset="0"/>
              </a:rPr>
              <a:t> </a:t>
            </a:r>
            <a:r>
              <a:rPr lang="en-US" sz="8800" dirty="0" err="1">
                <a:solidFill>
                  <a:srgbClr val="7030A0"/>
                </a:solidFill>
                <a:latin typeface="Roboto Black" panose="02000000000000000000" pitchFamily="2" charset="0"/>
                <a:ea typeface="Roboto Black" panose="02000000000000000000" pitchFamily="2" charset="0"/>
              </a:rPr>
              <a:t>đọc</a:t>
            </a:r>
            <a:endParaRPr lang="en-US" sz="8800" dirty="0">
              <a:solidFill>
                <a:srgbClr val="7030A0"/>
              </a:solidFill>
              <a:latin typeface="Roboto Black" panose="02000000000000000000" pitchFamily="2" charset="0"/>
              <a:ea typeface="Roboto Black" panose="02000000000000000000" pitchFamily="2" charset="0"/>
            </a:endParaRPr>
          </a:p>
        </p:txBody>
      </p:sp>
    </p:spTree>
    <p:extLst>
      <p:ext uri="{BB962C8B-B14F-4D97-AF65-F5344CB8AC3E}">
        <p14:creationId xmlns:p14="http://schemas.microsoft.com/office/powerpoint/2010/main" val="4240687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59450-BBAC-3173-6BD2-A394DDB2F2FB}"/>
            </a:ext>
          </a:extLst>
        </p:cNvPr>
        <p:cNvGrpSpPr/>
        <p:nvPr/>
      </p:nvGrpSpPr>
      <p:grpSpPr>
        <a:xfrm>
          <a:off x="0" y="0"/>
          <a:ext cx="0" cy="0"/>
          <a:chOff x="0" y="0"/>
          <a:chExt cx="0" cy="0"/>
        </a:xfrm>
      </p:grpSpPr>
      <p:pic>
        <p:nvPicPr>
          <p:cNvPr id="2" name="Picture 4" descr="Tải về 99+ hình nền powerpoint chủ đề giáo dục thiết kế ...">
            <a:extLst>
              <a:ext uri="{FF2B5EF4-FFF2-40B4-BE49-F238E27FC236}">
                <a16:creationId xmlns:a16="http://schemas.microsoft.com/office/drawing/2014/main" id="{BBA78336-D9A0-1BEB-C781-69E71102C39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1250"/>
          <a:stretch/>
        </p:blipFill>
        <p:spPr bwMode="auto">
          <a:xfrm>
            <a:off x="0" y="34089"/>
            <a:ext cx="18288000" cy="10252911"/>
          </a:xfrm>
          <a:prstGeom prst="rect">
            <a:avLst/>
          </a:prstGeom>
          <a:ln/>
          <a:extLst>
            <a:ext uri="{909E8E84-426E-40DD-AFC4-6F175D3DCCD1}">
              <a14:hiddenFill xmlns:a14="http://schemas.microsoft.com/office/drawing/2010/main">
                <a:solidFill>
                  <a:srgbClr val="FFFFFF"/>
                </a:solidFill>
              </a14:hiddenFill>
            </a:ext>
          </a:extLst>
        </p:spPr>
      </p:pic>
      <p:sp>
        <p:nvSpPr>
          <p:cNvPr id="7" name="Text Box 14">
            <a:extLst>
              <a:ext uri="{FF2B5EF4-FFF2-40B4-BE49-F238E27FC236}">
                <a16:creationId xmlns:a16="http://schemas.microsoft.com/office/drawing/2014/main" id="{857D34AA-1A93-0FF6-F8D4-937CB8CF18FB}"/>
              </a:ext>
            </a:extLst>
          </p:cNvPr>
          <p:cNvSpPr txBox="1">
            <a:spLocks noChangeArrowheads="1"/>
          </p:cNvSpPr>
          <p:nvPr/>
        </p:nvSpPr>
        <p:spPr bwMode="auto">
          <a:xfrm>
            <a:off x="6375859" y="1363931"/>
            <a:ext cx="5536282"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Chia </a:t>
            </a:r>
            <a:r>
              <a:rPr lang="en-US" sz="5400" b="1" dirty="0" err="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đoạn</a:t>
            </a:r>
            <a:endParaRPr lang="en-US" sz="54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sp>
        <p:nvSpPr>
          <p:cNvPr id="4" name="Hexagon 3">
            <a:extLst>
              <a:ext uri="{FF2B5EF4-FFF2-40B4-BE49-F238E27FC236}">
                <a16:creationId xmlns:a16="http://schemas.microsoft.com/office/drawing/2014/main" id="{855D17B1-3413-EEB8-B415-9D1184CCD510}"/>
              </a:ext>
            </a:extLst>
          </p:cNvPr>
          <p:cNvSpPr/>
          <p:nvPr/>
        </p:nvSpPr>
        <p:spPr>
          <a:xfrm>
            <a:off x="4330929" y="4533900"/>
            <a:ext cx="9626141" cy="939715"/>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b="1" dirty="0" err="1">
                <a:solidFill>
                  <a:srgbClr val="002060"/>
                </a:solidFill>
                <a:latin typeface="Times New Roman" panose="02020603050405020304" pitchFamily="18" charset="0"/>
                <a:cs typeface="Times New Roman" panose="02020603050405020304" pitchFamily="18" charset="0"/>
              </a:rPr>
              <a:t>Bài</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thơ</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gồm</a:t>
            </a:r>
            <a:r>
              <a:rPr lang="en-US" sz="4400" b="1" dirty="0">
                <a:solidFill>
                  <a:srgbClr val="002060"/>
                </a:solidFill>
                <a:latin typeface="Times New Roman" panose="02020603050405020304" pitchFamily="18" charset="0"/>
                <a:cs typeface="Times New Roman" panose="02020603050405020304" pitchFamily="18" charset="0"/>
              </a:rPr>
              <a:t> 6 </a:t>
            </a:r>
            <a:r>
              <a:rPr lang="en-US" sz="4400" b="1" dirty="0" err="1">
                <a:solidFill>
                  <a:srgbClr val="002060"/>
                </a:solidFill>
                <a:latin typeface="Times New Roman" panose="02020603050405020304" pitchFamily="18" charset="0"/>
                <a:cs typeface="Times New Roman" panose="02020603050405020304" pitchFamily="18" charset="0"/>
              </a:rPr>
              <a:t>khổ</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thơ</a:t>
            </a:r>
            <a:endParaRPr lang="en-US" sz="44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0740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C1A62A-ACDC-1D8A-8511-163516F417C7}"/>
            </a:ext>
          </a:extLst>
        </p:cNvPr>
        <p:cNvGrpSpPr/>
        <p:nvPr/>
      </p:nvGrpSpPr>
      <p:grpSpPr>
        <a:xfrm>
          <a:off x="0" y="0"/>
          <a:ext cx="0" cy="0"/>
          <a:chOff x="0" y="0"/>
          <a:chExt cx="0" cy="0"/>
        </a:xfrm>
      </p:grpSpPr>
      <p:pic>
        <p:nvPicPr>
          <p:cNvPr id="2" name="Picture 4" descr="Tải về 99+ hình nền powerpoint chủ đề giáo dục thiết kế ...">
            <a:extLst>
              <a:ext uri="{FF2B5EF4-FFF2-40B4-BE49-F238E27FC236}">
                <a16:creationId xmlns:a16="http://schemas.microsoft.com/office/drawing/2014/main" id="{E657191B-29FB-345A-DDBF-882C38BE04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1250"/>
          <a:stretch/>
        </p:blipFill>
        <p:spPr bwMode="auto">
          <a:xfrm>
            <a:off x="0" y="34089"/>
            <a:ext cx="18288000" cy="10252911"/>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14">
            <a:extLst>
              <a:ext uri="{FF2B5EF4-FFF2-40B4-BE49-F238E27FC236}">
                <a16:creationId xmlns:a16="http://schemas.microsoft.com/office/drawing/2014/main" id="{4BC4DA76-C50F-2D2B-C2E9-A537E2BF5376}"/>
              </a:ext>
            </a:extLst>
          </p:cNvPr>
          <p:cNvSpPr txBox="1">
            <a:spLocks noChangeArrowheads="1"/>
          </p:cNvSpPr>
          <p:nvPr/>
        </p:nvSpPr>
        <p:spPr bwMode="auto">
          <a:xfrm>
            <a:off x="4855780" y="1409700"/>
            <a:ext cx="8576441"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LUYỆN ĐỌC THEO NHÓM</a:t>
            </a:r>
            <a:endParaRPr lang="en-US" sz="54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sp>
        <p:nvSpPr>
          <p:cNvPr id="4" name="Rectangle: Rounded Corners 34">
            <a:extLst>
              <a:ext uri="{FF2B5EF4-FFF2-40B4-BE49-F238E27FC236}">
                <a16:creationId xmlns:a16="http://schemas.microsoft.com/office/drawing/2014/main" id="{BFB309D8-D07B-8020-817A-F09671A9DBBA}"/>
              </a:ext>
            </a:extLst>
          </p:cNvPr>
          <p:cNvSpPr/>
          <p:nvPr/>
        </p:nvSpPr>
        <p:spPr>
          <a:xfrm>
            <a:off x="3429000" y="4076700"/>
            <a:ext cx="11887200" cy="3815255"/>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rgbClr val="FFFF00">
              <a:alpha val="94902"/>
            </a:srgbClr>
          </a:solidFill>
          <a:ln w="38100">
            <a:solidFill>
              <a:srgbClr val="002060"/>
            </a:solidFill>
            <a:extLst>
              <a:ext uri="{C807C97D-BFC1-408E-A445-0C87EB9F89A2}">
                <ask:lineSketchStyleProps xmlns:ask="http://schemas.microsoft.com/office/drawing/2018/sketchyshapes" sd="2129858240">
                  <a:custGeom>
                    <a:avLst/>
                    <a:gdLst>
                      <a:gd name="connsiteX0" fmla="*/ 0 w 11887200"/>
                      <a:gd name="connsiteY0" fmla="*/ 769613 h 3815255"/>
                      <a:gd name="connsiteX1" fmla="*/ 1133702 w 11887200"/>
                      <a:gd name="connsiteY1" fmla="*/ 0 h 3815255"/>
                      <a:gd name="connsiteX2" fmla="*/ 2507959 w 11887200"/>
                      <a:gd name="connsiteY2" fmla="*/ 0 h 3815255"/>
                      <a:gd name="connsiteX3" fmla="*/ 3689820 w 11887200"/>
                      <a:gd name="connsiteY3" fmla="*/ 0 h 3815255"/>
                      <a:gd name="connsiteX4" fmla="*/ 4871681 w 11887200"/>
                      <a:gd name="connsiteY4" fmla="*/ 0 h 3815255"/>
                      <a:gd name="connsiteX5" fmla="*/ 6342135 w 11887200"/>
                      <a:gd name="connsiteY5" fmla="*/ 0 h 3815255"/>
                      <a:gd name="connsiteX6" fmla="*/ 7427796 w 11887200"/>
                      <a:gd name="connsiteY6" fmla="*/ 0 h 3815255"/>
                      <a:gd name="connsiteX7" fmla="*/ 8609657 w 11887200"/>
                      <a:gd name="connsiteY7" fmla="*/ 0 h 3815255"/>
                      <a:gd name="connsiteX8" fmla="*/ 10753497 w 11887200"/>
                      <a:gd name="connsiteY8" fmla="*/ 0 h 3815255"/>
                      <a:gd name="connsiteX9" fmla="*/ 11887200 w 11887200"/>
                      <a:gd name="connsiteY9" fmla="*/ 769613 h 3815255"/>
                      <a:gd name="connsiteX10" fmla="*/ 11887200 w 11887200"/>
                      <a:gd name="connsiteY10" fmla="*/ 1551050 h 3815255"/>
                      <a:gd name="connsiteX11" fmla="*/ 11887200 w 11887200"/>
                      <a:gd name="connsiteY11" fmla="*/ 2309725 h 3815255"/>
                      <a:gd name="connsiteX12" fmla="*/ 11887200 w 11887200"/>
                      <a:gd name="connsiteY12" fmla="*/ 3045641 h 3815255"/>
                      <a:gd name="connsiteX13" fmla="*/ 10753497 w 11887200"/>
                      <a:gd name="connsiteY13" fmla="*/ 3815255 h 3815255"/>
                      <a:gd name="connsiteX14" fmla="*/ 9379240 w 11887200"/>
                      <a:gd name="connsiteY14" fmla="*/ 3815255 h 3815255"/>
                      <a:gd name="connsiteX15" fmla="*/ 8004985 w 11887200"/>
                      <a:gd name="connsiteY15" fmla="*/ 3815255 h 3815255"/>
                      <a:gd name="connsiteX16" fmla="*/ 6534529 w 11887200"/>
                      <a:gd name="connsiteY16" fmla="*/ 3815255 h 3815255"/>
                      <a:gd name="connsiteX17" fmla="*/ 5160274 w 11887200"/>
                      <a:gd name="connsiteY17" fmla="*/ 3815255 h 3815255"/>
                      <a:gd name="connsiteX18" fmla="*/ 3882214 w 11887200"/>
                      <a:gd name="connsiteY18" fmla="*/ 3815255 h 3815255"/>
                      <a:gd name="connsiteX19" fmla="*/ 2604156 w 11887200"/>
                      <a:gd name="connsiteY19" fmla="*/ 3815255 h 3815255"/>
                      <a:gd name="connsiteX20" fmla="*/ 1133702 w 11887200"/>
                      <a:gd name="connsiteY20" fmla="*/ 3815255 h 3815255"/>
                      <a:gd name="connsiteX21" fmla="*/ 0 w 11887200"/>
                      <a:gd name="connsiteY21" fmla="*/ 3045641 h 3815255"/>
                      <a:gd name="connsiteX22" fmla="*/ 0 w 11887200"/>
                      <a:gd name="connsiteY22" fmla="*/ 2286966 h 3815255"/>
                      <a:gd name="connsiteX23" fmla="*/ 0 w 11887200"/>
                      <a:gd name="connsiteY23" fmla="*/ 1482768 h 3815255"/>
                      <a:gd name="connsiteX24" fmla="*/ 0 w 11887200"/>
                      <a:gd name="connsiteY24" fmla="*/ 769613 h 3815255"/>
                      <a:gd name="connsiteX0" fmla="*/ 0 w 11887200"/>
                      <a:gd name="connsiteY0" fmla="*/ 769613 h 3815255"/>
                      <a:gd name="connsiteX1" fmla="*/ 1133702 w 11887200"/>
                      <a:gd name="connsiteY1" fmla="*/ 0 h 3815255"/>
                      <a:gd name="connsiteX2" fmla="*/ 2604156 w 11887200"/>
                      <a:gd name="connsiteY2" fmla="*/ 0 h 3815255"/>
                      <a:gd name="connsiteX3" fmla="*/ 3786017 w 11887200"/>
                      <a:gd name="connsiteY3" fmla="*/ 0 h 3815255"/>
                      <a:gd name="connsiteX4" fmla="*/ 4967878 w 11887200"/>
                      <a:gd name="connsiteY4" fmla="*/ 0 h 3815255"/>
                      <a:gd name="connsiteX5" fmla="*/ 6438332 w 11887200"/>
                      <a:gd name="connsiteY5" fmla="*/ 0 h 3815255"/>
                      <a:gd name="connsiteX6" fmla="*/ 7716389 w 11887200"/>
                      <a:gd name="connsiteY6" fmla="*/ 0 h 3815255"/>
                      <a:gd name="connsiteX7" fmla="*/ 9283043 w 11887200"/>
                      <a:gd name="connsiteY7" fmla="*/ 0 h 3815255"/>
                      <a:gd name="connsiteX8" fmla="*/ 10753497 w 11887200"/>
                      <a:gd name="connsiteY8" fmla="*/ 0 h 3815255"/>
                      <a:gd name="connsiteX9" fmla="*/ 11887200 w 11887200"/>
                      <a:gd name="connsiteY9" fmla="*/ 769613 h 3815255"/>
                      <a:gd name="connsiteX10" fmla="*/ 11887200 w 11887200"/>
                      <a:gd name="connsiteY10" fmla="*/ 1482768 h 3815255"/>
                      <a:gd name="connsiteX11" fmla="*/ 11887200 w 11887200"/>
                      <a:gd name="connsiteY11" fmla="*/ 2286966 h 3815255"/>
                      <a:gd name="connsiteX12" fmla="*/ 11887200 w 11887200"/>
                      <a:gd name="connsiteY12" fmla="*/ 3045641 h 3815255"/>
                      <a:gd name="connsiteX13" fmla="*/ 10753497 w 11887200"/>
                      <a:gd name="connsiteY13" fmla="*/ 3815255 h 3815255"/>
                      <a:gd name="connsiteX14" fmla="*/ 9667833 w 11887200"/>
                      <a:gd name="connsiteY14" fmla="*/ 3815255 h 3815255"/>
                      <a:gd name="connsiteX15" fmla="*/ 8101182 w 11887200"/>
                      <a:gd name="connsiteY15" fmla="*/ 3815255 h 3815255"/>
                      <a:gd name="connsiteX16" fmla="*/ 6823124 w 11887200"/>
                      <a:gd name="connsiteY16" fmla="*/ 3815255 h 3815255"/>
                      <a:gd name="connsiteX17" fmla="*/ 5545064 w 11887200"/>
                      <a:gd name="connsiteY17" fmla="*/ 3815255 h 3815255"/>
                      <a:gd name="connsiteX18" fmla="*/ 3978413 w 11887200"/>
                      <a:gd name="connsiteY18" fmla="*/ 3815255 h 3815255"/>
                      <a:gd name="connsiteX19" fmla="*/ 2507959 w 11887200"/>
                      <a:gd name="connsiteY19" fmla="*/ 3815255 h 3815255"/>
                      <a:gd name="connsiteX20" fmla="*/ 1133702 w 11887200"/>
                      <a:gd name="connsiteY20" fmla="*/ 3815255 h 3815255"/>
                      <a:gd name="connsiteX21" fmla="*/ 0 w 11887200"/>
                      <a:gd name="connsiteY21" fmla="*/ 3045641 h 3815255"/>
                      <a:gd name="connsiteX22" fmla="*/ 0 w 11887200"/>
                      <a:gd name="connsiteY22" fmla="*/ 2286966 h 3815255"/>
                      <a:gd name="connsiteX23" fmla="*/ 0 w 11887200"/>
                      <a:gd name="connsiteY23" fmla="*/ 1551050 h 3815255"/>
                      <a:gd name="connsiteX24" fmla="*/ 0 w 11887200"/>
                      <a:gd name="connsiteY24" fmla="*/ 769613 h 3815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887200" h="3815255" fill="none" extrusionOk="0">
                        <a:moveTo>
                          <a:pt x="0" y="769613"/>
                        </a:moveTo>
                        <a:cubicBezTo>
                          <a:pt x="-36652" y="389704"/>
                          <a:pt x="517945" y="2193"/>
                          <a:pt x="1133702" y="0"/>
                        </a:cubicBezTo>
                        <a:cubicBezTo>
                          <a:pt x="1489464" y="10545"/>
                          <a:pt x="2072200" y="42912"/>
                          <a:pt x="2507959" y="0"/>
                        </a:cubicBezTo>
                        <a:cubicBezTo>
                          <a:pt x="3031877" y="30861"/>
                          <a:pt x="3131280" y="22299"/>
                          <a:pt x="3689820" y="0"/>
                        </a:cubicBezTo>
                        <a:cubicBezTo>
                          <a:pt x="4216168" y="-47960"/>
                          <a:pt x="4475482" y="68578"/>
                          <a:pt x="4871681" y="0"/>
                        </a:cubicBezTo>
                        <a:cubicBezTo>
                          <a:pt x="5289806" y="-32597"/>
                          <a:pt x="5972235" y="76545"/>
                          <a:pt x="6342135" y="0"/>
                        </a:cubicBezTo>
                        <a:cubicBezTo>
                          <a:pt x="6700007" y="-6571"/>
                          <a:pt x="7126606" y="-21306"/>
                          <a:pt x="7427796" y="0"/>
                        </a:cubicBezTo>
                        <a:cubicBezTo>
                          <a:pt x="7670141" y="59169"/>
                          <a:pt x="8123515" y="-24716"/>
                          <a:pt x="8609657" y="0"/>
                        </a:cubicBezTo>
                        <a:cubicBezTo>
                          <a:pt x="8972049" y="-86107"/>
                          <a:pt x="10159809" y="30441"/>
                          <a:pt x="10753497" y="0"/>
                        </a:cubicBezTo>
                        <a:cubicBezTo>
                          <a:pt x="11376794" y="-102055"/>
                          <a:pt x="11851261" y="281398"/>
                          <a:pt x="11887200" y="769613"/>
                        </a:cubicBezTo>
                        <a:cubicBezTo>
                          <a:pt x="11933988" y="1144859"/>
                          <a:pt x="11892315" y="1284237"/>
                          <a:pt x="11887200" y="1551050"/>
                        </a:cubicBezTo>
                        <a:cubicBezTo>
                          <a:pt x="11824554" y="1800479"/>
                          <a:pt x="11897062" y="1988362"/>
                          <a:pt x="11887200" y="2309725"/>
                        </a:cubicBezTo>
                        <a:cubicBezTo>
                          <a:pt x="11866849" y="2623136"/>
                          <a:pt x="11910880" y="2776436"/>
                          <a:pt x="11887200" y="3045641"/>
                        </a:cubicBezTo>
                        <a:cubicBezTo>
                          <a:pt x="11908845" y="3470042"/>
                          <a:pt x="11364629" y="3771432"/>
                          <a:pt x="10753497" y="3815255"/>
                        </a:cubicBezTo>
                        <a:cubicBezTo>
                          <a:pt x="10149596" y="3803749"/>
                          <a:pt x="9917882" y="3831734"/>
                          <a:pt x="9379240" y="3815255"/>
                        </a:cubicBezTo>
                        <a:cubicBezTo>
                          <a:pt x="8826724" y="3713789"/>
                          <a:pt x="8449858" y="3844029"/>
                          <a:pt x="8004985" y="3815255"/>
                        </a:cubicBezTo>
                        <a:cubicBezTo>
                          <a:pt x="7456339" y="3805920"/>
                          <a:pt x="7259131" y="3799957"/>
                          <a:pt x="6534529" y="3815255"/>
                        </a:cubicBezTo>
                        <a:cubicBezTo>
                          <a:pt x="5809185" y="3851836"/>
                          <a:pt x="5482195" y="3827069"/>
                          <a:pt x="5160274" y="3815255"/>
                        </a:cubicBezTo>
                        <a:cubicBezTo>
                          <a:pt x="4867081" y="3892420"/>
                          <a:pt x="4154455" y="3758446"/>
                          <a:pt x="3882214" y="3815255"/>
                        </a:cubicBezTo>
                        <a:cubicBezTo>
                          <a:pt x="3573721" y="3754492"/>
                          <a:pt x="2945154" y="3837446"/>
                          <a:pt x="2604156" y="3815255"/>
                        </a:cubicBezTo>
                        <a:cubicBezTo>
                          <a:pt x="2276781" y="3783142"/>
                          <a:pt x="1867381" y="3846955"/>
                          <a:pt x="1133702" y="3815255"/>
                        </a:cubicBezTo>
                        <a:cubicBezTo>
                          <a:pt x="546570" y="3830673"/>
                          <a:pt x="190100" y="3456086"/>
                          <a:pt x="0" y="3045641"/>
                        </a:cubicBezTo>
                        <a:cubicBezTo>
                          <a:pt x="69807" y="2787601"/>
                          <a:pt x="-40161" y="2515175"/>
                          <a:pt x="0" y="2286966"/>
                        </a:cubicBezTo>
                        <a:cubicBezTo>
                          <a:pt x="22103" y="2052279"/>
                          <a:pt x="27897" y="1843537"/>
                          <a:pt x="0" y="1482768"/>
                        </a:cubicBezTo>
                        <a:cubicBezTo>
                          <a:pt x="-22847" y="1187307"/>
                          <a:pt x="-53341" y="960453"/>
                          <a:pt x="0" y="769613"/>
                        </a:cubicBezTo>
                        <a:close/>
                      </a:path>
                      <a:path w="11887200" h="3815255" stroke="0" extrusionOk="0">
                        <a:moveTo>
                          <a:pt x="0" y="769613"/>
                        </a:moveTo>
                        <a:cubicBezTo>
                          <a:pt x="98880" y="332494"/>
                          <a:pt x="532930" y="20918"/>
                          <a:pt x="1133702" y="0"/>
                        </a:cubicBezTo>
                        <a:cubicBezTo>
                          <a:pt x="1518598" y="-9627"/>
                          <a:pt x="2259182" y="-44622"/>
                          <a:pt x="2604156" y="0"/>
                        </a:cubicBezTo>
                        <a:cubicBezTo>
                          <a:pt x="2927759" y="-18360"/>
                          <a:pt x="3373647" y="-24946"/>
                          <a:pt x="3786017" y="0"/>
                        </a:cubicBezTo>
                        <a:cubicBezTo>
                          <a:pt x="4199209" y="65780"/>
                          <a:pt x="4697122" y="7368"/>
                          <a:pt x="4967878" y="0"/>
                        </a:cubicBezTo>
                        <a:cubicBezTo>
                          <a:pt x="5203271" y="-12215"/>
                          <a:pt x="5864837" y="36030"/>
                          <a:pt x="6438332" y="0"/>
                        </a:cubicBezTo>
                        <a:cubicBezTo>
                          <a:pt x="6893896" y="-15116"/>
                          <a:pt x="7345017" y="-24177"/>
                          <a:pt x="7716389" y="0"/>
                        </a:cubicBezTo>
                        <a:cubicBezTo>
                          <a:pt x="8103894" y="25939"/>
                          <a:pt x="8918305" y="64104"/>
                          <a:pt x="9283043" y="0"/>
                        </a:cubicBezTo>
                        <a:cubicBezTo>
                          <a:pt x="9725802" y="52088"/>
                          <a:pt x="10257573" y="85642"/>
                          <a:pt x="10753497" y="0"/>
                        </a:cubicBezTo>
                        <a:cubicBezTo>
                          <a:pt x="11191937" y="56016"/>
                          <a:pt x="11993733" y="200352"/>
                          <a:pt x="11887200" y="769613"/>
                        </a:cubicBezTo>
                        <a:cubicBezTo>
                          <a:pt x="11881070" y="966654"/>
                          <a:pt x="11860668" y="1296278"/>
                          <a:pt x="11887200" y="1482768"/>
                        </a:cubicBezTo>
                        <a:cubicBezTo>
                          <a:pt x="11943399" y="1630772"/>
                          <a:pt x="11858434" y="2057120"/>
                          <a:pt x="11887200" y="2286966"/>
                        </a:cubicBezTo>
                        <a:cubicBezTo>
                          <a:pt x="11921033" y="2593490"/>
                          <a:pt x="11886101" y="2694437"/>
                          <a:pt x="11887200" y="3045641"/>
                        </a:cubicBezTo>
                        <a:cubicBezTo>
                          <a:pt x="11885325" y="3330428"/>
                          <a:pt x="11188043" y="3757581"/>
                          <a:pt x="10753497" y="3815255"/>
                        </a:cubicBezTo>
                        <a:cubicBezTo>
                          <a:pt x="10559566" y="3783898"/>
                          <a:pt x="9948870" y="3824090"/>
                          <a:pt x="9667833" y="3815255"/>
                        </a:cubicBezTo>
                        <a:cubicBezTo>
                          <a:pt x="9297178" y="3848765"/>
                          <a:pt x="8674237" y="3852294"/>
                          <a:pt x="8101182" y="3815255"/>
                        </a:cubicBezTo>
                        <a:cubicBezTo>
                          <a:pt x="7536885" y="3762231"/>
                          <a:pt x="7280929" y="3778844"/>
                          <a:pt x="6823124" y="3815255"/>
                        </a:cubicBezTo>
                        <a:cubicBezTo>
                          <a:pt x="6358957" y="3824993"/>
                          <a:pt x="5961177" y="3889638"/>
                          <a:pt x="5545064" y="3815255"/>
                        </a:cubicBezTo>
                        <a:cubicBezTo>
                          <a:pt x="5197151" y="3724266"/>
                          <a:pt x="4756075" y="3808077"/>
                          <a:pt x="3978413" y="3815255"/>
                        </a:cubicBezTo>
                        <a:cubicBezTo>
                          <a:pt x="3211773" y="3826165"/>
                          <a:pt x="3232440" y="3852587"/>
                          <a:pt x="2507959" y="3815255"/>
                        </a:cubicBezTo>
                        <a:cubicBezTo>
                          <a:pt x="1810798" y="3810336"/>
                          <a:pt x="1429374" y="3876561"/>
                          <a:pt x="1133702" y="3815255"/>
                        </a:cubicBezTo>
                        <a:cubicBezTo>
                          <a:pt x="544961" y="3727199"/>
                          <a:pt x="15255" y="3524065"/>
                          <a:pt x="0" y="3045641"/>
                        </a:cubicBezTo>
                        <a:cubicBezTo>
                          <a:pt x="17836" y="2792341"/>
                          <a:pt x="-57400" y="2682933"/>
                          <a:pt x="0" y="2286966"/>
                        </a:cubicBezTo>
                        <a:cubicBezTo>
                          <a:pt x="28700" y="1915351"/>
                          <a:pt x="14206" y="1919403"/>
                          <a:pt x="0" y="1551050"/>
                        </a:cubicBezTo>
                        <a:cubicBezTo>
                          <a:pt x="-1812" y="1182625"/>
                          <a:pt x="334" y="996752"/>
                          <a:pt x="0" y="769613"/>
                        </a:cubicBezTo>
                        <a:close/>
                      </a:path>
                      <a:path w="11887200" h="3815255" fill="none" stroke="0" extrusionOk="0">
                        <a:moveTo>
                          <a:pt x="0" y="769613"/>
                        </a:moveTo>
                        <a:cubicBezTo>
                          <a:pt x="-23451" y="339009"/>
                          <a:pt x="656686" y="201389"/>
                          <a:pt x="1133702" y="0"/>
                        </a:cubicBezTo>
                        <a:cubicBezTo>
                          <a:pt x="1354933" y="23040"/>
                          <a:pt x="1935936" y="-4399"/>
                          <a:pt x="2507959" y="0"/>
                        </a:cubicBezTo>
                        <a:cubicBezTo>
                          <a:pt x="3037950" y="34363"/>
                          <a:pt x="3097902" y="35535"/>
                          <a:pt x="3689820" y="0"/>
                        </a:cubicBezTo>
                        <a:cubicBezTo>
                          <a:pt x="4230091" y="-24012"/>
                          <a:pt x="4486698" y="4848"/>
                          <a:pt x="4871681" y="0"/>
                        </a:cubicBezTo>
                        <a:cubicBezTo>
                          <a:pt x="5353073" y="-41297"/>
                          <a:pt x="6046991" y="-3126"/>
                          <a:pt x="6342135" y="0"/>
                        </a:cubicBezTo>
                        <a:cubicBezTo>
                          <a:pt x="6642338" y="-77634"/>
                          <a:pt x="7108844" y="-18442"/>
                          <a:pt x="7427796" y="0"/>
                        </a:cubicBezTo>
                        <a:cubicBezTo>
                          <a:pt x="7760612" y="-38736"/>
                          <a:pt x="8167225" y="70362"/>
                          <a:pt x="8609657" y="0"/>
                        </a:cubicBezTo>
                        <a:cubicBezTo>
                          <a:pt x="8978641" y="-15390"/>
                          <a:pt x="9991238" y="-18234"/>
                          <a:pt x="10753497" y="0"/>
                        </a:cubicBezTo>
                        <a:cubicBezTo>
                          <a:pt x="11297105" y="-90961"/>
                          <a:pt x="11891402" y="242533"/>
                          <a:pt x="11887200" y="769613"/>
                        </a:cubicBezTo>
                        <a:cubicBezTo>
                          <a:pt x="11929384" y="1133018"/>
                          <a:pt x="11951960" y="1277323"/>
                          <a:pt x="11887200" y="1551050"/>
                        </a:cubicBezTo>
                        <a:cubicBezTo>
                          <a:pt x="11837343" y="1837948"/>
                          <a:pt x="11905907" y="1957973"/>
                          <a:pt x="11887200" y="2309725"/>
                        </a:cubicBezTo>
                        <a:cubicBezTo>
                          <a:pt x="11863064" y="2602805"/>
                          <a:pt x="11879170" y="2822526"/>
                          <a:pt x="11887200" y="3045641"/>
                        </a:cubicBezTo>
                        <a:cubicBezTo>
                          <a:pt x="12086111" y="3424653"/>
                          <a:pt x="11324653" y="3819753"/>
                          <a:pt x="10753497" y="3815255"/>
                        </a:cubicBezTo>
                        <a:cubicBezTo>
                          <a:pt x="10120644" y="3803975"/>
                          <a:pt x="9916512" y="3795151"/>
                          <a:pt x="9379240" y="3815255"/>
                        </a:cubicBezTo>
                        <a:cubicBezTo>
                          <a:pt x="8879978" y="3787811"/>
                          <a:pt x="8447519" y="3770046"/>
                          <a:pt x="8004985" y="3815255"/>
                        </a:cubicBezTo>
                        <a:cubicBezTo>
                          <a:pt x="7496377" y="3791687"/>
                          <a:pt x="7233833" y="3791741"/>
                          <a:pt x="6534529" y="3815255"/>
                        </a:cubicBezTo>
                        <a:cubicBezTo>
                          <a:pt x="5805996" y="3852354"/>
                          <a:pt x="5550469" y="3777246"/>
                          <a:pt x="5160274" y="3815255"/>
                        </a:cubicBezTo>
                        <a:cubicBezTo>
                          <a:pt x="4873941" y="3861592"/>
                          <a:pt x="4172901" y="3825103"/>
                          <a:pt x="3882214" y="3815255"/>
                        </a:cubicBezTo>
                        <a:cubicBezTo>
                          <a:pt x="3623827" y="3856177"/>
                          <a:pt x="2865596" y="3828875"/>
                          <a:pt x="2604156" y="3815255"/>
                        </a:cubicBezTo>
                        <a:cubicBezTo>
                          <a:pt x="2264329" y="3845417"/>
                          <a:pt x="1880180" y="3838706"/>
                          <a:pt x="1133702" y="3815255"/>
                        </a:cubicBezTo>
                        <a:cubicBezTo>
                          <a:pt x="520994" y="3858982"/>
                          <a:pt x="157457" y="3456178"/>
                          <a:pt x="0" y="3045641"/>
                        </a:cubicBezTo>
                        <a:cubicBezTo>
                          <a:pt x="40430" y="2725877"/>
                          <a:pt x="-4621" y="2503470"/>
                          <a:pt x="0" y="2286966"/>
                        </a:cubicBezTo>
                        <a:cubicBezTo>
                          <a:pt x="-36378" y="2111962"/>
                          <a:pt x="-1728" y="1778122"/>
                          <a:pt x="0" y="1482768"/>
                        </a:cubicBezTo>
                        <a:cubicBezTo>
                          <a:pt x="-25258" y="1215840"/>
                          <a:pt x="-68180" y="966600"/>
                          <a:pt x="0" y="76961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50000"/>
              </a:lnSpc>
              <a:buClr>
                <a:srgbClr val="000000"/>
              </a:buClr>
            </a:pPr>
            <a:r>
              <a:rPr lang="en-US" sz="4400" kern="0" dirty="0">
                <a:solidFill>
                  <a:srgbClr val="000000"/>
                </a:solidFill>
                <a:latin typeface="UTM Avo" panose="02040603050506020204" pitchFamily="18" charset="0"/>
                <a:cs typeface="Calibri" panose="020F0502020204030204" pitchFamily="34" charset="0"/>
                <a:sym typeface="Arial"/>
              </a:rPr>
              <a:t>- </a:t>
            </a:r>
            <a:r>
              <a:rPr lang="en-US" sz="4400" kern="0" dirty="0" err="1">
                <a:solidFill>
                  <a:srgbClr val="000000"/>
                </a:solidFill>
                <a:latin typeface="UTM Avo" panose="02040603050506020204" pitchFamily="18" charset="0"/>
                <a:cs typeface="Calibri" panose="020F0502020204030204" pitchFamily="34" charset="0"/>
                <a:sym typeface="Arial"/>
              </a:rPr>
              <a:t>Mỗi</a:t>
            </a:r>
            <a:r>
              <a:rPr lang="en-US" sz="4400" kern="0" dirty="0">
                <a:solidFill>
                  <a:srgbClr val="000000"/>
                </a:solidFill>
                <a:latin typeface="UTM Avo" panose="02040603050506020204" pitchFamily="18" charset="0"/>
                <a:cs typeface="Calibri" panose="020F0502020204030204" pitchFamily="34" charset="0"/>
                <a:sym typeface="Arial"/>
              </a:rPr>
              <a:t> </a:t>
            </a:r>
            <a:r>
              <a:rPr lang="en-US" sz="4400" kern="0" dirty="0" err="1">
                <a:solidFill>
                  <a:srgbClr val="000000"/>
                </a:solidFill>
                <a:latin typeface="UTM Avo" panose="02040603050506020204" pitchFamily="18" charset="0"/>
                <a:cs typeface="Calibri" panose="020F0502020204030204" pitchFamily="34" charset="0"/>
                <a:sym typeface="Arial"/>
              </a:rPr>
              <a:t>nhóm</a:t>
            </a:r>
            <a:r>
              <a:rPr lang="en-US" sz="4400" kern="0" dirty="0">
                <a:solidFill>
                  <a:srgbClr val="000000"/>
                </a:solidFill>
                <a:latin typeface="UTM Avo" panose="02040603050506020204" pitchFamily="18" charset="0"/>
                <a:cs typeface="Calibri" panose="020F0502020204030204" pitchFamily="34" charset="0"/>
                <a:sym typeface="Arial"/>
              </a:rPr>
              <a:t> 5 </a:t>
            </a:r>
            <a:r>
              <a:rPr lang="en-US" sz="4400" kern="0" dirty="0" err="1">
                <a:solidFill>
                  <a:srgbClr val="000000"/>
                </a:solidFill>
                <a:latin typeface="UTM Avo" panose="02040603050506020204" pitchFamily="18" charset="0"/>
                <a:cs typeface="Calibri" panose="020F0502020204030204" pitchFamily="34" charset="0"/>
                <a:sym typeface="Arial"/>
              </a:rPr>
              <a:t>bạn</a:t>
            </a:r>
            <a:r>
              <a:rPr lang="en-US" sz="4400" kern="0" dirty="0">
                <a:solidFill>
                  <a:srgbClr val="000000"/>
                </a:solidFill>
                <a:latin typeface="UTM Avo" panose="02040603050506020204" pitchFamily="18" charset="0"/>
                <a:cs typeface="Calibri" panose="020F0502020204030204" pitchFamily="34" charset="0"/>
                <a:sym typeface="Arial"/>
              </a:rPr>
              <a:t>.</a:t>
            </a:r>
          </a:p>
          <a:p>
            <a:pPr marL="757748" algn="just" defTabSz="1219170">
              <a:lnSpc>
                <a:spcPct val="150000"/>
              </a:lnSpc>
              <a:buClr>
                <a:srgbClr val="000000"/>
              </a:buClr>
            </a:pPr>
            <a:r>
              <a:rPr lang="en-US" sz="4400" kern="0" dirty="0">
                <a:solidFill>
                  <a:srgbClr val="000000"/>
                </a:solidFill>
                <a:latin typeface="UTM Avo" panose="02040603050506020204" pitchFamily="18" charset="0"/>
                <a:cs typeface="Calibri" panose="020F0502020204030204" pitchFamily="34" charset="0"/>
                <a:sym typeface="Arial"/>
              </a:rPr>
              <a:t>- </a:t>
            </a:r>
            <a:r>
              <a:rPr lang="en-US" sz="4400" kern="0" dirty="0" err="1">
                <a:solidFill>
                  <a:srgbClr val="000000"/>
                </a:solidFill>
                <a:latin typeface="UTM Avo" panose="02040603050506020204" pitchFamily="18" charset="0"/>
                <a:cs typeface="Calibri" panose="020F0502020204030204" pitchFamily="34" charset="0"/>
                <a:sym typeface="Arial"/>
              </a:rPr>
              <a:t>Đọc</a:t>
            </a:r>
            <a:r>
              <a:rPr lang="en-US" sz="4400" kern="0" dirty="0">
                <a:solidFill>
                  <a:srgbClr val="000000"/>
                </a:solidFill>
                <a:latin typeface="UTM Avo" panose="02040603050506020204" pitchFamily="18" charset="0"/>
                <a:cs typeface="Calibri" panose="020F0502020204030204" pitchFamily="34" charset="0"/>
                <a:sym typeface="Arial"/>
              </a:rPr>
              <a:t> </a:t>
            </a:r>
            <a:r>
              <a:rPr lang="en-US" sz="4400" kern="0" dirty="0" err="1">
                <a:solidFill>
                  <a:srgbClr val="000000"/>
                </a:solidFill>
                <a:latin typeface="UTM Avo" panose="02040603050506020204" pitchFamily="18" charset="0"/>
                <a:cs typeface="Calibri" panose="020F0502020204030204" pitchFamily="34" charset="0"/>
                <a:sym typeface="Arial"/>
              </a:rPr>
              <a:t>nối</a:t>
            </a:r>
            <a:r>
              <a:rPr lang="en-US" sz="4400" kern="0" dirty="0">
                <a:solidFill>
                  <a:srgbClr val="000000"/>
                </a:solidFill>
                <a:latin typeface="UTM Avo" panose="02040603050506020204" pitchFamily="18" charset="0"/>
                <a:cs typeface="Calibri" panose="020F0502020204030204" pitchFamily="34" charset="0"/>
                <a:sym typeface="Arial"/>
              </a:rPr>
              <a:t> </a:t>
            </a:r>
            <a:r>
              <a:rPr lang="en-US" sz="4400" kern="0" dirty="0" err="1">
                <a:solidFill>
                  <a:srgbClr val="000000"/>
                </a:solidFill>
                <a:latin typeface="UTM Avo" panose="02040603050506020204" pitchFamily="18" charset="0"/>
                <a:cs typeface="Calibri" panose="020F0502020204030204" pitchFamily="34" charset="0"/>
                <a:sym typeface="Arial"/>
              </a:rPr>
              <a:t>tiếp</a:t>
            </a:r>
            <a:r>
              <a:rPr lang="en-US" sz="4400" kern="0" dirty="0">
                <a:solidFill>
                  <a:srgbClr val="000000"/>
                </a:solidFill>
                <a:latin typeface="UTM Avo" panose="02040603050506020204" pitchFamily="18" charset="0"/>
                <a:cs typeface="Calibri" panose="020F0502020204030204" pitchFamily="34" charset="0"/>
                <a:sym typeface="Arial"/>
              </a:rPr>
              <a:t> </a:t>
            </a:r>
            <a:r>
              <a:rPr lang="en-US" sz="4400" kern="0" dirty="0" err="1">
                <a:solidFill>
                  <a:srgbClr val="000000"/>
                </a:solidFill>
                <a:latin typeface="UTM Avo" panose="02040603050506020204" pitchFamily="18" charset="0"/>
                <a:cs typeface="Calibri" panose="020F0502020204030204" pitchFamily="34" charset="0"/>
                <a:sym typeface="Arial"/>
              </a:rPr>
              <a:t>trong</a:t>
            </a:r>
            <a:r>
              <a:rPr lang="en-US" sz="4400" kern="0" dirty="0">
                <a:solidFill>
                  <a:srgbClr val="000000"/>
                </a:solidFill>
                <a:latin typeface="UTM Avo" panose="02040603050506020204" pitchFamily="18" charset="0"/>
                <a:cs typeface="Calibri" panose="020F0502020204030204" pitchFamily="34" charset="0"/>
                <a:sym typeface="Arial"/>
              </a:rPr>
              <a:t> </a:t>
            </a:r>
            <a:r>
              <a:rPr lang="en-US" sz="4400" kern="0" dirty="0" err="1">
                <a:solidFill>
                  <a:srgbClr val="000000"/>
                </a:solidFill>
                <a:latin typeface="UTM Avo" panose="02040603050506020204" pitchFamily="18" charset="0"/>
                <a:cs typeface="Calibri" panose="020F0502020204030204" pitchFamily="34" charset="0"/>
                <a:sym typeface="Arial"/>
              </a:rPr>
              <a:t>nhóm</a:t>
            </a:r>
            <a:r>
              <a:rPr lang="en-US" sz="4400" kern="0" dirty="0">
                <a:solidFill>
                  <a:srgbClr val="000000"/>
                </a:solidFill>
                <a:latin typeface="UTM Avo" panose="02040603050506020204" pitchFamily="18" charset="0"/>
                <a:cs typeface="Calibri" panose="020F0502020204030204" pitchFamily="34" charset="0"/>
                <a:sym typeface="Arial"/>
              </a:rPr>
              <a:t>.</a:t>
            </a:r>
          </a:p>
          <a:p>
            <a:pPr marL="757748" algn="just" defTabSz="1219170">
              <a:lnSpc>
                <a:spcPct val="150000"/>
              </a:lnSpc>
              <a:buClr>
                <a:srgbClr val="000000"/>
              </a:buClr>
            </a:pPr>
            <a:r>
              <a:rPr lang="en-US" sz="4400" kern="0" dirty="0">
                <a:solidFill>
                  <a:srgbClr val="000000"/>
                </a:solidFill>
                <a:latin typeface="UTM Avo" panose="02040603050506020204" pitchFamily="18" charset="0"/>
                <a:cs typeface="Calibri" panose="020F0502020204030204" pitchFamily="34" charset="0"/>
                <a:sym typeface="Arial"/>
              </a:rPr>
              <a:t>- </a:t>
            </a:r>
            <a:r>
              <a:rPr lang="en-US" sz="4400" kern="0" dirty="0" err="1">
                <a:solidFill>
                  <a:srgbClr val="000000"/>
                </a:solidFill>
                <a:latin typeface="UTM Avo" panose="02040603050506020204" pitchFamily="18" charset="0"/>
                <a:cs typeface="Calibri" panose="020F0502020204030204" pitchFamily="34" charset="0"/>
                <a:sym typeface="Arial"/>
              </a:rPr>
              <a:t>Một</a:t>
            </a:r>
            <a:r>
              <a:rPr lang="en-US" sz="4400" kern="0" dirty="0">
                <a:solidFill>
                  <a:srgbClr val="000000"/>
                </a:solidFill>
                <a:latin typeface="UTM Avo" panose="02040603050506020204" pitchFamily="18" charset="0"/>
                <a:cs typeface="Calibri" panose="020F0502020204030204" pitchFamily="34" charset="0"/>
                <a:sym typeface="Arial"/>
              </a:rPr>
              <a:t> </a:t>
            </a:r>
            <a:r>
              <a:rPr lang="en-US" sz="4400" kern="0" dirty="0" err="1">
                <a:solidFill>
                  <a:srgbClr val="000000"/>
                </a:solidFill>
                <a:latin typeface="UTM Avo" panose="02040603050506020204" pitchFamily="18" charset="0"/>
                <a:cs typeface="Calibri" panose="020F0502020204030204" pitchFamily="34" charset="0"/>
                <a:sym typeface="Arial"/>
              </a:rPr>
              <a:t>số</a:t>
            </a:r>
            <a:r>
              <a:rPr lang="en-US" sz="4400" kern="0" dirty="0">
                <a:solidFill>
                  <a:srgbClr val="000000"/>
                </a:solidFill>
                <a:latin typeface="UTM Avo" panose="02040603050506020204" pitchFamily="18" charset="0"/>
                <a:cs typeface="Calibri" panose="020F0502020204030204" pitchFamily="34" charset="0"/>
                <a:sym typeface="Arial"/>
              </a:rPr>
              <a:t> </a:t>
            </a:r>
            <a:r>
              <a:rPr lang="en-US" sz="4400" kern="0" dirty="0" err="1">
                <a:solidFill>
                  <a:srgbClr val="000000"/>
                </a:solidFill>
                <a:latin typeface="UTM Avo" panose="02040603050506020204" pitchFamily="18" charset="0"/>
                <a:cs typeface="Calibri" panose="020F0502020204030204" pitchFamily="34" charset="0"/>
                <a:sym typeface="Arial"/>
              </a:rPr>
              <a:t>nhóm</a:t>
            </a:r>
            <a:r>
              <a:rPr lang="en-US" sz="4400" kern="0" dirty="0">
                <a:solidFill>
                  <a:srgbClr val="000000"/>
                </a:solidFill>
                <a:latin typeface="UTM Avo" panose="02040603050506020204" pitchFamily="18" charset="0"/>
                <a:cs typeface="Calibri" panose="020F0502020204030204" pitchFamily="34" charset="0"/>
                <a:sym typeface="Arial"/>
              </a:rPr>
              <a:t> </a:t>
            </a:r>
            <a:r>
              <a:rPr lang="en-US" sz="4400" kern="0" dirty="0" err="1">
                <a:solidFill>
                  <a:srgbClr val="000000"/>
                </a:solidFill>
                <a:latin typeface="UTM Avo" panose="02040603050506020204" pitchFamily="18" charset="0"/>
                <a:cs typeface="Calibri" panose="020F0502020204030204" pitchFamily="34" charset="0"/>
                <a:sym typeface="Arial"/>
              </a:rPr>
              <a:t>đọc</a:t>
            </a:r>
            <a:r>
              <a:rPr lang="en-US" sz="4400" kern="0" dirty="0">
                <a:solidFill>
                  <a:srgbClr val="000000"/>
                </a:solidFill>
                <a:latin typeface="UTM Avo" panose="02040603050506020204" pitchFamily="18" charset="0"/>
                <a:cs typeface="Calibri" panose="020F0502020204030204" pitchFamily="34" charset="0"/>
                <a:sym typeface="Arial"/>
              </a:rPr>
              <a:t> </a:t>
            </a:r>
            <a:r>
              <a:rPr lang="en-US" sz="4400" kern="0" dirty="0" err="1">
                <a:solidFill>
                  <a:srgbClr val="000000"/>
                </a:solidFill>
                <a:latin typeface="UTM Avo" panose="02040603050506020204" pitchFamily="18" charset="0"/>
                <a:cs typeface="Calibri" panose="020F0502020204030204" pitchFamily="34" charset="0"/>
                <a:sym typeface="Arial"/>
              </a:rPr>
              <a:t>nối</a:t>
            </a:r>
            <a:r>
              <a:rPr lang="en-US" sz="4400" kern="0" dirty="0">
                <a:solidFill>
                  <a:srgbClr val="000000"/>
                </a:solidFill>
                <a:latin typeface="UTM Avo" panose="02040603050506020204" pitchFamily="18" charset="0"/>
                <a:cs typeface="Calibri" panose="020F0502020204030204" pitchFamily="34" charset="0"/>
                <a:sym typeface="Arial"/>
              </a:rPr>
              <a:t> </a:t>
            </a:r>
            <a:r>
              <a:rPr lang="en-US" sz="4400" kern="0" dirty="0" err="1">
                <a:solidFill>
                  <a:srgbClr val="000000"/>
                </a:solidFill>
                <a:latin typeface="UTM Avo" panose="02040603050506020204" pitchFamily="18" charset="0"/>
                <a:cs typeface="Calibri" panose="020F0502020204030204" pitchFamily="34" charset="0"/>
                <a:sym typeface="Arial"/>
              </a:rPr>
              <a:t>tiếp</a:t>
            </a:r>
            <a:r>
              <a:rPr lang="en-US" sz="4400" kern="0" dirty="0">
                <a:solidFill>
                  <a:srgbClr val="000000"/>
                </a:solidFill>
                <a:latin typeface="UTM Avo" panose="02040603050506020204" pitchFamily="18" charset="0"/>
                <a:cs typeface="Calibri" panose="020F0502020204030204" pitchFamily="34" charset="0"/>
                <a:sym typeface="Arial"/>
              </a:rPr>
              <a:t> </a:t>
            </a:r>
            <a:r>
              <a:rPr lang="en-US" sz="4400" kern="0" dirty="0" err="1">
                <a:solidFill>
                  <a:srgbClr val="000000"/>
                </a:solidFill>
                <a:latin typeface="UTM Avo" panose="02040603050506020204" pitchFamily="18" charset="0"/>
                <a:cs typeface="Calibri" panose="020F0502020204030204" pitchFamily="34" charset="0"/>
                <a:sym typeface="Arial"/>
              </a:rPr>
              <a:t>trước</a:t>
            </a:r>
            <a:r>
              <a:rPr lang="en-US" sz="4400" kern="0" dirty="0">
                <a:solidFill>
                  <a:srgbClr val="000000"/>
                </a:solidFill>
                <a:latin typeface="UTM Avo" panose="02040603050506020204" pitchFamily="18" charset="0"/>
                <a:cs typeface="Calibri" panose="020F0502020204030204" pitchFamily="34" charset="0"/>
                <a:sym typeface="Arial"/>
              </a:rPr>
              <a:t> </a:t>
            </a:r>
            <a:r>
              <a:rPr lang="en-US" sz="4400" kern="0" dirty="0" err="1">
                <a:solidFill>
                  <a:srgbClr val="000000"/>
                </a:solidFill>
                <a:latin typeface="UTM Avo" panose="02040603050506020204" pitchFamily="18" charset="0"/>
                <a:cs typeface="Calibri" panose="020F0502020204030204" pitchFamily="34" charset="0"/>
                <a:sym typeface="Arial"/>
              </a:rPr>
              <a:t>lớp</a:t>
            </a:r>
            <a:r>
              <a:rPr lang="en-US" sz="4400" kern="0" dirty="0">
                <a:solidFill>
                  <a:srgbClr val="000000"/>
                </a:solidFill>
                <a:latin typeface="UTM Avo" panose="02040603050506020204" pitchFamily="18" charset="0"/>
                <a:cs typeface="Calibri" panose="020F0502020204030204" pitchFamily="34" charset="0"/>
                <a:sym typeface="Arial"/>
              </a:rPr>
              <a:t> </a:t>
            </a:r>
            <a:r>
              <a:rPr lang="en-US" sz="4400" kern="0" dirty="0" err="1">
                <a:solidFill>
                  <a:srgbClr val="000000"/>
                </a:solidFill>
                <a:latin typeface="UTM Avo" panose="02040603050506020204" pitchFamily="18" charset="0"/>
                <a:cs typeface="Calibri" panose="020F0502020204030204" pitchFamily="34" charset="0"/>
                <a:sym typeface="Arial"/>
              </a:rPr>
              <a:t>theo</a:t>
            </a:r>
            <a:r>
              <a:rPr lang="en-US" sz="4400" kern="0" dirty="0">
                <a:solidFill>
                  <a:srgbClr val="000000"/>
                </a:solidFill>
                <a:latin typeface="UTM Avo" panose="02040603050506020204" pitchFamily="18" charset="0"/>
                <a:cs typeface="Calibri" panose="020F0502020204030204" pitchFamily="34" charset="0"/>
                <a:sym typeface="Arial"/>
              </a:rPr>
              <a:t> </a:t>
            </a:r>
            <a:r>
              <a:rPr lang="en-US" sz="4400" kern="0" dirty="0" err="1">
                <a:solidFill>
                  <a:srgbClr val="000000"/>
                </a:solidFill>
                <a:latin typeface="UTM Avo" panose="02040603050506020204" pitchFamily="18" charset="0"/>
                <a:cs typeface="Calibri" panose="020F0502020204030204" pitchFamily="34" charset="0"/>
                <a:sym typeface="Arial"/>
              </a:rPr>
              <a:t>yêu</a:t>
            </a:r>
            <a:r>
              <a:rPr lang="en-US" sz="4400" kern="0" dirty="0">
                <a:solidFill>
                  <a:srgbClr val="000000"/>
                </a:solidFill>
                <a:latin typeface="UTM Avo" panose="02040603050506020204" pitchFamily="18" charset="0"/>
                <a:cs typeface="Calibri" panose="020F0502020204030204" pitchFamily="34" charset="0"/>
                <a:sym typeface="Arial"/>
              </a:rPr>
              <a:t> </a:t>
            </a:r>
            <a:r>
              <a:rPr lang="en-US" sz="4400" kern="0" dirty="0" err="1">
                <a:solidFill>
                  <a:srgbClr val="000000"/>
                </a:solidFill>
                <a:latin typeface="UTM Avo" panose="02040603050506020204" pitchFamily="18" charset="0"/>
                <a:cs typeface="Calibri" panose="020F0502020204030204" pitchFamily="34" charset="0"/>
                <a:sym typeface="Arial"/>
              </a:rPr>
              <a:t>cầu</a:t>
            </a:r>
            <a:r>
              <a:rPr lang="en-US" sz="4400" kern="0" dirty="0">
                <a:solidFill>
                  <a:srgbClr val="000000"/>
                </a:solidFill>
                <a:latin typeface="UTM Avo" panose="02040603050506020204" pitchFamily="18" charset="0"/>
                <a:cs typeface="Calibri" panose="020F0502020204030204" pitchFamily="34" charset="0"/>
                <a:sym typeface="Arial"/>
              </a:rPr>
              <a:t>.</a:t>
            </a:r>
          </a:p>
        </p:txBody>
      </p:sp>
    </p:spTree>
    <p:extLst>
      <p:ext uri="{BB962C8B-B14F-4D97-AF65-F5344CB8AC3E}">
        <p14:creationId xmlns:p14="http://schemas.microsoft.com/office/powerpoint/2010/main" val="2700449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righ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243</TotalTime>
  <Words>578</Words>
  <Application>Microsoft Office PowerPoint</Application>
  <PresentationFormat>Custom</PresentationFormat>
  <Paragraphs>38</Paragraphs>
  <Slides>24</Slides>
  <Notes>0</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24</vt:i4>
      </vt:variant>
    </vt:vector>
  </HeadingPairs>
  <TitlesOfParts>
    <vt:vector size="39" baseType="lpstr">
      <vt:lpstr>Italic</vt:lpstr>
      <vt:lpstr>Arial</vt:lpstr>
      <vt:lpstr>Tahoma</vt:lpstr>
      <vt:lpstr>Roboto Black</vt:lpstr>
      <vt:lpstr>UTM Avo</vt:lpstr>
      <vt:lpstr>Calibri</vt:lpstr>
      <vt:lpstr>Times New Roman</vt:lpstr>
      <vt:lpstr>Paytone One</vt:lpstr>
      <vt:lpstr>UTM Bienvenue</vt:lpstr>
      <vt:lpstr>Lato</vt:lpstr>
      <vt:lpstr>UTM Showcard</vt:lpstr>
      <vt:lpstr>.VnArabiaH</vt:lpstr>
      <vt:lpstr>UTM LinotypeZapfino KT</vt:lpstr>
      <vt:lpstr>UTM Azuki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TRÒ CHƠI: DÁN TRĂNG</dc:title>
  <cp:lastModifiedBy>WIN 10</cp:lastModifiedBy>
  <cp:revision>8</cp:revision>
  <dcterms:created xsi:type="dcterms:W3CDTF">2006-08-16T00:00:00Z</dcterms:created>
  <dcterms:modified xsi:type="dcterms:W3CDTF">2025-02-11T00:22:41Z</dcterms:modified>
  <dc:identifier>DAGaSNGyfh4</dc:identifier>
</cp:coreProperties>
</file>