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461" r:id="rId3"/>
    <p:sldId id="462" r:id="rId4"/>
    <p:sldId id="473" r:id="rId5"/>
    <p:sldId id="463" r:id="rId6"/>
    <p:sldId id="464" r:id="rId7"/>
    <p:sldId id="465" r:id="rId8"/>
    <p:sldId id="466" r:id="rId9"/>
    <p:sldId id="467" r:id="rId10"/>
    <p:sldId id="468" r:id="rId11"/>
    <p:sldId id="469" r:id="rId12"/>
    <p:sldId id="470" r:id="rId13"/>
    <p:sldId id="471" r:id="rId14"/>
    <p:sldId id="472" r:id="rId15"/>
    <p:sldId id="3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9179B-C08D-41BE-B426-B98033A32B9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ACA74-0B04-485A-BFE2-76531E2E8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9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6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98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71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598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63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196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212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98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803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948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479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3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03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283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697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880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18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10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20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95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22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51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98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73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57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9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42D4E9-1D45-E16E-D5E2-EEE77658456B}"/>
              </a:ext>
            </a:extLst>
          </p:cNvPr>
          <p:cNvSpPr txBox="1"/>
          <p:nvPr/>
        </p:nvSpPr>
        <p:spPr>
          <a:xfrm>
            <a:off x="553697" y="2166261"/>
            <a:ext cx="11084605" cy="221599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89842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02AE4-E25C-F9FD-BDF8-CD26842F1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369DF465-17DE-192D-45DF-E520CBACA1E6}"/>
              </a:ext>
            </a:extLst>
          </p:cNvPr>
          <p:cNvSpPr/>
          <p:nvPr/>
        </p:nvSpPr>
        <p:spPr>
          <a:xfrm>
            <a:off x="149708" y="134328"/>
            <a:ext cx="2658262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4F3F8-9544-79F6-092B-351158A3D1EB}"/>
              </a:ext>
            </a:extLst>
          </p:cNvPr>
          <p:cNvSpPr txBox="1"/>
          <p:nvPr/>
        </p:nvSpPr>
        <p:spPr>
          <a:xfrm>
            <a:off x="411552" y="610539"/>
            <a:ext cx="76578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1 400 du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lvl="0" indent="-514350" algn="just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bún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14350" lvl="0" indent="-514350" algn="just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endParaRPr lang="vi-VN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Toán lớp 5 trang 76 Tập 2 Cánh diều | Giải Toán lớp 5">
            <a:extLst>
              <a:ext uri="{FF2B5EF4-FFF2-40B4-BE49-F238E27FC236}">
                <a16:creationId xmlns:a16="http://schemas.microsoft.com/office/drawing/2014/main" id="{BFB32D54-B136-49C3-1A32-D481C3D0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413" y="312949"/>
            <a:ext cx="3874058" cy="376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3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4D221-E9C5-A757-AFF5-C245C7A32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BECA6711-F231-B85A-C6F3-2F0F7C66CAF7}"/>
              </a:ext>
            </a:extLst>
          </p:cNvPr>
          <p:cNvSpPr/>
          <p:nvPr/>
        </p:nvSpPr>
        <p:spPr>
          <a:xfrm>
            <a:off x="149708" y="134328"/>
            <a:ext cx="2658262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22043-4856-DF30-3C52-A52C290BA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352"/>
            <a:ext cx="2404890" cy="2404890"/>
          </a:xfrm>
          <a:prstGeom prst="rect">
            <a:avLst/>
          </a:prstGeom>
        </p:spPr>
      </p:pic>
      <p:pic>
        <p:nvPicPr>
          <p:cNvPr id="3" name="Picture 2" descr="Toán lớp 5 trang 76 Tập 2 Cánh diều | Giải Toán lớp 5">
            <a:extLst>
              <a:ext uri="{FF2B5EF4-FFF2-40B4-BE49-F238E27FC236}">
                <a16:creationId xmlns:a16="http://schemas.microsoft.com/office/drawing/2014/main" id="{FB3CE34E-71D5-0098-C682-7485BEF3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820"/>
            <a:ext cx="3123314" cy="30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CDD6E00C-DE01-A21E-6BFA-0BEFD709CE11}"/>
              </a:ext>
            </a:extLst>
          </p:cNvPr>
          <p:cNvSpPr/>
          <p:nvPr/>
        </p:nvSpPr>
        <p:spPr bwMode="auto">
          <a:xfrm>
            <a:off x="3024994" y="457886"/>
            <a:ext cx="9074009" cy="2074300"/>
          </a:xfrm>
          <a:prstGeom prst="wedgeRectCallout">
            <a:avLst>
              <a:gd name="adj1" fmla="val -63616"/>
              <a:gd name="adj2" fmla="val 16933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a)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du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khách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thích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món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bún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chiếm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25%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5D14018-CE87-C672-A746-5684CD175455}"/>
              </a:ext>
            </a:extLst>
          </p:cNvPr>
          <p:cNvSpPr/>
          <p:nvPr/>
        </p:nvSpPr>
        <p:spPr bwMode="auto">
          <a:xfrm>
            <a:off x="3024993" y="4025382"/>
            <a:ext cx="9074009" cy="2074300"/>
          </a:xfrm>
          <a:prstGeom prst="wedgeRectCallout">
            <a:avLst>
              <a:gd name="adj1" fmla="val -64391"/>
              <a:gd name="adj2" fmla="val 1363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b)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du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khách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thích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món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chiếm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14,5%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2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594C4-2E05-81DA-EFC2-8B2243C0D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ED3E8-8877-4DD2-00EB-1A7153C07C0A}"/>
              </a:ext>
            </a:extLst>
          </p:cNvPr>
          <p:cNvSpPr txBox="1"/>
          <p:nvPr/>
        </p:nvSpPr>
        <p:spPr>
          <a:xfrm>
            <a:off x="553697" y="2166261"/>
            <a:ext cx="11084605" cy="221599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LinotypeZapfino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273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0589D3-13FC-C5E7-B71B-825643FBB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00" y="386699"/>
            <a:ext cx="6194945" cy="6084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FEF675-8633-13C8-BD60-DB17805A338E}"/>
              </a:ext>
            </a:extLst>
          </p:cNvPr>
          <p:cNvSpPr txBox="1"/>
          <p:nvPr/>
        </p:nvSpPr>
        <p:spPr>
          <a:xfrm>
            <a:off x="270874" y="552152"/>
            <a:ext cx="515925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4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vi-VN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endParaRPr lang="vi-VN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98640B-3A1A-DDB0-7EC9-F047396BA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01" b="78844"/>
          <a:stretch/>
        </p:blipFill>
        <p:spPr>
          <a:xfrm>
            <a:off x="83230" y="0"/>
            <a:ext cx="10600546" cy="45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7231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71">
            <a:hlinkClick r:id="" action="ppaction://media"/>
            <a:extLst>
              <a:ext uri="{FF2B5EF4-FFF2-40B4-BE49-F238E27FC236}">
                <a16:creationId xmlns:a16="http://schemas.microsoft.com/office/drawing/2014/main" id="{C24394B7-EE9B-A1F8-37E6-41E301856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7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27887C-EBF4-2AF2-DFCC-2D669F04D01A}"/>
              </a:ext>
            </a:extLst>
          </p:cNvPr>
          <p:cNvSpPr txBox="1"/>
          <p:nvPr/>
        </p:nvSpPr>
        <p:spPr>
          <a:xfrm>
            <a:off x="375139" y="1237873"/>
            <a:ext cx="11816861" cy="4382253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238"/>
              </a:avLst>
            </a:prstTxWarp>
            <a:spAutoFit/>
          </a:bodyPr>
          <a:lstStyle/>
          <a:p>
            <a:pPr algn="ctr"/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79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HÌNH QUẠT</a:t>
            </a:r>
          </a:p>
        </p:txBody>
      </p:sp>
    </p:spTree>
    <p:extLst>
      <p:ext uri="{BB962C8B-B14F-4D97-AF65-F5344CB8AC3E}">
        <p14:creationId xmlns:p14="http://schemas.microsoft.com/office/powerpoint/2010/main" val="2353886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D09BA7-0EB4-E072-E2D3-EC56BB1F7153}"/>
              </a:ext>
            </a:extLst>
          </p:cNvPr>
          <p:cNvSpPr txBox="1"/>
          <p:nvPr/>
        </p:nvSpPr>
        <p:spPr>
          <a:xfrm>
            <a:off x="553697" y="2166261"/>
            <a:ext cx="11084605" cy="221599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5862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FEBB7-5337-A58E-1F89-E21CB428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9" y="156190"/>
            <a:ext cx="10526502" cy="65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9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678C60-7F08-ED79-391F-E61384C40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91" y="652424"/>
            <a:ext cx="10512618" cy="55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56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8C8749-6A57-1C4A-4CDF-5D8681C0B1A4}"/>
              </a:ext>
            </a:extLst>
          </p:cNvPr>
          <p:cNvSpPr txBox="1"/>
          <p:nvPr/>
        </p:nvSpPr>
        <p:spPr>
          <a:xfrm>
            <a:off x="553697" y="2166261"/>
            <a:ext cx="11084605" cy="221599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15510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hút giải Toán 5 tập 2 Cánh diều trang 75 - Tech12h">
            <a:extLst>
              <a:ext uri="{FF2B5EF4-FFF2-40B4-BE49-F238E27FC236}">
                <a16:creationId xmlns:a16="http://schemas.microsoft.com/office/drawing/2014/main" id="{CE032E4F-9936-A00B-6AD1-39B556E00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37" y="2781753"/>
            <a:ext cx="3657948" cy="37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CAE54990-6E9C-DCBE-CFC1-E22D045ADFAE}"/>
              </a:ext>
            </a:extLst>
          </p:cNvPr>
          <p:cNvSpPr/>
          <p:nvPr/>
        </p:nvSpPr>
        <p:spPr>
          <a:xfrm>
            <a:off x="149708" y="134328"/>
            <a:ext cx="2658262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8166A-97E7-ACB9-F9E2-B797587AF09B}"/>
              </a:ext>
            </a:extLst>
          </p:cNvPr>
          <p:cNvSpPr txBox="1"/>
          <p:nvPr/>
        </p:nvSpPr>
        <p:spPr>
          <a:xfrm>
            <a:off x="411552" y="610539"/>
            <a:ext cx="111805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lvl="0" indent="-514350" algn="just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14350" lvl="0" indent="-514350" algn="just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endParaRPr lang="vi-VN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DBD42DFB-5F37-3225-555B-EBB94DE42789}"/>
              </a:ext>
            </a:extLst>
          </p:cNvPr>
          <p:cNvSpPr/>
          <p:nvPr/>
        </p:nvSpPr>
        <p:spPr>
          <a:xfrm>
            <a:off x="149708" y="134328"/>
            <a:ext cx="2658262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1026" name="Picture 2" descr="5 phút giải Toán 5 tập 2 Cánh diều trang 75 - Tech12h">
            <a:extLst>
              <a:ext uri="{FF2B5EF4-FFF2-40B4-BE49-F238E27FC236}">
                <a16:creationId xmlns:a16="http://schemas.microsoft.com/office/drawing/2014/main" id="{315763F5-3E61-D0B2-DBFD-C08BD2D39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7" y="1173360"/>
            <a:ext cx="2771683" cy="28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D39956-FC1C-FDA0-7653-72857CB84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2352"/>
            <a:ext cx="2404890" cy="2404890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D274371D-AC1E-09F1-55A8-86343D7E2DF0}"/>
              </a:ext>
            </a:extLst>
          </p:cNvPr>
          <p:cNvSpPr/>
          <p:nvPr/>
        </p:nvSpPr>
        <p:spPr bwMode="auto">
          <a:xfrm>
            <a:off x="3024994" y="457886"/>
            <a:ext cx="9074009" cy="2074300"/>
          </a:xfrm>
          <a:prstGeom prst="wedgeRectCallout">
            <a:avLst>
              <a:gd name="adj1" fmla="val -63616"/>
              <a:gd name="adj2" fmla="val 16933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a)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Số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sinh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thích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màu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xanh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lá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cây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chiếm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30%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1EF732F-F9EB-B543-F70E-47C7A7B1DC6F}"/>
              </a:ext>
            </a:extLst>
          </p:cNvPr>
          <p:cNvSpPr/>
          <p:nvPr/>
        </p:nvSpPr>
        <p:spPr bwMode="auto">
          <a:xfrm>
            <a:off x="3024993" y="4025382"/>
            <a:ext cx="9074009" cy="2074300"/>
          </a:xfrm>
          <a:prstGeom prst="wedgeRectCallout">
            <a:avLst>
              <a:gd name="adj1" fmla="val -64391"/>
              <a:gd name="adj2" fmla="val 1363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b)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Số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sinh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thích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màu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xanh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lá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cây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en-US" sz="6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chiếm</a:t>
            </a: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46%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3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233</Words>
  <Application>Microsoft Office PowerPoint</Application>
  <PresentationFormat>Widescreen</PresentationFormat>
  <Paragraphs>26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</vt:lpstr>
      <vt:lpstr>inpin heiti</vt:lpstr>
      <vt:lpstr>Times New Roman</vt:lpstr>
      <vt:lpstr>UTM LinotypeZapfino KT</vt:lpstr>
      <vt:lpstr>Default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DELL</cp:lastModifiedBy>
  <cp:revision>8</cp:revision>
  <dcterms:created xsi:type="dcterms:W3CDTF">2025-04-10T02:24:27Z</dcterms:created>
  <dcterms:modified xsi:type="dcterms:W3CDTF">2025-04-10T04:58:40Z</dcterms:modified>
</cp:coreProperties>
</file>