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7" r:id="rId1"/>
  </p:sldMasterIdLst>
  <p:notesMasterIdLst>
    <p:notesMasterId r:id="rId29"/>
  </p:notesMasterIdLst>
  <p:sldIdLst>
    <p:sldId id="378" r:id="rId2"/>
    <p:sldId id="257" r:id="rId3"/>
    <p:sldId id="256" r:id="rId4"/>
    <p:sldId id="348" r:id="rId5"/>
    <p:sldId id="349" r:id="rId6"/>
    <p:sldId id="350" r:id="rId7"/>
    <p:sldId id="379" r:id="rId8"/>
    <p:sldId id="380" r:id="rId9"/>
    <p:sldId id="351" r:id="rId10"/>
    <p:sldId id="381" r:id="rId11"/>
    <p:sldId id="352" r:id="rId12"/>
    <p:sldId id="307" r:id="rId13"/>
    <p:sldId id="382" r:id="rId14"/>
    <p:sldId id="383" r:id="rId15"/>
    <p:sldId id="384" r:id="rId16"/>
    <p:sldId id="354" r:id="rId17"/>
    <p:sldId id="386" r:id="rId18"/>
    <p:sldId id="387" r:id="rId19"/>
    <p:sldId id="388" r:id="rId20"/>
    <p:sldId id="389" r:id="rId21"/>
    <p:sldId id="390" r:id="rId22"/>
    <p:sldId id="391" r:id="rId23"/>
    <p:sldId id="392" r:id="rId24"/>
    <p:sldId id="372" r:id="rId25"/>
    <p:sldId id="375" r:id="rId26"/>
    <p:sldId id="325" r:id="rId27"/>
    <p:sldId id="327" r:id="rId28"/>
  </p:sldIdLst>
  <p:sldSz cx="9144000" cy="5143500" type="screen16x9"/>
  <p:notesSz cx="6858000" cy="9144000"/>
  <p:embeddedFontLst>
    <p:embeddedFont>
      <p:font typeface="Zilla Slab" panose="020B0604020202020204" charset="0"/>
      <p:regular r:id="rId30"/>
      <p:bold r:id="rId31"/>
      <p:italic r:id="rId32"/>
      <p:boldItalic r:id="rId33"/>
    </p:embeddedFont>
    <p:embeddedFont>
      <p:font typeface="SimSun" panose="02010600030101010101" pitchFamily="2" charset="-122"/>
      <p:regular r:id="rId34"/>
    </p:embeddedFont>
    <p:embeddedFont>
      <p:font typeface="Raleway" panose="020B0604020202020204" charset="0"/>
      <p:regular r:id="rId35"/>
      <p:bold r:id="rId36"/>
      <p:italic r:id="rId37"/>
      <p:boldItalic r:id="rId38"/>
    </p:embeddedFont>
    <p:embeddedFont>
      <p:font typeface="Aptos" panose="020B0004020202020204" pitchFamily="34" charset="0"/>
      <p:regular r:id="rId39"/>
      <p:bold r:id="rId40"/>
      <p:italic r:id="rId41"/>
      <p:boldItalic r:id="rId42"/>
    </p:embeddedFont>
    <p:embeddedFont>
      <p:font typeface="Bebas Neue" panose="020B0604020202020204" charset="0"/>
      <p:regular r:id="rId43"/>
    </p:embeddedFon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0A0A"/>
    <a:srgbClr val="CEF2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97C7C4-0D8E-4AE7-A0F3-F1CD49E08B52}">
  <a:tblStyle styleId="{5B97C7C4-0D8E-4AE7-A0F3-F1CD49E08B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10"/>
    <p:restoredTop sz="94629"/>
  </p:normalViewPr>
  <p:slideViewPr>
    <p:cSldViewPr snapToGrid="0">
      <p:cViewPr varScale="1">
        <p:scale>
          <a:sx n="92" d="100"/>
          <a:sy n="92" d="100"/>
        </p:scale>
        <p:origin x="438" y="78"/>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004fa2aa09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004fa2aa0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2685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01edc7a566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01edc7a56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13369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101edc7a566_0_2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101edc7a566_0_2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5853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3045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5628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87003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25237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66274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30059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4672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449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013347fcd5_0_38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013347fcd5_0_38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4363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147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1434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01edc7a566_0_24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01edc7a566_0_24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578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013347fcd5_0_38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013347fcd5_0_38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73152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013347fcd5_0_38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013347fcd5_0_38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702974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01edc7a566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01edc7a56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85760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1004fa2aa09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2" name="Google Shape;582;g1004fa2aa0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50651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013347fc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013347fc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01edc7a566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01edc7a56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49031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101edc7a566_0_26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101edc7a566_0_26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5290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01edc7a566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01edc7a56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426613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01edc7a566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01edc7a56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2357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01edc7a566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01edc7a56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67378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g101edc7a566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2" name="Google Shape;952;g101edc7a566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00390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48325" y="422017"/>
            <a:ext cx="5558775" cy="4286277"/>
            <a:chOff x="-248325" y="423675"/>
            <a:chExt cx="5029200" cy="4185000"/>
          </a:xfrm>
        </p:grpSpPr>
        <p:sp>
          <p:nvSpPr>
            <p:cNvPr id="10" name="Google Shape;10;p2"/>
            <p:cNvSpPr/>
            <p:nvPr/>
          </p:nvSpPr>
          <p:spPr>
            <a:xfrm>
              <a:off x="-165846" y="587250"/>
              <a:ext cx="4776900" cy="3847500"/>
            </a:xfrm>
            <a:prstGeom prst="snip1Rect">
              <a:avLst>
                <a:gd name="adj" fmla="val 2233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48325" y="423675"/>
              <a:ext cx="5029200" cy="4185000"/>
            </a:xfrm>
            <a:prstGeom prst="snip1Rect">
              <a:avLst>
                <a:gd name="adj" fmla="val 2233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601500" y="747850"/>
            <a:ext cx="4554900" cy="2685000"/>
          </a:xfrm>
          <a:prstGeom prst="rect">
            <a:avLst/>
          </a:prstGeom>
        </p:spPr>
        <p:txBody>
          <a:bodyPr spcFirstLastPara="1" wrap="square" lIns="91425" tIns="91425" rIns="91425" bIns="91425" anchor="t" anchorCtr="0">
            <a:noAutofit/>
          </a:bodyPr>
          <a:lstStyle>
            <a:lvl1pPr lvl="0" algn="l">
              <a:spcBef>
                <a:spcPts val="0"/>
              </a:spcBef>
              <a:spcAft>
                <a:spcPts val="0"/>
              </a:spcAft>
              <a:buClr>
                <a:srgbClr val="191919"/>
              </a:buClr>
              <a:buSzPts val="5200"/>
              <a:buNone/>
              <a:defRPr sz="4300" b="1">
                <a:solidFill>
                  <a:schemeClr val="lt1"/>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718205" y="3667300"/>
            <a:ext cx="3295500" cy="4095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1400"/>
              <a:buNone/>
              <a:defRPr sz="1600"/>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p:nvPr/>
        </p:nvSpPr>
        <p:spPr>
          <a:xfrm rot="10800000">
            <a:off x="8041158" y="-68729"/>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288939" y="-2394"/>
            <a:ext cx="875700" cy="859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1"/>
        <p:cNvGrpSpPr/>
        <p:nvPr/>
      </p:nvGrpSpPr>
      <p:grpSpPr>
        <a:xfrm>
          <a:off x="0" y="0"/>
          <a:ext cx="0" cy="0"/>
          <a:chOff x="0" y="0"/>
          <a:chExt cx="0" cy="0"/>
        </a:xfrm>
      </p:grpSpPr>
      <p:sp>
        <p:nvSpPr>
          <p:cNvPr id="32" name="Google Shape;32;p4"/>
          <p:cNvSpPr txBox="1">
            <a:spLocks noGrp="1"/>
          </p:cNvSpPr>
          <p:nvPr>
            <p:ph type="body" idx="1"/>
          </p:nvPr>
        </p:nvSpPr>
        <p:spPr>
          <a:xfrm>
            <a:off x="720000" y="1059949"/>
            <a:ext cx="7704000" cy="35487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SzPts val="1200"/>
              <a:buAutoNum type="arabicPeriod"/>
              <a:defRPr sz="1150">
                <a:solidFill>
                  <a:schemeClr val="dk1"/>
                </a:solidFill>
              </a:defRPr>
            </a:lvl1pPr>
            <a:lvl2pPr marL="914400" lvl="1" indent="-304800" rtl="0">
              <a:lnSpc>
                <a:spcPct val="100000"/>
              </a:lnSpc>
              <a:spcBef>
                <a:spcPts val="0"/>
              </a:spcBef>
              <a:spcAft>
                <a:spcPts val="0"/>
              </a:spcAft>
              <a:buSzPts val="1200"/>
              <a:buChar char="●"/>
              <a:defRPr sz="1150">
                <a:solidFill>
                  <a:schemeClr val="dk1"/>
                </a:solidFill>
              </a:defRPr>
            </a:lvl2pPr>
            <a:lvl3pPr marL="1371600" lvl="2" indent="-304800" rtl="0">
              <a:lnSpc>
                <a:spcPct val="100000"/>
              </a:lnSpc>
              <a:spcBef>
                <a:spcPts val="0"/>
              </a:spcBef>
              <a:spcAft>
                <a:spcPts val="0"/>
              </a:spcAft>
              <a:buClr>
                <a:schemeClr val="dk1"/>
              </a:buClr>
              <a:buSzPts val="1200"/>
              <a:buAutoNum type="romanLcPeriod"/>
              <a:defRPr sz="1200">
                <a:solidFill>
                  <a:schemeClr val="dk1"/>
                </a:solidFill>
              </a:defRPr>
            </a:lvl3pPr>
            <a:lvl4pPr marL="1828800" lvl="3" indent="-304800" rtl="0">
              <a:lnSpc>
                <a:spcPct val="100000"/>
              </a:lnSpc>
              <a:spcBef>
                <a:spcPts val="0"/>
              </a:spcBef>
              <a:spcAft>
                <a:spcPts val="0"/>
              </a:spcAft>
              <a:buClr>
                <a:schemeClr val="dk1"/>
              </a:buClr>
              <a:buSzPts val="1200"/>
              <a:buAutoNum type="arabicPeriod"/>
              <a:defRPr sz="1200">
                <a:solidFill>
                  <a:schemeClr val="dk1"/>
                </a:solidFill>
              </a:defRPr>
            </a:lvl4pPr>
            <a:lvl5pPr marL="2286000" lvl="4" indent="-304800" rtl="0">
              <a:lnSpc>
                <a:spcPct val="100000"/>
              </a:lnSpc>
              <a:spcBef>
                <a:spcPts val="0"/>
              </a:spcBef>
              <a:spcAft>
                <a:spcPts val="0"/>
              </a:spcAft>
              <a:buClr>
                <a:schemeClr val="dk1"/>
              </a:buClr>
              <a:buSzPts val="1200"/>
              <a:buAutoNum type="alphaLcPeriod"/>
              <a:defRPr sz="1200">
                <a:solidFill>
                  <a:schemeClr val="dk1"/>
                </a:solidFill>
              </a:defRPr>
            </a:lvl5pPr>
            <a:lvl6pPr marL="2743200" lvl="5" indent="-304800" rtl="0">
              <a:lnSpc>
                <a:spcPct val="100000"/>
              </a:lnSpc>
              <a:spcBef>
                <a:spcPts val="0"/>
              </a:spcBef>
              <a:spcAft>
                <a:spcPts val="0"/>
              </a:spcAft>
              <a:buClr>
                <a:schemeClr val="dk1"/>
              </a:buClr>
              <a:buSzPts val="1200"/>
              <a:buAutoNum type="romanLcPeriod"/>
              <a:defRPr sz="1200">
                <a:solidFill>
                  <a:schemeClr val="dk1"/>
                </a:solidFill>
              </a:defRPr>
            </a:lvl6pPr>
            <a:lvl7pPr marL="3200400" lvl="6" indent="-304800" rtl="0">
              <a:lnSpc>
                <a:spcPct val="100000"/>
              </a:lnSpc>
              <a:spcBef>
                <a:spcPts val="0"/>
              </a:spcBef>
              <a:spcAft>
                <a:spcPts val="0"/>
              </a:spcAft>
              <a:buClr>
                <a:schemeClr val="dk1"/>
              </a:buClr>
              <a:buSzPts val="1200"/>
              <a:buAutoNum type="arabicPeriod"/>
              <a:defRPr sz="1200">
                <a:solidFill>
                  <a:schemeClr val="dk1"/>
                </a:solidFill>
              </a:defRPr>
            </a:lvl7pPr>
            <a:lvl8pPr marL="3657600" lvl="7" indent="-304800" rtl="0">
              <a:lnSpc>
                <a:spcPct val="100000"/>
              </a:lnSpc>
              <a:spcBef>
                <a:spcPts val="0"/>
              </a:spcBef>
              <a:spcAft>
                <a:spcPts val="0"/>
              </a:spcAft>
              <a:buClr>
                <a:schemeClr val="dk1"/>
              </a:buClr>
              <a:buSzPts val="1200"/>
              <a:buAutoNum type="alphaLcPeriod"/>
              <a:defRPr sz="1200">
                <a:solidFill>
                  <a:schemeClr val="dk1"/>
                </a:solidFill>
              </a:defRPr>
            </a:lvl8pPr>
            <a:lvl9pPr marL="4114800" lvl="8" indent="-304800" rtl="0">
              <a:lnSpc>
                <a:spcPct val="100000"/>
              </a:lnSpc>
              <a:spcBef>
                <a:spcPts val="0"/>
              </a:spcBef>
              <a:spcAft>
                <a:spcPts val="0"/>
              </a:spcAft>
              <a:buClr>
                <a:schemeClr val="dk1"/>
              </a:buClr>
              <a:buSzPts val="1200"/>
              <a:buAutoNum type="romanLcPeriod"/>
              <a:defRPr sz="1200">
                <a:solidFill>
                  <a:schemeClr val="dk1"/>
                </a:solidFill>
              </a:defRPr>
            </a:lvl9pPr>
          </a:lstStyle>
          <a:p>
            <a:endParaRPr/>
          </a:p>
        </p:txBody>
      </p:sp>
      <p:sp>
        <p:nvSpPr>
          <p:cNvPr id="33" name="Google Shape;33;p4"/>
          <p:cNvSpPr txBox="1">
            <a:spLocks noGrp="1"/>
          </p:cNvSpPr>
          <p:nvPr>
            <p:ph type="title"/>
          </p:nvPr>
        </p:nvSpPr>
        <p:spPr>
          <a:xfrm>
            <a:off x="720000" y="33093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4"/>
          <p:cNvSpPr/>
          <p:nvPr/>
        </p:nvSpPr>
        <p:spPr>
          <a:xfrm rot="10800000">
            <a:off x="7947900" y="-68725"/>
            <a:ext cx="12861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a:off x="8425453" y="388624"/>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76200" y="3998400"/>
            <a:ext cx="12861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37;p4"/>
          <p:cNvGrpSpPr/>
          <p:nvPr/>
        </p:nvGrpSpPr>
        <p:grpSpPr>
          <a:xfrm rot="-5400000">
            <a:off x="8309675" y="3620049"/>
            <a:ext cx="1685703" cy="1447276"/>
            <a:chOff x="7626750" y="4821749"/>
            <a:chExt cx="1685703" cy="1447276"/>
          </a:xfrm>
        </p:grpSpPr>
        <p:sp>
          <p:nvSpPr>
            <p:cNvPr id="38" name="Google Shape;38;p4"/>
            <p:cNvSpPr/>
            <p:nvPr/>
          </p:nvSpPr>
          <p:spPr>
            <a:xfrm>
              <a:off x="7676853" y="4821749"/>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a:off x="7626750" y="4923525"/>
              <a:ext cx="1589100" cy="1345500"/>
            </a:xfrm>
            <a:prstGeom prst="snip2DiagRect">
              <a:avLst>
                <a:gd name="adj1" fmla="val 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40;p4"/>
          <p:cNvSpPr/>
          <p:nvPr/>
        </p:nvSpPr>
        <p:spPr>
          <a:xfrm rot="5400000">
            <a:off x="-73491" y="-108878"/>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rot="5400000">
            <a:off x="-12856" y="-1759"/>
            <a:ext cx="875700" cy="859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extLst>
    <p:ext uri="{DCECCB84-F9BA-43D5-87BE-67443E8EF086}">
      <p15:sldGuideLst xmlns:p15="http://schemas.microsoft.com/office/powerpoint/2012/main">
        <p15:guide id="1" orient="horz" pos="208">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2"/>
        <p:cNvGrpSpPr/>
        <p:nvPr/>
      </p:nvGrpSpPr>
      <p:grpSpPr>
        <a:xfrm>
          <a:off x="0" y="0"/>
          <a:ext cx="0" cy="0"/>
          <a:chOff x="0" y="0"/>
          <a:chExt cx="0" cy="0"/>
        </a:xfrm>
      </p:grpSpPr>
      <p:sp>
        <p:nvSpPr>
          <p:cNvPr id="43" name="Google Shape;43;p5"/>
          <p:cNvSpPr/>
          <p:nvPr/>
        </p:nvSpPr>
        <p:spPr>
          <a:xfrm>
            <a:off x="1064250" y="-486000"/>
            <a:ext cx="7015500" cy="6203400"/>
          </a:xfrm>
          <a:prstGeom prst="snip2DiagRect">
            <a:avLst>
              <a:gd name="adj1" fmla="val 0"/>
              <a:gd name="adj2"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1"/>
          </p:nvPr>
        </p:nvSpPr>
        <p:spPr>
          <a:xfrm>
            <a:off x="1859625" y="2810950"/>
            <a:ext cx="1883100" cy="528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2300" b="1">
                <a:solidFill>
                  <a:schemeClr val="lt1"/>
                </a:solidFill>
                <a:latin typeface="Zilla Slab"/>
                <a:ea typeface="Zilla Slab"/>
                <a:cs typeface="Zilla Slab"/>
                <a:sym typeface="Zilla Slab"/>
              </a:defRPr>
            </a:lvl1pPr>
            <a:lvl2pPr lvl="1" algn="ctr">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5" name="Google Shape;45;p5"/>
          <p:cNvSpPr txBox="1">
            <a:spLocks noGrp="1"/>
          </p:cNvSpPr>
          <p:nvPr>
            <p:ph type="subTitle" idx="2"/>
          </p:nvPr>
        </p:nvSpPr>
        <p:spPr>
          <a:xfrm>
            <a:off x="5398551" y="2810950"/>
            <a:ext cx="18837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300" b="1">
                <a:solidFill>
                  <a:schemeClr val="lt1"/>
                </a:solidFill>
                <a:latin typeface="Zilla Slab"/>
                <a:ea typeface="Zilla Slab"/>
                <a:cs typeface="Zilla Slab"/>
                <a:sym typeface="Zilla Slab"/>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6" name="Google Shape;46;p5"/>
          <p:cNvSpPr txBox="1">
            <a:spLocks noGrp="1"/>
          </p:cNvSpPr>
          <p:nvPr>
            <p:ph type="subTitle" idx="3"/>
          </p:nvPr>
        </p:nvSpPr>
        <p:spPr>
          <a:xfrm>
            <a:off x="1407375" y="3424975"/>
            <a:ext cx="27876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 name="Google Shape;47;p5"/>
          <p:cNvSpPr txBox="1">
            <a:spLocks noGrp="1"/>
          </p:cNvSpPr>
          <p:nvPr>
            <p:ph type="subTitle" idx="4"/>
          </p:nvPr>
        </p:nvSpPr>
        <p:spPr>
          <a:xfrm>
            <a:off x="4946601" y="3424975"/>
            <a:ext cx="2787600" cy="849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5"/>
          <p:cNvSpPr txBox="1">
            <a:spLocks noGrp="1"/>
          </p:cNvSpPr>
          <p:nvPr>
            <p:ph type="title"/>
          </p:nvPr>
        </p:nvSpPr>
        <p:spPr>
          <a:xfrm>
            <a:off x="720000" y="33093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 name="Google Shape;49;p5"/>
          <p:cNvSpPr/>
          <p:nvPr/>
        </p:nvSpPr>
        <p:spPr>
          <a:xfrm rot="5400000">
            <a:off x="-73491" y="-108878"/>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5"/>
          <p:cNvSpPr/>
          <p:nvPr/>
        </p:nvSpPr>
        <p:spPr>
          <a:xfrm rot="5400000">
            <a:off x="-12856" y="-1759"/>
            <a:ext cx="875700" cy="859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rot="-5400000">
            <a:off x="8001309" y="4047697"/>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5"/>
          <p:cNvSpPr/>
          <p:nvPr/>
        </p:nvSpPr>
        <p:spPr>
          <a:xfrm rot="-5400000">
            <a:off x="8289874" y="4301177"/>
            <a:ext cx="875700" cy="859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
        <p:cNvGrpSpPr/>
        <p:nvPr/>
      </p:nvGrpSpPr>
      <p:grpSpPr>
        <a:xfrm>
          <a:off x="0" y="0"/>
          <a:ext cx="0" cy="0"/>
          <a:chOff x="0" y="0"/>
          <a:chExt cx="0" cy="0"/>
        </a:xfrm>
      </p:grpSpPr>
      <p:sp>
        <p:nvSpPr>
          <p:cNvPr id="65" name="Google Shape;65;p8"/>
          <p:cNvSpPr txBox="1">
            <a:spLocks noGrp="1"/>
          </p:cNvSpPr>
          <p:nvPr>
            <p:ph type="title"/>
          </p:nvPr>
        </p:nvSpPr>
        <p:spPr>
          <a:xfrm>
            <a:off x="1522800" y="1259390"/>
            <a:ext cx="5488800" cy="2624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4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sp>
        <p:nvSpPr>
          <p:cNvPr id="66" name="Google Shape;66;p8"/>
          <p:cNvSpPr/>
          <p:nvPr/>
        </p:nvSpPr>
        <p:spPr>
          <a:xfrm rot="-8100000" flipH="1">
            <a:off x="-414828" y="-911254"/>
            <a:ext cx="1635538" cy="1392435"/>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10800000">
            <a:off x="8051257" y="-43429"/>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87"/>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718563" y="2692413"/>
            <a:ext cx="2084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3" name="Google Shape;153;p21"/>
          <p:cNvSpPr txBox="1">
            <a:spLocks noGrp="1"/>
          </p:cNvSpPr>
          <p:nvPr>
            <p:ph type="subTitle" idx="1"/>
          </p:nvPr>
        </p:nvSpPr>
        <p:spPr>
          <a:xfrm>
            <a:off x="720000" y="3278949"/>
            <a:ext cx="2336400" cy="77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21"/>
          <p:cNvSpPr txBox="1">
            <a:spLocks noGrp="1"/>
          </p:cNvSpPr>
          <p:nvPr>
            <p:ph type="title" idx="2"/>
          </p:nvPr>
        </p:nvSpPr>
        <p:spPr>
          <a:xfrm>
            <a:off x="3403800" y="2692413"/>
            <a:ext cx="2084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5" name="Google Shape;155;p21"/>
          <p:cNvSpPr txBox="1">
            <a:spLocks noGrp="1"/>
          </p:cNvSpPr>
          <p:nvPr>
            <p:ph type="subTitle" idx="3"/>
          </p:nvPr>
        </p:nvSpPr>
        <p:spPr>
          <a:xfrm>
            <a:off x="3403800" y="3278949"/>
            <a:ext cx="2336400" cy="77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21"/>
          <p:cNvSpPr txBox="1">
            <a:spLocks noGrp="1"/>
          </p:cNvSpPr>
          <p:nvPr>
            <p:ph type="title" idx="4"/>
          </p:nvPr>
        </p:nvSpPr>
        <p:spPr>
          <a:xfrm>
            <a:off x="6087600" y="2692413"/>
            <a:ext cx="2084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57" name="Google Shape;157;p21"/>
          <p:cNvSpPr txBox="1">
            <a:spLocks noGrp="1"/>
          </p:cNvSpPr>
          <p:nvPr>
            <p:ph type="subTitle" idx="5"/>
          </p:nvPr>
        </p:nvSpPr>
        <p:spPr>
          <a:xfrm>
            <a:off x="6087600" y="3278949"/>
            <a:ext cx="2336400" cy="77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21"/>
          <p:cNvSpPr txBox="1">
            <a:spLocks noGrp="1"/>
          </p:cNvSpPr>
          <p:nvPr>
            <p:ph type="title" idx="6"/>
          </p:nvPr>
        </p:nvSpPr>
        <p:spPr>
          <a:xfrm>
            <a:off x="720000" y="33093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9" name="Google Shape;159;p21"/>
          <p:cNvSpPr/>
          <p:nvPr/>
        </p:nvSpPr>
        <p:spPr>
          <a:xfrm>
            <a:off x="4110675" y="4234625"/>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1"/>
          <p:cNvSpPr/>
          <p:nvPr/>
        </p:nvSpPr>
        <p:spPr>
          <a:xfrm>
            <a:off x="3181775" y="4234625"/>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1"/>
          <p:cNvSpPr/>
          <p:nvPr/>
        </p:nvSpPr>
        <p:spPr>
          <a:xfrm>
            <a:off x="872613" y="-940900"/>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1"/>
          <p:cNvSpPr/>
          <p:nvPr/>
        </p:nvSpPr>
        <p:spPr>
          <a:xfrm>
            <a:off x="6157700" y="-940900"/>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3" name="Google Shape;163;p21"/>
          <p:cNvGrpSpPr/>
          <p:nvPr/>
        </p:nvGrpSpPr>
        <p:grpSpPr>
          <a:xfrm rot="-5400000">
            <a:off x="8316436" y="-673634"/>
            <a:ext cx="1672181" cy="1447276"/>
            <a:chOff x="7543669" y="4821749"/>
            <a:chExt cx="1672181" cy="1447276"/>
          </a:xfrm>
        </p:grpSpPr>
        <p:sp>
          <p:nvSpPr>
            <p:cNvPr id="164" name="Google Shape;164;p21"/>
            <p:cNvSpPr/>
            <p:nvPr/>
          </p:nvSpPr>
          <p:spPr>
            <a:xfrm>
              <a:off x="7543669" y="4821749"/>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1"/>
            <p:cNvSpPr/>
            <p:nvPr/>
          </p:nvSpPr>
          <p:spPr>
            <a:xfrm>
              <a:off x="7626750" y="4923525"/>
              <a:ext cx="1589100" cy="1345500"/>
            </a:xfrm>
            <a:prstGeom prst="snip2DiagRect">
              <a:avLst>
                <a:gd name="adj1" fmla="val 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 name="Google Shape;166;p21"/>
          <p:cNvGrpSpPr/>
          <p:nvPr/>
        </p:nvGrpSpPr>
        <p:grpSpPr>
          <a:xfrm rot="5400000" flipH="1">
            <a:off x="-851400" y="4226274"/>
            <a:ext cx="1685703" cy="1447276"/>
            <a:chOff x="7626750" y="4821749"/>
            <a:chExt cx="1685703" cy="1447276"/>
          </a:xfrm>
        </p:grpSpPr>
        <p:sp>
          <p:nvSpPr>
            <p:cNvPr id="167" name="Google Shape;167;p21"/>
            <p:cNvSpPr/>
            <p:nvPr/>
          </p:nvSpPr>
          <p:spPr>
            <a:xfrm>
              <a:off x="7676853" y="4821749"/>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1"/>
            <p:cNvSpPr/>
            <p:nvPr/>
          </p:nvSpPr>
          <p:spPr>
            <a:xfrm>
              <a:off x="7626750" y="4923525"/>
              <a:ext cx="1589100" cy="1345500"/>
            </a:xfrm>
            <a:prstGeom prst="snip2DiagRect">
              <a:avLst>
                <a:gd name="adj1" fmla="val 0"/>
                <a:gd name="adj2"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81"/>
        <p:cNvGrpSpPr/>
        <p:nvPr/>
      </p:nvGrpSpPr>
      <p:grpSpPr>
        <a:xfrm>
          <a:off x="0" y="0"/>
          <a:ext cx="0" cy="0"/>
          <a:chOff x="0" y="0"/>
          <a:chExt cx="0" cy="0"/>
        </a:xfrm>
      </p:grpSpPr>
      <p:sp>
        <p:nvSpPr>
          <p:cNvPr id="182" name="Google Shape;182;p23"/>
          <p:cNvSpPr txBox="1">
            <a:spLocks noGrp="1"/>
          </p:cNvSpPr>
          <p:nvPr>
            <p:ph type="title"/>
          </p:nvPr>
        </p:nvSpPr>
        <p:spPr>
          <a:xfrm>
            <a:off x="1638225" y="1658325"/>
            <a:ext cx="2499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3" name="Google Shape;183;p23"/>
          <p:cNvSpPr txBox="1">
            <a:spLocks noGrp="1"/>
          </p:cNvSpPr>
          <p:nvPr>
            <p:ph type="subTitle" idx="1"/>
          </p:nvPr>
        </p:nvSpPr>
        <p:spPr>
          <a:xfrm>
            <a:off x="1638225" y="2244850"/>
            <a:ext cx="2787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4" name="Google Shape;184;p23"/>
          <p:cNvSpPr txBox="1">
            <a:spLocks noGrp="1"/>
          </p:cNvSpPr>
          <p:nvPr>
            <p:ph type="title" idx="2"/>
          </p:nvPr>
        </p:nvSpPr>
        <p:spPr>
          <a:xfrm>
            <a:off x="5614549" y="1654825"/>
            <a:ext cx="2424000" cy="50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5" name="Google Shape;185;p23"/>
          <p:cNvSpPr txBox="1">
            <a:spLocks noGrp="1"/>
          </p:cNvSpPr>
          <p:nvPr>
            <p:ph type="subTitle" idx="3"/>
          </p:nvPr>
        </p:nvSpPr>
        <p:spPr>
          <a:xfrm>
            <a:off x="5645425" y="2244850"/>
            <a:ext cx="2787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6" name="Google Shape;186;p23"/>
          <p:cNvSpPr txBox="1">
            <a:spLocks noGrp="1"/>
          </p:cNvSpPr>
          <p:nvPr>
            <p:ph type="title" idx="4"/>
          </p:nvPr>
        </p:nvSpPr>
        <p:spPr>
          <a:xfrm>
            <a:off x="1640274" y="3113376"/>
            <a:ext cx="2501700" cy="52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7" name="Google Shape;187;p23"/>
          <p:cNvSpPr txBox="1">
            <a:spLocks noGrp="1"/>
          </p:cNvSpPr>
          <p:nvPr>
            <p:ph type="subTitle" idx="5"/>
          </p:nvPr>
        </p:nvSpPr>
        <p:spPr>
          <a:xfrm>
            <a:off x="1638225" y="3699700"/>
            <a:ext cx="27876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88" name="Google Shape;188;p23"/>
          <p:cNvSpPr txBox="1">
            <a:spLocks noGrp="1"/>
          </p:cNvSpPr>
          <p:nvPr>
            <p:ph type="title" idx="6"/>
          </p:nvPr>
        </p:nvSpPr>
        <p:spPr>
          <a:xfrm>
            <a:off x="5640109" y="3112771"/>
            <a:ext cx="2483400" cy="525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300">
                <a:solidFill>
                  <a:schemeClr val="lt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89" name="Google Shape;189;p23"/>
          <p:cNvSpPr txBox="1">
            <a:spLocks noGrp="1"/>
          </p:cNvSpPr>
          <p:nvPr>
            <p:ph type="subTitle" idx="7"/>
          </p:nvPr>
        </p:nvSpPr>
        <p:spPr>
          <a:xfrm>
            <a:off x="5645275" y="3699700"/>
            <a:ext cx="27888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0" name="Google Shape;190;p23"/>
          <p:cNvSpPr txBox="1">
            <a:spLocks noGrp="1"/>
          </p:cNvSpPr>
          <p:nvPr>
            <p:ph type="title" idx="8"/>
          </p:nvPr>
        </p:nvSpPr>
        <p:spPr>
          <a:xfrm>
            <a:off x="720000" y="33093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1" name="Google Shape;191;p23"/>
          <p:cNvSpPr/>
          <p:nvPr/>
        </p:nvSpPr>
        <p:spPr>
          <a:xfrm rot="-5400000">
            <a:off x="8152650" y="4153125"/>
            <a:ext cx="1119900" cy="10632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3"/>
          <p:cNvSpPr/>
          <p:nvPr/>
        </p:nvSpPr>
        <p:spPr>
          <a:xfrm rot="5400000">
            <a:off x="-98700" y="-70400"/>
            <a:ext cx="1119900" cy="10632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232"/>
        <p:cNvGrpSpPr/>
        <p:nvPr/>
      </p:nvGrpSpPr>
      <p:grpSpPr>
        <a:xfrm>
          <a:off x="0" y="0"/>
          <a:ext cx="0" cy="0"/>
          <a:chOff x="0" y="0"/>
          <a:chExt cx="0" cy="0"/>
        </a:xfrm>
      </p:grpSpPr>
      <p:sp>
        <p:nvSpPr>
          <p:cNvPr id="233" name="Google Shape;233;p27"/>
          <p:cNvSpPr/>
          <p:nvPr/>
        </p:nvSpPr>
        <p:spPr>
          <a:xfrm>
            <a:off x="4110675" y="4234625"/>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7"/>
          <p:cNvSpPr/>
          <p:nvPr/>
        </p:nvSpPr>
        <p:spPr>
          <a:xfrm>
            <a:off x="3181775" y="4234625"/>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7"/>
          <p:cNvSpPr/>
          <p:nvPr/>
        </p:nvSpPr>
        <p:spPr>
          <a:xfrm>
            <a:off x="4116000" y="-921400"/>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7"/>
          <p:cNvSpPr/>
          <p:nvPr/>
        </p:nvSpPr>
        <p:spPr>
          <a:xfrm>
            <a:off x="3187100" y="-921400"/>
            <a:ext cx="1857600" cy="1857600"/>
          </a:xfrm>
          <a:prstGeom prst="diamond">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7"/>
          <p:cNvSpPr/>
          <p:nvPr/>
        </p:nvSpPr>
        <p:spPr>
          <a:xfrm rot="8096484">
            <a:off x="3597494" y="4642130"/>
            <a:ext cx="1037114" cy="1022052"/>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7"/>
          <p:cNvSpPr/>
          <p:nvPr/>
        </p:nvSpPr>
        <p:spPr>
          <a:xfrm rot="8096484">
            <a:off x="4520919" y="4642130"/>
            <a:ext cx="1037114" cy="1022052"/>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239"/>
        <p:cNvGrpSpPr/>
        <p:nvPr/>
      </p:nvGrpSpPr>
      <p:grpSpPr>
        <a:xfrm>
          <a:off x="0" y="0"/>
          <a:ext cx="0" cy="0"/>
          <a:chOff x="0" y="0"/>
          <a:chExt cx="0" cy="0"/>
        </a:xfrm>
      </p:grpSpPr>
      <p:sp>
        <p:nvSpPr>
          <p:cNvPr id="240" name="Google Shape;240;p28"/>
          <p:cNvSpPr/>
          <p:nvPr/>
        </p:nvSpPr>
        <p:spPr>
          <a:xfrm rot="10800000">
            <a:off x="7947900" y="-68725"/>
            <a:ext cx="12861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8"/>
          <p:cNvSpPr/>
          <p:nvPr/>
        </p:nvSpPr>
        <p:spPr>
          <a:xfrm>
            <a:off x="8425453" y="388624"/>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8"/>
          <p:cNvSpPr/>
          <p:nvPr/>
        </p:nvSpPr>
        <p:spPr>
          <a:xfrm>
            <a:off x="-94022" y="4013674"/>
            <a:ext cx="12861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8"/>
          <p:cNvSpPr/>
          <p:nvPr/>
        </p:nvSpPr>
        <p:spPr>
          <a:xfrm rot="10800000">
            <a:off x="-921075" y="3384425"/>
            <a:ext cx="1635600" cy="1392300"/>
          </a:xfrm>
          <a:prstGeom prst="snip2DiagRect">
            <a:avLst>
              <a:gd name="adj1" fmla="val 0"/>
              <a:gd name="adj2" fmla="val 50000"/>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8"/>
          <p:cNvSpPr/>
          <p:nvPr/>
        </p:nvSpPr>
        <p:spPr>
          <a:xfrm rot="-3978">
            <a:off x="-47506" y="4166186"/>
            <a:ext cx="1037101" cy="10221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2376" y="328325"/>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5"/>
              </a:buClr>
              <a:buSzPts val="3500"/>
              <a:buFont typeface="Zilla Slab"/>
              <a:buNone/>
              <a:defRPr sz="3500" b="1">
                <a:solidFill>
                  <a:schemeClr val="accent5"/>
                </a:solidFill>
                <a:latin typeface="Zilla Slab"/>
                <a:ea typeface="Zilla Slab"/>
                <a:cs typeface="Zilla Slab"/>
                <a:sym typeface="Zilla Slab"/>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43000"/>
            <a:ext cx="7713900" cy="34656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aleway"/>
              <a:buChar char="●"/>
              <a:defRPr>
                <a:solidFill>
                  <a:schemeClr val="dk1"/>
                </a:solidFill>
                <a:latin typeface="Raleway"/>
                <a:ea typeface="Raleway"/>
                <a:cs typeface="Raleway"/>
                <a:sym typeface="Raleway"/>
              </a:defRPr>
            </a:lvl1pPr>
            <a:lvl2pPr marL="914400" lvl="1" indent="-317500">
              <a:lnSpc>
                <a:spcPct val="100000"/>
              </a:lnSpc>
              <a:spcBef>
                <a:spcPts val="0"/>
              </a:spcBef>
              <a:spcAft>
                <a:spcPts val="0"/>
              </a:spcAft>
              <a:buClr>
                <a:schemeClr val="dk2"/>
              </a:buClr>
              <a:buSzPts val="1400"/>
              <a:buFont typeface="Raleway"/>
              <a:buChar char="○"/>
              <a:defRPr>
                <a:solidFill>
                  <a:schemeClr val="dk1"/>
                </a:solidFill>
                <a:latin typeface="Raleway"/>
                <a:ea typeface="Raleway"/>
                <a:cs typeface="Raleway"/>
                <a:sym typeface="Raleway"/>
              </a:defRPr>
            </a:lvl2pPr>
            <a:lvl3pPr marL="1371600" lvl="2"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3pPr>
            <a:lvl4pPr marL="1828800" lvl="3"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4pPr>
            <a:lvl5pPr marL="2286000" lvl="4"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5pPr>
            <a:lvl6pPr marL="2743200" lvl="5"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6pPr>
            <a:lvl7pPr marL="3200400" lvl="6"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7pPr>
            <a:lvl8pPr marL="3657600" lvl="7"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8pPr>
            <a:lvl9pPr marL="4114800" lvl="8" indent="-317500">
              <a:lnSpc>
                <a:spcPct val="100000"/>
              </a:lnSpc>
              <a:spcBef>
                <a:spcPts val="0"/>
              </a:spcBef>
              <a:spcAft>
                <a:spcPts val="0"/>
              </a:spcAft>
              <a:buClr>
                <a:schemeClr val="dk1"/>
              </a:buClr>
              <a:buSzPts val="1400"/>
              <a:buFont typeface="Raleway"/>
              <a:buChar char="■"/>
              <a:defRPr>
                <a:solidFill>
                  <a:schemeClr val="dk1"/>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4" r:id="rId4"/>
    <p:sldLayoutId id="2147483658" r:id="rId5"/>
    <p:sldLayoutId id="2147483667" r:id="rId6"/>
    <p:sldLayoutId id="2147483669" r:id="rId7"/>
    <p:sldLayoutId id="2147483673" r:id="rId8"/>
    <p:sldLayoutId id="2147483674" r:id="rId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6.sv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22.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6" name="Google Shape;586;p36"/>
          <p:cNvSpPr txBox="1">
            <a:spLocks noGrp="1"/>
          </p:cNvSpPr>
          <p:nvPr>
            <p:ph type="title"/>
          </p:nvPr>
        </p:nvSpPr>
        <p:spPr>
          <a:xfrm>
            <a:off x="0" y="1566270"/>
            <a:ext cx="9261797" cy="2010959"/>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CA" sz="4000" dirty="0">
                <a:latin typeface="Arial" panose="020B0604020202020204" pitchFamily="34" charset="0"/>
                <a:cs typeface="Arial" panose="020B0604020202020204" pitchFamily="34" charset="0"/>
              </a:rPr>
              <a:t>CHÀO MỪNG CÁC EM ĐẾN VỚI BÀI HỌC MÔN CÔNG NGHỆ </a:t>
            </a:r>
            <a:endParaRPr sz="4000" dirty="0">
              <a:latin typeface="Arial" panose="020B0604020202020204" pitchFamily="34" charset="0"/>
              <a:cs typeface="Arial" panose="020B0604020202020204" pitchFamily="34" charset="0"/>
            </a:endParaRPr>
          </a:p>
        </p:txBody>
      </p:sp>
      <p:grpSp>
        <p:nvGrpSpPr>
          <p:cNvPr id="609" name="Google Shape;609;p36"/>
          <p:cNvGrpSpPr/>
          <p:nvPr/>
        </p:nvGrpSpPr>
        <p:grpSpPr>
          <a:xfrm>
            <a:off x="8424000" y="0"/>
            <a:ext cx="697692" cy="697739"/>
            <a:chOff x="4046875" y="1253500"/>
            <a:chExt cx="732946" cy="731000"/>
          </a:xfrm>
        </p:grpSpPr>
        <p:sp>
          <p:nvSpPr>
            <p:cNvPr id="610" name="Google Shape;610;p36"/>
            <p:cNvSpPr/>
            <p:nvPr/>
          </p:nvSpPr>
          <p:spPr>
            <a:xfrm>
              <a:off x="4562258" y="1504972"/>
              <a:ext cx="49537" cy="309662"/>
            </a:xfrm>
            <a:custGeom>
              <a:avLst/>
              <a:gdLst/>
              <a:ahLst/>
              <a:cxnLst/>
              <a:rect l="l" t="t" r="r" b="b"/>
              <a:pathLst>
                <a:path w="916" h="5726" extrusionOk="0">
                  <a:moveTo>
                    <a:pt x="458" y="1"/>
                  </a:moveTo>
                  <a:cubicBezTo>
                    <a:pt x="343" y="1"/>
                    <a:pt x="232" y="106"/>
                    <a:pt x="135" y="106"/>
                  </a:cubicBezTo>
                  <a:cubicBezTo>
                    <a:pt x="114" y="106"/>
                    <a:pt x="93" y="102"/>
                    <a:pt x="74" y="90"/>
                  </a:cubicBezTo>
                  <a:lnTo>
                    <a:pt x="1" y="5401"/>
                  </a:lnTo>
                  <a:lnTo>
                    <a:pt x="458" y="5725"/>
                  </a:lnTo>
                  <a:lnTo>
                    <a:pt x="916" y="5401"/>
                  </a:lnTo>
                  <a:lnTo>
                    <a:pt x="862" y="1430"/>
                  </a:lnTo>
                  <a:lnTo>
                    <a:pt x="814" y="1"/>
                  </a:lnTo>
                  <a:lnTo>
                    <a:pt x="550" y="1"/>
                  </a:lnTo>
                  <a:cubicBezTo>
                    <a:pt x="540" y="2"/>
                    <a:pt x="529" y="2"/>
                    <a:pt x="519" y="2"/>
                  </a:cubicBezTo>
                  <a:cubicBezTo>
                    <a:pt x="499" y="2"/>
                    <a:pt x="479" y="1"/>
                    <a:pt x="4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4046875" y="1479230"/>
              <a:ext cx="171163" cy="112919"/>
            </a:xfrm>
            <a:custGeom>
              <a:avLst/>
              <a:gdLst/>
              <a:ahLst/>
              <a:cxnLst/>
              <a:rect l="l" t="t" r="r" b="b"/>
              <a:pathLst>
                <a:path w="3165" h="2088" extrusionOk="0">
                  <a:moveTo>
                    <a:pt x="2869" y="0"/>
                  </a:moveTo>
                  <a:lnTo>
                    <a:pt x="2618" y="147"/>
                  </a:lnTo>
                  <a:cubicBezTo>
                    <a:pt x="2544" y="189"/>
                    <a:pt x="2462" y="210"/>
                    <a:pt x="2379" y="210"/>
                  </a:cubicBezTo>
                  <a:cubicBezTo>
                    <a:pt x="2306" y="210"/>
                    <a:pt x="2233" y="194"/>
                    <a:pt x="2164" y="159"/>
                  </a:cubicBezTo>
                  <a:lnTo>
                    <a:pt x="2123" y="140"/>
                  </a:lnTo>
                  <a:cubicBezTo>
                    <a:pt x="2079" y="119"/>
                    <a:pt x="2032" y="108"/>
                    <a:pt x="1985" y="108"/>
                  </a:cubicBezTo>
                  <a:cubicBezTo>
                    <a:pt x="1914" y="108"/>
                    <a:pt x="1844" y="132"/>
                    <a:pt x="1786" y="178"/>
                  </a:cubicBezTo>
                  <a:lnTo>
                    <a:pt x="153" y="1519"/>
                  </a:lnTo>
                  <a:cubicBezTo>
                    <a:pt x="33" y="1617"/>
                    <a:pt x="1" y="1792"/>
                    <a:pt x="77" y="1925"/>
                  </a:cubicBezTo>
                  <a:cubicBezTo>
                    <a:pt x="137" y="2030"/>
                    <a:pt x="246" y="2088"/>
                    <a:pt x="358" y="2088"/>
                  </a:cubicBezTo>
                  <a:cubicBezTo>
                    <a:pt x="413" y="2088"/>
                    <a:pt x="468" y="2074"/>
                    <a:pt x="519" y="2046"/>
                  </a:cubicBezTo>
                  <a:lnTo>
                    <a:pt x="3165" y="515"/>
                  </a:lnTo>
                  <a:cubicBezTo>
                    <a:pt x="3098" y="464"/>
                    <a:pt x="3143" y="223"/>
                    <a:pt x="3095" y="153"/>
                  </a:cubicBezTo>
                  <a:cubicBezTo>
                    <a:pt x="3031" y="54"/>
                    <a:pt x="2882" y="121"/>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a:off x="4226745" y="1253500"/>
              <a:ext cx="54188" cy="187820"/>
            </a:xfrm>
            <a:custGeom>
              <a:avLst/>
              <a:gdLst/>
              <a:ahLst/>
              <a:cxnLst/>
              <a:rect l="l" t="t" r="r" b="b"/>
              <a:pathLst>
                <a:path w="1002" h="3473" extrusionOk="0">
                  <a:moveTo>
                    <a:pt x="325" y="0"/>
                  </a:moveTo>
                  <a:cubicBezTo>
                    <a:pt x="147" y="0"/>
                    <a:pt x="1" y="143"/>
                    <a:pt x="1" y="321"/>
                  </a:cubicBezTo>
                  <a:lnTo>
                    <a:pt x="1" y="3380"/>
                  </a:lnTo>
                  <a:cubicBezTo>
                    <a:pt x="13" y="3375"/>
                    <a:pt x="26" y="3372"/>
                    <a:pt x="38" y="3372"/>
                  </a:cubicBezTo>
                  <a:cubicBezTo>
                    <a:pt x="120" y="3372"/>
                    <a:pt x="209" y="3472"/>
                    <a:pt x="299" y="3472"/>
                  </a:cubicBezTo>
                  <a:cubicBezTo>
                    <a:pt x="390" y="3472"/>
                    <a:pt x="479" y="3372"/>
                    <a:pt x="560" y="3372"/>
                  </a:cubicBezTo>
                  <a:cubicBezTo>
                    <a:pt x="573" y="3372"/>
                    <a:pt x="586" y="3375"/>
                    <a:pt x="598" y="3380"/>
                  </a:cubicBezTo>
                  <a:lnTo>
                    <a:pt x="598" y="3091"/>
                  </a:lnTo>
                  <a:cubicBezTo>
                    <a:pt x="598" y="2929"/>
                    <a:pt x="677" y="2780"/>
                    <a:pt x="811" y="2691"/>
                  </a:cubicBezTo>
                  <a:lnTo>
                    <a:pt x="849" y="2662"/>
                  </a:lnTo>
                  <a:cubicBezTo>
                    <a:pt x="951" y="2596"/>
                    <a:pt x="1001" y="2475"/>
                    <a:pt x="982" y="2354"/>
                  </a:cubicBezTo>
                  <a:lnTo>
                    <a:pt x="639" y="267"/>
                  </a:lnTo>
                  <a:cubicBezTo>
                    <a:pt x="614" y="115"/>
                    <a:pt x="480"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p:cNvSpPr/>
            <p:nvPr/>
          </p:nvSpPr>
          <p:spPr>
            <a:xfrm>
              <a:off x="4267846" y="1479230"/>
              <a:ext cx="170460" cy="115190"/>
            </a:xfrm>
            <a:custGeom>
              <a:avLst/>
              <a:gdLst/>
              <a:ahLst/>
              <a:cxnLst/>
              <a:rect l="l" t="t" r="r" b="b"/>
              <a:pathLst>
                <a:path w="3152" h="2130" extrusionOk="0">
                  <a:moveTo>
                    <a:pt x="295" y="0"/>
                  </a:moveTo>
                  <a:cubicBezTo>
                    <a:pt x="286" y="89"/>
                    <a:pt x="95" y="127"/>
                    <a:pt x="57" y="204"/>
                  </a:cubicBezTo>
                  <a:cubicBezTo>
                    <a:pt x="3" y="309"/>
                    <a:pt x="92" y="445"/>
                    <a:pt x="0" y="515"/>
                  </a:cubicBezTo>
                  <a:lnTo>
                    <a:pt x="248" y="661"/>
                  </a:lnTo>
                  <a:cubicBezTo>
                    <a:pt x="388" y="741"/>
                    <a:pt x="477" y="884"/>
                    <a:pt x="489" y="1046"/>
                  </a:cubicBezTo>
                  <a:lnTo>
                    <a:pt x="492" y="1090"/>
                  </a:lnTo>
                  <a:cubicBezTo>
                    <a:pt x="502" y="1214"/>
                    <a:pt x="578" y="1319"/>
                    <a:pt x="696" y="1363"/>
                  </a:cubicBezTo>
                  <a:lnTo>
                    <a:pt x="2672" y="2110"/>
                  </a:lnTo>
                  <a:cubicBezTo>
                    <a:pt x="2708" y="2123"/>
                    <a:pt x="2746" y="2130"/>
                    <a:pt x="2784" y="2130"/>
                  </a:cubicBezTo>
                  <a:cubicBezTo>
                    <a:pt x="2895" y="2130"/>
                    <a:pt x="3003" y="2072"/>
                    <a:pt x="3062" y="1970"/>
                  </a:cubicBezTo>
                  <a:cubicBezTo>
                    <a:pt x="3151" y="1814"/>
                    <a:pt x="3097" y="1617"/>
                    <a:pt x="2945" y="1528"/>
                  </a:cubicBezTo>
                  <a:lnTo>
                    <a:pt x="2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6"/>
            <p:cNvSpPr/>
            <p:nvPr/>
          </p:nvSpPr>
          <p:spPr>
            <a:xfrm>
              <a:off x="4201706" y="1432992"/>
              <a:ext cx="82472" cy="82526"/>
            </a:xfrm>
            <a:custGeom>
              <a:avLst/>
              <a:gdLst/>
              <a:ahLst/>
              <a:cxnLst/>
              <a:rect l="l" t="t" r="r" b="b"/>
              <a:pathLst>
                <a:path w="1525" h="1526" extrusionOk="0">
                  <a:moveTo>
                    <a:pt x="762" y="1"/>
                  </a:moveTo>
                  <a:cubicBezTo>
                    <a:pt x="340" y="1"/>
                    <a:pt x="0" y="341"/>
                    <a:pt x="0" y="763"/>
                  </a:cubicBezTo>
                  <a:cubicBezTo>
                    <a:pt x="0" y="1183"/>
                    <a:pt x="340" y="1526"/>
                    <a:pt x="762" y="1526"/>
                  </a:cubicBezTo>
                  <a:cubicBezTo>
                    <a:pt x="1185" y="1526"/>
                    <a:pt x="1525" y="1183"/>
                    <a:pt x="1525" y="763"/>
                  </a:cubicBezTo>
                  <a:cubicBezTo>
                    <a:pt x="1525" y="341"/>
                    <a:pt x="1185" y="1"/>
                    <a:pt x="762"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6"/>
            <p:cNvSpPr/>
            <p:nvPr/>
          </p:nvSpPr>
          <p:spPr>
            <a:xfrm>
              <a:off x="4218147" y="1503079"/>
              <a:ext cx="49537" cy="308418"/>
            </a:xfrm>
            <a:custGeom>
              <a:avLst/>
              <a:gdLst/>
              <a:ahLst/>
              <a:cxnLst/>
              <a:rect l="l" t="t" r="r" b="b"/>
              <a:pathLst>
                <a:path w="916" h="5703" extrusionOk="0">
                  <a:moveTo>
                    <a:pt x="458" y="1"/>
                  </a:moveTo>
                  <a:cubicBezTo>
                    <a:pt x="319" y="1"/>
                    <a:pt x="74" y="125"/>
                    <a:pt x="74" y="125"/>
                  </a:cubicBezTo>
                  <a:lnTo>
                    <a:pt x="1" y="5436"/>
                  </a:lnTo>
                  <a:lnTo>
                    <a:pt x="458" y="5703"/>
                  </a:lnTo>
                  <a:lnTo>
                    <a:pt x="916" y="5436"/>
                  </a:lnTo>
                  <a:lnTo>
                    <a:pt x="843" y="125"/>
                  </a:lnTo>
                  <a:cubicBezTo>
                    <a:pt x="843" y="125"/>
                    <a:pt x="598" y="1"/>
                    <a:pt x="4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6"/>
            <p:cNvSpPr/>
            <p:nvPr/>
          </p:nvSpPr>
          <p:spPr>
            <a:xfrm>
              <a:off x="4592002" y="1281351"/>
              <a:ext cx="117029" cy="168027"/>
            </a:xfrm>
            <a:custGeom>
              <a:avLst/>
              <a:gdLst/>
              <a:ahLst/>
              <a:cxnLst/>
              <a:rect l="l" t="t" r="r" b="b"/>
              <a:pathLst>
                <a:path w="2164" h="3107" extrusionOk="0">
                  <a:moveTo>
                    <a:pt x="1807" y="1"/>
                  </a:moveTo>
                  <a:cubicBezTo>
                    <a:pt x="1697" y="1"/>
                    <a:pt x="1591" y="58"/>
                    <a:pt x="1531" y="162"/>
                  </a:cubicBezTo>
                  <a:lnTo>
                    <a:pt x="0" y="2811"/>
                  </a:lnTo>
                  <a:cubicBezTo>
                    <a:pt x="121" y="2824"/>
                    <a:pt x="115" y="2992"/>
                    <a:pt x="210" y="3056"/>
                  </a:cubicBezTo>
                  <a:cubicBezTo>
                    <a:pt x="280" y="3104"/>
                    <a:pt x="515" y="3107"/>
                    <a:pt x="515" y="3107"/>
                  </a:cubicBezTo>
                  <a:lnTo>
                    <a:pt x="661" y="2856"/>
                  </a:lnTo>
                  <a:cubicBezTo>
                    <a:pt x="740" y="2719"/>
                    <a:pt x="883" y="2627"/>
                    <a:pt x="1045" y="2617"/>
                  </a:cubicBezTo>
                  <a:lnTo>
                    <a:pt x="1093" y="2614"/>
                  </a:lnTo>
                  <a:cubicBezTo>
                    <a:pt x="1214" y="2605"/>
                    <a:pt x="1319" y="2525"/>
                    <a:pt x="1363" y="2411"/>
                  </a:cubicBezTo>
                  <a:lnTo>
                    <a:pt x="2110" y="435"/>
                  </a:lnTo>
                  <a:cubicBezTo>
                    <a:pt x="2164" y="289"/>
                    <a:pt x="2106" y="121"/>
                    <a:pt x="1970" y="44"/>
                  </a:cubicBezTo>
                  <a:cubicBezTo>
                    <a:pt x="1918" y="15"/>
                    <a:pt x="1862" y="1"/>
                    <a:pt x="1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6"/>
            <p:cNvSpPr/>
            <p:nvPr/>
          </p:nvSpPr>
          <p:spPr>
            <a:xfrm>
              <a:off x="4366272" y="1436940"/>
              <a:ext cx="189172" cy="53323"/>
            </a:xfrm>
            <a:custGeom>
              <a:avLst/>
              <a:gdLst/>
              <a:ahLst/>
              <a:cxnLst/>
              <a:rect l="l" t="t" r="r" b="b"/>
              <a:pathLst>
                <a:path w="3498" h="986" extrusionOk="0">
                  <a:moveTo>
                    <a:pt x="2402" y="0"/>
                  </a:moveTo>
                  <a:cubicBezTo>
                    <a:pt x="2386" y="0"/>
                    <a:pt x="2370" y="2"/>
                    <a:pt x="2354" y="4"/>
                  </a:cubicBezTo>
                  <a:lnTo>
                    <a:pt x="270" y="347"/>
                  </a:lnTo>
                  <a:cubicBezTo>
                    <a:pt x="115" y="373"/>
                    <a:pt x="0" y="506"/>
                    <a:pt x="0" y="665"/>
                  </a:cubicBezTo>
                  <a:cubicBezTo>
                    <a:pt x="0" y="843"/>
                    <a:pt x="143" y="986"/>
                    <a:pt x="321" y="986"/>
                  </a:cubicBezTo>
                  <a:lnTo>
                    <a:pt x="3380" y="986"/>
                  </a:lnTo>
                  <a:cubicBezTo>
                    <a:pt x="3380" y="986"/>
                    <a:pt x="3498" y="795"/>
                    <a:pt x="3498" y="690"/>
                  </a:cubicBezTo>
                  <a:cubicBezTo>
                    <a:pt x="3498" y="582"/>
                    <a:pt x="3380" y="392"/>
                    <a:pt x="3380" y="392"/>
                  </a:cubicBezTo>
                  <a:lnTo>
                    <a:pt x="3091" y="392"/>
                  </a:lnTo>
                  <a:cubicBezTo>
                    <a:pt x="2929" y="392"/>
                    <a:pt x="2780" y="312"/>
                    <a:pt x="2691" y="179"/>
                  </a:cubicBezTo>
                  <a:lnTo>
                    <a:pt x="2665" y="141"/>
                  </a:lnTo>
                  <a:cubicBezTo>
                    <a:pt x="2605" y="53"/>
                    <a:pt x="250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4592002" y="1498374"/>
              <a:ext cx="115461" cy="170028"/>
            </a:xfrm>
            <a:custGeom>
              <a:avLst/>
              <a:gdLst/>
              <a:ahLst/>
              <a:cxnLst/>
              <a:rect l="l" t="t" r="r" b="b"/>
              <a:pathLst>
                <a:path w="2135" h="3144" extrusionOk="0">
                  <a:moveTo>
                    <a:pt x="241" y="0"/>
                  </a:moveTo>
                  <a:cubicBezTo>
                    <a:pt x="222" y="0"/>
                    <a:pt x="205" y="3"/>
                    <a:pt x="191" y="12"/>
                  </a:cubicBezTo>
                  <a:cubicBezTo>
                    <a:pt x="99" y="72"/>
                    <a:pt x="0" y="310"/>
                    <a:pt x="0" y="310"/>
                  </a:cubicBezTo>
                  <a:lnTo>
                    <a:pt x="146" y="558"/>
                  </a:lnTo>
                  <a:cubicBezTo>
                    <a:pt x="226" y="698"/>
                    <a:pt x="232" y="869"/>
                    <a:pt x="162" y="1012"/>
                  </a:cubicBezTo>
                  <a:lnTo>
                    <a:pt x="140" y="1054"/>
                  </a:lnTo>
                  <a:cubicBezTo>
                    <a:pt x="86" y="1165"/>
                    <a:pt x="102" y="1295"/>
                    <a:pt x="178" y="1390"/>
                  </a:cubicBezTo>
                  <a:lnTo>
                    <a:pt x="1519" y="3026"/>
                  </a:lnTo>
                  <a:cubicBezTo>
                    <a:pt x="1581" y="3102"/>
                    <a:pt x="1673" y="3143"/>
                    <a:pt x="1767" y="3143"/>
                  </a:cubicBezTo>
                  <a:cubicBezTo>
                    <a:pt x="1822" y="3143"/>
                    <a:pt x="1878" y="3129"/>
                    <a:pt x="1929" y="3099"/>
                  </a:cubicBezTo>
                  <a:cubicBezTo>
                    <a:pt x="2081" y="3010"/>
                    <a:pt x="2135" y="2814"/>
                    <a:pt x="2046" y="2661"/>
                  </a:cubicBezTo>
                  <a:lnTo>
                    <a:pt x="515" y="12"/>
                  </a:lnTo>
                  <a:cubicBezTo>
                    <a:pt x="502" y="30"/>
                    <a:pt x="480" y="36"/>
                    <a:pt x="454" y="36"/>
                  </a:cubicBezTo>
                  <a:cubicBezTo>
                    <a:pt x="393" y="36"/>
                    <a:pt x="306" y="0"/>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6"/>
            <p:cNvSpPr/>
            <p:nvPr/>
          </p:nvSpPr>
          <p:spPr>
            <a:xfrm>
              <a:off x="4545763" y="1432992"/>
              <a:ext cx="82526" cy="82526"/>
            </a:xfrm>
            <a:custGeom>
              <a:avLst/>
              <a:gdLst/>
              <a:ahLst/>
              <a:cxnLst/>
              <a:rect l="l" t="t" r="r" b="b"/>
              <a:pathLst>
                <a:path w="1526" h="1526" extrusionOk="0">
                  <a:moveTo>
                    <a:pt x="763" y="1"/>
                  </a:moveTo>
                  <a:cubicBezTo>
                    <a:pt x="341" y="1"/>
                    <a:pt x="1" y="341"/>
                    <a:pt x="1" y="763"/>
                  </a:cubicBezTo>
                  <a:cubicBezTo>
                    <a:pt x="1" y="1183"/>
                    <a:pt x="341" y="1526"/>
                    <a:pt x="763" y="1526"/>
                  </a:cubicBezTo>
                  <a:cubicBezTo>
                    <a:pt x="1182" y="1526"/>
                    <a:pt x="1526" y="1183"/>
                    <a:pt x="1526" y="763"/>
                  </a:cubicBezTo>
                  <a:cubicBezTo>
                    <a:pt x="1526" y="341"/>
                    <a:pt x="1182" y="1"/>
                    <a:pt x="763"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6"/>
            <p:cNvSpPr/>
            <p:nvPr/>
          </p:nvSpPr>
          <p:spPr>
            <a:xfrm>
              <a:off x="4211278" y="1432992"/>
              <a:ext cx="72900" cy="82526"/>
            </a:xfrm>
            <a:custGeom>
              <a:avLst/>
              <a:gdLst/>
              <a:ahLst/>
              <a:cxnLst/>
              <a:rect l="l" t="t" r="r" b="b"/>
              <a:pathLst>
                <a:path w="1348" h="1526" extrusionOk="0">
                  <a:moveTo>
                    <a:pt x="627" y="1"/>
                  </a:moveTo>
                  <a:lnTo>
                    <a:pt x="627" y="1"/>
                  </a:lnTo>
                  <a:cubicBezTo>
                    <a:pt x="738" y="134"/>
                    <a:pt x="805" y="303"/>
                    <a:pt x="805" y="490"/>
                  </a:cubicBezTo>
                  <a:cubicBezTo>
                    <a:pt x="805" y="909"/>
                    <a:pt x="462" y="1252"/>
                    <a:pt x="42" y="1252"/>
                  </a:cubicBezTo>
                  <a:lnTo>
                    <a:pt x="1" y="1252"/>
                  </a:lnTo>
                  <a:cubicBezTo>
                    <a:pt x="141" y="1418"/>
                    <a:pt x="350" y="1526"/>
                    <a:pt x="585" y="1526"/>
                  </a:cubicBezTo>
                  <a:cubicBezTo>
                    <a:pt x="1008" y="1526"/>
                    <a:pt x="1348" y="1183"/>
                    <a:pt x="1348" y="763"/>
                  </a:cubicBezTo>
                  <a:cubicBezTo>
                    <a:pt x="1348" y="354"/>
                    <a:pt x="1027" y="23"/>
                    <a:pt x="627" y="1"/>
                  </a:cubicBez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6"/>
            <p:cNvSpPr/>
            <p:nvPr/>
          </p:nvSpPr>
          <p:spPr>
            <a:xfrm>
              <a:off x="4555390" y="1432992"/>
              <a:ext cx="72900" cy="82526"/>
            </a:xfrm>
            <a:custGeom>
              <a:avLst/>
              <a:gdLst/>
              <a:ahLst/>
              <a:cxnLst/>
              <a:rect l="l" t="t" r="r" b="b"/>
              <a:pathLst>
                <a:path w="1348" h="1526" extrusionOk="0">
                  <a:moveTo>
                    <a:pt x="626" y="1"/>
                  </a:moveTo>
                  <a:lnTo>
                    <a:pt x="626" y="1"/>
                  </a:lnTo>
                  <a:cubicBezTo>
                    <a:pt x="734" y="134"/>
                    <a:pt x="801" y="303"/>
                    <a:pt x="801" y="490"/>
                  </a:cubicBezTo>
                  <a:cubicBezTo>
                    <a:pt x="801" y="909"/>
                    <a:pt x="461" y="1252"/>
                    <a:pt x="42" y="1252"/>
                  </a:cubicBezTo>
                  <a:lnTo>
                    <a:pt x="1" y="1252"/>
                  </a:lnTo>
                  <a:cubicBezTo>
                    <a:pt x="140" y="1418"/>
                    <a:pt x="350" y="1526"/>
                    <a:pt x="585" y="1526"/>
                  </a:cubicBezTo>
                  <a:cubicBezTo>
                    <a:pt x="1004" y="1526"/>
                    <a:pt x="1348" y="1183"/>
                    <a:pt x="1348" y="763"/>
                  </a:cubicBezTo>
                  <a:cubicBezTo>
                    <a:pt x="1348" y="354"/>
                    <a:pt x="1027" y="23"/>
                    <a:pt x="626" y="1"/>
                  </a:cubicBez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6"/>
            <p:cNvSpPr/>
            <p:nvPr/>
          </p:nvSpPr>
          <p:spPr>
            <a:xfrm>
              <a:off x="4190512" y="1797059"/>
              <a:ext cx="104861" cy="72900"/>
            </a:xfrm>
            <a:custGeom>
              <a:avLst/>
              <a:gdLst/>
              <a:ahLst/>
              <a:cxnLst/>
              <a:rect l="l" t="t" r="r" b="b"/>
              <a:pathLst>
                <a:path w="1939" h="1348" extrusionOk="0">
                  <a:moveTo>
                    <a:pt x="509" y="0"/>
                  </a:moveTo>
                  <a:lnTo>
                    <a:pt x="115" y="245"/>
                  </a:lnTo>
                  <a:cubicBezTo>
                    <a:pt x="45" y="286"/>
                    <a:pt x="1" y="365"/>
                    <a:pt x="1" y="448"/>
                  </a:cubicBezTo>
                  <a:lnTo>
                    <a:pt x="1" y="740"/>
                  </a:lnTo>
                  <a:cubicBezTo>
                    <a:pt x="545" y="1101"/>
                    <a:pt x="789" y="1347"/>
                    <a:pt x="1395" y="1347"/>
                  </a:cubicBezTo>
                  <a:cubicBezTo>
                    <a:pt x="1536" y="1347"/>
                    <a:pt x="1696" y="1334"/>
                    <a:pt x="1884" y="1306"/>
                  </a:cubicBezTo>
                  <a:cubicBezTo>
                    <a:pt x="1903" y="1303"/>
                    <a:pt x="1938" y="1261"/>
                    <a:pt x="1938" y="1261"/>
                  </a:cubicBezTo>
                  <a:lnTo>
                    <a:pt x="1938" y="448"/>
                  </a:lnTo>
                  <a:cubicBezTo>
                    <a:pt x="1938" y="365"/>
                    <a:pt x="1894" y="286"/>
                    <a:pt x="1824" y="245"/>
                  </a:cubicBezTo>
                  <a:lnTo>
                    <a:pt x="1430"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4534623" y="1797059"/>
              <a:ext cx="104645" cy="75225"/>
            </a:xfrm>
            <a:custGeom>
              <a:avLst/>
              <a:gdLst/>
              <a:ahLst/>
              <a:cxnLst/>
              <a:rect l="l" t="t" r="r" b="b"/>
              <a:pathLst>
                <a:path w="1935" h="1391" extrusionOk="0">
                  <a:moveTo>
                    <a:pt x="509" y="0"/>
                  </a:moveTo>
                  <a:lnTo>
                    <a:pt x="115" y="245"/>
                  </a:lnTo>
                  <a:cubicBezTo>
                    <a:pt x="45" y="286"/>
                    <a:pt x="0" y="365"/>
                    <a:pt x="0" y="448"/>
                  </a:cubicBezTo>
                  <a:lnTo>
                    <a:pt x="0" y="1261"/>
                  </a:lnTo>
                  <a:cubicBezTo>
                    <a:pt x="10" y="1261"/>
                    <a:pt x="42" y="1303"/>
                    <a:pt x="51" y="1303"/>
                  </a:cubicBezTo>
                  <a:cubicBezTo>
                    <a:pt x="296" y="1362"/>
                    <a:pt x="499" y="1391"/>
                    <a:pt x="677" y="1391"/>
                  </a:cubicBezTo>
                  <a:cubicBezTo>
                    <a:pt x="1184" y="1391"/>
                    <a:pt x="1484" y="1158"/>
                    <a:pt x="1935" y="737"/>
                  </a:cubicBezTo>
                  <a:lnTo>
                    <a:pt x="1935" y="448"/>
                  </a:lnTo>
                  <a:cubicBezTo>
                    <a:pt x="1935" y="365"/>
                    <a:pt x="1894" y="286"/>
                    <a:pt x="1821" y="245"/>
                  </a:cubicBezTo>
                  <a:lnTo>
                    <a:pt x="1430"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4231937" y="1463060"/>
              <a:ext cx="22011" cy="22227"/>
            </a:xfrm>
            <a:custGeom>
              <a:avLst/>
              <a:gdLst/>
              <a:ahLst/>
              <a:cxnLst/>
              <a:rect l="l" t="t" r="r" b="b"/>
              <a:pathLst>
                <a:path w="407" h="411" extrusionOk="0">
                  <a:moveTo>
                    <a:pt x="203" y="1"/>
                  </a:moveTo>
                  <a:cubicBezTo>
                    <a:pt x="92" y="1"/>
                    <a:pt x="0" y="93"/>
                    <a:pt x="0" y="207"/>
                  </a:cubicBezTo>
                  <a:cubicBezTo>
                    <a:pt x="0" y="318"/>
                    <a:pt x="92" y="411"/>
                    <a:pt x="203" y="411"/>
                  </a:cubicBezTo>
                  <a:cubicBezTo>
                    <a:pt x="315" y="411"/>
                    <a:pt x="407" y="318"/>
                    <a:pt x="407" y="207"/>
                  </a:cubicBezTo>
                  <a:cubicBezTo>
                    <a:pt x="407" y="93"/>
                    <a:pt x="315" y="1"/>
                    <a:pt x="203" y="1"/>
                  </a:cubicBezTo>
                  <a:close/>
                </a:path>
              </a:pathLst>
            </a:custGeom>
            <a:solidFill>
              <a:srgbClr val="F0F3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4245998" y="1470307"/>
              <a:ext cx="7950" cy="14493"/>
            </a:xfrm>
            <a:custGeom>
              <a:avLst/>
              <a:gdLst/>
              <a:ahLst/>
              <a:cxnLst/>
              <a:rect l="l" t="t" r="r" b="b"/>
              <a:pathLst>
                <a:path w="147" h="268" extrusionOk="0">
                  <a:moveTo>
                    <a:pt x="134" y="0"/>
                  </a:moveTo>
                  <a:cubicBezTo>
                    <a:pt x="109" y="99"/>
                    <a:pt x="61" y="191"/>
                    <a:pt x="1" y="267"/>
                  </a:cubicBezTo>
                  <a:cubicBezTo>
                    <a:pt x="86" y="242"/>
                    <a:pt x="147" y="165"/>
                    <a:pt x="147" y="73"/>
                  </a:cubicBezTo>
                  <a:cubicBezTo>
                    <a:pt x="147" y="48"/>
                    <a:pt x="144" y="22"/>
                    <a:pt x="134"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4575994" y="1463060"/>
              <a:ext cx="22065" cy="22227"/>
            </a:xfrm>
            <a:custGeom>
              <a:avLst/>
              <a:gdLst/>
              <a:ahLst/>
              <a:cxnLst/>
              <a:rect l="l" t="t" r="r" b="b"/>
              <a:pathLst>
                <a:path w="408" h="411" extrusionOk="0">
                  <a:moveTo>
                    <a:pt x="204" y="1"/>
                  </a:moveTo>
                  <a:cubicBezTo>
                    <a:pt x="90" y="1"/>
                    <a:pt x="1" y="93"/>
                    <a:pt x="1" y="207"/>
                  </a:cubicBezTo>
                  <a:cubicBezTo>
                    <a:pt x="1" y="318"/>
                    <a:pt x="90" y="411"/>
                    <a:pt x="204" y="411"/>
                  </a:cubicBezTo>
                  <a:cubicBezTo>
                    <a:pt x="315" y="411"/>
                    <a:pt x="407" y="318"/>
                    <a:pt x="407" y="207"/>
                  </a:cubicBezTo>
                  <a:cubicBezTo>
                    <a:pt x="407" y="93"/>
                    <a:pt x="315" y="1"/>
                    <a:pt x="204" y="1"/>
                  </a:cubicBezTo>
                  <a:close/>
                </a:path>
              </a:pathLst>
            </a:custGeom>
            <a:solidFill>
              <a:srgbClr val="F0F3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4590109" y="1470307"/>
              <a:ext cx="7950" cy="14493"/>
            </a:xfrm>
            <a:custGeom>
              <a:avLst/>
              <a:gdLst/>
              <a:ahLst/>
              <a:cxnLst/>
              <a:rect l="l" t="t" r="r" b="b"/>
              <a:pathLst>
                <a:path w="147" h="268" extrusionOk="0">
                  <a:moveTo>
                    <a:pt x="134" y="0"/>
                  </a:moveTo>
                  <a:cubicBezTo>
                    <a:pt x="108" y="99"/>
                    <a:pt x="61" y="191"/>
                    <a:pt x="0" y="267"/>
                  </a:cubicBezTo>
                  <a:cubicBezTo>
                    <a:pt x="86" y="242"/>
                    <a:pt x="146" y="165"/>
                    <a:pt x="146" y="73"/>
                  </a:cubicBezTo>
                  <a:cubicBezTo>
                    <a:pt x="146" y="48"/>
                    <a:pt x="143" y="22"/>
                    <a:pt x="134"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4048768" y="1835888"/>
              <a:ext cx="731053" cy="148612"/>
            </a:xfrm>
            <a:custGeom>
              <a:avLst/>
              <a:gdLst/>
              <a:ahLst/>
              <a:cxnLst/>
              <a:rect l="l" t="t" r="r" b="b"/>
              <a:pathLst>
                <a:path w="13518" h="2748" extrusionOk="0">
                  <a:moveTo>
                    <a:pt x="2253" y="0"/>
                  </a:moveTo>
                  <a:cubicBezTo>
                    <a:pt x="1154" y="0"/>
                    <a:pt x="1129" y="515"/>
                    <a:pt x="83" y="540"/>
                  </a:cubicBezTo>
                  <a:cubicBezTo>
                    <a:pt x="36" y="543"/>
                    <a:pt x="1" y="581"/>
                    <a:pt x="1" y="626"/>
                  </a:cubicBezTo>
                  <a:lnTo>
                    <a:pt x="1" y="2662"/>
                  </a:lnTo>
                  <a:cubicBezTo>
                    <a:pt x="1" y="2710"/>
                    <a:pt x="39" y="2748"/>
                    <a:pt x="83" y="2748"/>
                  </a:cubicBezTo>
                  <a:lnTo>
                    <a:pt x="13435" y="2748"/>
                  </a:lnTo>
                  <a:cubicBezTo>
                    <a:pt x="13479" y="2748"/>
                    <a:pt x="13517" y="2710"/>
                    <a:pt x="13517" y="2662"/>
                  </a:cubicBezTo>
                  <a:lnTo>
                    <a:pt x="13517" y="626"/>
                  </a:lnTo>
                  <a:cubicBezTo>
                    <a:pt x="13517" y="581"/>
                    <a:pt x="13482" y="543"/>
                    <a:pt x="13435" y="540"/>
                  </a:cubicBezTo>
                  <a:cubicBezTo>
                    <a:pt x="12390" y="515"/>
                    <a:pt x="12364" y="0"/>
                    <a:pt x="11265" y="0"/>
                  </a:cubicBezTo>
                  <a:cubicBezTo>
                    <a:pt x="10137" y="0"/>
                    <a:pt x="10137" y="543"/>
                    <a:pt x="9013" y="543"/>
                  </a:cubicBezTo>
                  <a:cubicBezTo>
                    <a:pt x="7885" y="543"/>
                    <a:pt x="7885" y="0"/>
                    <a:pt x="6761" y="0"/>
                  </a:cubicBezTo>
                  <a:cubicBezTo>
                    <a:pt x="5633" y="0"/>
                    <a:pt x="5633" y="543"/>
                    <a:pt x="4505" y="543"/>
                  </a:cubicBezTo>
                  <a:cubicBezTo>
                    <a:pt x="3381" y="543"/>
                    <a:pt x="3381" y="0"/>
                    <a:pt x="2253"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4048768" y="1851517"/>
              <a:ext cx="731053" cy="132983"/>
            </a:xfrm>
            <a:custGeom>
              <a:avLst/>
              <a:gdLst/>
              <a:ahLst/>
              <a:cxnLst/>
              <a:rect l="l" t="t" r="r" b="b"/>
              <a:pathLst>
                <a:path w="13518" h="2459" extrusionOk="0">
                  <a:moveTo>
                    <a:pt x="12431" y="0"/>
                  </a:moveTo>
                  <a:lnTo>
                    <a:pt x="12431" y="696"/>
                  </a:lnTo>
                  <a:cubicBezTo>
                    <a:pt x="12431" y="1369"/>
                    <a:pt x="11885" y="1916"/>
                    <a:pt x="11211" y="1916"/>
                  </a:cubicBezTo>
                  <a:lnTo>
                    <a:pt x="1" y="1916"/>
                  </a:lnTo>
                  <a:lnTo>
                    <a:pt x="1" y="2376"/>
                  </a:lnTo>
                  <a:cubicBezTo>
                    <a:pt x="1" y="2421"/>
                    <a:pt x="39" y="2459"/>
                    <a:pt x="83" y="2459"/>
                  </a:cubicBezTo>
                  <a:lnTo>
                    <a:pt x="13435" y="2459"/>
                  </a:lnTo>
                  <a:cubicBezTo>
                    <a:pt x="13479" y="2459"/>
                    <a:pt x="13517" y="2421"/>
                    <a:pt x="13517" y="2376"/>
                  </a:cubicBezTo>
                  <a:lnTo>
                    <a:pt x="13517" y="337"/>
                  </a:lnTo>
                  <a:cubicBezTo>
                    <a:pt x="13517" y="292"/>
                    <a:pt x="13482" y="254"/>
                    <a:pt x="13435" y="254"/>
                  </a:cubicBezTo>
                  <a:cubicBezTo>
                    <a:pt x="12952" y="242"/>
                    <a:pt x="12685" y="124"/>
                    <a:pt x="12431"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4525159" y="1884506"/>
              <a:ext cx="230273" cy="51376"/>
            </a:xfrm>
            <a:custGeom>
              <a:avLst/>
              <a:gdLst/>
              <a:ahLst/>
              <a:cxnLst/>
              <a:rect l="l" t="t" r="r" b="b"/>
              <a:pathLst>
                <a:path w="4258" h="950" extrusionOk="0">
                  <a:moveTo>
                    <a:pt x="2456" y="0"/>
                  </a:moveTo>
                  <a:cubicBezTo>
                    <a:pt x="1846" y="0"/>
                    <a:pt x="1525" y="153"/>
                    <a:pt x="1243" y="292"/>
                  </a:cubicBezTo>
                  <a:cubicBezTo>
                    <a:pt x="973" y="419"/>
                    <a:pt x="719" y="543"/>
                    <a:pt x="204" y="543"/>
                  </a:cubicBezTo>
                  <a:cubicBezTo>
                    <a:pt x="90" y="543"/>
                    <a:pt x="1" y="635"/>
                    <a:pt x="1" y="747"/>
                  </a:cubicBezTo>
                  <a:cubicBezTo>
                    <a:pt x="1" y="858"/>
                    <a:pt x="90" y="950"/>
                    <a:pt x="204" y="950"/>
                  </a:cubicBezTo>
                  <a:cubicBezTo>
                    <a:pt x="814" y="950"/>
                    <a:pt x="1135" y="794"/>
                    <a:pt x="1417" y="658"/>
                  </a:cubicBezTo>
                  <a:cubicBezTo>
                    <a:pt x="1687" y="527"/>
                    <a:pt x="1938" y="407"/>
                    <a:pt x="2456" y="407"/>
                  </a:cubicBezTo>
                  <a:cubicBezTo>
                    <a:pt x="2974" y="407"/>
                    <a:pt x="3225" y="527"/>
                    <a:pt x="3495" y="658"/>
                  </a:cubicBezTo>
                  <a:cubicBezTo>
                    <a:pt x="3638" y="727"/>
                    <a:pt x="3784" y="797"/>
                    <a:pt x="3971" y="855"/>
                  </a:cubicBezTo>
                  <a:cubicBezTo>
                    <a:pt x="3990" y="860"/>
                    <a:pt x="4009" y="863"/>
                    <a:pt x="4028" y="863"/>
                  </a:cubicBezTo>
                  <a:cubicBezTo>
                    <a:pt x="4117" y="863"/>
                    <a:pt x="4199" y="804"/>
                    <a:pt x="4226" y="715"/>
                  </a:cubicBezTo>
                  <a:cubicBezTo>
                    <a:pt x="4257" y="607"/>
                    <a:pt x="4194" y="496"/>
                    <a:pt x="4086" y="464"/>
                  </a:cubicBezTo>
                  <a:cubicBezTo>
                    <a:pt x="3933" y="416"/>
                    <a:pt x="3806" y="356"/>
                    <a:pt x="3673" y="292"/>
                  </a:cubicBezTo>
                  <a:cubicBezTo>
                    <a:pt x="3387" y="153"/>
                    <a:pt x="3066" y="0"/>
                    <a:pt x="2456" y="0"/>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4713466" y="1898567"/>
              <a:ext cx="41966" cy="32610"/>
            </a:xfrm>
            <a:custGeom>
              <a:avLst/>
              <a:gdLst/>
              <a:ahLst/>
              <a:cxnLst/>
              <a:rect l="l" t="t" r="r" b="b"/>
              <a:pathLst>
                <a:path w="776" h="603" extrusionOk="0">
                  <a:moveTo>
                    <a:pt x="127" y="1"/>
                  </a:moveTo>
                  <a:cubicBezTo>
                    <a:pt x="108" y="140"/>
                    <a:pt x="64" y="274"/>
                    <a:pt x="0" y="391"/>
                  </a:cubicBezTo>
                  <a:cubicBezTo>
                    <a:pt x="3" y="394"/>
                    <a:pt x="7" y="398"/>
                    <a:pt x="13" y="398"/>
                  </a:cubicBezTo>
                  <a:cubicBezTo>
                    <a:pt x="156" y="467"/>
                    <a:pt x="302" y="537"/>
                    <a:pt x="489" y="595"/>
                  </a:cubicBezTo>
                  <a:cubicBezTo>
                    <a:pt x="508" y="600"/>
                    <a:pt x="527" y="603"/>
                    <a:pt x="546" y="603"/>
                  </a:cubicBezTo>
                  <a:cubicBezTo>
                    <a:pt x="635" y="603"/>
                    <a:pt x="717" y="544"/>
                    <a:pt x="744" y="455"/>
                  </a:cubicBezTo>
                  <a:cubicBezTo>
                    <a:pt x="775" y="347"/>
                    <a:pt x="712" y="236"/>
                    <a:pt x="607" y="204"/>
                  </a:cubicBezTo>
                  <a:cubicBezTo>
                    <a:pt x="451" y="156"/>
                    <a:pt x="324" y="96"/>
                    <a:pt x="191" y="32"/>
                  </a:cubicBezTo>
                  <a:cubicBezTo>
                    <a:pt x="169" y="20"/>
                    <a:pt x="149" y="10"/>
                    <a:pt x="1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4159578" y="1888778"/>
              <a:ext cx="265803" cy="51592"/>
            </a:xfrm>
            <a:custGeom>
              <a:avLst/>
              <a:gdLst/>
              <a:ahLst/>
              <a:cxnLst/>
              <a:rect l="l" t="t" r="r" b="b"/>
              <a:pathLst>
                <a:path w="4915" h="954" extrusionOk="0">
                  <a:moveTo>
                    <a:pt x="204" y="0"/>
                  </a:moveTo>
                  <a:cubicBezTo>
                    <a:pt x="93" y="0"/>
                    <a:pt x="1" y="93"/>
                    <a:pt x="1" y="204"/>
                  </a:cubicBezTo>
                  <a:cubicBezTo>
                    <a:pt x="1" y="318"/>
                    <a:pt x="93" y="410"/>
                    <a:pt x="204" y="410"/>
                  </a:cubicBezTo>
                  <a:cubicBezTo>
                    <a:pt x="722" y="410"/>
                    <a:pt x="973" y="531"/>
                    <a:pt x="1243" y="661"/>
                  </a:cubicBezTo>
                  <a:cubicBezTo>
                    <a:pt x="1526" y="798"/>
                    <a:pt x="1846" y="953"/>
                    <a:pt x="2456" y="953"/>
                  </a:cubicBezTo>
                  <a:cubicBezTo>
                    <a:pt x="3066" y="953"/>
                    <a:pt x="3390" y="798"/>
                    <a:pt x="3673" y="661"/>
                  </a:cubicBezTo>
                  <a:cubicBezTo>
                    <a:pt x="3940" y="531"/>
                    <a:pt x="4194" y="410"/>
                    <a:pt x="4712" y="410"/>
                  </a:cubicBezTo>
                  <a:cubicBezTo>
                    <a:pt x="4823" y="410"/>
                    <a:pt x="4915" y="318"/>
                    <a:pt x="4915" y="204"/>
                  </a:cubicBezTo>
                  <a:cubicBezTo>
                    <a:pt x="4915" y="93"/>
                    <a:pt x="4823" y="0"/>
                    <a:pt x="4712" y="0"/>
                  </a:cubicBezTo>
                  <a:cubicBezTo>
                    <a:pt x="4102" y="0"/>
                    <a:pt x="3778" y="156"/>
                    <a:pt x="3495" y="293"/>
                  </a:cubicBezTo>
                  <a:cubicBezTo>
                    <a:pt x="3228" y="423"/>
                    <a:pt x="2974" y="544"/>
                    <a:pt x="2456" y="544"/>
                  </a:cubicBezTo>
                  <a:cubicBezTo>
                    <a:pt x="1942" y="544"/>
                    <a:pt x="1688" y="423"/>
                    <a:pt x="1421" y="293"/>
                  </a:cubicBezTo>
                  <a:cubicBezTo>
                    <a:pt x="1135" y="156"/>
                    <a:pt x="814" y="0"/>
                    <a:pt x="204" y="0"/>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816;p39">
            <a:extLst>
              <a:ext uri="{FF2B5EF4-FFF2-40B4-BE49-F238E27FC236}">
                <a16:creationId xmlns:a16="http://schemas.microsoft.com/office/drawing/2014/main" id="{562FFE3E-D753-E2FE-57F5-1815F5A421DD}"/>
              </a:ext>
            </a:extLst>
          </p:cNvPr>
          <p:cNvGrpSpPr/>
          <p:nvPr/>
        </p:nvGrpSpPr>
        <p:grpSpPr>
          <a:xfrm>
            <a:off x="0" y="2848451"/>
            <a:ext cx="1252215" cy="2296954"/>
            <a:chOff x="7296207" y="1345131"/>
            <a:chExt cx="1653445" cy="3798378"/>
          </a:xfrm>
        </p:grpSpPr>
        <p:sp>
          <p:nvSpPr>
            <p:cNvPr id="724" name="Google Shape;817;p39">
              <a:extLst>
                <a:ext uri="{FF2B5EF4-FFF2-40B4-BE49-F238E27FC236}">
                  <a16:creationId xmlns:a16="http://schemas.microsoft.com/office/drawing/2014/main" id="{DBF62B40-8CCD-8273-4635-26DE6AFC63CB}"/>
                </a:ext>
              </a:extLst>
            </p:cNvPr>
            <p:cNvSpPr/>
            <p:nvPr/>
          </p:nvSpPr>
          <p:spPr>
            <a:xfrm>
              <a:off x="7428004" y="1345139"/>
              <a:ext cx="518845" cy="553824"/>
            </a:xfrm>
            <a:custGeom>
              <a:avLst/>
              <a:gdLst/>
              <a:ahLst/>
              <a:cxnLst/>
              <a:rect l="l" t="t" r="r" b="b"/>
              <a:pathLst>
                <a:path w="8791" h="9283" extrusionOk="0">
                  <a:moveTo>
                    <a:pt x="350" y="1"/>
                  </a:moveTo>
                  <a:lnTo>
                    <a:pt x="0" y="318"/>
                  </a:lnTo>
                  <a:lnTo>
                    <a:pt x="8120" y="9283"/>
                  </a:lnTo>
                  <a:lnTo>
                    <a:pt x="8790" y="8676"/>
                  </a:lnTo>
                  <a:lnTo>
                    <a:pt x="7894" y="5722"/>
                  </a:lnTo>
                  <a:lnTo>
                    <a:pt x="1922" y="1192"/>
                  </a:lnTo>
                  <a:lnTo>
                    <a:pt x="350"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818;p39">
              <a:extLst>
                <a:ext uri="{FF2B5EF4-FFF2-40B4-BE49-F238E27FC236}">
                  <a16:creationId xmlns:a16="http://schemas.microsoft.com/office/drawing/2014/main" id="{CCC22DAD-2B9B-7A57-844F-7227AF95E08B}"/>
                </a:ext>
              </a:extLst>
            </p:cNvPr>
            <p:cNvSpPr/>
            <p:nvPr/>
          </p:nvSpPr>
          <p:spPr>
            <a:xfrm>
              <a:off x="7707946" y="1890192"/>
              <a:ext cx="245287" cy="703570"/>
            </a:xfrm>
            <a:custGeom>
              <a:avLst/>
              <a:gdLst/>
              <a:ahLst/>
              <a:cxnLst/>
              <a:rect l="l" t="t" r="r" b="b"/>
              <a:pathLst>
                <a:path w="4156" h="11793" extrusionOk="0">
                  <a:moveTo>
                    <a:pt x="3294" y="1"/>
                  </a:moveTo>
                  <a:lnTo>
                    <a:pt x="1185" y="2253"/>
                  </a:lnTo>
                  <a:lnTo>
                    <a:pt x="248" y="9689"/>
                  </a:lnTo>
                  <a:lnTo>
                    <a:pt x="0" y="11646"/>
                  </a:lnTo>
                  <a:lnTo>
                    <a:pt x="451" y="11792"/>
                  </a:lnTo>
                  <a:lnTo>
                    <a:pt x="4155" y="277"/>
                  </a:lnTo>
                  <a:lnTo>
                    <a:pt x="3294"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819;p39">
              <a:extLst>
                <a:ext uri="{FF2B5EF4-FFF2-40B4-BE49-F238E27FC236}">
                  <a16:creationId xmlns:a16="http://schemas.microsoft.com/office/drawing/2014/main" id="{B595E44B-8F88-6BEA-2C0C-12BDC664F8E0}"/>
                </a:ext>
              </a:extLst>
            </p:cNvPr>
            <p:cNvSpPr/>
            <p:nvPr/>
          </p:nvSpPr>
          <p:spPr>
            <a:xfrm>
              <a:off x="7427987" y="1345131"/>
              <a:ext cx="118389" cy="109214"/>
            </a:xfrm>
            <a:custGeom>
              <a:avLst/>
              <a:gdLst/>
              <a:ahLst/>
              <a:cxnLst/>
              <a:rect l="l" t="t" r="r" b="b"/>
              <a:pathLst>
                <a:path w="1923" h="1755" extrusionOk="0">
                  <a:moveTo>
                    <a:pt x="350" y="1"/>
                  </a:moveTo>
                  <a:lnTo>
                    <a:pt x="0" y="318"/>
                  </a:lnTo>
                  <a:lnTo>
                    <a:pt x="1303" y="1754"/>
                  </a:lnTo>
                  <a:lnTo>
                    <a:pt x="1922" y="1192"/>
                  </a:lnTo>
                  <a:lnTo>
                    <a:pt x="350"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820;p39">
              <a:extLst>
                <a:ext uri="{FF2B5EF4-FFF2-40B4-BE49-F238E27FC236}">
                  <a16:creationId xmlns:a16="http://schemas.microsoft.com/office/drawing/2014/main" id="{DD1450F0-B986-5A85-54A5-0533C13A1E3B}"/>
                </a:ext>
              </a:extLst>
            </p:cNvPr>
            <p:cNvSpPr/>
            <p:nvPr/>
          </p:nvSpPr>
          <p:spPr>
            <a:xfrm>
              <a:off x="7707946" y="2468237"/>
              <a:ext cx="61735" cy="125525"/>
            </a:xfrm>
            <a:custGeom>
              <a:avLst/>
              <a:gdLst/>
              <a:ahLst/>
              <a:cxnLst/>
              <a:rect l="l" t="t" r="r" b="b"/>
              <a:pathLst>
                <a:path w="1046" h="2104" extrusionOk="0">
                  <a:moveTo>
                    <a:pt x="248" y="0"/>
                  </a:moveTo>
                  <a:lnTo>
                    <a:pt x="0" y="1957"/>
                  </a:lnTo>
                  <a:lnTo>
                    <a:pt x="451" y="2103"/>
                  </a:lnTo>
                  <a:lnTo>
                    <a:pt x="1045" y="258"/>
                  </a:lnTo>
                  <a:lnTo>
                    <a:pt x="248"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821;p39">
              <a:extLst>
                <a:ext uri="{FF2B5EF4-FFF2-40B4-BE49-F238E27FC236}">
                  <a16:creationId xmlns:a16="http://schemas.microsoft.com/office/drawing/2014/main" id="{85A3F70F-96B4-644E-3834-C4F05AC96A3D}"/>
                </a:ext>
              </a:extLst>
            </p:cNvPr>
            <p:cNvSpPr/>
            <p:nvPr/>
          </p:nvSpPr>
          <p:spPr>
            <a:xfrm>
              <a:off x="7390702"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822;p39">
              <a:extLst>
                <a:ext uri="{FF2B5EF4-FFF2-40B4-BE49-F238E27FC236}">
                  <a16:creationId xmlns:a16="http://schemas.microsoft.com/office/drawing/2014/main" id="{0A60D4C0-4A15-F086-5432-2FE7702EF6AD}"/>
                </a:ext>
              </a:extLst>
            </p:cNvPr>
            <p:cNvSpPr/>
            <p:nvPr/>
          </p:nvSpPr>
          <p:spPr>
            <a:xfrm>
              <a:off x="7382970" y="4656027"/>
              <a:ext cx="457523" cy="2506"/>
            </a:xfrm>
            <a:custGeom>
              <a:avLst/>
              <a:gdLst/>
              <a:ahLst/>
              <a:cxnLst/>
              <a:rect l="l" t="t" r="r" b="b"/>
              <a:pathLst>
                <a:path w="7752" h="42" extrusionOk="0">
                  <a:moveTo>
                    <a:pt x="1" y="0"/>
                  </a:moveTo>
                  <a:lnTo>
                    <a:pt x="1" y="41"/>
                  </a:lnTo>
                  <a:lnTo>
                    <a:pt x="7752" y="41"/>
                  </a:lnTo>
                  <a:lnTo>
                    <a:pt x="775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823;p39">
              <a:extLst>
                <a:ext uri="{FF2B5EF4-FFF2-40B4-BE49-F238E27FC236}">
                  <a16:creationId xmlns:a16="http://schemas.microsoft.com/office/drawing/2014/main" id="{B0FC03FE-F06D-9C64-54D5-3E624F9774E3}"/>
                </a:ext>
              </a:extLst>
            </p:cNvPr>
            <p:cNvSpPr/>
            <p:nvPr/>
          </p:nvSpPr>
          <p:spPr>
            <a:xfrm>
              <a:off x="7960265" y="1555142"/>
              <a:ext cx="70765" cy="55364"/>
            </a:xfrm>
            <a:custGeom>
              <a:avLst/>
              <a:gdLst/>
              <a:ahLst/>
              <a:cxnLst/>
              <a:rect l="l" t="t" r="r" b="b"/>
              <a:pathLst>
                <a:path w="1199" h="928" extrusionOk="0">
                  <a:moveTo>
                    <a:pt x="598" y="0"/>
                  </a:moveTo>
                  <a:cubicBezTo>
                    <a:pt x="1" y="0"/>
                    <a:pt x="1" y="928"/>
                    <a:pt x="598" y="928"/>
                  </a:cubicBezTo>
                  <a:cubicBezTo>
                    <a:pt x="1195" y="928"/>
                    <a:pt x="1198" y="0"/>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824;p39">
              <a:extLst>
                <a:ext uri="{FF2B5EF4-FFF2-40B4-BE49-F238E27FC236}">
                  <a16:creationId xmlns:a16="http://schemas.microsoft.com/office/drawing/2014/main" id="{CBF4E05E-FF60-4B6A-2A21-737D12B629B5}"/>
                </a:ext>
              </a:extLst>
            </p:cNvPr>
            <p:cNvSpPr/>
            <p:nvPr/>
          </p:nvSpPr>
          <p:spPr>
            <a:xfrm>
              <a:off x="8036227" y="1596247"/>
              <a:ext cx="113082" cy="88774"/>
            </a:xfrm>
            <a:custGeom>
              <a:avLst/>
              <a:gdLst/>
              <a:ahLst/>
              <a:cxnLst/>
              <a:rect l="l" t="t" r="r" b="b"/>
              <a:pathLst>
                <a:path w="1916" h="1488" extrusionOk="0">
                  <a:moveTo>
                    <a:pt x="956" y="1"/>
                  </a:moveTo>
                  <a:cubicBezTo>
                    <a:pt x="0" y="1"/>
                    <a:pt x="0" y="1487"/>
                    <a:pt x="956" y="1487"/>
                  </a:cubicBezTo>
                  <a:cubicBezTo>
                    <a:pt x="1913" y="1487"/>
                    <a:pt x="1916" y="1"/>
                    <a:pt x="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825;p39">
              <a:extLst>
                <a:ext uri="{FF2B5EF4-FFF2-40B4-BE49-F238E27FC236}">
                  <a16:creationId xmlns:a16="http://schemas.microsoft.com/office/drawing/2014/main" id="{27658F2B-7CE8-ED3F-F62D-D9EC2674CCA4}"/>
                </a:ext>
              </a:extLst>
            </p:cNvPr>
            <p:cNvSpPr/>
            <p:nvPr/>
          </p:nvSpPr>
          <p:spPr>
            <a:xfrm>
              <a:off x="7841808" y="1859885"/>
              <a:ext cx="182667" cy="2444270"/>
            </a:xfrm>
            <a:custGeom>
              <a:avLst/>
              <a:gdLst/>
              <a:ahLst/>
              <a:cxnLst/>
              <a:rect l="l" t="t" r="r" b="b"/>
              <a:pathLst>
                <a:path w="3095" h="40970" extrusionOk="0">
                  <a:moveTo>
                    <a:pt x="1118" y="0"/>
                  </a:moveTo>
                  <a:lnTo>
                    <a:pt x="0" y="40969"/>
                  </a:lnTo>
                  <a:lnTo>
                    <a:pt x="3094" y="40969"/>
                  </a:lnTo>
                  <a:lnTo>
                    <a:pt x="1979" y="0"/>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826;p39">
              <a:extLst>
                <a:ext uri="{FF2B5EF4-FFF2-40B4-BE49-F238E27FC236}">
                  <a16:creationId xmlns:a16="http://schemas.microsoft.com/office/drawing/2014/main" id="{DC57050E-7EC6-BC20-5D3B-A0D4EDC8F6AE}"/>
                </a:ext>
              </a:extLst>
            </p:cNvPr>
            <p:cNvSpPr/>
            <p:nvPr/>
          </p:nvSpPr>
          <p:spPr>
            <a:xfrm>
              <a:off x="7936834" y="1710556"/>
              <a:ext cx="703873" cy="246575"/>
            </a:xfrm>
            <a:custGeom>
              <a:avLst/>
              <a:gdLst/>
              <a:ahLst/>
              <a:cxnLst/>
              <a:rect l="l" t="t" r="r" b="b"/>
              <a:pathLst>
                <a:path w="11926" h="4133" extrusionOk="0">
                  <a:moveTo>
                    <a:pt x="11824" y="0"/>
                  </a:moveTo>
                  <a:lnTo>
                    <a:pt x="1" y="2551"/>
                  </a:lnTo>
                  <a:lnTo>
                    <a:pt x="191" y="3434"/>
                  </a:lnTo>
                  <a:lnTo>
                    <a:pt x="3200" y="4133"/>
                  </a:lnTo>
                  <a:lnTo>
                    <a:pt x="10106" y="1226"/>
                  </a:lnTo>
                  <a:lnTo>
                    <a:pt x="11926" y="464"/>
                  </a:lnTo>
                  <a:lnTo>
                    <a:pt x="11824"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827;p39">
              <a:extLst>
                <a:ext uri="{FF2B5EF4-FFF2-40B4-BE49-F238E27FC236}">
                  <a16:creationId xmlns:a16="http://schemas.microsoft.com/office/drawing/2014/main" id="{54C64030-88F7-8E4F-B1DB-96D26383080A}"/>
                </a:ext>
              </a:extLst>
            </p:cNvPr>
            <p:cNvSpPr/>
            <p:nvPr/>
          </p:nvSpPr>
          <p:spPr>
            <a:xfrm>
              <a:off x="8522923" y="1710556"/>
              <a:ext cx="117804" cy="73203"/>
            </a:xfrm>
            <a:custGeom>
              <a:avLst/>
              <a:gdLst/>
              <a:ahLst/>
              <a:cxnLst/>
              <a:rect l="l" t="t" r="r" b="b"/>
              <a:pathLst>
                <a:path w="1996" h="1227" extrusionOk="0">
                  <a:moveTo>
                    <a:pt x="1894" y="0"/>
                  </a:moveTo>
                  <a:lnTo>
                    <a:pt x="1" y="410"/>
                  </a:lnTo>
                  <a:lnTo>
                    <a:pt x="176" y="1226"/>
                  </a:lnTo>
                  <a:lnTo>
                    <a:pt x="1996" y="464"/>
                  </a:lnTo>
                  <a:lnTo>
                    <a:pt x="1894"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828;p39">
              <a:extLst>
                <a:ext uri="{FF2B5EF4-FFF2-40B4-BE49-F238E27FC236}">
                  <a16:creationId xmlns:a16="http://schemas.microsoft.com/office/drawing/2014/main" id="{DCFB978F-E787-46AD-FA6E-99ACB97F9687}"/>
                </a:ext>
              </a:extLst>
            </p:cNvPr>
            <p:cNvSpPr/>
            <p:nvPr/>
          </p:nvSpPr>
          <p:spPr>
            <a:xfrm>
              <a:off x="7881884" y="1842882"/>
              <a:ext cx="100924" cy="93189"/>
            </a:xfrm>
            <a:custGeom>
              <a:avLst/>
              <a:gdLst/>
              <a:ahLst/>
              <a:cxnLst/>
              <a:rect l="l" t="t" r="r" b="b"/>
              <a:pathLst>
                <a:path w="1710" h="1562" extrusionOk="0">
                  <a:moveTo>
                    <a:pt x="860" y="0"/>
                  </a:moveTo>
                  <a:cubicBezTo>
                    <a:pt x="805" y="0"/>
                    <a:pt x="749" y="6"/>
                    <a:pt x="693" y="19"/>
                  </a:cubicBezTo>
                  <a:cubicBezTo>
                    <a:pt x="271" y="107"/>
                    <a:pt x="1" y="524"/>
                    <a:pt x="93" y="946"/>
                  </a:cubicBezTo>
                  <a:cubicBezTo>
                    <a:pt x="173" y="1312"/>
                    <a:pt x="496" y="1562"/>
                    <a:pt x="854" y="1562"/>
                  </a:cubicBezTo>
                  <a:cubicBezTo>
                    <a:pt x="909" y="1562"/>
                    <a:pt x="965" y="1556"/>
                    <a:pt x="1021" y="1543"/>
                  </a:cubicBezTo>
                  <a:cubicBezTo>
                    <a:pt x="1443" y="1454"/>
                    <a:pt x="1710" y="1038"/>
                    <a:pt x="1621" y="616"/>
                  </a:cubicBezTo>
                  <a:cubicBezTo>
                    <a:pt x="1541" y="250"/>
                    <a:pt x="1218" y="0"/>
                    <a:pt x="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829;p39">
              <a:extLst>
                <a:ext uri="{FF2B5EF4-FFF2-40B4-BE49-F238E27FC236}">
                  <a16:creationId xmlns:a16="http://schemas.microsoft.com/office/drawing/2014/main" id="{3EBD17DC-C6CA-7ABD-163F-63CD016768A3}"/>
                </a:ext>
              </a:extLst>
            </p:cNvPr>
            <p:cNvSpPr/>
            <p:nvPr/>
          </p:nvSpPr>
          <p:spPr>
            <a:xfrm>
              <a:off x="8370351" y="2456663"/>
              <a:ext cx="135392" cy="1847491"/>
            </a:xfrm>
            <a:custGeom>
              <a:avLst/>
              <a:gdLst/>
              <a:ahLst/>
              <a:cxnLst/>
              <a:rect l="l" t="t" r="r" b="b"/>
              <a:pathLst>
                <a:path w="2294" h="30967" extrusionOk="0">
                  <a:moveTo>
                    <a:pt x="829" y="1"/>
                  </a:moveTo>
                  <a:lnTo>
                    <a:pt x="0" y="30966"/>
                  </a:lnTo>
                  <a:lnTo>
                    <a:pt x="2294" y="30966"/>
                  </a:lnTo>
                  <a:lnTo>
                    <a:pt x="1464"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830;p39">
              <a:extLst>
                <a:ext uri="{FF2B5EF4-FFF2-40B4-BE49-F238E27FC236}">
                  <a16:creationId xmlns:a16="http://schemas.microsoft.com/office/drawing/2014/main" id="{1E70F146-113D-6D31-5F99-059AD7FBA4E1}"/>
                </a:ext>
              </a:extLst>
            </p:cNvPr>
            <p:cNvSpPr/>
            <p:nvPr/>
          </p:nvSpPr>
          <p:spPr>
            <a:xfrm>
              <a:off x="8422645" y="1962977"/>
              <a:ext cx="201022" cy="515940"/>
            </a:xfrm>
            <a:custGeom>
              <a:avLst/>
              <a:gdLst/>
              <a:ahLst/>
              <a:cxnLst/>
              <a:rect l="l" t="t" r="r" b="b"/>
              <a:pathLst>
                <a:path w="3406" h="8648" extrusionOk="0">
                  <a:moveTo>
                    <a:pt x="3075" y="0"/>
                  </a:moveTo>
                  <a:lnTo>
                    <a:pt x="0" y="8418"/>
                  </a:lnTo>
                  <a:lnTo>
                    <a:pt x="629" y="8647"/>
                  </a:lnTo>
                  <a:lnTo>
                    <a:pt x="2256" y="7040"/>
                  </a:lnTo>
                  <a:lnTo>
                    <a:pt x="3167" y="1563"/>
                  </a:lnTo>
                  <a:lnTo>
                    <a:pt x="3406" y="121"/>
                  </a:lnTo>
                  <a:lnTo>
                    <a:pt x="307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831;p39">
              <a:extLst>
                <a:ext uri="{FF2B5EF4-FFF2-40B4-BE49-F238E27FC236}">
                  <a16:creationId xmlns:a16="http://schemas.microsoft.com/office/drawing/2014/main" id="{DBFE69D6-82A8-752F-1A73-04D23329FC43}"/>
                </a:ext>
              </a:extLst>
            </p:cNvPr>
            <p:cNvSpPr/>
            <p:nvPr/>
          </p:nvSpPr>
          <p:spPr>
            <a:xfrm>
              <a:off x="8575040" y="1962977"/>
              <a:ext cx="48632" cy="93308"/>
            </a:xfrm>
            <a:custGeom>
              <a:avLst/>
              <a:gdLst/>
              <a:ahLst/>
              <a:cxnLst/>
              <a:rect l="l" t="t" r="r" b="b"/>
              <a:pathLst>
                <a:path w="824" h="1564" extrusionOk="0">
                  <a:moveTo>
                    <a:pt x="493" y="0"/>
                  </a:moveTo>
                  <a:lnTo>
                    <a:pt x="1" y="1351"/>
                  </a:lnTo>
                  <a:lnTo>
                    <a:pt x="585" y="1563"/>
                  </a:lnTo>
                  <a:lnTo>
                    <a:pt x="824" y="121"/>
                  </a:lnTo>
                  <a:lnTo>
                    <a:pt x="493"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832;p39">
              <a:extLst>
                <a:ext uri="{FF2B5EF4-FFF2-40B4-BE49-F238E27FC236}">
                  <a16:creationId xmlns:a16="http://schemas.microsoft.com/office/drawing/2014/main" id="{9086ADAC-3DE5-7AB6-A21D-123E8C97EF76}"/>
                </a:ext>
              </a:extLst>
            </p:cNvPr>
            <p:cNvSpPr/>
            <p:nvPr/>
          </p:nvSpPr>
          <p:spPr>
            <a:xfrm>
              <a:off x="7908916" y="2422717"/>
              <a:ext cx="524452" cy="167824"/>
            </a:xfrm>
            <a:custGeom>
              <a:avLst/>
              <a:gdLst/>
              <a:ahLst/>
              <a:cxnLst/>
              <a:rect l="l" t="t" r="r" b="b"/>
              <a:pathLst>
                <a:path w="8886" h="2813" extrusionOk="0">
                  <a:moveTo>
                    <a:pt x="6566" y="1"/>
                  </a:moveTo>
                  <a:lnTo>
                    <a:pt x="1366" y="1951"/>
                  </a:lnTo>
                  <a:lnTo>
                    <a:pt x="0" y="2466"/>
                  </a:lnTo>
                  <a:lnTo>
                    <a:pt x="61" y="2812"/>
                  </a:lnTo>
                  <a:lnTo>
                    <a:pt x="8885" y="1265"/>
                  </a:lnTo>
                  <a:lnTo>
                    <a:pt x="8771" y="608"/>
                  </a:lnTo>
                  <a:lnTo>
                    <a:pt x="6566"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833;p39">
              <a:extLst>
                <a:ext uri="{FF2B5EF4-FFF2-40B4-BE49-F238E27FC236}">
                  <a16:creationId xmlns:a16="http://schemas.microsoft.com/office/drawing/2014/main" id="{25F09C2D-3678-34FC-D2CC-1D9783AAE7C4}"/>
                </a:ext>
              </a:extLst>
            </p:cNvPr>
            <p:cNvSpPr/>
            <p:nvPr/>
          </p:nvSpPr>
          <p:spPr>
            <a:xfrm>
              <a:off x="7908916" y="2539113"/>
              <a:ext cx="87054" cy="51427"/>
            </a:xfrm>
            <a:custGeom>
              <a:avLst/>
              <a:gdLst/>
              <a:ahLst/>
              <a:cxnLst/>
              <a:rect l="l" t="t" r="r" b="b"/>
              <a:pathLst>
                <a:path w="1475" h="862" extrusionOk="0">
                  <a:moveTo>
                    <a:pt x="1366" y="0"/>
                  </a:moveTo>
                  <a:lnTo>
                    <a:pt x="0" y="515"/>
                  </a:lnTo>
                  <a:lnTo>
                    <a:pt x="61" y="861"/>
                  </a:lnTo>
                  <a:lnTo>
                    <a:pt x="1474" y="613"/>
                  </a:lnTo>
                  <a:lnTo>
                    <a:pt x="1366"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834;p39">
              <a:extLst>
                <a:ext uri="{FF2B5EF4-FFF2-40B4-BE49-F238E27FC236}">
                  <a16:creationId xmlns:a16="http://schemas.microsoft.com/office/drawing/2014/main" id="{7BFD63B5-23EF-F222-EF8F-5C961596112F}"/>
                </a:ext>
              </a:extLst>
            </p:cNvPr>
            <p:cNvSpPr/>
            <p:nvPr/>
          </p:nvSpPr>
          <p:spPr>
            <a:xfrm>
              <a:off x="8426009" y="2472234"/>
              <a:ext cx="369937" cy="423407"/>
            </a:xfrm>
            <a:custGeom>
              <a:avLst/>
              <a:gdLst/>
              <a:ahLst/>
              <a:cxnLst/>
              <a:rect l="l" t="t" r="r" b="b"/>
              <a:pathLst>
                <a:path w="6268" h="7097" extrusionOk="0">
                  <a:moveTo>
                    <a:pt x="515" y="0"/>
                  </a:moveTo>
                  <a:lnTo>
                    <a:pt x="1" y="432"/>
                  </a:lnTo>
                  <a:lnTo>
                    <a:pt x="579" y="2643"/>
                  </a:lnTo>
                  <a:lnTo>
                    <a:pt x="4870" y="6169"/>
                  </a:lnTo>
                  <a:lnTo>
                    <a:pt x="5998" y="7097"/>
                  </a:lnTo>
                  <a:lnTo>
                    <a:pt x="6268" y="6874"/>
                  </a:lnTo>
                  <a:lnTo>
                    <a:pt x="51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835;p39">
              <a:extLst>
                <a:ext uri="{FF2B5EF4-FFF2-40B4-BE49-F238E27FC236}">
                  <a16:creationId xmlns:a16="http://schemas.microsoft.com/office/drawing/2014/main" id="{A6103E59-3CE7-ECB6-C3EE-0B1DA74FE6DA}"/>
                </a:ext>
              </a:extLst>
            </p:cNvPr>
            <p:cNvSpPr/>
            <p:nvPr/>
          </p:nvSpPr>
          <p:spPr>
            <a:xfrm>
              <a:off x="8713447" y="2816532"/>
              <a:ext cx="82510" cy="79109"/>
            </a:xfrm>
            <a:custGeom>
              <a:avLst/>
              <a:gdLst/>
              <a:ahLst/>
              <a:cxnLst/>
              <a:rect l="l" t="t" r="r" b="b"/>
              <a:pathLst>
                <a:path w="1398" h="1326" extrusionOk="0">
                  <a:moveTo>
                    <a:pt x="477" y="1"/>
                  </a:moveTo>
                  <a:lnTo>
                    <a:pt x="0" y="398"/>
                  </a:lnTo>
                  <a:lnTo>
                    <a:pt x="1128" y="1326"/>
                  </a:lnTo>
                  <a:lnTo>
                    <a:pt x="1398" y="1103"/>
                  </a:lnTo>
                  <a:lnTo>
                    <a:pt x="477"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836;p39">
              <a:extLst>
                <a:ext uri="{FF2B5EF4-FFF2-40B4-BE49-F238E27FC236}">
                  <a16:creationId xmlns:a16="http://schemas.microsoft.com/office/drawing/2014/main" id="{6482232C-ED74-7C6B-8926-8997392D54A5}"/>
                </a:ext>
              </a:extLst>
            </p:cNvPr>
            <p:cNvSpPr/>
            <p:nvPr/>
          </p:nvSpPr>
          <p:spPr>
            <a:xfrm>
              <a:off x="8399036" y="2444015"/>
              <a:ext cx="77080" cy="69146"/>
            </a:xfrm>
            <a:custGeom>
              <a:avLst/>
              <a:gdLst/>
              <a:ahLst/>
              <a:cxnLst/>
              <a:rect l="l" t="t" r="r" b="b"/>
              <a:pathLst>
                <a:path w="1306" h="1159" extrusionOk="0">
                  <a:moveTo>
                    <a:pt x="653" y="0"/>
                  </a:moveTo>
                  <a:cubicBezTo>
                    <a:pt x="416" y="0"/>
                    <a:pt x="195" y="145"/>
                    <a:pt x="108" y="381"/>
                  </a:cubicBezTo>
                  <a:cubicBezTo>
                    <a:pt x="0" y="680"/>
                    <a:pt x="153" y="1013"/>
                    <a:pt x="454" y="1124"/>
                  </a:cubicBezTo>
                  <a:cubicBezTo>
                    <a:pt x="519" y="1148"/>
                    <a:pt x="585" y="1159"/>
                    <a:pt x="650" y="1159"/>
                  </a:cubicBezTo>
                  <a:cubicBezTo>
                    <a:pt x="886" y="1159"/>
                    <a:pt x="1110" y="1012"/>
                    <a:pt x="1194" y="778"/>
                  </a:cubicBezTo>
                  <a:cubicBezTo>
                    <a:pt x="1306" y="476"/>
                    <a:pt x="1150" y="146"/>
                    <a:pt x="851" y="35"/>
                  </a:cubicBezTo>
                  <a:cubicBezTo>
                    <a:pt x="786" y="11"/>
                    <a:pt x="719" y="0"/>
                    <a:pt x="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837;p39">
              <a:extLst>
                <a:ext uri="{FF2B5EF4-FFF2-40B4-BE49-F238E27FC236}">
                  <a16:creationId xmlns:a16="http://schemas.microsoft.com/office/drawing/2014/main" id="{C555A4BC-D990-8DD7-52F6-566F3798BFE8}"/>
                </a:ext>
              </a:extLst>
            </p:cNvPr>
            <p:cNvSpPr/>
            <p:nvPr/>
          </p:nvSpPr>
          <p:spPr>
            <a:xfrm>
              <a:off x="8072584" y="4736926"/>
              <a:ext cx="47688" cy="4773"/>
            </a:xfrm>
            <a:custGeom>
              <a:avLst/>
              <a:gdLst/>
              <a:ahLst/>
              <a:cxnLst/>
              <a:rect l="l" t="t" r="r" b="b"/>
              <a:pathLst>
                <a:path w="808" h="80" extrusionOk="0">
                  <a:moveTo>
                    <a:pt x="1" y="1"/>
                  </a:moveTo>
                  <a:lnTo>
                    <a:pt x="1" y="80"/>
                  </a:lnTo>
                  <a:lnTo>
                    <a:pt x="807" y="80"/>
                  </a:lnTo>
                  <a:lnTo>
                    <a:pt x="807"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838;p39">
              <a:extLst>
                <a:ext uri="{FF2B5EF4-FFF2-40B4-BE49-F238E27FC236}">
                  <a16:creationId xmlns:a16="http://schemas.microsoft.com/office/drawing/2014/main" id="{ECE68D5E-E5EC-2928-C63A-BEC452F593F7}"/>
                </a:ext>
              </a:extLst>
            </p:cNvPr>
            <p:cNvSpPr/>
            <p:nvPr/>
          </p:nvSpPr>
          <p:spPr>
            <a:xfrm>
              <a:off x="7449724" y="4690689"/>
              <a:ext cx="1346187" cy="452819"/>
            </a:xfrm>
            <a:custGeom>
              <a:avLst/>
              <a:gdLst/>
              <a:ahLst/>
              <a:cxnLst/>
              <a:rect l="l" t="t" r="r" b="b"/>
              <a:pathLst>
                <a:path w="22809" h="7590" extrusionOk="0">
                  <a:moveTo>
                    <a:pt x="21522" y="1287"/>
                  </a:moveTo>
                  <a:lnTo>
                    <a:pt x="21522" y="6300"/>
                  </a:lnTo>
                  <a:lnTo>
                    <a:pt x="1291" y="6300"/>
                  </a:lnTo>
                  <a:lnTo>
                    <a:pt x="1291" y="1287"/>
                  </a:lnTo>
                  <a:close/>
                  <a:moveTo>
                    <a:pt x="1" y="0"/>
                  </a:moveTo>
                  <a:lnTo>
                    <a:pt x="1" y="7589"/>
                  </a:lnTo>
                  <a:lnTo>
                    <a:pt x="22809" y="7589"/>
                  </a:lnTo>
                  <a:lnTo>
                    <a:pt x="22809"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839;p39">
              <a:extLst>
                <a:ext uri="{FF2B5EF4-FFF2-40B4-BE49-F238E27FC236}">
                  <a16:creationId xmlns:a16="http://schemas.microsoft.com/office/drawing/2014/main" id="{FE2E160B-E00B-D6DE-F0DE-CBB27F7D18D1}"/>
                </a:ext>
              </a:extLst>
            </p:cNvPr>
            <p:cNvSpPr/>
            <p:nvPr/>
          </p:nvSpPr>
          <p:spPr>
            <a:xfrm>
              <a:off x="7296207" y="3913082"/>
              <a:ext cx="1653445" cy="815970"/>
            </a:xfrm>
            <a:custGeom>
              <a:avLst/>
              <a:gdLst/>
              <a:ahLst/>
              <a:cxnLst/>
              <a:rect l="l" t="t" r="r" b="b"/>
              <a:pathLst>
                <a:path w="28015" h="13677" extrusionOk="0">
                  <a:moveTo>
                    <a:pt x="4609" y="1"/>
                  </a:moveTo>
                  <a:lnTo>
                    <a:pt x="0" y="13676"/>
                  </a:lnTo>
                  <a:lnTo>
                    <a:pt x="28015" y="13676"/>
                  </a:lnTo>
                  <a:lnTo>
                    <a:pt x="23406"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840;p39">
              <a:extLst>
                <a:ext uri="{FF2B5EF4-FFF2-40B4-BE49-F238E27FC236}">
                  <a16:creationId xmlns:a16="http://schemas.microsoft.com/office/drawing/2014/main" id="{45A21EB3-6EEC-FCBF-1DDA-4F0D0A49A8CC}"/>
                </a:ext>
              </a:extLst>
            </p:cNvPr>
            <p:cNvSpPr/>
            <p:nvPr/>
          </p:nvSpPr>
          <p:spPr>
            <a:xfrm>
              <a:off x="7554193" y="3934500"/>
              <a:ext cx="369937" cy="178622"/>
            </a:xfrm>
            <a:custGeom>
              <a:avLst/>
              <a:gdLst/>
              <a:ahLst/>
              <a:cxnLst/>
              <a:rect l="l" t="t" r="r" b="b"/>
              <a:pathLst>
                <a:path w="6268" h="2994" extrusionOk="0">
                  <a:moveTo>
                    <a:pt x="1398" y="1"/>
                  </a:moveTo>
                  <a:cubicBezTo>
                    <a:pt x="1118" y="1"/>
                    <a:pt x="855" y="106"/>
                    <a:pt x="782" y="242"/>
                  </a:cubicBezTo>
                  <a:cubicBezTo>
                    <a:pt x="775" y="252"/>
                    <a:pt x="769" y="264"/>
                    <a:pt x="766" y="274"/>
                  </a:cubicBezTo>
                  <a:lnTo>
                    <a:pt x="22" y="2666"/>
                  </a:lnTo>
                  <a:cubicBezTo>
                    <a:pt x="0" y="2736"/>
                    <a:pt x="22" y="2803"/>
                    <a:pt x="76" y="2857"/>
                  </a:cubicBezTo>
                  <a:cubicBezTo>
                    <a:pt x="159" y="2939"/>
                    <a:pt x="321" y="2993"/>
                    <a:pt x="524" y="2993"/>
                  </a:cubicBezTo>
                  <a:lnTo>
                    <a:pt x="5340" y="2993"/>
                  </a:lnTo>
                  <a:cubicBezTo>
                    <a:pt x="5543" y="2993"/>
                    <a:pt x="5731" y="2939"/>
                    <a:pt x="5848" y="2857"/>
                  </a:cubicBezTo>
                  <a:cubicBezTo>
                    <a:pt x="5928" y="2803"/>
                    <a:pt x="5975" y="2736"/>
                    <a:pt x="5985" y="2666"/>
                  </a:cubicBezTo>
                  <a:lnTo>
                    <a:pt x="6268" y="274"/>
                  </a:lnTo>
                  <a:cubicBezTo>
                    <a:pt x="6268" y="264"/>
                    <a:pt x="6268" y="252"/>
                    <a:pt x="6265" y="242"/>
                  </a:cubicBezTo>
                  <a:cubicBezTo>
                    <a:pt x="6252" y="106"/>
                    <a:pt x="6033" y="1"/>
                    <a:pt x="575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841;p39">
              <a:extLst>
                <a:ext uri="{FF2B5EF4-FFF2-40B4-BE49-F238E27FC236}">
                  <a16:creationId xmlns:a16="http://schemas.microsoft.com/office/drawing/2014/main" id="{A87DBB11-E6EC-2681-03EF-81D8AD5DF0B3}"/>
                </a:ext>
              </a:extLst>
            </p:cNvPr>
            <p:cNvSpPr/>
            <p:nvPr/>
          </p:nvSpPr>
          <p:spPr>
            <a:xfrm>
              <a:off x="7478409" y="4134241"/>
              <a:ext cx="422465" cy="226350"/>
            </a:xfrm>
            <a:custGeom>
              <a:avLst/>
              <a:gdLst/>
              <a:ahLst/>
              <a:cxnLst/>
              <a:rect l="l" t="t" r="r" b="b"/>
              <a:pathLst>
                <a:path w="7158" h="3794" extrusionOk="0">
                  <a:moveTo>
                    <a:pt x="1704" y="1"/>
                  </a:moveTo>
                  <a:cubicBezTo>
                    <a:pt x="1548" y="1"/>
                    <a:pt x="1395" y="33"/>
                    <a:pt x="1272" y="90"/>
                  </a:cubicBezTo>
                  <a:cubicBezTo>
                    <a:pt x="1125" y="150"/>
                    <a:pt x="1021" y="242"/>
                    <a:pt x="986" y="344"/>
                  </a:cubicBezTo>
                  <a:lnTo>
                    <a:pt x="45" y="3374"/>
                  </a:lnTo>
                  <a:cubicBezTo>
                    <a:pt x="1" y="3517"/>
                    <a:pt x="80" y="3645"/>
                    <a:pt x="236" y="3721"/>
                  </a:cubicBezTo>
                  <a:cubicBezTo>
                    <a:pt x="331" y="3768"/>
                    <a:pt x="455" y="3794"/>
                    <a:pt x="598" y="3794"/>
                  </a:cubicBezTo>
                  <a:lnTo>
                    <a:pt x="6056" y="3794"/>
                  </a:lnTo>
                  <a:cubicBezTo>
                    <a:pt x="6195" y="3794"/>
                    <a:pt x="6332" y="3768"/>
                    <a:pt x="6449" y="3721"/>
                  </a:cubicBezTo>
                  <a:cubicBezTo>
                    <a:pt x="6637" y="3645"/>
                    <a:pt x="6770" y="3517"/>
                    <a:pt x="6789" y="3374"/>
                  </a:cubicBezTo>
                  <a:lnTo>
                    <a:pt x="7145" y="344"/>
                  </a:lnTo>
                  <a:cubicBezTo>
                    <a:pt x="7158" y="242"/>
                    <a:pt x="7091" y="150"/>
                    <a:pt x="6974" y="90"/>
                  </a:cubicBezTo>
                  <a:cubicBezTo>
                    <a:pt x="6872" y="33"/>
                    <a:pt x="6732" y="1"/>
                    <a:pt x="657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842;p39">
              <a:extLst>
                <a:ext uri="{FF2B5EF4-FFF2-40B4-BE49-F238E27FC236}">
                  <a16:creationId xmlns:a16="http://schemas.microsoft.com/office/drawing/2014/main" id="{1B299127-91D9-F46E-B67F-9F14D2FEB463}"/>
                </a:ext>
              </a:extLst>
            </p:cNvPr>
            <p:cNvSpPr/>
            <p:nvPr/>
          </p:nvSpPr>
          <p:spPr>
            <a:xfrm>
              <a:off x="7382616" y="4387677"/>
              <a:ext cx="487918" cy="296272"/>
            </a:xfrm>
            <a:custGeom>
              <a:avLst/>
              <a:gdLst/>
              <a:ahLst/>
              <a:cxnLst/>
              <a:rect l="l" t="t" r="r" b="b"/>
              <a:pathLst>
                <a:path w="8267" h="4966" extrusionOk="0">
                  <a:moveTo>
                    <a:pt x="2088" y="0"/>
                  </a:moveTo>
                  <a:cubicBezTo>
                    <a:pt x="1830" y="0"/>
                    <a:pt x="1579" y="92"/>
                    <a:pt x="1417" y="226"/>
                  </a:cubicBezTo>
                  <a:cubicBezTo>
                    <a:pt x="1338" y="289"/>
                    <a:pt x="1284" y="365"/>
                    <a:pt x="1259" y="445"/>
                  </a:cubicBezTo>
                  <a:lnTo>
                    <a:pt x="26" y="4406"/>
                  </a:lnTo>
                  <a:cubicBezTo>
                    <a:pt x="13" y="4444"/>
                    <a:pt x="7" y="4482"/>
                    <a:pt x="7" y="4520"/>
                  </a:cubicBezTo>
                  <a:cubicBezTo>
                    <a:pt x="1" y="4771"/>
                    <a:pt x="261" y="4965"/>
                    <a:pt x="639" y="4965"/>
                  </a:cubicBezTo>
                  <a:lnTo>
                    <a:pt x="6932" y="4965"/>
                  </a:lnTo>
                  <a:cubicBezTo>
                    <a:pt x="7313" y="4965"/>
                    <a:pt x="7653" y="4771"/>
                    <a:pt x="7758" y="4520"/>
                  </a:cubicBezTo>
                  <a:cubicBezTo>
                    <a:pt x="7774" y="4482"/>
                    <a:pt x="7783" y="4444"/>
                    <a:pt x="7787" y="4406"/>
                  </a:cubicBezTo>
                  <a:lnTo>
                    <a:pt x="8257" y="445"/>
                  </a:lnTo>
                  <a:cubicBezTo>
                    <a:pt x="8266" y="365"/>
                    <a:pt x="8241" y="289"/>
                    <a:pt x="8190" y="226"/>
                  </a:cubicBezTo>
                  <a:cubicBezTo>
                    <a:pt x="8088" y="92"/>
                    <a:pt x="7872" y="0"/>
                    <a:pt x="7615"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843;p39">
              <a:extLst>
                <a:ext uri="{FF2B5EF4-FFF2-40B4-BE49-F238E27FC236}">
                  <a16:creationId xmlns:a16="http://schemas.microsoft.com/office/drawing/2014/main" id="{D77322A5-481E-2C29-D0F5-4A0EE39BA3D5}"/>
                </a:ext>
              </a:extLst>
            </p:cNvPr>
            <p:cNvSpPr/>
            <p:nvPr/>
          </p:nvSpPr>
          <p:spPr>
            <a:xfrm>
              <a:off x="7946572" y="3934500"/>
              <a:ext cx="352763" cy="178622"/>
            </a:xfrm>
            <a:custGeom>
              <a:avLst/>
              <a:gdLst/>
              <a:ahLst/>
              <a:cxnLst/>
              <a:rect l="l" t="t" r="r" b="b"/>
              <a:pathLst>
                <a:path w="5977" h="2994" extrusionOk="0">
                  <a:moveTo>
                    <a:pt x="811" y="1"/>
                  </a:moveTo>
                  <a:cubicBezTo>
                    <a:pt x="531" y="1"/>
                    <a:pt x="290" y="106"/>
                    <a:pt x="245" y="242"/>
                  </a:cubicBezTo>
                  <a:cubicBezTo>
                    <a:pt x="242" y="252"/>
                    <a:pt x="239" y="264"/>
                    <a:pt x="239" y="274"/>
                  </a:cubicBezTo>
                  <a:lnTo>
                    <a:pt x="7" y="2666"/>
                  </a:lnTo>
                  <a:cubicBezTo>
                    <a:pt x="1" y="2736"/>
                    <a:pt x="36" y="2803"/>
                    <a:pt x="99" y="2857"/>
                  </a:cubicBezTo>
                  <a:cubicBezTo>
                    <a:pt x="201" y="2939"/>
                    <a:pt x="376" y="2993"/>
                    <a:pt x="579" y="2993"/>
                  </a:cubicBezTo>
                  <a:lnTo>
                    <a:pt x="5398" y="2993"/>
                  </a:lnTo>
                  <a:cubicBezTo>
                    <a:pt x="5598" y="2993"/>
                    <a:pt x="5773" y="2939"/>
                    <a:pt x="5874" y="2857"/>
                  </a:cubicBezTo>
                  <a:cubicBezTo>
                    <a:pt x="5941" y="2803"/>
                    <a:pt x="5976" y="2736"/>
                    <a:pt x="5970" y="2666"/>
                  </a:cubicBezTo>
                  <a:lnTo>
                    <a:pt x="5738" y="274"/>
                  </a:lnTo>
                  <a:cubicBezTo>
                    <a:pt x="5738" y="264"/>
                    <a:pt x="5735" y="252"/>
                    <a:pt x="5732" y="242"/>
                  </a:cubicBezTo>
                  <a:cubicBezTo>
                    <a:pt x="5687" y="106"/>
                    <a:pt x="5446" y="1"/>
                    <a:pt x="516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844;p39">
              <a:extLst>
                <a:ext uri="{FF2B5EF4-FFF2-40B4-BE49-F238E27FC236}">
                  <a16:creationId xmlns:a16="http://schemas.microsoft.com/office/drawing/2014/main" id="{2D64E7B9-0F1A-8267-514F-CEF40D2C30FC}"/>
                </a:ext>
              </a:extLst>
            </p:cNvPr>
            <p:cNvSpPr/>
            <p:nvPr/>
          </p:nvSpPr>
          <p:spPr>
            <a:xfrm>
              <a:off x="7922963" y="4134241"/>
              <a:ext cx="399801" cy="226350"/>
            </a:xfrm>
            <a:custGeom>
              <a:avLst/>
              <a:gdLst/>
              <a:ahLst/>
              <a:cxnLst/>
              <a:rect l="l" t="t" r="r" b="b"/>
              <a:pathLst>
                <a:path w="6774" h="3794" extrusionOk="0">
                  <a:moveTo>
                    <a:pt x="954" y="1"/>
                  </a:moveTo>
                  <a:cubicBezTo>
                    <a:pt x="795" y="1"/>
                    <a:pt x="649" y="33"/>
                    <a:pt x="537" y="90"/>
                  </a:cubicBezTo>
                  <a:cubicBezTo>
                    <a:pt x="404" y="150"/>
                    <a:pt x="318" y="242"/>
                    <a:pt x="309" y="344"/>
                  </a:cubicBezTo>
                  <a:lnTo>
                    <a:pt x="17" y="3374"/>
                  </a:lnTo>
                  <a:cubicBezTo>
                    <a:pt x="1" y="3517"/>
                    <a:pt x="109" y="3645"/>
                    <a:pt x="283" y="3721"/>
                  </a:cubicBezTo>
                  <a:cubicBezTo>
                    <a:pt x="388" y="3768"/>
                    <a:pt x="518" y="3794"/>
                    <a:pt x="661" y="3794"/>
                  </a:cubicBezTo>
                  <a:lnTo>
                    <a:pt x="6116" y="3794"/>
                  </a:lnTo>
                  <a:cubicBezTo>
                    <a:pt x="6259" y="3794"/>
                    <a:pt x="6389" y="3768"/>
                    <a:pt x="6494" y="3721"/>
                  </a:cubicBezTo>
                  <a:cubicBezTo>
                    <a:pt x="6668" y="3645"/>
                    <a:pt x="6773" y="3517"/>
                    <a:pt x="6760" y="3374"/>
                  </a:cubicBezTo>
                  <a:lnTo>
                    <a:pt x="6468" y="344"/>
                  </a:lnTo>
                  <a:cubicBezTo>
                    <a:pt x="6459" y="242"/>
                    <a:pt x="6373" y="150"/>
                    <a:pt x="6240" y="90"/>
                  </a:cubicBezTo>
                  <a:cubicBezTo>
                    <a:pt x="6128" y="33"/>
                    <a:pt x="5982" y="1"/>
                    <a:pt x="582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845;p39">
              <a:extLst>
                <a:ext uri="{FF2B5EF4-FFF2-40B4-BE49-F238E27FC236}">
                  <a16:creationId xmlns:a16="http://schemas.microsoft.com/office/drawing/2014/main" id="{C35137B4-20DB-6BBA-1BA6-68FA562A84D4}"/>
                </a:ext>
              </a:extLst>
            </p:cNvPr>
            <p:cNvSpPr/>
            <p:nvPr/>
          </p:nvSpPr>
          <p:spPr>
            <a:xfrm>
              <a:off x="7893511" y="4387677"/>
              <a:ext cx="458880" cy="296272"/>
            </a:xfrm>
            <a:custGeom>
              <a:avLst/>
              <a:gdLst/>
              <a:ahLst/>
              <a:cxnLst/>
              <a:rect l="l" t="t" r="r" b="b"/>
              <a:pathLst>
                <a:path w="7775" h="4966" extrusionOk="0">
                  <a:moveTo>
                    <a:pt x="1125" y="0"/>
                  </a:moveTo>
                  <a:cubicBezTo>
                    <a:pt x="865" y="0"/>
                    <a:pt x="633" y="92"/>
                    <a:pt x="500" y="226"/>
                  </a:cubicBezTo>
                  <a:cubicBezTo>
                    <a:pt x="436" y="289"/>
                    <a:pt x="395" y="365"/>
                    <a:pt x="388" y="445"/>
                  </a:cubicBezTo>
                  <a:lnTo>
                    <a:pt x="4" y="4406"/>
                  </a:lnTo>
                  <a:cubicBezTo>
                    <a:pt x="1" y="4444"/>
                    <a:pt x="4" y="4482"/>
                    <a:pt x="10" y="4520"/>
                  </a:cubicBezTo>
                  <a:cubicBezTo>
                    <a:pt x="61" y="4771"/>
                    <a:pt x="360" y="4965"/>
                    <a:pt x="741" y="4965"/>
                  </a:cubicBezTo>
                  <a:lnTo>
                    <a:pt x="7034" y="4965"/>
                  </a:lnTo>
                  <a:cubicBezTo>
                    <a:pt x="7412" y="4965"/>
                    <a:pt x="7714" y="4771"/>
                    <a:pt x="7761" y="4520"/>
                  </a:cubicBezTo>
                  <a:cubicBezTo>
                    <a:pt x="7771" y="4482"/>
                    <a:pt x="7774" y="4444"/>
                    <a:pt x="7768" y="4406"/>
                  </a:cubicBezTo>
                  <a:lnTo>
                    <a:pt x="7387" y="445"/>
                  </a:lnTo>
                  <a:cubicBezTo>
                    <a:pt x="7380" y="365"/>
                    <a:pt x="7339" y="289"/>
                    <a:pt x="7272" y="226"/>
                  </a:cubicBezTo>
                  <a:cubicBezTo>
                    <a:pt x="7142" y="92"/>
                    <a:pt x="6907" y="0"/>
                    <a:pt x="6650"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846;p39">
              <a:extLst>
                <a:ext uri="{FF2B5EF4-FFF2-40B4-BE49-F238E27FC236}">
                  <a16:creationId xmlns:a16="http://schemas.microsoft.com/office/drawing/2014/main" id="{A7CF398E-335E-6C74-2A8B-16BE40A397AE}"/>
                </a:ext>
              </a:extLst>
            </p:cNvPr>
            <p:cNvSpPr/>
            <p:nvPr/>
          </p:nvSpPr>
          <p:spPr>
            <a:xfrm>
              <a:off x="8321599" y="3934500"/>
              <a:ext cx="370114" cy="178622"/>
            </a:xfrm>
            <a:custGeom>
              <a:avLst/>
              <a:gdLst/>
              <a:ahLst/>
              <a:cxnLst/>
              <a:rect l="l" t="t" r="r" b="b"/>
              <a:pathLst>
                <a:path w="6271" h="2994" extrusionOk="0">
                  <a:moveTo>
                    <a:pt x="518" y="1"/>
                  </a:moveTo>
                  <a:cubicBezTo>
                    <a:pt x="238" y="1"/>
                    <a:pt x="19" y="106"/>
                    <a:pt x="3" y="242"/>
                  </a:cubicBezTo>
                  <a:cubicBezTo>
                    <a:pt x="0" y="252"/>
                    <a:pt x="0" y="264"/>
                    <a:pt x="3" y="274"/>
                  </a:cubicBezTo>
                  <a:lnTo>
                    <a:pt x="286" y="2666"/>
                  </a:lnTo>
                  <a:cubicBezTo>
                    <a:pt x="292" y="2736"/>
                    <a:pt x="343" y="2803"/>
                    <a:pt x="419" y="2857"/>
                  </a:cubicBezTo>
                  <a:cubicBezTo>
                    <a:pt x="540" y="2939"/>
                    <a:pt x="728" y="2993"/>
                    <a:pt x="928" y="2993"/>
                  </a:cubicBezTo>
                  <a:lnTo>
                    <a:pt x="5747" y="2993"/>
                  </a:lnTo>
                  <a:cubicBezTo>
                    <a:pt x="5950" y="2993"/>
                    <a:pt x="6112" y="2939"/>
                    <a:pt x="6195" y="2857"/>
                  </a:cubicBezTo>
                  <a:cubicBezTo>
                    <a:pt x="6249" y="2803"/>
                    <a:pt x="6271" y="2736"/>
                    <a:pt x="6249" y="2666"/>
                  </a:cubicBezTo>
                  <a:lnTo>
                    <a:pt x="5505" y="274"/>
                  </a:lnTo>
                  <a:cubicBezTo>
                    <a:pt x="5502" y="264"/>
                    <a:pt x="5496" y="252"/>
                    <a:pt x="5489" y="242"/>
                  </a:cubicBezTo>
                  <a:cubicBezTo>
                    <a:pt x="5416" y="106"/>
                    <a:pt x="5153" y="1"/>
                    <a:pt x="487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847;p39">
              <a:extLst>
                <a:ext uri="{FF2B5EF4-FFF2-40B4-BE49-F238E27FC236}">
                  <a16:creationId xmlns:a16="http://schemas.microsoft.com/office/drawing/2014/main" id="{496A8853-E3BE-DBC7-6FD8-531DF283E258}"/>
                </a:ext>
              </a:extLst>
            </p:cNvPr>
            <p:cNvSpPr/>
            <p:nvPr/>
          </p:nvSpPr>
          <p:spPr>
            <a:xfrm>
              <a:off x="8344853" y="4134241"/>
              <a:ext cx="422642" cy="226350"/>
            </a:xfrm>
            <a:custGeom>
              <a:avLst/>
              <a:gdLst/>
              <a:ahLst/>
              <a:cxnLst/>
              <a:rect l="l" t="t" r="r" b="b"/>
              <a:pathLst>
                <a:path w="7161" h="3794" extrusionOk="0">
                  <a:moveTo>
                    <a:pt x="585" y="1"/>
                  </a:moveTo>
                  <a:cubicBezTo>
                    <a:pt x="426" y="1"/>
                    <a:pt x="289" y="33"/>
                    <a:pt x="187" y="90"/>
                  </a:cubicBezTo>
                  <a:cubicBezTo>
                    <a:pt x="67" y="150"/>
                    <a:pt x="0" y="242"/>
                    <a:pt x="13" y="344"/>
                  </a:cubicBezTo>
                  <a:lnTo>
                    <a:pt x="372" y="3374"/>
                  </a:lnTo>
                  <a:cubicBezTo>
                    <a:pt x="388" y="3517"/>
                    <a:pt x="521" y="3645"/>
                    <a:pt x="712" y="3721"/>
                  </a:cubicBezTo>
                  <a:cubicBezTo>
                    <a:pt x="829" y="3768"/>
                    <a:pt x="963" y="3794"/>
                    <a:pt x="1106" y="3794"/>
                  </a:cubicBezTo>
                  <a:lnTo>
                    <a:pt x="6563" y="3794"/>
                  </a:lnTo>
                  <a:cubicBezTo>
                    <a:pt x="6703" y="3794"/>
                    <a:pt x="6830" y="3768"/>
                    <a:pt x="6925" y="3721"/>
                  </a:cubicBezTo>
                  <a:cubicBezTo>
                    <a:pt x="7081" y="3645"/>
                    <a:pt x="7160" y="3517"/>
                    <a:pt x="7116" y="3374"/>
                  </a:cubicBezTo>
                  <a:lnTo>
                    <a:pt x="6172" y="344"/>
                  </a:lnTo>
                  <a:cubicBezTo>
                    <a:pt x="6140" y="242"/>
                    <a:pt x="6036" y="150"/>
                    <a:pt x="5890" y="90"/>
                  </a:cubicBezTo>
                  <a:cubicBezTo>
                    <a:pt x="5766" y="33"/>
                    <a:pt x="5613" y="1"/>
                    <a:pt x="5454"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848;p39">
              <a:extLst>
                <a:ext uri="{FF2B5EF4-FFF2-40B4-BE49-F238E27FC236}">
                  <a16:creationId xmlns:a16="http://schemas.microsoft.com/office/drawing/2014/main" id="{822295E3-E04B-2289-4771-07596DA893B1}"/>
                </a:ext>
              </a:extLst>
            </p:cNvPr>
            <p:cNvSpPr/>
            <p:nvPr/>
          </p:nvSpPr>
          <p:spPr>
            <a:xfrm>
              <a:off x="8375368" y="4387677"/>
              <a:ext cx="487918" cy="296272"/>
            </a:xfrm>
            <a:custGeom>
              <a:avLst/>
              <a:gdLst/>
              <a:ahLst/>
              <a:cxnLst/>
              <a:rect l="l" t="t" r="r" b="b"/>
              <a:pathLst>
                <a:path w="8267" h="4966" extrusionOk="0">
                  <a:moveTo>
                    <a:pt x="652" y="0"/>
                  </a:moveTo>
                  <a:cubicBezTo>
                    <a:pt x="395" y="0"/>
                    <a:pt x="179" y="92"/>
                    <a:pt x="77" y="226"/>
                  </a:cubicBezTo>
                  <a:cubicBezTo>
                    <a:pt x="26" y="289"/>
                    <a:pt x="1" y="365"/>
                    <a:pt x="10" y="445"/>
                  </a:cubicBezTo>
                  <a:lnTo>
                    <a:pt x="477" y="4406"/>
                  </a:lnTo>
                  <a:cubicBezTo>
                    <a:pt x="484" y="4444"/>
                    <a:pt x="493" y="4482"/>
                    <a:pt x="509" y="4520"/>
                  </a:cubicBezTo>
                  <a:cubicBezTo>
                    <a:pt x="614" y="4771"/>
                    <a:pt x="954" y="4965"/>
                    <a:pt x="1335" y="4965"/>
                  </a:cubicBezTo>
                  <a:lnTo>
                    <a:pt x="7625" y="4965"/>
                  </a:lnTo>
                  <a:cubicBezTo>
                    <a:pt x="8006" y="4965"/>
                    <a:pt x="8266" y="4771"/>
                    <a:pt x="8260" y="4520"/>
                  </a:cubicBezTo>
                  <a:cubicBezTo>
                    <a:pt x="8260" y="4482"/>
                    <a:pt x="8254" y="4444"/>
                    <a:pt x="8241" y="4406"/>
                  </a:cubicBezTo>
                  <a:lnTo>
                    <a:pt x="7008" y="445"/>
                  </a:lnTo>
                  <a:cubicBezTo>
                    <a:pt x="6983" y="365"/>
                    <a:pt x="6929" y="289"/>
                    <a:pt x="6850" y="226"/>
                  </a:cubicBezTo>
                  <a:cubicBezTo>
                    <a:pt x="6688" y="92"/>
                    <a:pt x="6437" y="0"/>
                    <a:pt x="6176"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849;p39">
              <a:extLst>
                <a:ext uri="{FF2B5EF4-FFF2-40B4-BE49-F238E27FC236}">
                  <a16:creationId xmlns:a16="http://schemas.microsoft.com/office/drawing/2014/main" id="{9B78AFA5-F5DE-7620-A12D-D3FB977A3BF6}"/>
                </a:ext>
              </a:extLst>
            </p:cNvPr>
            <p:cNvSpPr/>
            <p:nvPr/>
          </p:nvSpPr>
          <p:spPr>
            <a:xfrm>
              <a:off x="7961033" y="3947804"/>
              <a:ext cx="323843" cy="2327"/>
            </a:xfrm>
            <a:custGeom>
              <a:avLst/>
              <a:gdLst/>
              <a:ahLst/>
              <a:cxnLst/>
              <a:rect l="l" t="t" r="r" b="b"/>
              <a:pathLst>
                <a:path w="5487" h="39" extrusionOk="0">
                  <a:moveTo>
                    <a:pt x="0" y="0"/>
                  </a:moveTo>
                  <a:lnTo>
                    <a:pt x="0" y="38"/>
                  </a:lnTo>
                  <a:lnTo>
                    <a:pt x="5487" y="38"/>
                  </a:lnTo>
                  <a:lnTo>
                    <a:pt x="54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850;p39">
              <a:extLst>
                <a:ext uri="{FF2B5EF4-FFF2-40B4-BE49-F238E27FC236}">
                  <a16:creationId xmlns:a16="http://schemas.microsoft.com/office/drawing/2014/main" id="{337F6BA3-2B88-E6D8-53BF-6E4FDBBC2CBD}"/>
                </a:ext>
              </a:extLst>
            </p:cNvPr>
            <p:cNvSpPr/>
            <p:nvPr/>
          </p:nvSpPr>
          <p:spPr>
            <a:xfrm>
              <a:off x="8321776" y="3947804"/>
              <a:ext cx="323843" cy="2327"/>
            </a:xfrm>
            <a:custGeom>
              <a:avLst/>
              <a:gdLst/>
              <a:ahLst/>
              <a:cxnLst/>
              <a:rect l="l" t="t" r="r" b="b"/>
              <a:pathLst>
                <a:path w="5487" h="39" extrusionOk="0">
                  <a:moveTo>
                    <a:pt x="0" y="0"/>
                  </a:moveTo>
                  <a:lnTo>
                    <a:pt x="0" y="38"/>
                  </a:lnTo>
                  <a:lnTo>
                    <a:pt x="5486" y="38"/>
                  </a:lnTo>
                  <a:lnTo>
                    <a:pt x="54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851;p39">
              <a:extLst>
                <a:ext uri="{FF2B5EF4-FFF2-40B4-BE49-F238E27FC236}">
                  <a16:creationId xmlns:a16="http://schemas.microsoft.com/office/drawing/2014/main" id="{8A9673D5-2CC1-07CF-D157-AA66A6D993B0}"/>
                </a:ext>
              </a:extLst>
            </p:cNvPr>
            <p:cNvSpPr/>
            <p:nvPr/>
          </p:nvSpPr>
          <p:spPr>
            <a:xfrm>
              <a:off x="7600289" y="3947804"/>
              <a:ext cx="323666" cy="2327"/>
            </a:xfrm>
            <a:custGeom>
              <a:avLst/>
              <a:gdLst/>
              <a:ahLst/>
              <a:cxnLst/>
              <a:rect l="l" t="t" r="r" b="b"/>
              <a:pathLst>
                <a:path w="5484" h="39" extrusionOk="0">
                  <a:moveTo>
                    <a:pt x="1" y="0"/>
                  </a:moveTo>
                  <a:lnTo>
                    <a:pt x="1" y="38"/>
                  </a:lnTo>
                  <a:lnTo>
                    <a:pt x="5484" y="38"/>
                  </a:lnTo>
                  <a:lnTo>
                    <a:pt x="54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852;p39">
              <a:extLst>
                <a:ext uri="{FF2B5EF4-FFF2-40B4-BE49-F238E27FC236}">
                  <a16:creationId xmlns:a16="http://schemas.microsoft.com/office/drawing/2014/main" id="{1A3C1D47-71B2-E03F-9085-F8B4EDDFCDF3}"/>
                </a:ext>
              </a:extLst>
            </p:cNvPr>
            <p:cNvSpPr/>
            <p:nvPr/>
          </p:nvSpPr>
          <p:spPr>
            <a:xfrm>
              <a:off x="7959321" y="3962003"/>
              <a:ext cx="327266" cy="2506"/>
            </a:xfrm>
            <a:custGeom>
              <a:avLst/>
              <a:gdLst/>
              <a:ahLst/>
              <a:cxnLst/>
              <a:rect l="l" t="t" r="r" b="b"/>
              <a:pathLst>
                <a:path w="5545" h="42" extrusionOk="0">
                  <a:moveTo>
                    <a:pt x="1" y="0"/>
                  </a:moveTo>
                  <a:lnTo>
                    <a:pt x="1" y="42"/>
                  </a:lnTo>
                  <a:lnTo>
                    <a:pt x="5544" y="42"/>
                  </a:lnTo>
                  <a:lnTo>
                    <a:pt x="55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853;p39">
              <a:extLst>
                <a:ext uri="{FF2B5EF4-FFF2-40B4-BE49-F238E27FC236}">
                  <a16:creationId xmlns:a16="http://schemas.microsoft.com/office/drawing/2014/main" id="{925A8E4A-BA14-2733-9509-6BC58579E7A5}"/>
                </a:ext>
              </a:extLst>
            </p:cNvPr>
            <p:cNvSpPr/>
            <p:nvPr/>
          </p:nvSpPr>
          <p:spPr>
            <a:xfrm>
              <a:off x="8323251" y="3962003"/>
              <a:ext cx="327030" cy="2506"/>
            </a:xfrm>
            <a:custGeom>
              <a:avLst/>
              <a:gdLst/>
              <a:ahLst/>
              <a:cxnLst/>
              <a:rect l="l" t="t" r="r" b="b"/>
              <a:pathLst>
                <a:path w="5541" h="42" extrusionOk="0">
                  <a:moveTo>
                    <a:pt x="1" y="0"/>
                  </a:moveTo>
                  <a:lnTo>
                    <a:pt x="1" y="42"/>
                  </a:lnTo>
                  <a:lnTo>
                    <a:pt x="5541" y="42"/>
                  </a:lnTo>
                  <a:lnTo>
                    <a:pt x="5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854;p39">
              <a:extLst>
                <a:ext uri="{FF2B5EF4-FFF2-40B4-BE49-F238E27FC236}">
                  <a16:creationId xmlns:a16="http://schemas.microsoft.com/office/drawing/2014/main" id="{46611BB4-66B6-7086-60FB-23AEF5E10CF6}"/>
                </a:ext>
              </a:extLst>
            </p:cNvPr>
            <p:cNvSpPr/>
            <p:nvPr/>
          </p:nvSpPr>
          <p:spPr>
            <a:xfrm>
              <a:off x="7595627" y="3962003"/>
              <a:ext cx="327030" cy="2506"/>
            </a:xfrm>
            <a:custGeom>
              <a:avLst/>
              <a:gdLst/>
              <a:ahLst/>
              <a:cxnLst/>
              <a:rect l="l" t="t" r="r" b="b"/>
              <a:pathLst>
                <a:path w="5541" h="42" extrusionOk="0">
                  <a:moveTo>
                    <a:pt x="0" y="0"/>
                  </a:moveTo>
                  <a:lnTo>
                    <a:pt x="0" y="42"/>
                  </a:lnTo>
                  <a:lnTo>
                    <a:pt x="5540" y="42"/>
                  </a:lnTo>
                  <a:lnTo>
                    <a:pt x="554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855;p39">
              <a:extLst>
                <a:ext uri="{FF2B5EF4-FFF2-40B4-BE49-F238E27FC236}">
                  <a16:creationId xmlns:a16="http://schemas.microsoft.com/office/drawing/2014/main" id="{73430D41-07F5-1EDF-FF76-4F0D6D582A4D}"/>
                </a:ext>
              </a:extLst>
            </p:cNvPr>
            <p:cNvSpPr/>
            <p:nvPr/>
          </p:nvSpPr>
          <p:spPr>
            <a:xfrm>
              <a:off x="7958022" y="3976799"/>
              <a:ext cx="329863" cy="2327"/>
            </a:xfrm>
            <a:custGeom>
              <a:avLst/>
              <a:gdLst/>
              <a:ahLst/>
              <a:cxnLst/>
              <a:rect l="l" t="t" r="r" b="b"/>
              <a:pathLst>
                <a:path w="5589" h="39" extrusionOk="0">
                  <a:moveTo>
                    <a:pt x="1" y="0"/>
                  </a:moveTo>
                  <a:lnTo>
                    <a:pt x="1"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856;p39">
              <a:extLst>
                <a:ext uri="{FF2B5EF4-FFF2-40B4-BE49-F238E27FC236}">
                  <a16:creationId xmlns:a16="http://schemas.microsoft.com/office/drawing/2014/main" id="{5B142EC7-43A8-4D80-7CD2-C0F5BC3886FA}"/>
                </a:ext>
              </a:extLst>
            </p:cNvPr>
            <p:cNvSpPr/>
            <p:nvPr/>
          </p:nvSpPr>
          <p:spPr>
            <a:xfrm>
              <a:off x="8324963" y="3976799"/>
              <a:ext cx="329804" cy="232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857;p39">
              <a:extLst>
                <a:ext uri="{FF2B5EF4-FFF2-40B4-BE49-F238E27FC236}">
                  <a16:creationId xmlns:a16="http://schemas.microsoft.com/office/drawing/2014/main" id="{C4240412-C1F7-71EF-E875-DBA2CF112068}"/>
                </a:ext>
              </a:extLst>
            </p:cNvPr>
            <p:cNvSpPr/>
            <p:nvPr/>
          </p:nvSpPr>
          <p:spPr>
            <a:xfrm>
              <a:off x="7591141" y="3976799"/>
              <a:ext cx="329804" cy="232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858;p39">
              <a:extLst>
                <a:ext uri="{FF2B5EF4-FFF2-40B4-BE49-F238E27FC236}">
                  <a16:creationId xmlns:a16="http://schemas.microsoft.com/office/drawing/2014/main" id="{59E56D66-398A-1EE5-3780-A14C06EFDE77}"/>
                </a:ext>
              </a:extLst>
            </p:cNvPr>
            <p:cNvSpPr/>
            <p:nvPr/>
          </p:nvSpPr>
          <p:spPr>
            <a:xfrm>
              <a:off x="7956547" y="3991535"/>
              <a:ext cx="332814" cy="2565"/>
            </a:xfrm>
            <a:custGeom>
              <a:avLst/>
              <a:gdLst/>
              <a:ahLst/>
              <a:cxnLst/>
              <a:rect l="l" t="t" r="r" b="b"/>
              <a:pathLst>
                <a:path w="5639" h="43" extrusionOk="0">
                  <a:moveTo>
                    <a:pt x="0" y="1"/>
                  </a:moveTo>
                  <a:lnTo>
                    <a:pt x="0"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859;p39">
              <a:extLst>
                <a:ext uri="{FF2B5EF4-FFF2-40B4-BE49-F238E27FC236}">
                  <a16:creationId xmlns:a16="http://schemas.microsoft.com/office/drawing/2014/main" id="{99EF024E-9FA2-A358-F3D4-ED747702CE87}"/>
                </a:ext>
              </a:extLst>
            </p:cNvPr>
            <p:cNvSpPr/>
            <p:nvPr/>
          </p:nvSpPr>
          <p:spPr>
            <a:xfrm>
              <a:off x="8326616" y="3991535"/>
              <a:ext cx="332873" cy="2565"/>
            </a:xfrm>
            <a:custGeom>
              <a:avLst/>
              <a:gdLst/>
              <a:ahLst/>
              <a:cxnLst/>
              <a:rect l="l" t="t" r="r" b="b"/>
              <a:pathLst>
                <a:path w="5640" h="43" extrusionOk="0">
                  <a:moveTo>
                    <a:pt x="1" y="1"/>
                  </a:moveTo>
                  <a:lnTo>
                    <a:pt x="1"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860;p39">
              <a:extLst>
                <a:ext uri="{FF2B5EF4-FFF2-40B4-BE49-F238E27FC236}">
                  <a16:creationId xmlns:a16="http://schemas.microsoft.com/office/drawing/2014/main" id="{EE3BA011-0FB6-93BF-2DD6-F0E02259CA06}"/>
                </a:ext>
              </a:extLst>
            </p:cNvPr>
            <p:cNvSpPr/>
            <p:nvPr/>
          </p:nvSpPr>
          <p:spPr>
            <a:xfrm>
              <a:off x="7586419" y="3991535"/>
              <a:ext cx="332637" cy="2565"/>
            </a:xfrm>
            <a:custGeom>
              <a:avLst/>
              <a:gdLst/>
              <a:ahLst/>
              <a:cxnLst/>
              <a:rect l="l" t="t" r="r" b="b"/>
              <a:pathLst>
                <a:path w="5636" h="43" extrusionOk="0">
                  <a:moveTo>
                    <a:pt x="1" y="1"/>
                  </a:moveTo>
                  <a:lnTo>
                    <a:pt x="1" y="42"/>
                  </a:lnTo>
                  <a:lnTo>
                    <a:pt x="5636" y="42"/>
                  </a:lnTo>
                  <a:lnTo>
                    <a:pt x="563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861;p39">
              <a:extLst>
                <a:ext uri="{FF2B5EF4-FFF2-40B4-BE49-F238E27FC236}">
                  <a16:creationId xmlns:a16="http://schemas.microsoft.com/office/drawing/2014/main" id="{B6A9D76C-B1D4-E22F-3A45-196D56A9E481}"/>
                </a:ext>
              </a:extLst>
            </p:cNvPr>
            <p:cNvSpPr/>
            <p:nvPr/>
          </p:nvSpPr>
          <p:spPr>
            <a:xfrm>
              <a:off x="7955012" y="4006927"/>
              <a:ext cx="335647" cy="2327"/>
            </a:xfrm>
            <a:custGeom>
              <a:avLst/>
              <a:gdLst/>
              <a:ahLst/>
              <a:cxnLst/>
              <a:rect l="l" t="t" r="r" b="b"/>
              <a:pathLst>
                <a:path w="5687" h="39" extrusionOk="0">
                  <a:moveTo>
                    <a:pt x="1" y="0"/>
                  </a:moveTo>
                  <a:lnTo>
                    <a:pt x="1" y="38"/>
                  </a:lnTo>
                  <a:lnTo>
                    <a:pt x="5687" y="38"/>
                  </a:lnTo>
                  <a:lnTo>
                    <a:pt x="56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862;p39">
              <a:extLst>
                <a:ext uri="{FF2B5EF4-FFF2-40B4-BE49-F238E27FC236}">
                  <a16:creationId xmlns:a16="http://schemas.microsoft.com/office/drawing/2014/main" id="{69DE7FEC-C7F5-3B8F-60CF-A17081C69FC7}"/>
                </a:ext>
              </a:extLst>
            </p:cNvPr>
            <p:cNvSpPr/>
            <p:nvPr/>
          </p:nvSpPr>
          <p:spPr>
            <a:xfrm>
              <a:off x="8328504" y="4006927"/>
              <a:ext cx="335470" cy="2327"/>
            </a:xfrm>
            <a:custGeom>
              <a:avLst/>
              <a:gdLst/>
              <a:ahLst/>
              <a:cxnLst/>
              <a:rect l="l" t="t" r="r" b="b"/>
              <a:pathLst>
                <a:path w="5684" h="39" extrusionOk="0">
                  <a:moveTo>
                    <a:pt x="1" y="0"/>
                  </a:moveTo>
                  <a:lnTo>
                    <a:pt x="1" y="38"/>
                  </a:lnTo>
                  <a:lnTo>
                    <a:pt x="5684" y="38"/>
                  </a:lnTo>
                  <a:lnTo>
                    <a:pt x="56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863;p39">
              <a:extLst>
                <a:ext uri="{FF2B5EF4-FFF2-40B4-BE49-F238E27FC236}">
                  <a16:creationId xmlns:a16="http://schemas.microsoft.com/office/drawing/2014/main" id="{063F9C18-E218-9D91-BF61-96AA75F43E3B}"/>
                </a:ext>
              </a:extLst>
            </p:cNvPr>
            <p:cNvSpPr/>
            <p:nvPr/>
          </p:nvSpPr>
          <p:spPr>
            <a:xfrm>
              <a:off x="7581756" y="4006927"/>
              <a:ext cx="335647" cy="2327"/>
            </a:xfrm>
            <a:custGeom>
              <a:avLst/>
              <a:gdLst/>
              <a:ahLst/>
              <a:cxnLst/>
              <a:rect l="l" t="t" r="r" b="b"/>
              <a:pathLst>
                <a:path w="5687" h="39" extrusionOk="0">
                  <a:moveTo>
                    <a:pt x="0" y="0"/>
                  </a:moveTo>
                  <a:lnTo>
                    <a:pt x="0" y="38"/>
                  </a:lnTo>
                  <a:lnTo>
                    <a:pt x="5686" y="38"/>
                  </a:lnTo>
                  <a:lnTo>
                    <a:pt x="56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864;p39">
              <a:extLst>
                <a:ext uri="{FF2B5EF4-FFF2-40B4-BE49-F238E27FC236}">
                  <a16:creationId xmlns:a16="http://schemas.microsoft.com/office/drawing/2014/main" id="{FF639F09-33CC-89DA-0F2A-70F48185217C}"/>
                </a:ext>
              </a:extLst>
            </p:cNvPr>
            <p:cNvSpPr/>
            <p:nvPr/>
          </p:nvSpPr>
          <p:spPr>
            <a:xfrm>
              <a:off x="7953714" y="4022259"/>
              <a:ext cx="338480" cy="2506"/>
            </a:xfrm>
            <a:custGeom>
              <a:avLst/>
              <a:gdLst/>
              <a:ahLst/>
              <a:cxnLst/>
              <a:rect l="l" t="t" r="r" b="b"/>
              <a:pathLst>
                <a:path w="5735" h="42" extrusionOk="0">
                  <a:moveTo>
                    <a:pt x="1" y="1"/>
                  </a:moveTo>
                  <a:lnTo>
                    <a:pt x="1" y="42"/>
                  </a:lnTo>
                  <a:lnTo>
                    <a:pt x="5734" y="42"/>
                  </a:lnTo>
                  <a:lnTo>
                    <a:pt x="573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865;p39">
              <a:extLst>
                <a:ext uri="{FF2B5EF4-FFF2-40B4-BE49-F238E27FC236}">
                  <a16:creationId xmlns:a16="http://schemas.microsoft.com/office/drawing/2014/main" id="{3339FE7F-A59E-27D3-E7B1-92F96E154373}"/>
                </a:ext>
              </a:extLst>
            </p:cNvPr>
            <p:cNvSpPr/>
            <p:nvPr/>
          </p:nvSpPr>
          <p:spPr>
            <a:xfrm>
              <a:off x="8330216" y="4022259"/>
              <a:ext cx="338657" cy="2506"/>
            </a:xfrm>
            <a:custGeom>
              <a:avLst/>
              <a:gdLst/>
              <a:ahLst/>
              <a:cxnLst/>
              <a:rect l="l" t="t" r="r" b="b"/>
              <a:pathLst>
                <a:path w="5738" h="42" extrusionOk="0">
                  <a:moveTo>
                    <a:pt x="0" y="1"/>
                  </a:moveTo>
                  <a:lnTo>
                    <a:pt x="0" y="42"/>
                  </a:lnTo>
                  <a:lnTo>
                    <a:pt x="5737" y="42"/>
                  </a:lnTo>
                  <a:lnTo>
                    <a:pt x="573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866;p39">
              <a:extLst>
                <a:ext uri="{FF2B5EF4-FFF2-40B4-BE49-F238E27FC236}">
                  <a16:creationId xmlns:a16="http://schemas.microsoft.com/office/drawing/2014/main" id="{1A888C40-A496-0DE4-79A2-D185A9D5B78C}"/>
                </a:ext>
              </a:extLst>
            </p:cNvPr>
            <p:cNvSpPr/>
            <p:nvPr/>
          </p:nvSpPr>
          <p:spPr>
            <a:xfrm>
              <a:off x="7577035" y="4022259"/>
              <a:ext cx="338480" cy="2506"/>
            </a:xfrm>
            <a:custGeom>
              <a:avLst/>
              <a:gdLst/>
              <a:ahLst/>
              <a:cxnLst/>
              <a:rect l="l" t="t" r="r" b="b"/>
              <a:pathLst>
                <a:path w="5735" h="42" extrusionOk="0">
                  <a:moveTo>
                    <a:pt x="1" y="1"/>
                  </a:moveTo>
                  <a:lnTo>
                    <a:pt x="1" y="42"/>
                  </a:lnTo>
                  <a:lnTo>
                    <a:pt x="5735" y="42"/>
                  </a:lnTo>
                  <a:lnTo>
                    <a:pt x="573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867;p39">
              <a:extLst>
                <a:ext uri="{FF2B5EF4-FFF2-40B4-BE49-F238E27FC236}">
                  <a16:creationId xmlns:a16="http://schemas.microsoft.com/office/drawing/2014/main" id="{23CB97B4-255D-10B6-696F-89E034821E1F}"/>
                </a:ext>
              </a:extLst>
            </p:cNvPr>
            <p:cNvSpPr/>
            <p:nvPr/>
          </p:nvSpPr>
          <p:spPr>
            <a:xfrm>
              <a:off x="7952238" y="4038010"/>
              <a:ext cx="341431" cy="2327"/>
            </a:xfrm>
            <a:custGeom>
              <a:avLst/>
              <a:gdLst/>
              <a:ahLst/>
              <a:cxnLst/>
              <a:rect l="l" t="t" r="r" b="b"/>
              <a:pathLst>
                <a:path w="5785" h="39" extrusionOk="0">
                  <a:moveTo>
                    <a:pt x="0" y="0"/>
                  </a:moveTo>
                  <a:lnTo>
                    <a:pt x="0" y="38"/>
                  </a:lnTo>
                  <a:lnTo>
                    <a:pt x="5785" y="38"/>
                  </a:lnTo>
                  <a:lnTo>
                    <a:pt x="578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868;p39">
              <a:extLst>
                <a:ext uri="{FF2B5EF4-FFF2-40B4-BE49-F238E27FC236}">
                  <a16:creationId xmlns:a16="http://schemas.microsoft.com/office/drawing/2014/main" id="{E90E2E1B-E23E-44EB-F122-F0495259EFE2}"/>
                </a:ext>
              </a:extLst>
            </p:cNvPr>
            <p:cNvSpPr/>
            <p:nvPr/>
          </p:nvSpPr>
          <p:spPr>
            <a:xfrm>
              <a:off x="8332105" y="4038010"/>
              <a:ext cx="341608" cy="232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869;p39">
              <a:extLst>
                <a:ext uri="{FF2B5EF4-FFF2-40B4-BE49-F238E27FC236}">
                  <a16:creationId xmlns:a16="http://schemas.microsoft.com/office/drawing/2014/main" id="{8B577411-B42C-30F9-1F90-4CEFECD26C11}"/>
                </a:ext>
              </a:extLst>
            </p:cNvPr>
            <p:cNvSpPr/>
            <p:nvPr/>
          </p:nvSpPr>
          <p:spPr>
            <a:xfrm>
              <a:off x="7572195" y="4038010"/>
              <a:ext cx="341608" cy="232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870;p39">
              <a:extLst>
                <a:ext uri="{FF2B5EF4-FFF2-40B4-BE49-F238E27FC236}">
                  <a16:creationId xmlns:a16="http://schemas.microsoft.com/office/drawing/2014/main" id="{012ADF47-BDEC-33C3-E3D3-8088894773FB}"/>
                </a:ext>
              </a:extLst>
            </p:cNvPr>
            <p:cNvSpPr/>
            <p:nvPr/>
          </p:nvSpPr>
          <p:spPr>
            <a:xfrm>
              <a:off x="7950527"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871;p39">
              <a:extLst>
                <a:ext uri="{FF2B5EF4-FFF2-40B4-BE49-F238E27FC236}">
                  <a16:creationId xmlns:a16="http://schemas.microsoft.com/office/drawing/2014/main" id="{E3D128D7-E71E-12DC-6516-B8DBD1BACBD9}"/>
                </a:ext>
              </a:extLst>
            </p:cNvPr>
            <p:cNvSpPr/>
            <p:nvPr/>
          </p:nvSpPr>
          <p:spPr>
            <a:xfrm>
              <a:off x="8333934"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872;p39">
              <a:extLst>
                <a:ext uri="{FF2B5EF4-FFF2-40B4-BE49-F238E27FC236}">
                  <a16:creationId xmlns:a16="http://schemas.microsoft.com/office/drawing/2014/main" id="{1F393D07-D8DF-F7E2-5208-65BCA3A44181}"/>
                </a:ext>
              </a:extLst>
            </p:cNvPr>
            <p:cNvSpPr/>
            <p:nvPr/>
          </p:nvSpPr>
          <p:spPr>
            <a:xfrm>
              <a:off x="7567296"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873;p39">
              <a:extLst>
                <a:ext uri="{FF2B5EF4-FFF2-40B4-BE49-F238E27FC236}">
                  <a16:creationId xmlns:a16="http://schemas.microsoft.com/office/drawing/2014/main" id="{353BB77F-6337-8D71-174C-F5811D212B26}"/>
                </a:ext>
              </a:extLst>
            </p:cNvPr>
            <p:cNvSpPr/>
            <p:nvPr/>
          </p:nvSpPr>
          <p:spPr>
            <a:xfrm>
              <a:off x="7949051" y="4070226"/>
              <a:ext cx="347805" cy="2506"/>
            </a:xfrm>
            <a:custGeom>
              <a:avLst/>
              <a:gdLst/>
              <a:ahLst/>
              <a:cxnLst/>
              <a:rect l="l" t="t" r="r" b="b"/>
              <a:pathLst>
                <a:path w="5893" h="42" extrusionOk="0">
                  <a:moveTo>
                    <a:pt x="0" y="0"/>
                  </a:moveTo>
                  <a:lnTo>
                    <a:pt x="0"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874;p39">
              <a:extLst>
                <a:ext uri="{FF2B5EF4-FFF2-40B4-BE49-F238E27FC236}">
                  <a16:creationId xmlns:a16="http://schemas.microsoft.com/office/drawing/2014/main" id="{999EF7D9-A4C8-1434-CDFF-90D58929043C}"/>
                </a:ext>
              </a:extLst>
            </p:cNvPr>
            <p:cNvSpPr/>
            <p:nvPr/>
          </p:nvSpPr>
          <p:spPr>
            <a:xfrm>
              <a:off x="8335823" y="4070226"/>
              <a:ext cx="347864" cy="2506"/>
            </a:xfrm>
            <a:custGeom>
              <a:avLst/>
              <a:gdLst/>
              <a:ahLst/>
              <a:cxnLst/>
              <a:rect l="l" t="t" r="r" b="b"/>
              <a:pathLst>
                <a:path w="5894" h="42" extrusionOk="0">
                  <a:moveTo>
                    <a:pt x="1" y="0"/>
                  </a:moveTo>
                  <a:lnTo>
                    <a:pt x="1"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875;p39">
              <a:extLst>
                <a:ext uri="{FF2B5EF4-FFF2-40B4-BE49-F238E27FC236}">
                  <a16:creationId xmlns:a16="http://schemas.microsoft.com/office/drawing/2014/main" id="{CF443436-FA8B-1392-EC31-FB0816B3F4FB}"/>
                </a:ext>
              </a:extLst>
            </p:cNvPr>
            <p:cNvSpPr/>
            <p:nvPr/>
          </p:nvSpPr>
          <p:spPr>
            <a:xfrm>
              <a:off x="7562220" y="4070226"/>
              <a:ext cx="347687" cy="2506"/>
            </a:xfrm>
            <a:custGeom>
              <a:avLst/>
              <a:gdLst/>
              <a:ahLst/>
              <a:cxnLst/>
              <a:rect l="l" t="t" r="r" b="b"/>
              <a:pathLst>
                <a:path w="5891" h="42" extrusionOk="0">
                  <a:moveTo>
                    <a:pt x="1" y="0"/>
                  </a:moveTo>
                  <a:lnTo>
                    <a:pt x="1" y="42"/>
                  </a:lnTo>
                  <a:lnTo>
                    <a:pt x="5890" y="42"/>
                  </a:lnTo>
                  <a:lnTo>
                    <a:pt x="589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876;p39">
              <a:extLst>
                <a:ext uri="{FF2B5EF4-FFF2-40B4-BE49-F238E27FC236}">
                  <a16:creationId xmlns:a16="http://schemas.microsoft.com/office/drawing/2014/main" id="{455BCCA8-CA63-E149-6773-E737246DBD36}"/>
                </a:ext>
              </a:extLst>
            </p:cNvPr>
            <p:cNvSpPr/>
            <p:nvPr/>
          </p:nvSpPr>
          <p:spPr>
            <a:xfrm>
              <a:off x="7947517" y="4086692"/>
              <a:ext cx="350874" cy="2506"/>
            </a:xfrm>
            <a:custGeom>
              <a:avLst/>
              <a:gdLst/>
              <a:ahLst/>
              <a:cxnLst/>
              <a:rect l="l" t="t" r="r" b="b"/>
              <a:pathLst>
                <a:path w="5945" h="42" extrusionOk="0">
                  <a:moveTo>
                    <a:pt x="1" y="1"/>
                  </a:moveTo>
                  <a:lnTo>
                    <a:pt x="1"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877;p39">
              <a:extLst>
                <a:ext uri="{FF2B5EF4-FFF2-40B4-BE49-F238E27FC236}">
                  <a16:creationId xmlns:a16="http://schemas.microsoft.com/office/drawing/2014/main" id="{05CA0598-9A2E-FC2C-E867-52D94510ADFA}"/>
                </a:ext>
              </a:extLst>
            </p:cNvPr>
            <p:cNvSpPr/>
            <p:nvPr/>
          </p:nvSpPr>
          <p:spPr>
            <a:xfrm>
              <a:off x="8337712" y="4086692"/>
              <a:ext cx="350992" cy="2506"/>
            </a:xfrm>
            <a:custGeom>
              <a:avLst/>
              <a:gdLst/>
              <a:ahLst/>
              <a:cxnLst/>
              <a:rect l="l" t="t" r="r" b="b"/>
              <a:pathLst>
                <a:path w="5947" h="42" extrusionOk="0">
                  <a:moveTo>
                    <a:pt x="0" y="1"/>
                  </a:moveTo>
                  <a:lnTo>
                    <a:pt x="0" y="42"/>
                  </a:lnTo>
                  <a:lnTo>
                    <a:pt x="5947" y="42"/>
                  </a:lnTo>
                  <a:lnTo>
                    <a:pt x="594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878;p39">
              <a:extLst>
                <a:ext uri="{FF2B5EF4-FFF2-40B4-BE49-F238E27FC236}">
                  <a16:creationId xmlns:a16="http://schemas.microsoft.com/office/drawing/2014/main" id="{78326606-2C8C-EC5F-14B5-926C4919071D}"/>
                </a:ext>
              </a:extLst>
            </p:cNvPr>
            <p:cNvSpPr/>
            <p:nvPr/>
          </p:nvSpPr>
          <p:spPr>
            <a:xfrm>
              <a:off x="7557203" y="4086692"/>
              <a:ext cx="350815" cy="2506"/>
            </a:xfrm>
            <a:custGeom>
              <a:avLst/>
              <a:gdLst/>
              <a:ahLst/>
              <a:cxnLst/>
              <a:rect l="l" t="t" r="r" b="b"/>
              <a:pathLst>
                <a:path w="5944" h="42" extrusionOk="0">
                  <a:moveTo>
                    <a:pt x="0" y="1"/>
                  </a:moveTo>
                  <a:lnTo>
                    <a:pt x="0"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879;p39">
              <a:extLst>
                <a:ext uri="{FF2B5EF4-FFF2-40B4-BE49-F238E27FC236}">
                  <a16:creationId xmlns:a16="http://schemas.microsoft.com/office/drawing/2014/main" id="{7D576C31-AE21-EE50-B010-19A7B6CB7DFB}"/>
                </a:ext>
              </a:extLst>
            </p:cNvPr>
            <p:cNvSpPr/>
            <p:nvPr/>
          </p:nvSpPr>
          <p:spPr>
            <a:xfrm>
              <a:off x="7952415" y="4103576"/>
              <a:ext cx="340900" cy="2506"/>
            </a:xfrm>
            <a:custGeom>
              <a:avLst/>
              <a:gdLst/>
              <a:ahLst/>
              <a:cxnLst/>
              <a:rect l="l" t="t" r="r" b="b"/>
              <a:pathLst>
                <a:path w="5776" h="42" extrusionOk="0">
                  <a:moveTo>
                    <a:pt x="0" y="0"/>
                  </a:moveTo>
                  <a:lnTo>
                    <a:pt x="0" y="42"/>
                  </a:lnTo>
                  <a:lnTo>
                    <a:pt x="5775" y="42"/>
                  </a:lnTo>
                  <a:lnTo>
                    <a:pt x="577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880;p39">
              <a:extLst>
                <a:ext uri="{FF2B5EF4-FFF2-40B4-BE49-F238E27FC236}">
                  <a16:creationId xmlns:a16="http://schemas.microsoft.com/office/drawing/2014/main" id="{04D43FDE-20D4-9904-C8EF-6924D1834BFA}"/>
                </a:ext>
              </a:extLst>
            </p:cNvPr>
            <p:cNvSpPr/>
            <p:nvPr/>
          </p:nvSpPr>
          <p:spPr>
            <a:xfrm>
              <a:off x="8346329" y="4103576"/>
              <a:ext cx="340900" cy="2506"/>
            </a:xfrm>
            <a:custGeom>
              <a:avLst/>
              <a:gdLst/>
              <a:ahLst/>
              <a:cxnLst/>
              <a:rect l="l" t="t" r="r" b="b"/>
              <a:pathLst>
                <a:path w="5776" h="42" extrusionOk="0">
                  <a:moveTo>
                    <a:pt x="0" y="0"/>
                  </a:moveTo>
                  <a:lnTo>
                    <a:pt x="0" y="42"/>
                  </a:lnTo>
                  <a:lnTo>
                    <a:pt x="5776" y="42"/>
                  </a:lnTo>
                  <a:lnTo>
                    <a:pt x="577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881;p39">
              <a:extLst>
                <a:ext uri="{FF2B5EF4-FFF2-40B4-BE49-F238E27FC236}">
                  <a16:creationId xmlns:a16="http://schemas.microsoft.com/office/drawing/2014/main" id="{0A2E4E11-5E5B-18E2-F499-1DC67479A7B0}"/>
                </a:ext>
              </a:extLst>
            </p:cNvPr>
            <p:cNvSpPr/>
            <p:nvPr/>
          </p:nvSpPr>
          <p:spPr>
            <a:xfrm>
              <a:off x="7558679" y="4103576"/>
              <a:ext cx="340722" cy="2506"/>
            </a:xfrm>
            <a:custGeom>
              <a:avLst/>
              <a:gdLst/>
              <a:ahLst/>
              <a:cxnLst/>
              <a:rect l="l" t="t" r="r" b="b"/>
              <a:pathLst>
                <a:path w="5773" h="42" extrusionOk="0">
                  <a:moveTo>
                    <a:pt x="0" y="0"/>
                  </a:moveTo>
                  <a:lnTo>
                    <a:pt x="0" y="42"/>
                  </a:lnTo>
                  <a:lnTo>
                    <a:pt x="5772" y="42"/>
                  </a:lnTo>
                  <a:lnTo>
                    <a:pt x="577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882;p39">
              <a:extLst>
                <a:ext uri="{FF2B5EF4-FFF2-40B4-BE49-F238E27FC236}">
                  <a16:creationId xmlns:a16="http://schemas.microsoft.com/office/drawing/2014/main" id="{6EB612A3-D728-AA87-9DFD-0F3FC888A679}"/>
                </a:ext>
              </a:extLst>
            </p:cNvPr>
            <p:cNvSpPr/>
            <p:nvPr/>
          </p:nvSpPr>
          <p:spPr>
            <a:xfrm>
              <a:off x="7954481"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883;p39">
              <a:extLst>
                <a:ext uri="{FF2B5EF4-FFF2-40B4-BE49-F238E27FC236}">
                  <a16:creationId xmlns:a16="http://schemas.microsoft.com/office/drawing/2014/main" id="{CB5DEAD9-F19F-2F47-72DB-6F1B235990D8}"/>
                </a:ext>
              </a:extLst>
            </p:cNvPr>
            <p:cNvSpPr/>
            <p:nvPr/>
          </p:nvSpPr>
          <p:spPr>
            <a:xfrm>
              <a:off x="8355713"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884;p39">
              <a:extLst>
                <a:ext uri="{FF2B5EF4-FFF2-40B4-BE49-F238E27FC236}">
                  <a16:creationId xmlns:a16="http://schemas.microsoft.com/office/drawing/2014/main" id="{88F3CB43-0168-4CAE-4512-4F033AFCDA8D}"/>
                </a:ext>
              </a:extLst>
            </p:cNvPr>
            <p:cNvSpPr/>
            <p:nvPr/>
          </p:nvSpPr>
          <p:spPr>
            <a:xfrm>
              <a:off x="7553249"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885;p39">
              <a:extLst>
                <a:ext uri="{FF2B5EF4-FFF2-40B4-BE49-F238E27FC236}">
                  <a16:creationId xmlns:a16="http://schemas.microsoft.com/office/drawing/2014/main" id="{99AC1093-E762-D234-2A0A-A1E6E2881995}"/>
                </a:ext>
              </a:extLst>
            </p:cNvPr>
            <p:cNvSpPr/>
            <p:nvPr/>
          </p:nvSpPr>
          <p:spPr>
            <a:xfrm>
              <a:off x="7940788" y="4156256"/>
              <a:ext cx="364153" cy="232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886;p39">
              <a:extLst>
                <a:ext uri="{FF2B5EF4-FFF2-40B4-BE49-F238E27FC236}">
                  <a16:creationId xmlns:a16="http://schemas.microsoft.com/office/drawing/2014/main" id="{35CC8E5A-8CB1-6F56-59CB-278564A30986}"/>
                </a:ext>
              </a:extLst>
            </p:cNvPr>
            <p:cNvSpPr/>
            <p:nvPr/>
          </p:nvSpPr>
          <p:spPr>
            <a:xfrm>
              <a:off x="8345975" y="4156256"/>
              <a:ext cx="364153" cy="232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887;p39">
              <a:extLst>
                <a:ext uri="{FF2B5EF4-FFF2-40B4-BE49-F238E27FC236}">
                  <a16:creationId xmlns:a16="http://schemas.microsoft.com/office/drawing/2014/main" id="{F8C2983F-A87E-B697-F720-5B6A0FFE917C}"/>
                </a:ext>
              </a:extLst>
            </p:cNvPr>
            <p:cNvSpPr/>
            <p:nvPr/>
          </p:nvSpPr>
          <p:spPr>
            <a:xfrm>
              <a:off x="7535778" y="4156256"/>
              <a:ext cx="364153" cy="2327"/>
            </a:xfrm>
            <a:custGeom>
              <a:avLst/>
              <a:gdLst/>
              <a:ahLst/>
              <a:cxnLst/>
              <a:rect l="l" t="t" r="r" b="b"/>
              <a:pathLst>
                <a:path w="6170" h="39" extrusionOk="0">
                  <a:moveTo>
                    <a:pt x="1" y="0"/>
                  </a:moveTo>
                  <a:lnTo>
                    <a:pt x="1" y="39"/>
                  </a:lnTo>
                  <a:lnTo>
                    <a:pt x="6170" y="39"/>
                  </a:lnTo>
                  <a:lnTo>
                    <a:pt x="617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888;p39">
              <a:extLst>
                <a:ext uri="{FF2B5EF4-FFF2-40B4-BE49-F238E27FC236}">
                  <a16:creationId xmlns:a16="http://schemas.microsoft.com/office/drawing/2014/main" id="{923F7D81-3FD6-CD58-093E-6F52171C04B7}"/>
                </a:ext>
              </a:extLst>
            </p:cNvPr>
            <p:cNvSpPr/>
            <p:nvPr/>
          </p:nvSpPr>
          <p:spPr>
            <a:xfrm>
              <a:off x="7939076" y="4174452"/>
              <a:ext cx="367754" cy="2327"/>
            </a:xfrm>
            <a:custGeom>
              <a:avLst/>
              <a:gdLst/>
              <a:ahLst/>
              <a:cxnLst/>
              <a:rect l="l" t="t" r="r" b="b"/>
              <a:pathLst>
                <a:path w="6231"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889;p39">
              <a:extLst>
                <a:ext uri="{FF2B5EF4-FFF2-40B4-BE49-F238E27FC236}">
                  <a16:creationId xmlns:a16="http://schemas.microsoft.com/office/drawing/2014/main" id="{43C3F4AB-7785-F79E-4413-1AE408931F40}"/>
                </a:ext>
              </a:extLst>
            </p:cNvPr>
            <p:cNvSpPr/>
            <p:nvPr/>
          </p:nvSpPr>
          <p:spPr>
            <a:xfrm>
              <a:off x="8348041" y="4174452"/>
              <a:ext cx="367695" cy="2327"/>
            </a:xfrm>
            <a:custGeom>
              <a:avLst/>
              <a:gdLst/>
              <a:ahLst/>
              <a:cxnLst/>
              <a:rect l="l" t="t" r="r" b="b"/>
              <a:pathLst>
                <a:path w="6230" h="39" extrusionOk="0">
                  <a:moveTo>
                    <a:pt x="0" y="0"/>
                  </a:moveTo>
                  <a:lnTo>
                    <a:pt x="0" y="38"/>
                  </a:lnTo>
                  <a:lnTo>
                    <a:pt x="6229" y="38"/>
                  </a:lnTo>
                  <a:lnTo>
                    <a:pt x="622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890;p39">
              <a:extLst>
                <a:ext uri="{FF2B5EF4-FFF2-40B4-BE49-F238E27FC236}">
                  <a16:creationId xmlns:a16="http://schemas.microsoft.com/office/drawing/2014/main" id="{0853E5D9-4198-AF9B-9D17-6271C56F492E}"/>
                </a:ext>
              </a:extLst>
            </p:cNvPr>
            <p:cNvSpPr/>
            <p:nvPr/>
          </p:nvSpPr>
          <p:spPr>
            <a:xfrm>
              <a:off x="7530171" y="4174452"/>
              <a:ext cx="367695" cy="2327"/>
            </a:xfrm>
            <a:custGeom>
              <a:avLst/>
              <a:gdLst/>
              <a:ahLst/>
              <a:cxnLst/>
              <a:rect l="l" t="t" r="r" b="b"/>
              <a:pathLst>
                <a:path w="6230"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891;p39">
              <a:extLst>
                <a:ext uri="{FF2B5EF4-FFF2-40B4-BE49-F238E27FC236}">
                  <a16:creationId xmlns:a16="http://schemas.microsoft.com/office/drawing/2014/main" id="{1EDB47E5-1048-ECE4-8D48-DC2CBC47FC18}"/>
                </a:ext>
              </a:extLst>
            </p:cNvPr>
            <p:cNvSpPr/>
            <p:nvPr/>
          </p:nvSpPr>
          <p:spPr>
            <a:xfrm>
              <a:off x="7937424"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892;p39">
              <a:extLst>
                <a:ext uri="{FF2B5EF4-FFF2-40B4-BE49-F238E27FC236}">
                  <a16:creationId xmlns:a16="http://schemas.microsoft.com/office/drawing/2014/main" id="{E2FB286C-9DCB-83DC-A071-8A71710E0860}"/>
                </a:ext>
              </a:extLst>
            </p:cNvPr>
            <p:cNvSpPr/>
            <p:nvPr/>
          </p:nvSpPr>
          <p:spPr>
            <a:xfrm>
              <a:off x="8350283"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93;p39">
              <a:extLst>
                <a:ext uri="{FF2B5EF4-FFF2-40B4-BE49-F238E27FC236}">
                  <a16:creationId xmlns:a16="http://schemas.microsoft.com/office/drawing/2014/main" id="{E24BB93A-E6DE-C431-C41A-4966A17AA5D7}"/>
                </a:ext>
              </a:extLst>
            </p:cNvPr>
            <p:cNvSpPr/>
            <p:nvPr/>
          </p:nvSpPr>
          <p:spPr>
            <a:xfrm>
              <a:off x="7524564"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94;p39">
              <a:extLst>
                <a:ext uri="{FF2B5EF4-FFF2-40B4-BE49-F238E27FC236}">
                  <a16:creationId xmlns:a16="http://schemas.microsoft.com/office/drawing/2014/main" id="{33AC5AE7-7FBD-A7A6-B7AA-AF2BB417A303}"/>
                </a:ext>
              </a:extLst>
            </p:cNvPr>
            <p:cNvSpPr/>
            <p:nvPr/>
          </p:nvSpPr>
          <p:spPr>
            <a:xfrm>
              <a:off x="7935535" y="4211799"/>
              <a:ext cx="374836" cy="2506"/>
            </a:xfrm>
            <a:custGeom>
              <a:avLst/>
              <a:gdLst/>
              <a:ahLst/>
              <a:cxnLst/>
              <a:rect l="l" t="t" r="r" b="b"/>
              <a:pathLst>
                <a:path w="6351" h="42" extrusionOk="0">
                  <a:moveTo>
                    <a:pt x="0" y="0"/>
                  </a:moveTo>
                  <a:lnTo>
                    <a:pt x="0" y="41"/>
                  </a:lnTo>
                  <a:lnTo>
                    <a:pt x="6351" y="41"/>
                  </a:lnTo>
                  <a:lnTo>
                    <a:pt x="63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95;p39">
              <a:extLst>
                <a:ext uri="{FF2B5EF4-FFF2-40B4-BE49-F238E27FC236}">
                  <a16:creationId xmlns:a16="http://schemas.microsoft.com/office/drawing/2014/main" id="{280B2A0D-9F36-C6F8-0801-D895D0525D2B}"/>
                </a:ext>
              </a:extLst>
            </p:cNvPr>
            <p:cNvSpPr/>
            <p:nvPr/>
          </p:nvSpPr>
          <p:spPr>
            <a:xfrm>
              <a:off x="8352349" y="4211799"/>
              <a:ext cx="374836" cy="2506"/>
            </a:xfrm>
            <a:custGeom>
              <a:avLst/>
              <a:gdLst/>
              <a:ahLst/>
              <a:cxnLst/>
              <a:rect l="l" t="t" r="r" b="b"/>
              <a:pathLst>
                <a:path w="6351" h="42" extrusionOk="0">
                  <a:moveTo>
                    <a:pt x="0" y="0"/>
                  </a:moveTo>
                  <a:lnTo>
                    <a:pt x="0" y="41"/>
                  </a:lnTo>
                  <a:lnTo>
                    <a:pt x="6350" y="41"/>
                  </a:lnTo>
                  <a:lnTo>
                    <a:pt x="635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96;p39">
              <a:extLst>
                <a:ext uri="{FF2B5EF4-FFF2-40B4-BE49-F238E27FC236}">
                  <a16:creationId xmlns:a16="http://schemas.microsoft.com/office/drawing/2014/main" id="{3982AFB8-9D54-2FC6-FF01-147BF2E3086E}"/>
                </a:ext>
              </a:extLst>
            </p:cNvPr>
            <p:cNvSpPr/>
            <p:nvPr/>
          </p:nvSpPr>
          <p:spPr>
            <a:xfrm>
              <a:off x="7518721" y="4211799"/>
              <a:ext cx="374659" cy="2506"/>
            </a:xfrm>
            <a:custGeom>
              <a:avLst/>
              <a:gdLst/>
              <a:ahLst/>
              <a:cxnLst/>
              <a:rect l="l" t="t" r="r" b="b"/>
              <a:pathLst>
                <a:path w="6348" h="42" extrusionOk="0">
                  <a:moveTo>
                    <a:pt x="1" y="0"/>
                  </a:moveTo>
                  <a:lnTo>
                    <a:pt x="1" y="41"/>
                  </a:lnTo>
                  <a:lnTo>
                    <a:pt x="6348" y="41"/>
                  </a:lnTo>
                  <a:lnTo>
                    <a:pt x="6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97;p39">
              <a:extLst>
                <a:ext uri="{FF2B5EF4-FFF2-40B4-BE49-F238E27FC236}">
                  <a16:creationId xmlns:a16="http://schemas.microsoft.com/office/drawing/2014/main" id="{F2E8E845-062E-F51F-A608-3BBC50323F27}"/>
                </a:ext>
              </a:extLst>
            </p:cNvPr>
            <p:cNvSpPr/>
            <p:nvPr/>
          </p:nvSpPr>
          <p:spPr>
            <a:xfrm>
              <a:off x="7933646" y="4230950"/>
              <a:ext cx="378613" cy="2506"/>
            </a:xfrm>
            <a:custGeom>
              <a:avLst/>
              <a:gdLst/>
              <a:ahLst/>
              <a:cxnLst/>
              <a:rect l="l" t="t" r="r" b="b"/>
              <a:pathLst>
                <a:path w="6415" h="42" extrusionOk="0">
                  <a:moveTo>
                    <a:pt x="1" y="0"/>
                  </a:moveTo>
                  <a:lnTo>
                    <a:pt x="1"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98;p39">
              <a:extLst>
                <a:ext uri="{FF2B5EF4-FFF2-40B4-BE49-F238E27FC236}">
                  <a16:creationId xmlns:a16="http://schemas.microsoft.com/office/drawing/2014/main" id="{D1F1DAA4-BECC-7BC7-183A-A7F44ADC9F53}"/>
                </a:ext>
              </a:extLst>
            </p:cNvPr>
            <p:cNvSpPr/>
            <p:nvPr/>
          </p:nvSpPr>
          <p:spPr>
            <a:xfrm>
              <a:off x="8354592" y="4230950"/>
              <a:ext cx="378554" cy="2506"/>
            </a:xfrm>
            <a:custGeom>
              <a:avLst/>
              <a:gdLst/>
              <a:ahLst/>
              <a:cxnLst/>
              <a:rect l="l" t="t" r="r" b="b"/>
              <a:pathLst>
                <a:path w="6414" h="42" extrusionOk="0">
                  <a:moveTo>
                    <a:pt x="0" y="0"/>
                  </a:moveTo>
                  <a:lnTo>
                    <a:pt x="0"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99;p39">
              <a:extLst>
                <a:ext uri="{FF2B5EF4-FFF2-40B4-BE49-F238E27FC236}">
                  <a16:creationId xmlns:a16="http://schemas.microsoft.com/office/drawing/2014/main" id="{FAE0D595-5F4B-B974-06CA-1339F336FD68}"/>
                </a:ext>
              </a:extLst>
            </p:cNvPr>
            <p:cNvSpPr/>
            <p:nvPr/>
          </p:nvSpPr>
          <p:spPr>
            <a:xfrm>
              <a:off x="7512760" y="4230950"/>
              <a:ext cx="378377" cy="2506"/>
            </a:xfrm>
            <a:custGeom>
              <a:avLst/>
              <a:gdLst/>
              <a:ahLst/>
              <a:cxnLst/>
              <a:rect l="l" t="t" r="r" b="b"/>
              <a:pathLst>
                <a:path w="6411" h="42" extrusionOk="0">
                  <a:moveTo>
                    <a:pt x="0" y="0"/>
                  </a:moveTo>
                  <a:lnTo>
                    <a:pt x="0" y="41"/>
                  </a:lnTo>
                  <a:lnTo>
                    <a:pt x="6411" y="41"/>
                  </a:lnTo>
                  <a:lnTo>
                    <a:pt x="641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900;p39">
              <a:extLst>
                <a:ext uri="{FF2B5EF4-FFF2-40B4-BE49-F238E27FC236}">
                  <a16:creationId xmlns:a16="http://schemas.microsoft.com/office/drawing/2014/main" id="{DB8CD22A-A5C9-6C10-B4FA-332F1B2359F8}"/>
                </a:ext>
              </a:extLst>
            </p:cNvPr>
            <p:cNvSpPr/>
            <p:nvPr/>
          </p:nvSpPr>
          <p:spPr>
            <a:xfrm>
              <a:off x="7931758" y="4250638"/>
              <a:ext cx="382391" cy="2506"/>
            </a:xfrm>
            <a:custGeom>
              <a:avLst/>
              <a:gdLst/>
              <a:ahLst/>
              <a:cxnLst/>
              <a:rect l="l" t="t" r="r" b="b"/>
              <a:pathLst>
                <a:path w="6479" h="42" extrusionOk="0">
                  <a:moveTo>
                    <a:pt x="1" y="0"/>
                  </a:moveTo>
                  <a:lnTo>
                    <a:pt x="1" y="42"/>
                  </a:lnTo>
                  <a:lnTo>
                    <a:pt x="6478" y="42"/>
                  </a:lnTo>
                  <a:lnTo>
                    <a:pt x="647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901;p39">
              <a:extLst>
                <a:ext uri="{FF2B5EF4-FFF2-40B4-BE49-F238E27FC236}">
                  <a16:creationId xmlns:a16="http://schemas.microsoft.com/office/drawing/2014/main" id="{584E8E33-B780-FD7A-0150-D4399C11C743}"/>
                </a:ext>
              </a:extLst>
            </p:cNvPr>
            <p:cNvSpPr/>
            <p:nvPr/>
          </p:nvSpPr>
          <p:spPr>
            <a:xfrm>
              <a:off x="8357012" y="4250638"/>
              <a:ext cx="382154" cy="2506"/>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902;p39">
              <a:extLst>
                <a:ext uri="{FF2B5EF4-FFF2-40B4-BE49-F238E27FC236}">
                  <a16:creationId xmlns:a16="http://schemas.microsoft.com/office/drawing/2014/main" id="{71E34A8C-6AAB-75F7-875A-2E92E7487161}"/>
                </a:ext>
              </a:extLst>
            </p:cNvPr>
            <p:cNvSpPr/>
            <p:nvPr/>
          </p:nvSpPr>
          <p:spPr>
            <a:xfrm>
              <a:off x="7506739" y="4250638"/>
              <a:ext cx="382154" cy="2506"/>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903;p39">
              <a:extLst>
                <a:ext uri="{FF2B5EF4-FFF2-40B4-BE49-F238E27FC236}">
                  <a16:creationId xmlns:a16="http://schemas.microsoft.com/office/drawing/2014/main" id="{A1291317-A9CE-E822-F374-E6C7C3CEA272}"/>
                </a:ext>
              </a:extLst>
            </p:cNvPr>
            <p:cNvSpPr/>
            <p:nvPr/>
          </p:nvSpPr>
          <p:spPr>
            <a:xfrm>
              <a:off x="7929928" y="4270743"/>
              <a:ext cx="386050" cy="2327"/>
            </a:xfrm>
            <a:custGeom>
              <a:avLst/>
              <a:gdLst/>
              <a:ahLst/>
              <a:cxnLst/>
              <a:rect l="l" t="t" r="r" b="b"/>
              <a:pathLst>
                <a:path w="6541" h="39" extrusionOk="0">
                  <a:moveTo>
                    <a:pt x="0" y="0"/>
                  </a:moveTo>
                  <a:lnTo>
                    <a:pt x="0"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904;p39">
              <a:extLst>
                <a:ext uri="{FF2B5EF4-FFF2-40B4-BE49-F238E27FC236}">
                  <a16:creationId xmlns:a16="http://schemas.microsoft.com/office/drawing/2014/main" id="{D9557F24-2B34-7098-A806-366B0586C094}"/>
                </a:ext>
              </a:extLst>
            </p:cNvPr>
            <p:cNvSpPr/>
            <p:nvPr/>
          </p:nvSpPr>
          <p:spPr>
            <a:xfrm>
              <a:off x="8359255" y="4270743"/>
              <a:ext cx="386109" cy="2327"/>
            </a:xfrm>
            <a:custGeom>
              <a:avLst/>
              <a:gdLst/>
              <a:ahLst/>
              <a:cxnLst/>
              <a:rect l="l" t="t" r="r" b="b"/>
              <a:pathLst>
                <a:path w="6542" h="39" extrusionOk="0">
                  <a:moveTo>
                    <a:pt x="1" y="0"/>
                  </a:moveTo>
                  <a:lnTo>
                    <a:pt x="1"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905;p39">
              <a:extLst>
                <a:ext uri="{FF2B5EF4-FFF2-40B4-BE49-F238E27FC236}">
                  <a16:creationId xmlns:a16="http://schemas.microsoft.com/office/drawing/2014/main" id="{04044E9B-ACB6-4B55-A4C4-0E73771ADFCD}"/>
                </a:ext>
              </a:extLst>
            </p:cNvPr>
            <p:cNvSpPr/>
            <p:nvPr/>
          </p:nvSpPr>
          <p:spPr>
            <a:xfrm>
              <a:off x="7500542" y="4270743"/>
              <a:ext cx="385932" cy="2327"/>
            </a:xfrm>
            <a:custGeom>
              <a:avLst/>
              <a:gdLst/>
              <a:ahLst/>
              <a:cxnLst/>
              <a:rect l="l" t="t" r="r" b="b"/>
              <a:pathLst>
                <a:path w="6539" h="39" extrusionOk="0">
                  <a:moveTo>
                    <a:pt x="1" y="0"/>
                  </a:moveTo>
                  <a:lnTo>
                    <a:pt x="1" y="38"/>
                  </a:lnTo>
                  <a:lnTo>
                    <a:pt x="6538" y="38"/>
                  </a:lnTo>
                  <a:lnTo>
                    <a:pt x="65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906;p39">
              <a:extLst>
                <a:ext uri="{FF2B5EF4-FFF2-40B4-BE49-F238E27FC236}">
                  <a16:creationId xmlns:a16="http://schemas.microsoft.com/office/drawing/2014/main" id="{5498793F-FB98-AF89-47C1-1B743FB749B1}"/>
                </a:ext>
              </a:extLst>
            </p:cNvPr>
            <p:cNvSpPr/>
            <p:nvPr/>
          </p:nvSpPr>
          <p:spPr>
            <a:xfrm>
              <a:off x="7928039" y="4291206"/>
              <a:ext cx="389827" cy="2327"/>
            </a:xfrm>
            <a:custGeom>
              <a:avLst/>
              <a:gdLst/>
              <a:ahLst/>
              <a:cxnLst/>
              <a:rect l="l" t="t" r="r" b="b"/>
              <a:pathLst>
                <a:path w="6605" h="39" extrusionOk="0">
                  <a:moveTo>
                    <a:pt x="0" y="0"/>
                  </a:moveTo>
                  <a:lnTo>
                    <a:pt x="0"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907;p39">
              <a:extLst>
                <a:ext uri="{FF2B5EF4-FFF2-40B4-BE49-F238E27FC236}">
                  <a16:creationId xmlns:a16="http://schemas.microsoft.com/office/drawing/2014/main" id="{839AA940-0584-66D5-FAFB-78CA49C715ED}"/>
                </a:ext>
              </a:extLst>
            </p:cNvPr>
            <p:cNvSpPr/>
            <p:nvPr/>
          </p:nvSpPr>
          <p:spPr>
            <a:xfrm>
              <a:off x="8361675" y="4291206"/>
              <a:ext cx="389886" cy="232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908;p39">
              <a:extLst>
                <a:ext uri="{FF2B5EF4-FFF2-40B4-BE49-F238E27FC236}">
                  <a16:creationId xmlns:a16="http://schemas.microsoft.com/office/drawing/2014/main" id="{DE17BF71-DEC8-DD58-B143-3E15394530D7}"/>
                </a:ext>
              </a:extLst>
            </p:cNvPr>
            <p:cNvSpPr/>
            <p:nvPr/>
          </p:nvSpPr>
          <p:spPr>
            <a:xfrm>
              <a:off x="7494345" y="4291206"/>
              <a:ext cx="389886" cy="232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909;p39">
              <a:extLst>
                <a:ext uri="{FF2B5EF4-FFF2-40B4-BE49-F238E27FC236}">
                  <a16:creationId xmlns:a16="http://schemas.microsoft.com/office/drawing/2014/main" id="{8BE84568-094B-E9E6-D8D1-15F98B331C19}"/>
                </a:ext>
              </a:extLst>
            </p:cNvPr>
            <p:cNvSpPr/>
            <p:nvPr/>
          </p:nvSpPr>
          <p:spPr>
            <a:xfrm>
              <a:off x="7925973" y="4312028"/>
              <a:ext cx="393959" cy="2327"/>
            </a:xfrm>
            <a:custGeom>
              <a:avLst/>
              <a:gdLst/>
              <a:ahLst/>
              <a:cxnLst/>
              <a:rect l="l" t="t" r="r" b="b"/>
              <a:pathLst>
                <a:path w="6675" h="39" extrusionOk="0">
                  <a:moveTo>
                    <a:pt x="0" y="1"/>
                  </a:moveTo>
                  <a:lnTo>
                    <a:pt x="0"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910;p39">
              <a:extLst>
                <a:ext uri="{FF2B5EF4-FFF2-40B4-BE49-F238E27FC236}">
                  <a16:creationId xmlns:a16="http://schemas.microsoft.com/office/drawing/2014/main" id="{611C7118-CB54-93E8-06A4-DF2FFC67AC71}"/>
                </a:ext>
              </a:extLst>
            </p:cNvPr>
            <p:cNvSpPr/>
            <p:nvPr/>
          </p:nvSpPr>
          <p:spPr>
            <a:xfrm>
              <a:off x="8364154" y="4312028"/>
              <a:ext cx="393781" cy="2327"/>
            </a:xfrm>
            <a:custGeom>
              <a:avLst/>
              <a:gdLst/>
              <a:ahLst/>
              <a:cxnLst/>
              <a:rect l="l" t="t" r="r" b="b"/>
              <a:pathLst>
                <a:path w="6672" h="39" extrusionOk="0">
                  <a:moveTo>
                    <a:pt x="0" y="1"/>
                  </a:moveTo>
                  <a:lnTo>
                    <a:pt x="0" y="39"/>
                  </a:lnTo>
                  <a:lnTo>
                    <a:pt x="6671" y="39"/>
                  </a:lnTo>
                  <a:lnTo>
                    <a:pt x="667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911;p39">
              <a:extLst>
                <a:ext uri="{FF2B5EF4-FFF2-40B4-BE49-F238E27FC236}">
                  <a16:creationId xmlns:a16="http://schemas.microsoft.com/office/drawing/2014/main" id="{3CF2A7FA-1581-4083-642E-FA3B441B53AC}"/>
                </a:ext>
              </a:extLst>
            </p:cNvPr>
            <p:cNvSpPr/>
            <p:nvPr/>
          </p:nvSpPr>
          <p:spPr>
            <a:xfrm>
              <a:off x="7487793" y="4312028"/>
              <a:ext cx="393959" cy="2327"/>
            </a:xfrm>
            <a:custGeom>
              <a:avLst/>
              <a:gdLst/>
              <a:ahLst/>
              <a:cxnLst/>
              <a:rect l="l" t="t" r="r" b="b"/>
              <a:pathLst>
                <a:path w="6675" h="39" extrusionOk="0">
                  <a:moveTo>
                    <a:pt x="1" y="1"/>
                  </a:moveTo>
                  <a:lnTo>
                    <a:pt x="1"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912;p39">
              <a:extLst>
                <a:ext uri="{FF2B5EF4-FFF2-40B4-BE49-F238E27FC236}">
                  <a16:creationId xmlns:a16="http://schemas.microsoft.com/office/drawing/2014/main" id="{1BD80ABE-EC4D-8D4F-0CCA-4A88365B8EBE}"/>
                </a:ext>
              </a:extLst>
            </p:cNvPr>
            <p:cNvSpPr/>
            <p:nvPr/>
          </p:nvSpPr>
          <p:spPr>
            <a:xfrm>
              <a:off x="7923908" y="4333267"/>
              <a:ext cx="398090" cy="2506"/>
            </a:xfrm>
            <a:custGeom>
              <a:avLst/>
              <a:gdLst/>
              <a:ahLst/>
              <a:cxnLst/>
              <a:rect l="l" t="t" r="r" b="b"/>
              <a:pathLst>
                <a:path w="6745" h="42" extrusionOk="0">
                  <a:moveTo>
                    <a:pt x="1" y="0"/>
                  </a:moveTo>
                  <a:lnTo>
                    <a:pt x="1" y="42"/>
                  </a:lnTo>
                  <a:lnTo>
                    <a:pt x="6744" y="42"/>
                  </a:lnTo>
                  <a:lnTo>
                    <a:pt x="67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913;p39">
              <a:extLst>
                <a:ext uri="{FF2B5EF4-FFF2-40B4-BE49-F238E27FC236}">
                  <a16:creationId xmlns:a16="http://schemas.microsoft.com/office/drawing/2014/main" id="{C405C517-4CE5-BC10-69D4-4E8D7505CD30}"/>
                </a:ext>
              </a:extLst>
            </p:cNvPr>
            <p:cNvSpPr/>
            <p:nvPr/>
          </p:nvSpPr>
          <p:spPr>
            <a:xfrm>
              <a:off x="8366574" y="4333267"/>
              <a:ext cx="397913" cy="2506"/>
            </a:xfrm>
            <a:custGeom>
              <a:avLst/>
              <a:gdLst/>
              <a:ahLst/>
              <a:cxnLst/>
              <a:rect l="l" t="t" r="r" b="b"/>
              <a:pathLst>
                <a:path w="6742" h="42" extrusionOk="0">
                  <a:moveTo>
                    <a:pt x="1" y="0"/>
                  </a:moveTo>
                  <a:lnTo>
                    <a:pt x="1" y="42"/>
                  </a:lnTo>
                  <a:lnTo>
                    <a:pt x="6741" y="42"/>
                  </a:lnTo>
                  <a:lnTo>
                    <a:pt x="67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914;p39">
              <a:extLst>
                <a:ext uri="{FF2B5EF4-FFF2-40B4-BE49-F238E27FC236}">
                  <a16:creationId xmlns:a16="http://schemas.microsoft.com/office/drawing/2014/main" id="{971C536F-AA88-51CB-308F-223EB6C295A7}"/>
                </a:ext>
              </a:extLst>
            </p:cNvPr>
            <p:cNvSpPr/>
            <p:nvPr/>
          </p:nvSpPr>
          <p:spPr>
            <a:xfrm>
              <a:off x="7481419" y="4333267"/>
              <a:ext cx="397736" cy="2506"/>
            </a:xfrm>
            <a:custGeom>
              <a:avLst/>
              <a:gdLst/>
              <a:ahLst/>
              <a:cxnLst/>
              <a:rect l="l" t="t" r="r" b="b"/>
              <a:pathLst>
                <a:path w="6739" h="42" extrusionOk="0">
                  <a:moveTo>
                    <a:pt x="1" y="0"/>
                  </a:moveTo>
                  <a:lnTo>
                    <a:pt x="1" y="42"/>
                  </a:lnTo>
                  <a:lnTo>
                    <a:pt x="6738" y="42"/>
                  </a:lnTo>
                  <a:lnTo>
                    <a:pt x="67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915;p39">
              <a:extLst>
                <a:ext uri="{FF2B5EF4-FFF2-40B4-BE49-F238E27FC236}">
                  <a16:creationId xmlns:a16="http://schemas.microsoft.com/office/drawing/2014/main" id="{BF648906-D0E4-208A-341E-86B34CAB7892}"/>
                </a:ext>
              </a:extLst>
            </p:cNvPr>
            <p:cNvSpPr/>
            <p:nvPr/>
          </p:nvSpPr>
          <p:spPr>
            <a:xfrm>
              <a:off x="7939667" y="4355043"/>
              <a:ext cx="366573" cy="2327"/>
            </a:xfrm>
            <a:custGeom>
              <a:avLst/>
              <a:gdLst/>
              <a:ahLst/>
              <a:cxnLst/>
              <a:rect l="l" t="t" r="r" b="b"/>
              <a:pathLst>
                <a:path w="6211" h="39" extrusionOk="0">
                  <a:moveTo>
                    <a:pt x="0" y="1"/>
                  </a:moveTo>
                  <a:lnTo>
                    <a:pt x="0"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916;p39">
              <a:extLst>
                <a:ext uri="{FF2B5EF4-FFF2-40B4-BE49-F238E27FC236}">
                  <a16:creationId xmlns:a16="http://schemas.microsoft.com/office/drawing/2014/main" id="{6B41ABBB-55C3-705B-DA6B-E72C3499CFF1}"/>
                </a:ext>
              </a:extLst>
            </p:cNvPr>
            <p:cNvSpPr/>
            <p:nvPr/>
          </p:nvSpPr>
          <p:spPr>
            <a:xfrm>
              <a:off x="8386818" y="4355043"/>
              <a:ext cx="366809" cy="2327"/>
            </a:xfrm>
            <a:custGeom>
              <a:avLst/>
              <a:gdLst/>
              <a:ahLst/>
              <a:cxnLst/>
              <a:rect l="l" t="t" r="r" b="b"/>
              <a:pathLst>
                <a:path w="6215" h="39" extrusionOk="0">
                  <a:moveTo>
                    <a:pt x="1" y="1"/>
                  </a:moveTo>
                  <a:lnTo>
                    <a:pt x="1" y="39"/>
                  </a:lnTo>
                  <a:lnTo>
                    <a:pt x="6214" y="39"/>
                  </a:lnTo>
                  <a:lnTo>
                    <a:pt x="621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917;p39">
              <a:extLst>
                <a:ext uri="{FF2B5EF4-FFF2-40B4-BE49-F238E27FC236}">
                  <a16:creationId xmlns:a16="http://schemas.microsoft.com/office/drawing/2014/main" id="{05012E06-9C50-FFDA-A99D-12C517AB75EA}"/>
                </a:ext>
              </a:extLst>
            </p:cNvPr>
            <p:cNvSpPr/>
            <p:nvPr/>
          </p:nvSpPr>
          <p:spPr>
            <a:xfrm>
              <a:off x="7492279" y="4355043"/>
              <a:ext cx="366632" cy="2327"/>
            </a:xfrm>
            <a:custGeom>
              <a:avLst/>
              <a:gdLst/>
              <a:ahLst/>
              <a:cxnLst/>
              <a:rect l="l" t="t" r="r" b="b"/>
              <a:pathLst>
                <a:path w="6212" h="39" extrusionOk="0">
                  <a:moveTo>
                    <a:pt x="1" y="1"/>
                  </a:moveTo>
                  <a:lnTo>
                    <a:pt x="1"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918;p39">
              <a:extLst>
                <a:ext uri="{FF2B5EF4-FFF2-40B4-BE49-F238E27FC236}">
                  <a16:creationId xmlns:a16="http://schemas.microsoft.com/office/drawing/2014/main" id="{A7D3AA67-406D-DAF7-1444-C07344F9677B}"/>
                </a:ext>
              </a:extLst>
            </p:cNvPr>
            <p:cNvSpPr/>
            <p:nvPr/>
          </p:nvSpPr>
          <p:spPr>
            <a:xfrm>
              <a:off x="7922963" y="4399788"/>
              <a:ext cx="399801" cy="2506"/>
            </a:xfrm>
            <a:custGeom>
              <a:avLst/>
              <a:gdLst/>
              <a:ahLst/>
              <a:cxnLst/>
              <a:rect l="l" t="t" r="r" b="b"/>
              <a:pathLst>
                <a:path w="6774" h="42" extrusionOk="0">
                  <a:moveTo>
                    <a:pt x="1" y="0"/>
                  </a:moveTo>
                  <a:lnTo>
                    <a:pt x="1"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919;p39">
              <a:extLst>
                <a:ext uri="{FF2B5EF4-FFF2-40B4-BE49-F238E27FC236}">
                  <a16:creationId xmlns:a16="http://schemas.microsoft.com/office/drawing/2014/main" id="{ED6FDCBF-E031-3DA7-5E38-8F1F133806A6}"/>
                </a:ext>
              </a:extLst>
            </p:cNvPr>
            <p:cNvSpPr/>
            <p:nvPr/>
          </p:nvSpPr>
          <p:spPr>
            <a:xfrm>
              <a:off x="8379913" y="4399788"/>
              <a:ext cx="399742" cy="2506"/>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920;p39">
              <a:extLst>
                <a:ext uri="{FF2B5EF4-FFF2-40B4-BE49-F238E27FC236}">
                  <a16:creationId xmlns:a16="http://schemas.microsoft.com/office/drawing/2014/main" id="{6B222A10-7AF7-EC25-A9FD-D18ABAD56387}"/>
                </a:ext>
              </a:extLst>
            </p:cNvPr>
            <p:cNvSpPr/>
            <p:nvPr/>
          </p:nvSpPr>
          <p:spPr>
            <a:xfrm>
              <a:off x="7466250" y="4399788"/>
              <a:ext cx="399742" cy="2506"/>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921;p39">
              <a:extLst>
                <a:ext uri="{FF2B5EF4-FFF2-40B4-BE49-F238E27FC236}">
                  <a16:creationId xmlns:a16="http://schemas.microsoft.com/office/drawing/2014/main" id="{F1CC4909-EAB8-7AFA-FBA7-2DBC371C4696}"/>
                </a:ext>
              </a:extLst>
            </p:cNvPr>
            <p:cNvSpPr/>
            <p:nvPr/>
          </p:nvSpPr>
          <p:spPr>
            <a:xfrm>
              <a:off x="7915468" y="4422876"/>
              <a:ext cx="414970" cy="2565"/>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922;p39">
              <a:extLst>
                <a:ext uri="{FF2B5EF4-FFF2-40B4-BE49-F238E27FC236}">
                  <a16:creationId xmlns:a16="http://schemas.microsoft.com/office/drawing/2014/main" id="{9227B32C-493E-934D-4959-776B19E0D3C5}"/>
                </a:ext>
              </a:extLst>
            </p:cNvPr>
            <p:cNvSpPr/>
            <p:nvPr/>
          </p:nvSpPr>
          <p:spPr>
            <a:xfrm>
              <a:off x="8377080" y="4422876"/>
              <a:ext cx="415147" cy="2565"/>
            </a:xfrm>
            <a:custGeom>
              <a:avLst/>
              <a:gdLst/>
              <a:ahLst/>
              <a:cxnLst/>
              <a:rect l="l" t="t" r="r" b="b"/>
              <a:pathLst>
                <a:path w="7034" h="43" extrusionOk="0">
                  <a:moveTo>
                    <a:pt x="0" y="1"/>
                  </a:moveTo>
                  <a:lnTo>
                    <a:pt x="0" y="42"/>
                  </a:lnTo>
                  <a:lnTo>
                    <a:pt x="7033" y="42"/>
                  </a:lnTo>
                  <a:lnTo>
                    <a:pt x="7033"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923;p39">
              <a:extLst>
                <a:ext uri="{FF2B5EF4-FFF2-40B4-BE49-F238E27FC236}">
                  <a16:creationId xmlns:a16="http://schemas.microsoft.com/office/drawing/2014/main" id="{A31DC907-EC36-4AB3-3450-A77F5A315383}"/>
                </a:ext>
              </a:extLst>
            </p:cNvPr>
            <p:cNvSpPr/>
            <p:nvPr/>
          </p:nvSpPr>
          <p:spPr>
            <a:xfrm>
              <a:off x="7453678" y="4422876"/>
              <a:ext cx="414970" cy="2565"/>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924;p39">
              <a:extLst>
                <a:ext uri="{FF2B5EF4-FFF2-40B4-BE49-F238E27FC236}">
                  <a16:creationId xmlns:a16="http://schemas.microsoft.com/office/drawing/2014/main" id="{91EC8878-B5C2-31FC-9A14-A961C5AA3CFC}"/>
                </a:ext>
              </a:extLst>
            </p:cNvPr>
            <p:cNvSpPr/>
            <p:nvPr/>
          </p:nvSpPr>
          <p:spPr>
            <a:xfrm>
              <a:off x="7913225" y="4446561"/>
              <a:ext cx="419455" cy="2565"/>
            </a:xfrm>
            <a:custGeom>
              <a:avLst/>
              <a:gdLst/>
              <a:ahLst/>
              <a:cxnLst/>
              <a:rect l="l" t="t" r="r" b="b"/>
              <a:pathLst>
                <a:path w="7107" h="43" extrusionOk="0">
                  <a:moveTo>
                    <a:pt x="0" y="1"/>
                  </a:moveTo>
                  <a:lnTo>
                    <a:pt x="0" y="42"/>
                  </a:lnTo>
                  <a:lnTo>
                    <a:pt x="7107" y="42"/>
                  </a:lnTo>
                  <a:lnTo>
                    <a:pt x="710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925;p39">
              <a:extLst>
                <a:ext uri="{FF2B5EF4-FFF2-40B4-BE49-F238E27FC236}">
                  <a16:creationId xmlns:a16="http://schemas.microsoft.com/office/drawing/2014/main" id="{849B9DFB-2B96-EDB3-97C1-C92A7069C749}"/>
                </a:ext>
              </a:extLst>
            </p:cNvPr>
            <p:cNvSpPr/>
            <p:nvPr/>
          </p:nvSpPr>
          <p:spPr>
            <a:xfrm>
              <a:off x="8379913" y="4446561"/>
              <a:ext cx="419455" cy="2565"/>
            </a:xfrm>
            <a:custGeom>
              <a:avLst/>
              <a:gdLst/>
              <a:ahLst/>
              <a:cxnLst/>
              <a:rect l="l" t="t" r="r" b="b"/>
              <a:pathLst>
                <a:path w="7107" h="43" extrusionOk="0">
                  <a:moveTo>
                    <a:pt x="0" y="1"/>
                  </a:moveTo>
                  <a:lnTo>
                    <a:pt x="0" y="42"/>
                  </a:lnTo>
                  <a:lnTo>
                    <a:pt x="7106" y="42"/>
                  </a:lnTo>
                  <a:lnTo>
                    <a:pt x="71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926;p39">
              <a:extLst>
                <a:ext uri="{FF2B5EF4-FFF2-40B4-BE49-F238E27FC236}">
                  <a16:creationId xmlns:a16="http://schemas.microsoft.com/office/drawing/2014/main" id="{475D8473-248E-33D1-6B4F-9F35637C6957}"/>
                </a:ext>
              </a:extLst>
            </p:cNvPr>
            <p:cNvSpPr/>
            <p:nvPr/>
          </p:nvSpPr>
          <p:spPr>
            <a:xfrm>
              <a:off x="7446360" y="4446561"/>
              <a:ext cx="419632" cy="2565"/>
            </a:xfrm>
            <a:custGeom>
              <a:avLst/>
              <a:gdLst/>
              <a:ahLst/>
              <a:cxnLst/>
              <a:rect l="l" t="t" r="r" b="b"/>
              <a:pathLst>
                <a:path w="7110" h="43" extrusionOk="0">
                  <a:moveTo>
                    <a:pt x="1" y="1"/>
                  </a:moveTo>
                  <a:lnTo>
                    <a:pt x="1" y="42"/>
                  </a:lnTo>
                  <a:lnTo>
                    <a:pt x="7110" y="42"/>
                  </a:lnTo>
                  <a:lnTo>
                    <a:pt x="711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927;p39">
              <a:extLst>
                <a:ext uri="{FF2B5EF4-FFF2-40B4-BE49-F238E27FC236}">
                  <a16:creationId xmlns:a16="http://schemas.microsoft.com/office/drawing/2014/main" id="{E0A021BD-1961-A00A-585B-468987353086}"/>
                </a:ext>
              </a:extLst>
            </p:cNvPr>
            <p:cNvSpPr/>
            <p:nvPr/>
          </p:nvSpPr>
          <p:spPr>
            <a:xfrm>
              <a:off x="8382687" y="4470664"/>
              <a:ext cx="424177" cy="2506"/>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928;p39">
              <a:extLst>
                <a:ext uri="{FF2B5EF4-FFF2-40B4-BE49-F238E27FC236}">
                  <a16:creationId xmlns:a16="http://schemas.microsoft.com/office/drawing/2014/main" id="{6C5F8069-9E84-08D8-488E-321B30A13F62}"/>
                </a:ext>
              </a:extLst>
            </p:cNvPr>
            <p:cNvSpPr/>
            <p:nvPr/>
          </p:nvSpPr>
          <p:spPr>
            <a:xfrm>
              <a:off x="7910805" y="4470664"/>
              <a:ext cx="424295" cy="2506"/>
            </a:xfrm>
            <a:custGeom>
              <a:avLst/>
              <a:gdLst/>
              <a:ahLst/>
              <a:cxnLst/>
              <a:rect l="l" t="t" r="r" b="b"/>
              <a:pathLst>
                <a:path w="7189" h="42" extrusionOk="0">
                  <a:moveTo>
                    <a:pt x="0" y="0"/>
                  </a:moveTo>
                  <a:lnTo>
                    <a:pt x="0" y="42"/>
                  </a:lnTo>
                  <a:lnTo>
                    <a:pt x="7189" y="42"/>
                  </a:lnTo>
                  <a:lnTo>
                    <a:pt x="718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929;p39">
              <a:extLst>
                <a:ext uri="{FF2B5EF4-FFF2-40B4-BE49-F238E27FC236}">
                  <a16:creationId xmlns:a16="http://schemas.microsoft.com/office/drawing/2014/main" id="{8D1DE252-315B-5747-3FA0-727E39BFE98B}"/>
                </a:ext>
              </a:extLst>
            </p:cNvPr>
            <p:cNvSpPr/>
            <p:nvPr/>
          </p:nvSpPr>
          <p:spPr>
            <a:xfrm>
              <a:off x="7439041" y="4470664"/>
              <a:ext cx="424177" cy="2506"/>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930;p39">
              <a:extLst>
                <a:ext uri="{FF2B5EF4-FFF2-40B4-BE49-F238E27FC236}">
                  <a16:creationId xmlns:a16="http://schemas.microsoft.com/office/drawing/2014/main" id="{92176274-9BA6-93E2-8ABB-291E11EF8502}"/>
                </a:ext>
              </a:extLst>
            </p:cNvPr>
            <p:cNvSpPr/>
            <p:nvPr/>
          </p:nvSpPr>
          <p:spPr>
            <a:xfrm>
              <a:off x="7908562" y="4495482"/>
              <a:ext cx="428780" cy="2506"/>
            </a:xfrm>
            <a:custGeom>
              <a:avLst/>
              <a:gdLst/>
              <a:ahLst/>
              <a:cxnLst/>
              <a:rect l="l" t="t" r="r" b="b"/>
              <a:pathLst>
                <a:path w="7265" h="42" extrusionOk="0">
                  <a:moveTo>
                    <a:pt x="0" y="1"/>
                  </a:moveTo>
                  <a:lnTo>
                    <a:pt x="0"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931;p39">
              <a:extLst>
                <a:ext uri="{FF2B5EF4-FFF2-40B4-BE49-F238E27FC236}">
                  <a16:creationId xmlns:a16="http://schemas.microsoft.com/office/drawing/2014/main" id="{44C056CA-9874-2F86-ED1E-38A842980814}"/>
                </a:ext>
              </a:extLst>
            </p:cNvPr>
            <p:cNvSpPr/>
            <p:nvPr/>
          </p:nvSpPr>
          <p:spPr>
            <a:xfrm>
              <a:off x="8385520" y="4495482"/>
              <a:ext cx="429016" cy="2506"/>
            </a:xfrm>
            <a:custGeom>
              <a:avLst/>
              <a:gdLst/>
              <a:ahLst/>
              <a:cxnLst/>
              <a:rect l="l" t="t" r="r" b="b"/>
              <a:pathLst>
                <a:path w="7269" h="42" extrusionOk="0">
                  <a:moveTo>
                    <a:pt x="0" y="1"/>
                  </a:moveTo>
                  <a:lnTo>
                    <a:pt x="0" y="42"/>
                  </a:lnTo>
                  <a:lnTo>
                    <a:pt x="7268" y="42"/>
                  </a:lnTo>
                  <a:lnTo>
                    <a:pt x="7268"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932;p39">
              <a:extLst>
                <a:ext uri="{FF2B5EF4-FFF2-40B4-BE49-F238E27FC236}">
                  <a16:creationId xmlns:a16="http://schemas.microsoft.com/office/drawing/2014/main" id="{F045B628-1B8C-D030-3AEA-B4940A5D2362}"/>
                </a:ext>
              </a:extLst>
            </p:cNvPr>
            <p:cNvSpPr/>
            <p:nvPr/>
          </p:nvSpPr>
          <p:spPr>
            <a:xfrm>
              <a:off x="7431368" y="4495482"/>
              <a:ext cx="428839" cy="2506"/>
            </a:xfrm>
            <a:custGeom>
              <a:avLst/>
              <a:gdLst/>
              <a:ahLst/>
              <a:cxnLst/>
              <a:rect l="l" t="t" r="r" b="b"/>
              <a:pathLst>
                <a:path w="7266" h="42" extrusionOk="0">
                  <a:moveTo>
                    <a:pt x="1" y="1"/>
                  </a:moveTo>
                  <a:lnTo>
                    <a:pt x="1"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933;p39">
              <a:extLst>
                <a:ext uri="{FF2B5EF4-FFF2-40B4-BE49-F238E27FC236}">
                  <a16:creationId xmlns:a16="http://schemas.microsoft.com/office/drawing/2014/main" id="{61FF56EA-EFA8-F56C-C714-C5BC56015366}"/>
                </a:ext>
              </a:extLst>
            </p:cNvPr>
            <p:cNvSpPr/>
            <p:nvPr/>
          </p:nvSpPr>
          <p:spPr>
            <a:xfrm>
              <a:off x="7906083" y="4520718"/>
              <a:ext cx="433738" cy="2506"/>
            </a:xfrm>
            <a:custGeom>
              <a:avLst/>
              <a:gdLst/>
              <a:ahLst/>
              <a:cxnLst/>
              <a:rect l="l" t="t" r="r" b="b"/>
              <a:pathLst>
                <a:path w="7349" h="42" extrusionOk="0">
                  <a:moveTo>
                    <a:pt x="1" y="0"/>
                  </a:moveTo>
                  <a:lnTo>
                    <a:pt x="1"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934;p39">
              <a:extLst>
                <a:ext uri="{FF2B5EF4-FFF2-40B4-BE49-F238E27FC236}">
                  <a16:creationId xmlns:a16="http://schemas.microsoft.com/office/drawing/2014/main" id="{F3FC9287-4767-1563-20CC-AF2D8E445C82}"/>
                </a:ext>
              </a:extLst>
            </p:cNvPr>
            <p:cNvSpPr/>
            <p:nvPr/>
          </p:nvSpPr>
          <p:spPr>
            <a:xfrm>
              <a:off x="8388530" y="4520718"/>
              <a:ext cx="433679" cy="2506"/>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935;p39">
              <a:extLst>
                <a:ext uri="{FF2B5EF4-FFF2-40B4-BE49-F238E27FC236}">
                  <a16:creationId xmlns:a16="http://schemas.microsoft.com/office/drawing/2014/main" id="{6E984C47-1824-89A5-3238-27DEFA3378FF}"/>
                </a:ext>
              </a:extLst>
            </p:cNvPr>
            <p:cNvSpPr/>
            <p:nvPr/>
          </p:nvSpPr>
          <p:spPr>
            <a:xfrm>
              <a:off x="7423695" y="4520718"/>
              <a:ext cx="433679" cy="2506"/>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936;p39">
              <a:extLst>
                <a:ext uri="{FF2B5EF4-FFF2-40B4-BE49-F238E27FC236}">
                  <a16:creationId xmlns:a16="http://schemas.microsoft.com/office/drawing/2014/main" id="{993F9D6E-FEE7-3D6C-6871-E7FB37BD276D}"/>
                </a:ext>
              </a:extLst>
            </p:cNvPr>
            <p:cNvSpPr/>
            <p:nvPr/>
          </p:nvSpPr>
          <p:spPr>
            <a:xfrm>
              <a:off x="7903663" y="4546670"/>
              <a:ext cx="438578" cy="2327"/>
            </a:xfrm>
            <a:custGeom>
              <a:avLst/>
              <a:gdLst/>
              <a:ahLst/>
              <a:cxnLst/>
              <a:rect l="l" t="t" r="r" b="b"/>
              <a:pathLst>
                <a:path w="7431" h="39" extrusionOk="0">
                  <a:moveTo>
                    <a:pt x="0" y="0"/>
                  </a:moveTo>
                  <a:lnTo>
                    <a:pt x="0"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937;p39">
              <a:extLst>
                <a:ext uri="{FF2B5EF4-FFF2-40B4-BE49-F238E27FC236}">
                  <a16:creationId xmlns:a16="http://schemas.microsoft.com/office/drawing/2014/main" id="{8264316C-0C9F-0D3A-4E12-E32F0EE8A109}"/>
                </a:ext>
              </a:extLst>
            </p:cNvPr>
            <p:cNvSpPr/>
            <p:nvPr/>
          </p:nvSpPr>
          <p:spPr>
            <a:xfrm>
              <a:off x="8391540" y="4546670"/>
              <a:ext cx="438755" cy="2327"/>
            </a:xfrm>
            <a:custGeom>
              <a:avLst/>
              <a:gdLst/>
              <a:ahLst/>
              <a:cxnLst/>
              <a:rect l="l" t="t" r="r" b="b"/>
              <a:pathLst>
                <a:path w="7434" h="39" extrusionOk="0">
                  <a:moveTo>
                    <a:pt x="0" y="0"/>
                  </a:moveTo>
                  <a:lnTo>
                    <a:pt x="0" y="38"/>
                  </a:lnTo>
                  <a:lnTo>
                    <a:pt x="7433" y="38"/>
                  </a:lnTo>
                  <a:lnTo>
                    <a:pt x="743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938;p39">
              <a:extLst>
                <a:ext uri="{FF2B5EF4-FFF2-40B4-BE49-F238E27FC236}">
                  <a16:creationId xmlns:a16="http://schemas.microsoft.com/office/drawing/2014/main" id="{B3CEEEFD-FBA1-887D-626B-FD537493BD91}"/>
                </a:ext>
              </a:extLst>
            </p:cNvPr>
            <p:cNvSpPr/>
            <p:nvPr/>
          </p:nvSpPr>
          <p:spPr>
            <a:xfrm>
              <a:off x="7415609" y="4546670"/>
              <a:ext cx="438578" cy="2327"/>
            </a:xfrm>
            <a:custGeom>
              <a:avLst/>
              <a:gdLst/>
              <a:ahLst/>
              <a:cxnLst/>
              <a:rect l="l" t="t" r="r" b="b"/>
              <a:pathLst>
                <a:path w="7431" h="39" extrusionOk="0">
                  <a:moveTo>
                    <a:pt x="1" y="0"/>
                  </a:moveTo>
                  <a:lnTo>
                    <a:pt x="1"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939;p39">
              <a:extLst>
                <a:ext uri="{FF2B5EF4-FFF2-40B4-BE49-F238E27FC236}">
                  <a16:creationId xmlns:a16="http://schemas.microsoft.com/office/drawing/2014/main" id="{8CC68C63-0183-DBA5-BF83-3F80580DEA0C}"/>
                </a:ext>
              </a:extLst>
            </p:cNvPr>
            <p:cNvSpPr/>
            <p:nvPr/>
          </p:nvSpPr>
          <p:spPr>
            <a:xfrm>
              <a:off x="7901007" y="4572980"/>
              <a:ext cx="443889" cy="2565"/>
            </a:xfrm>
            <a:custGeom>
              <a:avLst/>
              <a:gdLst/>
              <a:ahLst/>
              <a:cxnLst/>
              <a:rect l="l" t="t" r="r" b="b"/>
              <a:pathLst>
                <a:path w="7521" h="43" extrusionOk="0">
                  <a:moveTo>
                    <a:pt x="1" y="1"/>
                  </a:moveTo>
                  <a:lnTo>
                    <a:pt x="1" y="42"/>
                  </a:lnTo>
                  <a:lnTo>
                    <a:pt x="7520" y="42"/>
                  </a:lnTo>
                  <a:lnTo>
                    <a:pt x="752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940;p39">
              <a:extLst>
                <a:ext uri="{FF2B5EF4-FFF2-40B4-BE49-F238E27FC236}">
                  <a16:creationId xmlns:a16="http://schemas.microsoft.com/office/drawing/2014/main" id="{1C090417-EA87-B65E-DEEB-5F01C6DDFA1E}"/>
                </a:ext>
              </a:extLst>
            </p:cNvPr>
            <p:cNvSpPr/>
            <p:nvPr/>
          </p:nvSpPr>
          <p:spPr>
            <a:xfrm>
              <a:off x="8394727" y="4572980"/>
              <a:ext cx="443594" cy="2565"/>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941;p39">
              <a:extLst>
                <a:ext uri="{FF2B5EF4-FFF2-40B4-BE49-F238E27FC236}">
                  <a16:creationId xmlns:a16="http://schemas.microsoft.com/office/drawing/2014/main" id="{218197F6-8548-98F0-81A3-6FF537BA7BA5}"/>
                </a:ext>
              </a:extLst>
            </p:cNvPr>
            <p:cNvSpPr/>
            <p:nvPr/>
          </p:nvSpPr>
          <p:spPr>
            <a:xfrm>
              <a:off x="7407582" y="4572980"/>
              <a:ext cx="443594" cy="2565"/>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942;p39">
              <a:extLst>
                <a:ext uri="{FF2B5EF4-FFF2-40B4-BE49-F238E27FC236}">
                  <a16:creationId xmlns:a16="http://schemas.microsoft.com/office/drawing/2014/main" id="{D1AF3215-470D-4F46-30B2-F07E4BBA2D0C}"/>
                </a:ext>
              </a:extLst>
            </p:cNvPr>
            <p:cNvSpPr/>
            <p:nvPr/>
          </p:nvSpPr>
          <p:spPr>
            <a:xfrm>
              <a:off x="7898410" y="4600126"/>
              <a:ext cx="448906" cy="2327"/>
            </a:xfrm>
            <a:custGeom>
              <a:avLst/>
              <a:gdLst/>
              <a:ahLst/>
              <a:cxnLst/>
              <a:rect l="l" t="t" r="r" b="b"/>
              <a:pathLst>
                <a:path w="7606" h="39" extrusionOk="0">
                  <a:moveTo>
                    <a:pt x="0" y="0"/>
                  </a:moveTo>
                  <a:lnTo>
                    <a:pt x="0" y="38"/>
                  </a:lnTo>
                  <a:lnTo>
                    <a:pt x="7605" y="38"/>
                  </a:lnTo>
                  <a:lnTo>
                    <a:pt x="7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943;p39">
              <a:extLst>
                <a:ext uri="{FF2B5EF4-FFF2-40B4-BE49-F238E27FC236}">
                  <a16:creationId xmlns:a16="http://schemas.microsoft.com/office/drawing/2014/main" id="{B4356D19-5512-863A-FE84-680E162834D1}"/>
                </a:ext>
              </a:extLst>
            </p:cNvPr>
            <p:cNvSpPr/>
            <p:nvPr/>
          </p:nvSpPr>
          <p:spPr>
            <a:xfrm>
              <a:off x="8397678" y="4600126"/>
              <a:ext cx="448906" cy="2327"/>
            </a:xfrm>
            <a:custGeom>
              <a:avLst/>
              <a:gdLst/>
              <a:ahLst/>
              <a:cxnLst/>
              <a:rect l="l" t="t" r="r" b="b"/>
              <a:pathLst>
                <a:path w="7606" h="39" extrusionOk="0">
                  <a:moveTo>
                    <a:pt x="1" y="0"/>
                  </a:moveTo>
                  <a:lnTo>
                    <a:pt x="1" y="38"/>
                  </a:lnTo>
                  <a:lnTo>
                    <a:pt x="7606" y="38"/>
                  </a:lnTo>
                  <a:lnTo>
                    <a:pt x="760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944;p39">
              <a:extLst>
                <a:ext uri="{FF2B5EF4-FFF2-40B4-BE49-F238E27FC236}">
                  <a16:creationId xmlns:a16="http://schemas.microsoft.com/office/drawing/2014/main" id="{04CAAA8F-E42F-A913-32D6-381AB817639D}"/>
                </a:ext>
              </a:extLst>
            </p:cNvPr>
            <p:cNvSpPr/>
            <p:nvPr/>
          </p:nvSpPr>
          <p:spPr>
            <a:xfrm>
              <a:off x="7399319" y="4600126"/>
              <a:ext cx="448670" cy="2327"/>
            </a:xfrm>
            <a:custGeom>
              <a:avLst/>
              <a:gdLst/>
              <a:ahLst/>
              <a:cxnLst/>
              <a:rect l="l" t="t" r="r" b="b"/>
              <a:pathLst>
                <a:path w="7602" h="39" extrusionOk="0">
                  <a:moveTo>
                    <a:pt x="0" y="0"/>
                  </a:moveTo>
                  <a:lnTo>
                    <a:pt x="0" y="38"/>
                  </a:lnTo>
                  <a:lnTo>
                    <a:pt x="7602" y="38"/>
                  </a:lnTo>
                  <a:lnTo>
                    <a:pt x="760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945;p39">
              <a:extLst>
                <a:ext uri="{FF2B5EF4-FFF2-40B4-BE49-F238E27FC236}">
                  <a16:creationId xmlns:a16="http://schemas.microsoft.com/office/drawing/2014/main" id="{6A7A6CB9-C763-9C92-9935-A44AEB64226B}"/>
                </a:ext>
              </a:extLst>
            </p:cNvPr>
            <p:cNvSpPr/>
            <p:nvPr/>
          </p:nvSpPr>
          <p:spPr>
            <a:xfrm>
              <a:off x="7895813"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946;p39">
              <a:extLst>
                <a:ext uri="{FF2B5EF4-FFF2-40B4-BE49-F238E27FC236}">
                  <a16:creationId xmlns:a16="http://schemas.microsoft.com/office/drawing/2014/main" id="{0452FE2A-2E37-1321-C334-4306DFE733E6}"/>
                </a:ext>
              </a:extLst>
            </p:cNvPr>
            <p:cNvSpPr/>
            <p:nvPr/>
          </p:nvSpPr>
          <p:spPr>
            <a:xfrm>
              <a:off x="8401102"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947;p39">
              <a:extLst>
                <a:ext uri="{FF2B5EF4-FFF2-40B4-BE49-F238E27FC236}">
                  <a16:creationId xmlns:a16="http://schemas.microsoft.com/office/drawing/2014/main" id="{6EEF91FA-F8D4-BDDD-32AB-CBCC84EE033C}"/>
                </a:ext>
              </a:extLst>
            </p:cNvPr>
            <p:cNvSpPr/>
            <p:nvPr/>
          </p:nvSpPr>
          <p:spPr>
            <a:xfrm>
              <a:off x="7894102" y="4656027"/>
              <a:ext cx="457523" cy="2506"/>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948;p39">
              <a:extLst>
                <a:ext uri="{FF2B5EF4-FFF2-40B4-BE49-F238E27FC236}">
                  <a16:creationId xmlns:a16="http://schemas.microsoft.com/office/drawing/2014/main" id="{A18CAEEA-E9A7-109D-E030-7BE0D18D5857}"/>
                </a:ext>
              </a:extLst>
            </p:cNvPr>
            <p:cNvSpPr/>
            <p:nvPr/>
          </p:nvSpPr>
          <p:spPr>
            <a:xfrm>
              <a:off x="8405410" y="4656027"/>
              <a:ext cx="457523" cy="2506"/>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949;p39">
              <a:extLst>
                <a:ext uri="{FF2B5EF4-FFF2-40B4-BE49-F238E27FC236}">
                  <a16:creationId xmlns:a16="http://schemas.microsoft.com/office/drawing/2014/main" id="{317EB6FE-3231-F58F-54B6-032B1C57AFAF}"/>
                </a:ext>
              </a:extLst>
            </p:cNvPr>
            <p:cNvSpPr/>
            <p:nvPr/>
          </p:nvSpPr>
          <p:spPr>
            <a:xfrm>
              <a:off x="7296207" y="4729170"/>
              <a:ext cx="1653445" cy="77379"/>
            </a:xfrm>
            <a:custGeom>
              <a:avLst/>
              <a:gdLst/>
              <a:ahLst/>
              <a:cxnLst/>
              <a:rect l="l" t="t" r="r" b="b"/>
              <a:pathLst>
                <a:path w="28015" h="1297" extrusionOk="0">
                  <a:moveTo>
                    <a:pt x="0" y="0"/>
                  </a:moveTo>
                  <a:lnTo>
                    <a:pt x="0" y="1296"/>
                  </a:lnTo>
                  <a:lnTo>
                    <a:pt x="28015" y="1296"/>
                  </a:lnTo>
                  <a:lnTo>
                    <a:pt x="28015" y="0"/>
                  </a:ln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5494383"/>
      </p:ext>
    </p:extLst>
  </p:cSld>
  <p:clrMapOvr>
    <a:masterClrMapping/>
  </p:clrMapOvr>
  <p:transition spd="med">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2" name="Rectangle 1">
            <a:extLst>
              <a:ext uri="{FF2B5EF4-FFF2-40B4-BE49-F238E27FC236}">
                <a16:creationId xmlns:a16="http://schemas.microsoft.com/office/drawing/2014/main" id="{CC670BF8-3075-B4CF-736D-5AC5243B38F4}"/>
              </a:ext>
            </a:extLst>
          </p:cNvPr>
          <p:cNvSpPr/>
          <p:nvPr/>
        </p:nvSpPr>
        <p:spPr>
          <a:xfrm>
            <a:off x="854209" y="1204898"/>
            <a:ext cx="5028486" cy="2635523"/>
          </a:xfrm>
          <a:prstGeom prst="rect">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3BBB3F9B-451E-4DC9-88E7-7253D6CE07DA}"/>
              </a:ext>
            </a:extLst>
          </p:cNvPr>
          <p:cNvSpPr/>
          <p:nvPr/>
        </p:nvSpPr>
        <p:spPr>
          <a:xfrm>
            <a:off x="1062598" y="1375527"/>
            <a:ext cx="5028486" cy="2385311"/>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Cánh quạt của máy phát điện gió quay khi nhận năng lượng từ gió, làm trục máy phát điện quay theo. Khi trục máy phát điện quay, máy phát điện tạo ra điện. </a:t>
            </a:r>
          </a:p>
        </p:txBody>
      </p:sp>
      <p:sp>
        <p:nvSpPr>
          <p:cNvPr id="18" name="Chevron 17">
            <a:extLst>
              <a:ext uri="{FF2B5EF4-FFF2-40B4-BE49-F238E27FC236}">
                <a16:creationId xmlns:a16="http://schemas.microsoft.com/office/drawing/2014/main" id="{48647769-D72F-1C2D-9E49-AAF049813976}"/>
              </a:ext>
            </a:extLst>
          </p:cNvPr>
          <p:cNvSpPr/>
          <p:nvPr/>
        </p:nvSpPr>
        <p:spPr>
          <a:xfrm>
            <a:off x="854208" y="376518"/>
            <a:ext cx="581739" cy="555811"/>
          </a:xfrm>
          <a:prstGeom prst="chevron">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20" name="Chevron 19">
            <a:extLst>
              <a:ext uri="{FF2B5EF4-FFF2-40B4-BE49-F238E27FC236}">
                <a16:creationId xmlns:a16="http://schemas.microsoft.com/office/drawing/2014/main" id="{3692D222-799B-BA2A-A1D7-7F22BD7870A4}"/>
              </a:ext>
            </a:extLst>
          </p:cNvPr>
          <p:cNvSpPr/>
          <p:nvPr/>
        </p:nvSpPr>
        <p:spPr>
          <a:xfrm>
            <a:off x="1353388" y="376518"/>
            <a:ext cx="2484094" cy="555811"/>
          </a:xfrm>
          <a:prstGeom prst="chevron">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500" b="1" dirty="0">
                <a:solidFill>
                  <a:schemeClr val="tx1"/>
                </a:solidFill>
              </a:rPr>
              <a:t> KẾT LUẬN</a:t>
            </a:r>
          </a:p>
        </p:txBody>
      </p:sp>
      <p:pic>
        <p:nvPicPr>
          <p:cNvPr id="22" name="Picture 21" descr="A green planet with solar panels and wind turbines&#10;&#10;Description automatically generated">
            <a:extLst>
              <a:ext uri="{FF2B5EF4-FFF2-40B4-BE49-F238E27FC236}">
                <a16:creationId xmlns:a16="http://schemas.microsoft.com/office/drawing/2014/main" id="{C9E711D8-8E4F-B772-0AB7-CACF14D35743}"/>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5531370" y="2188845"/>
            <a:ext cx="3612630" cy="3612630"/>
          </a:xfrm>
          <a:prstGeom prst="rect">
            <a:avLst/>
          </a:prstGeom>
        </p:spPr>
      </p:pic>
    </p:spTree>
    <p:extLst>
      <p:ext uri="{BB962C8B-B14F-4D97-AF65-F5344CB8AC3E}">
        <p14:creationId xmlns:p14="http://schemas.microsoft.com/office/powerpoint/2010/main" val="59240916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horizontal)">
                                      <p:cBhvr>
                                        <p:cTn id="10" dur="500"/>
                                        <p:tgtEl>
                                          <p:spTgt spid="3"/>
                                        </p:tgtEl>
                                      </p:cBhvr>
                                    </p:animEffect>
                                  </p:childTnLst>
                                </p:cTn>
                              </p:par>
                              <p:par>
                                <p:cTn id="11" presetID="3"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linds(horizontal)">
                                      <p:cBhvr>
                                        <p:cTn id="1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p49"/>
          <p:cNvSpPr/>
          <p:nvPr/>
        </p:nvSpPr>
        <p:spPr>
          <a:xfrm rot="-2504283">
            <a:off x="1194224" y="288446"/>
            <a:ext cx="1024120" cy="1762011"/>
          </a:xfrm>
          <a:custGeom>
            <a:avLst/>
            <a:gdLst/>
            <a:ahLst/>
            <a:cxnLst/>
            <a:rect l="l" t="t" r="r" b="b"/>
            <a:pathLst>
              <a:path w="11964" h="19062" extrusionOk="0">
                <a:moveTo>
                  <a:pt x="7079" y="1"/>
                </a:moveTo>
                <a:cubicBezTo>
                  <a:pt x="5265" y="1"/>
                  <a:pt x="3449" y="748"/>
                  <a:pt x="2221" y="2101"/>
                </a:cubicBezTo>
                <a:cubicBezTo>
                  <a:pt x="1233" y="3188"/>
                  <a:pt x="553" y="4706"/>
                  <a:pt x="261" y="6488"/>
                </a:cubicBezTo>
                <a:cubicBezTo>
                  <a:pt x="0" y="8054"/>
                  <a:pt x="48" y="9642"/>
                  <a:pt x="89" y="11177"/>
                </a:cubicBezTo>
                <a:cubicBezTo>
                  <a:pt x="95" y="11422"/>
                  <a:pt x="299" y="11622"/>
                  <a:pt x="545" y="11622"/>
                </a:cubicBezTo>
                <a:cubicBezTo>
                  <a:pt x="551" y="11622"/>
                  <a:pt x="557" y="11622"/>
                  <a:pt x="563" y="11621"/>
                </a:cubicBezTo>
                <a:cubicBezTo>
                  <a:pt x="813" y="11615"/>
                  <a:pt x="1014" y="11402"/>
                  <a:pt x="1007" y="11151"/>
                </a:cubicBezTo>
                <a:cubicBezTo>
                  <a:pt x="963" y="9658"/>
                  <a:pt x="921" y="8118"/>
                  <a:pt x="1163" y="6637"/>
                </a:cubicBezTo>
                <a:cubicBezTo>
                  <a:pt x="1430" y="5030"/>
                  <a:pt x="2030" y="3674"/>
                  <a:pt x="2901" y="2717"/>
                </a:cubicBezTo>
                <a:cubicBezTo>
                  <a:pt x="3955" y="1557"/>
                  <a:pt x="5512" y="916"/>
                  <a:pt x="7067" y="916"/>
                </a:cubicBezTo>
                <a:cubicBezTo>
                  <a:pt x="7704" y="916"/>
                  <a:pt x="8341" y="1023"/>
                  <a:pt x="8942" y="1247"/>
                </a:cubicBezTo>
                <a:cubicBezTo>
                  <a:pt x="9517" y="1459"/>
                  <a:pt x="10283" y="1863"/>
                  <a:pt x="10680" y="2584"/>
                </a:cubicBezTo>
                <a:cubicBezTo>
                  <a:pt x="10934" y="3041"/>
                  <a:pt x="11036" y="3639"/>
                  <a:pt x="10988" y="4353"/>
                </a:cubicBezTo>
                <a:cubicBezTo>
                  <a:pt x="10864" y="6174"/>
                  <a:pt x="9873" y="7844"/>
                  <a:pt x="9139" y="8947"/>
                </a:cubicBezTo>
                <a:cubicBezTo>
                  <a:pt x="8812" y="9430"/>
                  <a:pt x="8463" y="9916"/>
                  <a:pt x="8126" y="10386"/>
                </a:cubicBezTo>
                <a:cubicBezTo>
                  <a:pt x="7449" y="11323"/>
                  <a:pt x="6751" y="12289"/>
                  <a:pt x="6195" y="13337"/>
                </a:cubicBezTo>
                <a:cubicBezTo>
                  <a:pt x="5489" y="14665"/>
                  <a:pt x="4749" y="16672"/>
                  <a:pt x="5235" y="18708"/>
                </a:cubicBezTo>
                <a:cubicBezTo>
                  <a:pt x="5283" y="18918"/>
                  <a:pt x="5474" y="19061"/>
                  <a:pt x="5680" y="19061"/>
                </a:cubicBezTo>
                <a:cubicBezTo>
                  <a:pt x="5715" y="19061"/>
                  <a:pt x="5750" y="19055"/>
                  <a:pt x="5785" y="19048"/>
                </a:cubicBezTo>
                <a:cubicBezTo>
                  <a:pt x="6033" y="18988"/>
                  <a:pt x="6185" y="18743"/>
                  <a:pt x="6125" y="18496"/>
                </a:cubicBezTo>
                <a:cubicBezTo>
                  <a:pt x="5709" y="16739"/>
                  <a:pt x="6373" y="14954"/>
                  <a:pt x="7005" y="13769"/>
                </a:cubicBezTo>
                <a:cubicBezTo>
                  <a:pt x="7532" y="12775"/>
                  <a:pt x="8212" y="11834"/>
                  <a:pt x="8869" y="10923"/>
                </a:cubicBezTo>
                <a:cubicBezTo>
                  <a:pt x="9212" y="10446"/>
                  <a:pt x="9565" y="9954"/>
                  <a:pt x="9899" y="9455"/>
                </a:cubicBezTo>
                <a:cubicBezTo>
                  <a:pt x="10693" y="8267"/>
                  <a:pt x="11763" y="6453"/>
                  <a:pt x="11903" y="4417"/>
                </a:cubicBezTo>
                <a:cubicBezTo>
                  <a:pt x="11963" y="3521"/>
                  <a:pt x="11824" y="2756"/>
                  <a:pt x="11484" y="2142"/>
                </a:cubicBezTo>
                <a:cubicBezTo>
                  <a:pt x="10950" y="1174"/>
                  <a:pt x="9981" y="653"/>
                  <a:pt x="9263" y="386"/>
                </a:cubicBezTo>
                <a:cubicBezTo>
                  <a:pt x="8562" y="126"/>
                  <a:pt x="7821" y="1"/>
                  <a:pt x="7079" y="1"/>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9"/>
          <p:cNvSpPr/>
          <p:nvPr/>
        </p:nvSpPr>
        <p:spPr>
          <a:xfrm rot="-2504283">
            <a:off x="912049" y="335279"/>
            <a:ext cx="1120934" cy="1656264"/>
          </a:xfrm>
          <a:custGeom>
            <a:avLst/>
            <a:gdLst/>
            <a:ahLst/>
            <a:cxnLst/>
            <a:rect l="l" t="t" r="r" b="b"/>
            <a:pathLst>
              <a:path w="13095" h="17918" extrusionOk="0">
                <a:moveTo>
                  <a:pt x="8498" y="1"/>
                </a:moveTo>
                <a:cubicBezTo>
                  <a:pt x="8038" y="1"/>
                  <a:pt x="7548" y="58"/>
                  <a:pt x="7034" y="173"/>
                </a:cubicBezTo>
                <a:cubicBezTo>
                  <a:pt x="3816" y="891"/>
                  <a:pt x="1084" y="3388"/>
                  <a:pt x="77" y="6527"/>
                </a:cubicBezTo>
                <a:cubicBezTo>
                  <a:pt x="1" y="6768"/>
                  <a:pt x="131" y="7025"/>
                  <a:pt x="372" y="7105"/>
                </a:cubicBezTo>
                <a:cubicBezTo>
                  <a:pt x="418" y="7119"/>
                  <a:pt x="465" y="7126"/>
                  <a:pt x="511" y="7126"/>
                </a:cubicBezTo>
                <a:cubicBezTo>
                  <a:pt x="705" y="7126"/>
                  <a:pt x="886" y="7001"/>
                  <a:pt x="951" y="6806"/>
                </a:cubicBezTo>
                <a:cubicBezTo>
                  <a:pt x="1859" y="3969"/>
                  <a:pt x="4327" y="1717"/>
                  <a:pt x="7234" y="1066"/>
                </a:cubicBezTo>
                <a:cubicBezTo>
                  <a:pt x="7607" y="983"/>
                  <a:pt x="8047" y="916"/>
                  <a:pt x="8502" y="916"/>
                </a:cubicBezTo>
                <a:cubicBezTo>
                  <a:pt x="9092" y="916"/>
                  <a:pt x="9706" y="1029"/>
                  <a:pt x="10226" y="1365"/>
                </a:cubicBezTo>
                <a:cubicBezTo>
                  <a:pt x="10973" y="1851"/>
                  <a:pt x="11370" y="2699"/>
                  <a:pt x="11570" y="3324"/>
                </a:cubicBezTo>
                <a:cubicBezTo>
                  <a:pt x="12139" y="5113"/>
                  <a:pt x="11818" y="7171"/>
                  <a:pt x="10738" y="8702"/>
                </a:cubicBezTo>
                <a:cubicBezTo>
                  <a:pt x="10293" y="9328"/>
                  <a:pt x="9740" y="9865"/>
                  <a:pt x="9156" y="10431"/>
                </a:cubicBezTo>
                <a:cubicBezTo>
                  <a:pt x="9060" y="10526"/>
                  <a:pt x="8965" y="10618"/>
                  <a:pt x="8870" y="10710"/>
                </a:cubicBezTo>
                <a:cubicBezTo>
                  <a:pt x="8225" y="11342"/>
                  <a:pt x="7494" y="12095"/>
                  <a:pt x="7021" y="13026"/>
                </a:cubicBezTo>
                <a:cubicBezTo>
                  <a:pt x="6484" y="14068"/>
                  <a:pt x="6373" y="15199"/>
                  <a:pt x="6713" y="16126"/>
                </a:cubicBezTo>
                <a:cubicBezTo>
                  <a:pt x="7100" y="17181"/>
                  <a:pt x="8114" y="17918"/>
                  <a:pt x="9137" y="17918"/>
                </a:cubicBezTo>
                <a:cubicBezTo>
                  <a:pt x="9210" y="17918"/>
                  <a:pt x="9286" y="17912"/>
                  <a:pt x="9359" y="17905"/>
                </a:cubicBezTo>
                <a:cubicBezTo>
                  <a:pt x="9610" y="17877"/>
                  <a:pt x="9794" y="17651"/>
                  <a:pt x="9766" y="17400"/>
                </a:cubicBezTo>
                <a:cubicBezTo>
                  <a:pt x="9742" y="17165"/>
                  <a:pt x="9542" y="16991"/>
                  <a:pt x="9308" y="16991"/>
                </a:cubicBezTo>
                <a:cubicBezTo>
                  <a:pt x="9292" y="16991"/>
                  <a:pt x="9277" y="16992"/>
                  <a:pt x="9261" y="16993"/>
                </a:cubicBezTo>
                <a:cubicBezTo>
                  <a:pt x="9218" y="16998"/>
                  <a:pt x="9175" y="17000"/>
                  <a:pt x="9133" y="17000"/>
                </a:cubicBezTo>
                <a:cubicBezTo>
                  <a:pt x="8493" y="17000"/>
                  <a:pt x="7827" y="16499"/>
                  <a:pt x="7574" y="15809"/>
                </a:cubicBezTo>
                <a:cubicBezTo>
                  <a:pt x="7323" y="15122"/>
                  <a:pt x="7418" y="14258"/>
                  <a:pt x="7834" y="13442"/>
                </a:cubicBezTo>
                <a:cubicBezTo>
                  <a:pt x="8247" y="12635"/>
                  <a:pt x="8918" y="11946"/>
                  <a:pt x="9512" y="11365"/>
                </a:cubicBezTo>
                <a:cubicBezTo>
                  <a:pt x="9604" y="11272"/>
                  <a:pt x="9699" y="11180"/>
                  <a:pt x="9794" y="11091"/>
                </a:cubicBezTo>
                <a:cubicBezTo>
                  <a:pt x="10382" y="10520"/>
                  <a:pt x="10992" y="9929"/>
                  <a:pt x="11484" y="9230"/>
                </a:cubicBezTo>
                <a:cubicBezTo>
                  <a:pt x="12729" y="7470"/>
                  <a:pt x="13095" y="5103"/>
                  <a:pt x="12444" y="3048"/>
                </a:cubicBezTo>
                <a:cubicBezTo>
                  <a:pt x="12196" y="2279"/>
                  <a:pt x="11700" y="1228"/>
                  <a:pt x="10722" y="596"/>
                </a:cubicBezTo>
                <a:cubicBezTo>
                  <a:pt x="10111" y="201"/>
                  <a:pt x="9357" y="1"/>
                  <a:pt x="8498"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3" name="Google Shape;1313;p49"/>
          <p:cNvGrpSpPr/>
          <p:nvPr/>
        </p:nvGrpSpPr>
        <p:grpSpPr>
          <a:xfrm>
            <a:off x="700180" y="1371584"/>
            <a:ext cx="7790163" cy="2476759"/>
            <a:chOff x="1234200" y="610650"/>
            <a:chExt cx="6054900" cy="3922200"/>
          </a:xfrm>
        </p:grpSpPr>
        <p:sp>
          <p:nvSpPr>
            <p:cNvPr id="1314" name="Google Shape;1314;p49"/>
            <p:cNvSpPr/>
            <p:nvPr/>
          </p:nvSpPr>
          <p:spPr>
            <a:xfrm>
              <a:off x="1234200" y="610650"/>
              <a:ext cx="6054900" cy="3922200"/>
            </a:xfrm>
            <a:prstGeom prst="snip2DiagRect">
              <a:avLst>
                <a:gd name="adj1" fmla="val 0"/>
                <a:gd name="adj2"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9"/>
            <p:cNvSpPr/>
            <p:nvPr/>
          </p:nvSpPr>
          <p:spPr>
            <a:xfrm>
              <a:off x="1349325" y="726075"/>
              <a:ext cx="5801700" cy="3677100"/>
            </a:xfrm>
            <a:prstGeom prst="snip2DiagRect">
              <a:avLst>
                <a:gd name="adj1" fmla="val 0"/>
                <a:gd name="adj2"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49"/>
          <p:cNvGrpSpPr/>
          <p:nvPr/>
        </p:nvGrpSpPr>
        <p:grpSpPr>
          <a:xfrm>
            <a:off x="6832239" y="3428984"/>
            <a:ext cx="1964075" cy="1676122"/>
            <a:chOff x="6514049" y="3238816"/>
            <a:chExt cx="2412076" cy="2058593"/>
          </a:xfrm>
        </p:grpSpPr>
        <p:sp>
          <p:nvSpPr>
            <p:cNvPr id="1317" name="Google Shape;1317;p49"/>
            <p:cNvSpPr/>
            <p:nvPr/>
          </p:nvSpPr>
          <p:spPr>
            <a:xfrm>
              <a:off x="6514049" y="4286114"/>
              <a:ext cx="2159969" cy="1011296"/>
            </a:xfrm>
            <a:custGeom>
              <a:avLst/>
              <a:gdLst/>
              <a:ahLst/>
              <a:cxnLst/>
              <a:rect l="l" t="t" r="r" b="b"/>
              <a:pathLst>
                <a:path w="27949" h="12945" extrusionOk="0">
                  <a:moveTo>
                    <a:pt x="16754" y="0"/>
                  </a:moveTo>
                  <a:cubicBezTo>
                    <a:pt x="16532" y="0"/>
                    <a:pt x="16351" y="181"/>
                    <a:pt x="16351" y="404"/>
                  </a:cubicBezTo>
                  <a:lnTo>
                    <a:pt x="16351" y="2303"/>
                  </a:lnTo>
                  <a:cubicBezTo>
                    <a:pt x="16351" y="3571"/>
                    <a:pt x="17383" y="4603"/>
                    <a:pt x="18647" y="4603"/>
                  </a:cubicBezTo>
                  <a:lnTo>
                    <a:pt x="23320" y="4603"/>
                  </a:lnTo>
                  <a:cubicBezTo>
                    <a:pt x="24283" y="4603"/>
                    <a:pt x="25067" y="5384"/>
                    <a:pt x="25067" y="6347"/>
                  </a:cubicBezTo>
                  <a:cubicBezTo>
                    <a:pt x="25067" y="7310"/>
                    <a:pt x="24283" y="8094"/>
                    <a:pt x="23320" y="8094"/>
                  </a:cubicBezTo>
                  <a:lnTo>
                    <a:pt x="14232" y="8094"/>
                  </a:lnTo>
                  <a:cubicBezTo>
                    <a:pt x="13514" y="8094"/>
                    <a:pt x="12933" y="8675"/>
                    <a:pt x="12933" y="9393"/>
                  </a:cubicBezTo>
                  <a:cubicBezTo>
                    <a:pt x="12933" y="10108"/>
                    <a:pt x="13514" y="10693"/>
                    <a:pt x="14232" y="10693"/>
                  </a:cubicBezTo>
                  <a:lnTo>
                    <a:pt x="26420" y="10693"/>
                  </a:lnTo>
                  <a:cubicBezTo>
                    <a:pt x="26821" y="10693"/>
                    <a:pt x="27145" y="11017"/>
                    <a:pt x="27145" y="11414"/>
                  </a:cubicBezTo>
                  <a:cubicBezTo>
                    <a:pt x="27145" y="11814"/>
                    <a:pt x="26821" y="12138"/>
                    <a:pt x="26420" y="12138"/>
                  </a:cubicBezTo>
                  <a:lnTo>
                    <a:pt x="401" y="12138"/>
                  </a:lnTo>
                  <a:cubicBezTo>
                    <a:pt x="178" y="12138"/>
                    <a:pt x="1" y="12319"/>
                    <a:pt x="1" y="12541"/>
                  </a:cubicBezTo>
                  <a:cubicBezTo>
                    <a:pt x="1" y="12764"/>
                    <a:pt x="178" y="12945"/>
                    <a:pt x="401" y="12945"/>
                  </a:cubicBezTo>
                  <a:lnTo>
                    <a:pt x="26420" y="12945"/>
                  </a:lnTo>
                  <a:cubicBezTo>
                    <a:pt x="27262" y="12945"/>
                    <a:pt x="27948" y="12259"/>
                    <a:pt x="27948" y="11414"/>
                  </a:cubicBezTo>
                  <a:cubicBezTo>
                    <a:pt x="27948" y="10572"/>
                    <a:pt x="27262" y="9886"/>
                    <a:pt x="26420" y="9886"/>
                  </a:cubicBezTo>
                  <a:lnTo>
                    <a:pt x="14232" y="9886"/>
                  </a:lnTo>
                  <a:cubicBezTo>
                    <a:pt x="13959" y="9886"/>
                    <a:pt x="13739" y="9667"/>
                    <a:pt x="13739" y="9393"/>
                  </a:cubicBezTo>
                  <a:cubicBezTo>
                    <a:pt x="13739" y="9120"/>
                    <a:pt x="13959" y="8898"/>
                    <a:pt x="14232" y="8898"/>
                  </a:cubicBezTo>
                  <a:lnTo>
                    <a:pt x="23320" y="8898"/>
                  </a:lnTo>
                  <a:cubicBezTo>
                    <a:pt x="24727" y="8898"/>
                    <a:pt x="25871" y="7754"/>
                    <a:pt x="25871" y="6347"/>
                  </a:cubicBezTo>
                  <a:cubicBezTo>
                    <a:pt x="25871" y="4940"/>
                    <a:pt x="24727" y="3796"/>
                    <a:pt x="23320" y="3796"/>
                  </a:cubicBezTo>
                  <a:lnTo>
                    <a:pt x="18647" y="3796"/>
                  </a:lnTo>
                  <a:cubicBezTo>
                    <a:pt x="17825" y="3796"/>
                    <a:pt x="17157" y="3126"/>
                    <a:pt x="17157" y="2303"/>
                  </a:cubicBezTo>
                  <a:lnTo>
                    <a:pt x="17157" y="404"/>
                  </a:lnTo>
                  <a:cubicBezTo>
                    <a:pt x="17157" y="181"/>
                    <a:pt x="16976" y="0"/>
                    <a:pt x="16754"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9"/>
            <p:cNvSpPr/>
            <p:nvPr/>
          </p:nvSpPr>
          <p:spPr>
            <a:xfrm>
              <a:off x="6600996" y="4375407"/>
              <a:ext cx="2069857" cy="922002"/>
            </a:xfrm>
            <a:custGeom>
              <a:avLst/>
              <a:gdLst/>
              <a:ahLst/>
              <a:cxnLst/>
              <a:rect l="l" t="t" r="r" b="b"/>
              <a:pathLst>
                <a:path w="26783" h="11802" extrusionOk="0">
                  <a:moveTo>
                    <a:pt x="15226" y="1"/>
                  </a:moveTo>
                  <a:lnTo>
                    <a:pt x="15226" y="163"/>
                  </a:lnTo>
                  <a:lnTo>
                    <a:pt x="16032" y="163"/>
                  </a:lnTo>
                  <a:lnTo>
                    <a:pt x="16032" y="1"/>
                  </a:lnTo>
                  <a:close/>
                  <a:moveTo>
                    <a:pt x="15226" y="804"/>
                  </a:moveTo>
                  <a:lnTo>
                    <a:pt x="15226" y="966"/>
                  </a:lnTo>
                  <a:lnTo>
                    <a:pt x="16032" y="966"/>
                  </a:lnTo>
                  <a:lnTo>
                    <a:pt x="16032" y="804"/>
                  </a:lnTo>
                  <a:close/>
                  <a:moveTo>
                    <a:pt x="16074" y="1513"/>
                  </a:moveTo>
                  <a:lnTo>
                    <a:pt x="15289" y="1700"/>
                  </a:lnTo>
                  <a:cubicBezTo>
                    <a:pt x="15305" y="1764"/>
                    <a:pt x="15324" y="1824"/>
                    <a:pt x="15343" y="1888"/>
                  </a:cubicBezTo>
                  <a:lnTo>
                    <a:pt x="16109" y="1633"/>
                  </a:lnTo>
                  <a:cubicBezTo>
                    <a:pt x="16093" y="1592"/>
                    <a:pt x="16083" y="1554"/>
                    <a:pt x="16074" y="1513"/>
                  </a:cubicBezTo>
                  <a:close/>
                  <a:moveTo>
                    <a:pt x="16344" y="2078"/>
                  </a:moveTo>
                  <a:lnTo>
                    <a:pt x="15708" y="2571"/>
                  </a:lnTo>
                  <a:cubicBezTo>
                    <a:pt x="15750" y="2621"/>
                    <a:pt x="15791" y="2672"/>
                    <a:pt x="15835" y="2720"/>
                  </a:cubicBezTo>
                  <a:lnTo>
                    <a:pt x="16426" y="2174"/>
                  </a:lnTo>
                  <a:cubicBezTo>
                    <a:pt x="16398" y="2142"/>
                    <a:pt x="16372" y="2110"/>
                    <a:pt x="16344" y="2078"/>
                  </a:cubicBezTo>
                  <a:close/>
                  <a:moveTo>
                    <a:pt x="16827" y="2482"/>
                  </a:moveTo>
                  <a:lnTo>
                    <a:pt x="16452" y="3193"/>
                  </a:lnTo>
                  <a:cubicBezTo>
                    <a:pt x="16506" y="3222"/>
                    <a:pt x="16566" y="3250"/>
                    <a:pt x="16626" y="3276"/>
                  </a:cubicBezTo>
                  <a:lnTo>
                    <a:pt x="16941" y="2536"/>
                  </a:lnTo>
                  <a:cubicBezTo>
                    <a:pt x="16903" y="2520"/>
                    <a:pt x="16865" y="2501"/>
                    <a:pt x="16827" y="2482"/>
                  </a:cubicBezTo>
                  <a:close/>
                  <a:moveTo>
                    <a:pt x="17430" y="2650"/>
                  </a:moveTo>
                  <a:lnTo>
                    <a:pt x="17383" y="3454"/>
                  </a:lnTo>
                  <a:cubicBezTo>
                    <a:pt x="17430" y="3457"/>
                    <a:pt x="17475" y="3460"/>
                    <a:pt x="17522" y="3460"/>
                  </a:cubicBezTo>
                  <a:lnTo>
                    <a:pt x="17567" y="3460"/>
                  </a:lnTo>
                  <a:lnTo>
                    <a:pt x="17567" y="2653"/>
                  </a:lnTo>
                  <a:lnTo>
                    <a:pt x="17522" y="2653"/>
                  </a:lnTo>
                  <a:cubicBezTo>
                    <a:pt x="17494" y="2653"/>
                    <a:pt x="17462" y="2653"/>
                    <a:pt x="17430" y="2650"/>
                  </a:cubicBezTo>
                  <a:close/>
                  <a:moveTo>
                    <a:pt x="18212" y="2653"/>
                  </a:moveTo>
                  <a:lnTo>
                    <a:pt x="18212" y="3460"/>
                  </a:lnTo>
                  <a:lnTo>
                    <a:pt x="18370" y="3460"/>
                  </a:lnTo>
                  <a:lnTo>
                    <a:pt x="18370" y="2653"/>
                  </a:lnTo>
                  <a:close/>
                  <a:moveTo>
                    <a:pt x="19015" y="2653"/>
                  </a:moveTo>
                  <a:lnTo>
                    <a:pt x="19015" y="3460"/>
                  </a:lnTo>
                  <a:lnTo>
                    <a:pt x="19174" y="3460"/>
                  </a:lnTo>
                  <a:lnTo>
                    <a:pt x="19174" y="2653"/>
                  </a:lnTo>
                  <a:close/>
                  <a:moveTo>
                    <a:pt x="19819" y="2653"/>
                  </a:moveTo>
                  <a:lnTo>
                    <a:pt x="19819" y="3460"/>
                  </a:lnTo>
                  <a:lnTo>
                    <a:pt x="19978" y="3460"/>
                  </a:lnTo>
                  <a:lnTo>
                    <a:pt x="19978" y="2653"/>
                  </a:lnTo>
                  <a:close/>
                  <a:moveTo>
                    <a:pt x="20623" y="2653"/>
                  </a:moveTo>
                  <a:lnTo>
                    <a:pt x="20623" y="3460"/>
                  </a:lnTo>
                  <a:lnTo>
                    <a:pt x="20781" y="3460"/>
                  </a:lnTo>
                  <a:lnTo>
                    <a:pt x="20781" y="2653"/>
                  </a:lnTo>
                  <a:close/>
                  <a:moveTo>
                    <a:pt x="21426" y="2653"/>
                  </a:moveTo>
                  <a:lnTo>
                    <a:pt x="21426" y="3460"/>
                  </a:lnTo>
                  <a:lnTo>
                    <a:pt x="21585" y="3460"/>
                  </a:lnTo>
                  <a:lnTo>
                    <a:pt x="21585" y="2653"/>
                  </a:lnTo>
                  <a:close/>
                  <a:moveTo>
                    <a:pt x="22236" y="2653"/>
                  </a:moveTo>
                  <a:lnTo>
                    <a:pt x="22224" y="3460"/>
                  </a:lnTo>
                  <a:cubicBezTo>
                    <a:pt x="22268" y="3460"/>
                    <a:pt x="22309" y="3463"/>
                    <a:pt x="22354" y="3466"/>
                  </a:cubicBezTo>
                  <a:lnTo>
                    <a:pt x="22427" y="2663"/>
                  </a:lnTo>
                  <a:cubicBezTo>
                    <a:pt x="22363" y="2660"/>
                    <a:pt x="22300" y="2653"/>
                    <a:pt x="22236" y="2653"/>
                  </a:cubicBezTo>
                  <a:close/>
                  <a:moveTo>
                    <a:pt x="23167" y="2844"/>
                  </a:moveTo>
                  <a:lnTo>
                    <a:pt x="22859" y="3587"/>
                  </a:lnTo>
                  <a:cubicBezTo>
                    <a:pt x="22900" y="3606"/>
                    <a:pt x="22938" y="3622"/>
                    <a:pt x="22977" y="3644"/>
                  </a:cubicBezTo>
                  <a:lnTo>
                    <a:pt x="23339" y="2923"/>
                  </a:lnTo>
                  <a:cubicBezTo>
                    <a:pt x="23282" y="2895"/>
                    <a:pt x="23224" y="2869"/>
                    <a:pt x="23167" y="2844"/>
                  </a:cubicBezTo>
                  <a:close/>
                  <a:moveTo>
                    <a:pt x="23961" y="3362"/>
                  </a:moveTo>
                  <a:lnTo>
                    <a:pt x="23402" y="3943"/>
                  </a:lnTo>
                  <a:cubicBezTo>
                    <a:pt x="23434" y="3975"/>
                    <a:pt x="23466" y="4006"/>
                    <a:pt x="23494" y="4038"/>
                  </a:cubicBezTo>
                  <a:lnTo>
                    <a:pt x="24092" y="3498"/>
                  </a:lnTo>
                  <a:cubicBezTo>
                    <a:pt x="24050" y="3451"/>
                    <a:pt x="24006" y="3406"/>
                    <a:pt x="23961" y="3362"/>
                  </a:cubicBezTo>
                  <a:close/>
                  <a:moveTo>
                    <a:pt x="24511" y="4133"/>
                  </a:moveTo>
                  <a:lnTo>
                    <a:pt x="23780" y="4470"/>
                  </a:lnTo>
                  <a:cubicBezTo>
                    <a:pt x="23799" y="4512"/>
                    <a:pt x="23815" y="4550"/>
                    <a:pt x="23831" y="4591"/>
                  </a:cubicBezTo>
                  <a:lnTo>
                    <a:pt x="24587" y="4308"/>
                  </a:lnTo>
                  <a:cubicBezTo>
                    <a:pt x="24565" y="4251"/>
                    <a:pt x="24539" y="4191"/>
                    <a:pt x="24511" y="4133"/>
                  </a:cubicBezTo>
                  <a:close/>
                  <a:moveTo>
                    <a:pt x="24743" y="5055"/>
                  </a:moveTo>
                  <a:lnTo>
                    <a:pt x="23939" y="5102"/>
                  </a:lnTo>
                  <a:cubicBezTo>
                    <a:pt x="23942" y="5134"/>
                    <a:pt x="23942" y="5169"/>
                    <a:pt x="23942" y="5204"/>
                  </a:cubicBezTo>
                  <a:lnTo>
                    <a:pt x="23942" y="5233"/>
                  </a:lnTo>
                  <a:lnTo>
                    <a:pt x="24746" y="5242"/>
                  </a:lnTo>
                  <a:lnTo>
                    <a:pt x="24749" y="5204"/>
                  </a:lnTo>
                  <a:cubicBezTo>
                    <a:pt x="24749" y="5153"/>
                    <a:pt x="24746" y="5102"/>
                    <a:pt x="24743" y="5055"/>
                  </a:cubicBezTo>
                  <a:close/>
                  <a:moveTo>
                    <a:pt x="23856" y="5747"/>
                  </a:moveTo>
                  <a:cubicBezTo>
                    <a:pt x="23844" y="5789"/>
                    <a:pt x="23828" y="5827"/>
                    <a:pt x="23812" y="5868"/>
                  </a:cubicBezTo>
                  <a:lnTo>
                    <a:pt x="24555" y="6173"/>
                  </a:lnTo>
                  <a:cubicBezTo>
                    <a:pt x="24581" y="6116"/>
                    <a:pt x="24603" y="6055"/>
                    <a:pt x="24622" y="5995"/>
                  </a:cubicBezTo>
                  <a:lnTo>
                    <a:pt x="23856" y="5747"/>
                  </a:lnTo>
                  <a:close/>
                  <a:moveTo>
                    <a:pt x="23545" y="6313"/>
                  </a:moveTo>
                  <a:cubicBezTo>
                    <a:pt x="23517" y="6348"/>
                    <a:pt x="23488" y="6379"/>
                    <a:pt x="23456" y="6411"/>
                  </a:cubicBezTo>
                  <a:lnTo>
                    <a:pt x="24041" y="6967"/>
                  </a:lnTo>
                  <a:cubicBezTo>
                    <a:pt x="24082" y="6923"/>
                    <a:pt x="24126" y="6875"/>
                    <a:pt x="24165" y="6827"/>
                  </a:cubicBezTo>
                  <a:lnTo>
                    <a:pt x="23545" y="6313"/>
                  </a:lnTo>
                  <a:close/>
                  <a:moveTo>
                    <a:pt x="23046" y="6732"/>
                  </a:moveTo>
                  <a:cubicBezTo>
                    <a:pt x="23008" y="6751"/>
                    <a:pt x="22967" y="6773"/>
                    <a:pt x="22929" y="6789"/>
                  </a:cubicBezTo>
                  <a:lnTo>
                    <a:pt x="23269" y="7520"/>
                  </a:lnTo>
                  <a:cubicBezTo>
                    <a:pt x="23326" y="7494"/>
                    <a:pt x="23383" y="7466"/>
                    <a:pt x="23437" y="7434"/>
                  </a:cubicBezTo>
                  <a:lnTo>
                    <a:pt x="23046" y="6732"/>
                  </a:lnTo>
                  <a:close/>
                  <a:moveTo>
                    <a:pt x="22430" y="6935"/>
                  </a:moveTo>
                  <a:cubicBezTo>
                    <a:pt x="22389" y="6942"/>
                    <a:pt x="22344" y="6945"/>
                    <a:pt x="22300" y="6948"/>
                  </a:cubicBezTo>
                  <a:lnTo>
                    <a:pt x="22348" y="7752"/>
                  </a:lnTo>
                  <a:cubicBezTo>
                    <a:pt x="22411" y="7748"/>
                    <a:pt x="22475" y="7742"/>
                    <a:pt x="22538" y="7733"/>
                  </a:cubicBezTo>
                  <a:lnTo>
                    <a:pt x="22430" y="6935"/>
                  </a:lnTo>
                  <a:close/>
                  <a:moveTo>
                    <a:pt x="13482" y="6951"/>
                  </a:moveTo>
                  <a:lnTo>
                    <a:pt x="13482" y="7755"/>
                  </a:lnTo>
                  <a:lnTo>
                    <a:pt x="13640" y="7755"/>
                  </a:lnTo>
                  <a:lnTo>
                    <a:pt x="13640" y="6951"/>
                  </a:lnTo>
                  <a:close/>
                  <a:moveTo>
                    <a:pt x="14285" y="6951"/>
                  </a:moveTo>
                  <a:lnTo>
                    <a:pt x="14285" y="7755"/>
                  </a:lnTo>
                  <a:lnTo>
                    <a:pt x="14444" y="7755"/>
                  </a:lnTo>
                  <a:lnTo>
                    <a:pt x="14444" y="6951"/>
                  </a:lnTo>
                  <a:close/>
                  <a:moveTo>
                    <a:pt x="15089" y="6951"/>
                  </a:moveTo>
                  <a:lnTo>
                    <a:pt x="15089" y="7755"/>
                  </a:lnTo>
                  <a:lnTo>
                    <a:pt x="15251" y="7755"/>
                  </a:lnTo>
                  <a:lnTo>
                    <a:pt x="15251" y="6951"/>
                  </a:lnTo>
                  <a:close/>
                  <a:moveTo>
                    <a:pt x="15893" y="6951"/>
                  </a:moveTo>
                  <a:lnTo>
                    <a:pt x="15893" y="7755"/>
                  </a:lnTo>
                  <a:lnTo>
                    <a:pt x="16055" y="7755"/>
                  </a:lnTo>
                  <a:lnTo>
                    <a:pt x="16055" y="6951"/>
                  </a:lnTo>
                  <a:close/>
                  <a:moveTo>
                    <a:pt x="16696" y="6951"/>
                  </a:moveTo>
                  <a:lnTo>
                    <a:pt x="16696" y="7755"/>
                  </a:lnTo>
                  <a:lnTo>
                    <a:pt x="16858" y="7755"/>
                  </a:lnTo>
                  <a:lnTo>
                    <a:pt x="16858" y="6951"/>
                  </a:lnTo>
                  <a:close/>
                  <a:moveTo>
                    <a:pt x="17500" y="6951"/>
                  </a:moveTo>
                  <a:lnTo>
                    <a:pt x="17500" y="7755"/>
                  </a:lnTo>
                  <a:lnTo>
                    <a:pt x="17662" y="7755"/>
                  </a:lnTo>
                  <a:lnTo>
                    <a:pt x="17662" y="6951"/>
                  </a:lnTo>
                  <a:close/>
                  <a:moveTo>
                    <a:pt x="18304" y="6951"/>
                  </a:moveTo>
                  <a:lnTo>
                    <a:pt x="18304" y="7755"/>
                  </a:lnTo>
                  <a:lnTo>
                    <a:pt x="18466" y="7755"/>
                  </a:lnTo>
                  <a:lnTo>
                    <a:pt x="18466" y="6951"/>
                  </a:lnTo>
                  <a:close/>
                  <a:moveTo>
                    <a:pt x="19107" y="6951"/>
                  </a:moveTo>
                  <a:lnTo>
                    <a:pt x="19107" y="7755"/>
                  </a:lnTo>
                  <a:lnTo>
                    <a:pt x="19269" y="7755"/>
                  </a:lnTo>
                  <a:lnTo>
                    <a:pt x="19269" y="6951"/>
                  </a:lnTo>
                  <a:close/>
                  <a:moveTo>
                    <a:pt x="19911" y="6951"/>
                  </a:moveTo>
                  <a:lnTo>
                    <a:pt x="19911" y="7755"/>
                  </a:lnTo>
                  <a:lnTo>
                    <a:pt x="20073" y="7755"/>
                  </a:lnTo>
                  <a:lnTo>
                    <a:pt x="20073" y="6951"/>
                  </a:lnTo>
                  <a:close/>
                  <a:moveTo>
                    <a:pt x="20715" y="6951"/>
                  </a:moveTo>
                  <a:lnTo>
                    <a:pt x="20715" y="7755"/>
                  </a:lnTo>
                  <a:lnTo>
                    <a:pt x="20877" y="7755"/>
                  </a:lnTo>
                  <a:lnTo>
                    <a:pt x="20877" y="6951"/>
                  </a:lnTo>
                  <a:close/>
                  <a:moveTo>
                    <a:pt x="21518" y="6951"/>
                  </a:moveTo>
                  <a:lnTo>
                    <a:pt x="21518" y="7755"/>
                  </a:lnTo>
                  <a:lnTo>
                    <a:pt x="21680" y="7755"/>
                  </a:lnTo>
                  <a:lnTo>
                    <a:pt x="21680" y="6951"/>
                  </a:lnTo>
                  <a:close/>
                  <a:moveTo>
                    <a:pt x="12722" y="7008"/>
                  </a:moveTo>
                  <a:cubicBezTo>
                    <a:pt x="12649" y="7031"/>
                    <a:pt x="12576" y="7062"/>
                    <a:pt x="12506" y="7097"/>
                  </a:cubicBezTo>
                  <a:lnTo>
                    <a:pt x="12878" y="7812"/>
                  </a:lnTo>
                  <a:cubicBezTo>
                    <a:pt x="12907" y="7799"/>
                    <a:pt x="12932" y="7787"/>
                    <a:pt x="12961" y="7777"/>
                  </a:cubicBezTo>
                  <a:lnTo>
                    <a:pt x="12722" y="7008"/>
                  </a:lnTo>
                  <a:close/>
                  <a:moveTo>
                    <a:pt x="11896" y="7774"/>
                  </a:moveTo>
                  <a:cubicBezTo>
                    <a:pt x="11868" y="7847"/>
                    <a:pt x="11849" y="7923"/>
                    <a:pt x="11833" y="7996"/>
                  </a:cubicBezTo>
                  <a:lnTo>
                    <a:pt x="12621" y="8155"/>
                  </a:lnTo>
                  <a:cubicBezTo>
                    <a:pt x="12627" y="8126"/>
                    <a:pt x="12637" y="8098"/>
                    <a:pt x="12646" y="8069"/>
                  </a:cubicBezTo>
                  <a:lnTo>
                    <a:pt x="11896" y="7774"/>
                  </a:lnTo>
                  <a:close/>
                  <a:moveTo>
                    <a:pt x="12678" y="8495"/>
                  </a:moveTo>
                  <a:lnTo>
                    <a:pt x="11979" y="8898"/>
                  </a:lnTo>
                  <a:cubicBezTo>
                    <a:pt x="12017" y="8965"/>
                    <a:pt x="12065" y="9029"/>
                    <a:pt x="12112" y="9089"/>
                  </a:cubicBezTo>
                  <a:lnTo>
                    <a:pt x="12729" y="8568"/>
                  </a:lnTo>
                  <a:cubicBezTo>
                    <a:pt x="12710" y="8546"/>
                    <a:pt x="12694" y="8520"/>
                    <a:pt x="12678" y="8495"/>
                  </a:cubicBezTo>
                  <a:close/>
                  <a:moveTo>
                    <a:pt x="13031" y="8740"/>
                  </a:moveTo>
                  <a:lnTo>
                    <a:pt x="12910" y="9534"/>
                  </a:lnTo>
                  <a:cubicBezTo>
                    <a:pt x="12973" y="9543"/>
                    <a:pt x="13040" y="9550"/>
                    <a:pt x="13107" y="9550"/>
                  </a:cubicBezTo>
                  <a:lnTo>
                    <a:pt x="13132" y="9550"/>
                  </a:lnTo>
                  <a:lnTo>
                    <a:pt x="13132" y="8743"/>
                  </a:lnTo>
                  <a:lnTo>
                    <a:pt x="13107" y="8743"/>
                  </a:lnTo>
                  <a:cubicBezTo>
                    <a:pt x="13081" y="8743"/>
                    <a:pt x="13056" y="8743"/>
                    <a:pt x="13031" y="8740"/>
                  </a:cubicBezTo>
                  <a:close/>
                  <a:moveTo>
                    <a:pt x="13774" y="8743"/>
                  </a:moveTo>
                  <a:lnTo>
                    <a:pt x="13774" y="9550"/>
                  </a:lnTo>
                  <a:lnTo>
                    <a:pt x="13936" y="9550"/>
                  </a:lnTo>
                  <a:lnTo>
                    <a:pt x="13936" y="8743"/>
                  </a:lnTo>
                  <a:close/>
                  <a:moveTo>
                    <a:pt x="14578" y="8743"/>
                  </a:moveTo>
                  <a:lnTo>
                    <a:pt x="14578" y="9550"/>
                  </a:lnTo>
                  <a:lnTo>
                    <a:pt x="14740" y="9550"/>
                  </a:lnTo>
                  <a:lnTo>
                    <a:pt x="14740" y="8743"/>
                  </a:lnTo>
                  <a:close/>
                  <a:moveTo>
                    <a:pt x="15381" y="8743"/>
                  </a:moveTo>
                  <a:lnTo>
                    <a:pt x="15381" y="9550"/>
                  </a:lnTo>
                  <a:lnTo>
                    <a:pt x="15543" y="9550"/>
                  </a:lnTo>
                  <a:lnTo>
                    <a:pt x="15543" y="8743"/>
                  </a:lnTo>
                  <a:close/>
                  <a:moveTo>
                    <a:pt x="16185" y="8743"/>
                  </a:moveTo>
                  <a:lnTo>
                    <a:pt x="16185" y="9550"/>
                  </a:lnTo>
                  <a:lnTo>
                    <a:pt x="16347" y="9550"/>
                  </a:lnTo>
                  <a:lnTo>
                    <a:pt x="16347" y="8743"/>
                  </a:lnTo>
                  <a:close/>
                  <a:moveTo>
                    <a:pt x="16989" y="8743"/>
                  </a:moveTo>
                  <a:lnTo>
                    <a:pt x="16989" y="9550"/>
                  </a:lnTo>
                  <a:lnTo>
                    <a:pt x="17151" y="9550"/>
                  </a:lnTo>
                  <a:lnTo>
                    <a:pt x="17151" y="8743"/>
                  </a:lnTo>
                  <a:close/>
                  <a:moveTo>
                    <a:pt x="17792" y="8743"/>
                  </a:moveTo>
                  <a:lnTo>
                    <a:pt x="17792" y="9550"/>
                  </a:lnTo>
                  <a:lnTo>
                    <a:pt x="17954" y="9550"/>
                  </a:lnTo>
                  <a:lnTo>
                    <a:pt x="17954" y="8743"/>
                  </a:lnTo>
                  <a:close/>
                  <a:moveTo>
                    <a:pt x="18596" y="8743"/>
                  </a:moveTo>
                  <a:lnTo>
                    <a:pt x="18596" y="9550"/>
                  </a:lnTo>
                  <a:lnTo>
                    <a:pt x="18758" y="9550"/>
                  </a:lnTo>
                  <a:lnTo>
                    <a:pt x="18758" y="8743"/>
                  </a:lnTo>
                  <a:close/>
                  <a:moveTo>
                    <a:pt x="19400" y="8743"/>
                  </a:moveTo>
                  <a:lnTo>
                    <a:pt x="19400" y="9550"/>
                  </a:lnTo>
                  <a:lnTo>
                    <a:pt x="19562" y="9550"/>
                  </a:lnTo>
                  <a:lnTo>
                    <a:pt x="19562" y="8743"/>
                  </a:lnTo>
                  <a:close/>
                  <a:moveTo>
                    <a:pt x="20203" y="8743"/>
                  </a:moveTo>
                  <a:lnTo>
                    <a:pt x="20203" y="9550"/>
                  </a:lnTo>
                  <a:lnTo>
                    <a:pt x="20365" y="9550"/>
                  </a:lnTo>
                  <a:lnTo>
                    <a:pt x="20365" y="8743"/>
                  </a:lnTo>
                  <a:close/>
                  <a:moveTo>
                    <a:pt x="21010" y="8743"/>
                  </a:moveTo>
                  <a:lnTo>
                    <a:pt x="21010" y="9550"/>
                  </a:lnTo>
                  <a:lnTo>
                    <a:pt x="21169" y="9550"/>
                  </a:lnTo>
                  <a:lnTo>
                    <a:pt x="21169" y="8743"/>
                  </a:lnTo>
                  <a:close/>
                  <a:moveTo>
                    <a:pt x="21814" y="8743"/>
                  </a:moveTo>
                  <a:lnTo>
                    <a:pt x="21814" y="9550"/>
                  </a:lnTo>
                  <a:lnTo>
                    <a:pt x="21973" y="9550"/>
                  </a:lnTo>
                  <a:lnTo>
                    <a:pt x="21973" y="8743"/>
                  </a:lnTo>
                  <a:close/>
                  <a:moveTo>
                    <a:pt x="22618" y="8743"/>
                  </a:moveTo>
                  <a:lnTo>
                    <a:pt x="22618" y="9550"/>
                  </a:lnTo>
                  <a:lnTo>
                    <a:pt x="22776" y="9550"/>
                  </a:lnTo>
                  <a:lnTo>
                    <a:pt x="22776" y="8743"/>
                  </a:lnTo>
                  <a:close/>
                  <a:moveTo>
                    <a:pt x="23421" y="8743"/>
                  </a:moveTo>
                  <a:lnTo>
                    <a:pt x="23421" y="9550"/>
                  </a:lnTo>
                  <a:lnTo>
                    <a:pt x="23580" y="9550"/>
                  </a:lnTo>
                  <a:lnTo>
                    <a:pt x="23580" y="8743"/>
                  </a:lnTo>
                  <a:close/>
                  <a:moveTo>
                    <a:pt x="24225" y="8743"/>
                  </a:moveTo>
                  <a:lnTo>
                    <a:pt x="24225" y="9550"/>
                  </a:lnTo>
                  <a:lnTo>
                    <a:pt x="24384" y="9550"/>
                  </a:lnTo>
                  <a:lnTo>
                    <a:pt x="24384" y="8743"/>
                  </a:lnTo>
                  <a:close/>
                  <a:moveTo>
                    <a:pt x="25029" y="8743"/>
                  </a:moveTo>
                  <a:lnTo>
                    <a:pt x="25029" y="9550"/>
                  </a:lnTo>
                  <a:lnTo>
                    <a:pt x="25187" y="9550"/>
                  </a:lnTo>
                  <a:lnTo>
                    <a:pt x="25187" y="8743"/>
                  </a:lnTo>
                  <a:close/>
                  <a:moveTo>
                    <a:pt x="25998" y="8914"/>
                  </a:moveTo>
                  <a:lnTo>
                    <a:pt x="25626" y="9629"/>
                  </a:lnTo>
                  <a:cubicBezTo>
                    <a:pt x="25658" y="9645"/>
                    <a:pt x="25686" y="9664"/>
                    <a:pt x="25715" y="9683"/>
                  </a:cubicBezTo>
                  <a:lnTo>
                    <a:pt x="26182" y="9029"/>
                  </a:lnTo>
                  <a:cubicBezTo>
                    <a:pt x="26125" y="8984"/>
                    <a:pt x="26061" y="8946"/>
                    <a:pt x="25998" y="8914"/>
                  </a:cubicBezTo>
                  <a:close/>
                  <a:moveTo>
                    <a:pt x="26715" y="9705"/>
                  </a:moveTo>
                  <a:lnTo>
                    <a:pt x="25966" y="10001"/>
                  </a:lnTo>
                  <a:cubicBezTo>
                    <a:pt x="25978" y="10036"/>
                    <a:pt x="25991" y="10067"/>
                    <a:pt x="25998" y="10102"/>
                  </a:cubicBezTo>
                  <a:lnTo>
                    <a:pt x="26782" y="9912"/>
                  </a:lnTo>
                  <a:cubicBezTo>
                    <a:pt x="26763" y="9842"/>
                    <a:pt x="26741" y="9772"/>
                    <a:pt x="26715" y="9705"/>
                  </a:cubicBezTo>
                  <a:close/>
                  <a:moveTo>
                    <a:pt x="25978" y="10509"/>
                  </a:moveTo>
                  <a:cubicBezTo>
                    <a:pt x="25969" y="10541"/>
                    <a:pt x="25953" y="10572"/>
                    <a:pt x="25937" y="10604"/>
                  </a:cubicBezTo>
                  <a:lnTo>
                    <a:pt x="26655" y="10973"/>
                  </a:lnTo>
                  <a:cubicBezTo>
                    <a:pt x="26687" y="10906"/>
                    <a:pt x="26715" y="10839"/>
                    <a:pt x="26741" y="10773"/>
                  </a:cubicBezTo>
                  <a:lnTo>
                    <a:pt x="25978" y="10509"/>
                  </a:lnTo>
                  <a:close/>
                  <a:moveTo>
                    <a:pt x="25658" y="10900"/>
                  </a:moveTo>
                  <a:cubicBezTo>
                    <a:pt x="25626" y="10916"/>
                    <a:pt x="25597" y="10931"/>
                    <a:pt x="25565" y="10944"/>
                  </a:cubicBezTo>
                  <a:lnTo>
                    <a:pt x="25864" y="11691"/>
                  </a:lnTo>
                  <a:cubicBezTo>
                    <a:pt x="25931" y="11662"/>
                    <a:pt x="25998" y="11630"/>
                    <a:pt x="26061" y="11595"/>
                  </a:cubicBezTo>
                  <a:lnTo>
                    <a:pt x="25658" y="10900"/>
                  </a:lnTo>
                  <a:close/>
                  <a:moveTo>
                    <a:pt x="0" y="10995"/>
                  </a:moveTo>
                  <a:lnTo>
                    <a:pt x="0" y="11802"/>
                  </a:lnTo>
                  <a:lnTo>
                    <a:pt x="162" y="11802"/>
                  </a:lnTo>
                  <a:lnTo>
                    <a:pt x="162" y="10995"/>
                  </a:lnTo>
                  <a:close/>
                  <a:moveTo>
                    <a:pt x="804" y="10995"/>
                  </a:moveTo>
                  <a:lnTo>
                    <a:pt x="804" y="11802"/>
                  </a:lnTo>
                  <a:lnTo>
                    <a:pt x="966" y="11802"/>
                  </a:lnTo>
                  <a:lnTo>
                    <a:pt x="966" y="10995"/>
                  </a:lnTo>
                  <a:close/>
                  <a:moveTo>
                    <a:pt x="1607" y="10995"/>
                  </a:moveTo>
                  <a:lnTo>
                    <a:pt x="1607" y="11802"/>
                  </a:lnTo>
                  <a:lnTo>
                    <a:pt x="1769" y="11802"/>
                  </a:lnTo>
                  <a:lnTo>
                    <a:pt x="1769" y="10995"/>
                  </a:lnTo>
                  <a:close/>
                  <a:moveTo>
                    <a:pt x="2411" y="10995"/>
                  </a:moveTo>
                  <a:lnTo>
                    <a:pt x="2411" y="11802"/>
                  </a:lnTo>
                  <a:lnTo>
                    <a:pt x="2573" y="11802"/>
                  </a:lnTo>
                  <a:lnTo>
                    <a:pt x="2573" y="10995"/>
                  </a:lnTo>
                  <a:close/>
                  <a:moveTo>
                    <a:pt x="3215" y="10995"/>
                  </a:moveTo>
                  <a:lnTo>
                    <a:pt x="3215" y="11802"/>
                  </a:lnTo>
                  <a:lnTo>
                    <a:pt x="3377" y="11802"/>
                  </a:lnTo>
                  <a:lnTo>
                    <a:pt x="3377" y="10995"/>
                  </a:lnTo>
                  <a:close/>
                  <a:moveTo>
                    <a:pt x="4018" y="10995"/>
                  </a:moveTo>
                  <a:lnTo>
                    <a:pt x="4018" y="11802"/>
                  </a:lnTo>
                  <a:lnTo>
                    <a:pt x="4180" y="11802"/>
                  </a:lnTo>
                  <a:lnTo>
                    <a:pt x="4180" y="10995"/>
                  </a:lnTo>
                  <a:close/>
                  <a:moveTo>
                    <a:pt x="4825" y="10995"/>
                  </a:moveTo>
                  <a:lnTo>
                    <a:pt x="4825" y="11802"/>
                  </a:lnTo>
                  <a:lnTo>
                    <a:pt x="4984" y="11802"/>
                  </a:lnTo>
                  <a:lnTo>
                    <a:pt x="4984" y="10995"/>
                  </a:lnTo>
                  <a:close/>
                  <a:moveTo>
                    <a:pt x="5629" y="10995"/>
                  </a:moveTo>
                  <a:lnTo>
                    <a:pt x="5629" y="11802"/>
                  </a:lnTo>
                  <a:lnTo>
                    <a:pt x="5788" y="11802"/>
                  </a:lnTo>
                  <a:lnTo>
                    <a:pt x="5788" y="10995"/>
                  </a:lnTo>
                  <a:close/>
                  <a:moveTo>
                    <a:pt x="6433" y="10995"/>
                  </a:moveTo>
                  <a:lnTo>
                    <a:pt x="6433" y="11802"/>
                  </a:lnTo>
                  <a:lnTo>
                    <a:pt x="6592" y="11802"/>
                  </a:lnTo>
                  <a:lnTo>
                    <a:pt x="6592" y="10995"/>
                  </a:lnTo>
                  <a:close/>
                  <a:moveTo>
                    <a:pt x="7236" y="10995"/>
                  </a:moveTo>
                  <a:lnTo>
                    <a:pt x="7236" y="11802"/>
                  </a:lnTo>
                  <a:lnTo>
                    <a:pt x="7395" y="11802"/>
                  </a:lnTo>
                  <a:lnTo>
                    <a:pt x="7395" y="10995"/>
                  </a:lnTo>
                  <a:close/>
                  <a:moveTo>
                    <a:pt x="8040" y="10995"/>
                  </a:moveTo>
                  <a:lnTo>
                    <a:pt x="8040" y="11802"/>
                  </a:lnTo>
                  <a:lnTo>
                    <a:pt x="8199" y="11802"/>
                  </a:lnTo>
                  <a:lnTo>
                    <a:pt x="8199" y="10995"/>
                  </a:lnTo>
                  <a:close/>
                  <a:moveTo>
                    <a:pt x="8844" y="10995"/>
                  </a:moveTo>
                  <a:lnTo>
                    <a:pt x="8844" y="11802"/>
                  </a:lnTo>
                  <a:lnTo>
                    <a:pt x="9003" y="11802"/>
                  </a:lnTo>
                  <a:lnTo>
                    <a:pt x="9003" y="10995"/>
                  </a:lnTo>
                  <a:close/>
                  <a:moveTo>
                    <a:pt x="9647" y="10995"/>
                  </a:moveTo>
                  <a:lnTo>
                    <a:pt x="9647" y="11802"/>
                  </a:lnTo>
                  <a:lnTo>
                    <a:pt x="9806" y="11802"/>
                  </a:lnTo>
                  <a:lnTo>
                    <a:pt x="9806" y="10995"/>
                  </a:lnTo>
                  <a:close/>
                  <a:moveTo>
                    <a:pt x="10451" y="10995"/>
                  </a:moveTo>
                  <a:lnTo>
                    <a:pt x="10451" y="11802"/>
                  </a:lnTo>
                  <a:lnTo>
                    <a:pt x="10613" y="11802"/>
                  </a:lnTo>
                  <a:lnTo>
                    <a:pt x="10613" y="10995"/>
                  </a:lnTo>
                  <a:close/>
                  <a:moveTo>
                    <a:pt x="11255" y="10995"/>
                  </a:moveTo>
                  <a:lnTo>
                    <a:pt x="11255" y="11802"/>
                  </a:lnTo>
                  <a:lnTo>
                    <a:pt x="11417" y="11802"/>
                  </a:lnTo>
                  <a:lnTo>
                    <a:pt x="11417" y="10995"/>
                  </a:lnTo>
                  <a:close/>
                  <a:moveTo>
                    <a:pt x="12058" y="10995"/>
                  </a:moveTo>
                  <a:lnTo>
                    <a:pt x="12058" y="11802"/>
                  </a:lnTo>
                  <a:lnTo>
                    <a:pt x="12220" y="11802"/>
                  </a:lnTo>
                  <a:lnTo>
                    <a:pt x="12220" y="10995"/>
                  </a:lnTo>
                  <a:close/>
                  <a:moveTo>
                    <a:pt x="12862" y="10995"/>
                  </a:moveTo>
                  <a:lnTo>
                    <a:pt x="12862" y="11802"/>
                  </a:lnTo>
                  <a:lnTo>
                    <a:pt x="13024" y="11802"/>
                  </a:lnTo>
                  <a:lnTo>
                    <a:pt x="13024" y="10995"/>
                  </a:lnTo>
                  <a:close/>
                  <a:moveTo>
                    <a:pt x="13666" y="10995"/>
                  </a:moveTo>
                  <a:lnTo>
                    <a:pt x="13666" y="11802"/>
                  </a:lnTo>
                  <a:lnTo>
                    <a:pt x="13828" y="11802"/>
                  </a:lnTo>
                  <a:lnTo>
                    <a:pt x="13828" y="10995"/>
                  </a:lnTo>
                  <a:close/>
                  <a:moveTo>
                    <a:pt x="14470" y="10995"/>
                  </a:moveTo>
                  <a:lnTo>
                    <a:pt x="14470" y="11802"/>
                  </a:lnTo>
                  <a:lnTo>
                    <a:pt x="14632" y="11802"/>
                  </a:lnTo>
                  <a:lnTo>
                    <a:pt x="14632" y="10995"/>
                  </a:lnTo>
                  <a:close/>
                  <a:moveTo>
                    <a:pt x="15273" y="10995"/>
                  </a:moveTo>
                  <a:lnTo>
                    <a:pt x="15273" y="11802"/>
                  </a:lnTo>
                  <a:lnTo>
                    <a:pt x="15435" y="11802"/>
                  </a:lnTo>
                  <a:lnTo>
                    <a:pt x="15435" y="10995"/>
                  </a:lnTo>
                  <a:close/>
                  <a:moveTo>
                    <a:pt x="16077" y="10995"/>
                  </a:moveTo>
                  <a:lnTo>
                    <a:pt x="16077" y="11802"/>
                  </a:lnTo>
                  <a:lnTo>
                    <a:pt x="16239" y="11802"/>
                  </a:lnTo>
                  <a:lnTo>
                    <a:pt x="16239" y="10995"/>
                  </a:lnTo>
                  <a:close/>
                  <a:moveTo>
                    <a:pt x="16881" y="10995"/>
                  </a:moveTo>
                  <a:lnTo>
                    <a:pt x="16881" y="11802"/>
                  </a:lnTo>
                  <a:lnTo>
                    <a:pt x="17043" y="11802"/>
                  </a:lnTo>
                  <a:lnTo>
                    <a:pt x="17043" y="10995"/>
                  </a:lnTo>
                  <a:close/>
                  <a:moveTo>
                    <a:pt x="17684" y="10995"/>
                  </a:moveTo>
                  <a:lnTo>
                    <a:pt x="17684" y="11802"/>
                  </a:lnTo>
                  <a:lnTo>
                    <a:pt x="17846" y="11802"/>
                  </a:lnTo>
                  <a:lnTo>
                    <a:pt x="17846" y="10995"/>
                  </a:lnTo>
                  <a:close/>
                  <a:moveTo>
                    <a:pt x="18491" y="10995"/>
                  </a:moveTo>
                  <a:lnTo>
                    <a:pt x="18491" y="11802"/>
                  </a:lnTo>
                  <a:lnTo>
                    <a:pt x="18650" y="11802"/>
                  </a:lnTo>
                  <a:lnTo>
                    <a:pt x="18650" y="10995"/>
                  </a:lnTo>
                  <a:close/>
                  <a:moveTo>
                    <a:pt x="19295" y="10995"/>
                  </a:moveTo>
                  <a:lnTo>
                    <a:pt x="19295" y="11802"/>
                  </a:lnTo>
                  <a:lnTo>
                    <a:pt x="19454" y="11802"/>
                  </a:lnTo>
                  <a:lnTo>
                    <a:pt x="19454" y="10995"/>
                  </a:lnTo>
                  <a:close/>
                  <a:moveTo>
                    <a:pt x="20099" y="10995"/>
                  </a:moveTo>
                  <a:lnTo>
                    <a:pt x="20099" y="11802"/>
                  </a:lnTo>
                  <a:lnTo>
                    <a:pt x="20257" y="11802"/>
                  </a:lnTo>
                  <a:lnTo>
                    <a:pt x="20257" y="10995"/>
                  </a:lnTo>
                  <a:close/>
                  <a:moveTo>
                    <a:pt x="20902" y="10995"/>
                  </a:moveTo>
                  <a:lnTo>
                    <a:pt x="20902" y="11802"/>
                  </a:lnTo>
                  <a:lnTo>
                    <a:pt x="21061" y="11802"/>
                  </a:lnTo>
                  <a:lnTo>
                    <a:pt x="21061" y="10995"/>
                  </a:lnTo>
                  <a:close/>
                  <a:moveTo>
                    <a:pt x="21706" y="10995"/>
                  </a:moveTo>
                  <a:lnTo>
                    <a:pt x="21706" y="11802"/>
                  </a:lnTo>
                  <a:lnTo>
                    <a:pt x="21865" y="11802"/>
                  </a:lnTo>
                  <a:lnTo>
                    <a:pt x="21865" y="10995"/>
                  </a:lnTo>
                  <a:close/>
                  <a:moveTo>
                    <a:pt x="22510" y="10995"/>
                  </a:moveTo>
                  <a:lnTo>
                    <a:pt x="22510" y="11802"/>
                  </a:lnTo>
                  <a:lnTo>
                    <a:pt x="22672" y="11802"/>
                  </a:lnTo>
                  <a:lnTo>
                    <a:pt x="22672" y="10995"/>
                  </a:lnTo>
                  <a:close/>
                  <a:moveTo>
                    <a:pt x="23313" y="10995"/>
                  </a:moveTo>
                  <a:lnTo>
                    <a:pt x="23313" y="11802"/>
                  </a:lnTo>
                  <a:lnTo>
                    <a:pt x="23475" y="11802"/>
                  </a:lnTo>
                  <a:lnTo>
                    <a:pt x="23475" y="10995"/>
                  </a:lnTo>
                  <a:close/>
                  <a:moveTo>
                    <a:pt x="24117" y="10995"/>
                  </a:moveTo>
                  <a:lnTo>
                    <a:pt x="24117" y="11802"/>
                  </a:lnTo>
                  <a:lnTo>
                    <a:pt x="24279" y="11802"/>
                  </a:lnTo>
                  <a:lnTo>
                    <a:pt x="24279" y="10995"/>
                  </a:lnTo>
                  <a:close/>
                  <a:moveTo>
                    <a:pt x="24921" y="10995"/>
                  </a:moveTo>
                  <a:lnTo>
                    <a:pt x="24921" y="11802"/>
                  </a:lnTo>
                  <a:lnTo>
                    <a:pt x="25083" y="11802"/>
                  </a:lnTo>
                  <a:lnTo>
                    <a:pt x="25083" y="10995"/>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9"/>
            <p:cNvSpPr/>
            <p:nvPr/>
          </p:nvSpPr>
          <p:spPr>
            <a:xfrm>
              <a:off x="7777678" y="4317597"/>
              <a:ext cx="62444" cy="6250"/>
            </a:xfrm>
            <a:custGeom>
              <a:avLst/>
              <a:gdLst/>
              <a:ahLst/>
              <a:cxnLst/>
              <a:rect l="l" t="t" r="r" b="b"/>
              <a:pathLst>
                <a:path w="808" h="80" extrusionOk="0">
                  <a:moveTo>
                    <a:pt x="1" y="1"/>
                  </a:moveTo>
                  <a:lnTo>
                    <a:pt x="1" y="80"/>
                  </a:lnTo>
                  <a:lnTo>
                    <a:pt x="807" y="80"/>
                  </a:lnTo>
                  <a:lnTo>
                    <a:pt x="807"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9"/>
            <p:cNvSpPr/>
            <p:nvPr/>
          </p:nvSpPr>
          <p:spPr>
            <a:xfrm>
              <a:off x="6962077" y="4257052"/>
              <a:ext cx="1762737" cy="592950"/>
            </a:xfrm>
            <a:custGeom>
              <a:avLst/>
              <a:gdLst/>
              <a:ahLst/>
              <a:cxnLst/>
              <a:rect l="l" t="t" r="r" b="b"/>
              <a:pathLst>
                <a:path w="22809" h="7590" extrusionOk="0">
                  <a:moveTo>
                    <a:pt x="21522" y="1287"/>
                  </a:moveTo>
                  <a:lnTo>
                    <a:pt x="21522" y="6300"/>
                  </a:lnTo>
                  <a:lnTo>
                    <a:pt x="1291" y="6300"/>
                  </a:lnTo>
                  <a:lnTo>
                    <a:pt x="1291" y="1287"/>
                  </a:lnTo>
                  <a:close/>
                  <a:moveTo>
                    <a:pt x="1" y="0"/>
                  </a:moveTo>
                  <a:lnTo>
                    <a:pt x="1" y="7589"/>
                  </a:lnTo>
                  <a:lnTo>
                    <a:pt x="22809" y="7589"/>
                  </a:lnTo>
                  <a:lnTo>
                    <a:pt x="22809"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9"/>
            <p:cNvSpPr/>
            <p:nvPr/>
          </p:nvSpPr>
          <p:spPr>
            <a:xfrm>
              <a:off x="6761056" y="3238816"/>
              <a:ext cx="2165069" cy="1068481"/>
            </a:xfrm>
            <a:custGeom>
              <a:avLst/>
              <a:gdLst/>
              <a:ahLst/>
              <a:cxnLst/>
              <a:rect l="l" t="t" r="r" b="b"/>
              <a:pathLst>
                <a:path w="28015" h="13677" extrusionOk="0">
                  <a:moveTo>
                    <a:pt x="4609" y="1"/>
                  </a:moveTo>
                  <a:lnTo>
                    <a:pt x="0" y="13676"/>
                  </a:lnTo>
                  <a:lnTo>
                    <a:pt x="28015" y="13676"/>
                  </a:lnTo>
                  <a:lnTo>
                    <a:pt x="23406"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9"/>
            <p:cNvSpPr/>
            <p:nvPr/>
          </p:nvSpPr>
          <p:spPr>
            <a:xfrm>
              <a:off x="7098873" y="3266862"/>
              <a:ext cx="484407" cy="233899"/>
            </a:xfrm>
            <a:custGeom>
              <a:avLst/>
              <a:gdLst/>
              <a:ahLst/>
              <a:cxnLst/>
              <a:rect l="l" t="t" r="r" b="b"/>
              <a:pathLst>
                <a:path w="6268" h="2994" extrusionOk="0">
                  <a:moveTo>
                    <a:pt x="1398" y="1"/>
                  </a:moveTo>
                  <a:cubicBezTo>
                    <a:pt x="1118" y="1"/>
                    <a:pt x="855" y="106"/>
                    <a:pt x="782" y="242"/>
                  </a:cubicBezTo>
                  <a:cubicBezTo>
                    <a:pt x="775" y="252"/>
                    <a:pt x="769" y="264"/>
                    <a:pt x="766" y="274"/>
                  </a:cubicBezTo>
                  <a:lnTo>
                    <a:pt x="22" y="2666"/>
                  </a:lnTo>
                  <a:cubicBezTo>
                    <a:pt x="0" y="2736"/>
                    <a:pt x="22" y="2803"/>
                    <a:pt x="76" y="2857"/>
                  </a:cubicBezTo>
                  <a:cubicBezTo>
                    <a:pt x="159" y="2939"/>
                    <a:pt x="321" y="2993"/>
                    <a:pt x="524" y="2993"/>
                  </a:cubicBezTo>
                  <a:lnTo>
                    <a:pt x="5340" y="2993"/>
                  </a:lnTo>
                  <a:cubicBezTo>
                    <a:pt x="5543" y="2993"/>
                    <a:pt x="5731" y="2939"/>
                    <a:pt x="5848" y="2857"/>
                  </a:cubicBezTo>
                  <a:cubicBezTo>
                    <a:pt x="5928" y="2803"/>
                    <a:pt x="5975" y="2736"/>
                    <a:pt x="5985" y="2666"/>
                  </a:cubicBezTo>
                  <a:lnTo>
                    <a:pt x="6268" y="274"/>
                  </a:lnTo>
                  <a:cubicBezTo>
                    <a:pt x="6268" y="264"/>
                    <a:pt x="6268" y="252"/>
                    <a:pt x="6265" y="242"/>
                  </a:cubicBezTo>
                  <a:cubicBezTo>
                    <a:pt x="6252" y="106"/>
                    <a:pt x="6033" y="1"/>
                    <a:pt x="575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9"/>
            <p:cNvSpPr/>
            <p:nvPr/>
          </p:nvSpPr>
          <p:spPr>
            <a:xfrm>
              <a:off x="6999638" y="3528413"/>
              <a:ext cx="553188" cy="296397"/>
            </a:xfrm>
            <a:custGeom>
              <a:avLst/>
              <a:gdLst/>
              <a:ahLst/>
              <a:cxnLst/>
              <a:rect l="l" t="t" r="r" b="b"/>
              <a:pathLst>
                <a:path w="7158" h="3794" extrusionOk="0">
                  <a:moveTo>
                    <a:pt x="1704" y="1"/>
                  </a:moveTo>
                  <a:cubicBezTo>
                    <a:pt x="1548" y="1"/>
                    <a:pt x="1395" y="33"/>
                    <a:pt x="1272" y="90"/>
                  </a:cubicBezTo>
                  <a:cubicBezTo>
                    <a:pt x="1125" y="150"/>
                    <a:pt x="1021" y="242"/>
                    <a:pt x="986" y="344"/>
                  </a:cubicBezTo>
                  <a:lnTo>
                    <a:pt x="45" y="3374"/>
                  </a:lnTo>
                  <a:cubicBezTo>
                    <a:pt x="1" y="3517"/>
                    <a:pt x="80" y="3645"/>
                    <a:pt x="236" y="3721"/>
                  </a:cubicBezTo>
                  <a:cubicBezTo>
                    <a:pt x="331" y="3768"/>
                    <a:pt x="455" y="3794"/>
                    <a:pt x="598" y="3794"/>
                  </a:cubicBezTo>
                  <a:lnTo>
                    <a:pt x="6056" y="3794"/>
                  </a:lnTo>
                  <a:cubicBezTo>
                    <a:pt x="6195" y="3794"/>
                    <a:pt x="6332" y="3768"/>
                    <a:pt x="6449" y="3721"/>
                  </a:cubicBezTo>
                  <a:cubicBezTo>
                    <a:pt x="6637" y="3645"/>
                    <a:pt x="6770" y="3517"/>
                    <a:pt x="6789" y="3374"/>
                  </a:cubicBezTo>
                  <a:lnTo>
                    <a:pt x="7145" y="344"/>
                  </a:lnTo>
                  <a:cubicBezTo>
                    <a:pt x="7158" y="242"/>
                    <a:pt x="7091" y="150"/>
                    <a:pt x="6974" y="90"/>
                  </a:cubicBezTo>
                  <a:cubicBezTo>
                    <a:pt x="6872" y="33"/>
                    <a:pt x="6732" y="1"/>
                    <a:pt x="657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9"/>
            <p:cNvSpPr/>
            <p:nvPr/>
          </p:nvSpPr>
          <p:spPr>
            <a:xfrm>
              <a:off x="6874203" y="3860273"/>
              <a:ext cx="638894" cy="387956"/>
            </a:xfrm>
            <a:custGeom>
              <a:avLst/>
              <a:gdLst/>
              <a:ahLst/>
              <a:cxnLst/>
              <a:rect l="l" t="t" r="r" b="b"/>
              <a:pathLst>
                <a:path w="8267" h="4966" extrusionOk="0">
                  <a:moveTo>
                    <a:pt x="2088" y="0"/>
                  </a:moveTo>
                  <a:cubicBezTo>
                    <a:pt x="1830" y="0"/>
                    <a:pt x="1579" y="92"/>
                    <a:pt x="1417" y="226"/>
                  </a:cubicBezTo>
                  <a:cubicBezTo>
                    <a:pt x="1338" y="289"/>
                    <a:pt x="1284" y="365"/>
                    <a:pt x="1259" y="445"/>
                  </a:cubicBezTo>
                  <a:lnTo>
                    <a:pt x="26" y="4406"/>
                  </a:lnTo>
                  <a:cubicBezTo>
                    <a:pt x="13" y="4444"/>
                    <a:pt x="7" y="4482"/>
                    <a:pt x="7" y="4520"/>
                  </a:cubicBezTo>
                  <a:cubicBezTo>
                    <a:pt x="1" y="4771"/>
                    <a:pt x="261" y="4965"/>
                    <a:pt x="639" y="4965"/>
                  </a:cubicBezTo>
                  <a:lnTo>
                    <a:pt x="6932" y="4965"/>
                  </a:lnTo>
                  <a:cubicBezTo>
                    <a:pt x="7313" y="4965"/>
                    <a:pt x="7653" y="4771"/>
                    <a:pt x="7758" y="4520"/>
                  </a:cubicBezTo>
                  <a:cubicBezTo>
                    <a:pt x="7774" y="4482"/>
                    <a:pt x="7783" y="4444"/>
                    <a:pt x="7787" y="4406"/>
                  </a:cubicBezTo>
                  <a:lnTo>
                    <a:pt x="8257" y="445"/>
                  </a:lnTo>
                  <a:cubicBezTo>
                    <a:pt x="8266" y="365"/>
                    <a:pt x="8241" y="289"/>
                    <a:pt x="8190" y="226"/>
                  </a:cubicBezTo>
                  <a:cubicBezTo>
                    <a:pt x="8088" y="92"/>
                    <a:pt x="7872" y="0"/>
                    <a:pt x="7615"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9"/>
            <p:cNvSpPr/>
            <p:nvPr/>
          </p:nvSpPr>
          <p:spPr>
            <a:xfrm>
              <a:off x="7612672" y="3266862"/>
              <a:ext cx="461918" cy="233899"/>
            </a:xfrm>
            <a:custGeom>
              <a:avLst/>
              <a:gdLst/>
              <a:ahLst/>
              <a:cxnLst/>
              <a:rect l="l" t="t" r="r" b="b"/>
              <a:pathLst>
                <a:path w="5977" h="2994" extrusionOk="0">
                  <a:moveTo>
                    <a:pt x="811" y="1"/>
                  </a:moveTo>
                  <a:cubicBezTo>
                    <a:pt x="531" y="1"/>
                    <a:pt x="290" y="106"/>
                    <a:pt x="245" y="242"/>
                  </a:cubicBezTo>
                  <a:cubicBezTo>
                    <a:pt x="242" y="252"/>
                    <a:pt x="239" y="264"/>
                    <a:pt x="239" y="274"/>
                  </a:cubicBezTo>
                  <a:lnTo>
                    <a:pt x="7" y="2666"/>
                  </a:lnTo>
                  <a:cubicBezTo>
                    <a:pt x="1" y="2736"/>
                    <a:pt x="36" y="2803"/>
                    <a:pt x="99" y="2857"/>
                  </a:cubicBezTo>
                  <a:cubicBezTo>
                    <a:pt x="201" y="2939"/>
                    <a:pt x="376" y="2993"/>
                    <a:pt x="579" y="2993"/>
                  </a:cubicBezTo>
                  <a:lnTo>
                    <a:pt x="5398" y="2993"/>
                  </a:lnTo>
                  <a:cubicBezTo>
                    <a:pt x="5598" y="2993"/>
                    <a:pt x="5773" y="2939"/>
                    <a:pt x="5874" y="2857"/>
                  </a:cubicBezTo>
                  <a:cubicBezTo>
                    <a:pt x="5941" y="2803"/>
                    <a:pt x="5976" y="2736"/>
                    <a:pt x="5970" y="2666"/>
                  </a:cubicBezTo>
                  <a:lnTo>
                    <a:pt x="5738" y="274"/>
                  </a:lnTo>
                  <a:cubicBezTo>
                    <a:pt x="5738" y="264"/>
                    <a:pt x="5735" y="252"/>
                    <a:pt x="5732" y="242"/>
                  </a:cubicBezTo>
                  <a:cubicBezTo>
                    <a:pt x="5687" y="106"/>
                    <a:pt x="5446" y="1"/>
                    <a:pt x="516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9"/>
            <p:cNvSpPr/>
            <p:nvPr/>
          </p:nvSpPr>
          <p:spPr>
            <a:xfrm>
              <a:off x="7581757" y="3528413"/>
              <a:ext cx="523512" cy="296397"/>
            </a:xfrm>
            <a:custGeom>
              <a:avLst/>
              <a:gdLst/>
              <a:ahLst/>
              <a:cxnLst/>
              <a:rect l="l" t="t" r="r" b="b"/>
              <a:pathLst>
                <a:path w="6774" h="3794" extrusionOk="0">
                  <a:moveTo>
                    <a:pt x="954" y="1"/>
                  </a:moveTo>
                  <a:cubicBezTo>
                    <a:pt x="795" y="1"/>
                    <a:pt x="649" y="33"/>
                    <a:pt x="537" y="90"/>
                  </a:cubicBezTo>
                  <a:cubicBezTo>
                    <a:pt x="404" y="150"/>
                    <a:pt x="318" y="242"/>
                    <a:pt x="309" y="344"/>
                  </a:cubicBezTo>
                  <a:lnTo>
                    <a:pt x="17" y="3374"/>
                  </a:lnTo>
                  <a:cubicBezTo>
                    <a:pt x="1" y="3517"/>
                    <a:pt x="109" y="3645"/>
                    <a:pt x="283" y="3721"/>
                  </a:cubicBezTo>
                  <a:cubicBezTo>
                    <a:pt x="388" y="3768"/>
                    <a:pt x="518" y="3794"/>
                    <a:pt x="661" y="3794"/>
                  </a:cubicBezTo>
                  <a:lnTo>
                    <a:pt x="6116" y="3794"/>
                  </a:lnTo>
                  <a:cubicBezTo>
                    <a:pt x="6259" y="3794"/>
                    <a:pt x="6389" y="3768"/>
                    <a:pt x="6494" y="3721"/>
                  </a:cubicBezTo>
                  <a:cubicBezTo>
                    <a:pt x="6668" y="3645"/>
                    <a:pt x="6773" y="3517"/>
                    <a:pt x="6760" y="3374"/>
                  </a:cubicBezTo>
                  <a:lnTo>
                    <a:pt x="6468" y="344"/>
                  </a:lnTo>
                  <a:cubicBezTo>
                    <a:pt x="6459" y="242"/>
                    <a:pt x="6373" y="150"/>
                    <a:pt x="6240" y="90"/>
                  </a:cubicBezTo>
                  <a:cubicBezTo>
                    <a:pt x="6128" y="33"/>
                    <a:pt x="5982" y="1"/>
                    <a:pt x="582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9"/>
            <p:cNvSpPr/>
            <p:nvPr/>
          </p:nvSpPr>
          <p:spPr>
            <a:xfrm>
              <a:off x="7543191" y="3860273"/>
              <a:ext cx="600871" cy="387956"/>
            </a:xfrm>
            <a:custGeom>
              <a:avLst/>
              <a:gdLst/>
              <a:ahLst/>
              <a:cxnLst/>
              <a:rect l="l" t="t" r="r" b="b"/>
              <a:pathLst>
                <a:path w="7775" h="4966" extrusionOk="0">
                  <a:moveTo>
                    <a:pt x="1125" y="0"/>
                  </a:moveTo>
                  <a:cubicBezTo>
                    <a:pt x="865" y="0"/>
                    <a:pt x="633" y="92"/>
                    <a:pt x="500" y="226"/>
                  </a:cubicBezTo>
                  <a:cubicBezTo>
                    <a:pt x="436" y="289"/>
                    <a:pt x="395" y="365"/>
                    <a:pt x="388" y="445"/>
                  </a:cubicBezTo>
                  <a:lnTo>
                    <a:pt x="4" y="4406"/>
                  </a:lnTo>
                  <a:cubicBezTo>
                    <a:pt x="1" y="4444"/>
                    <a:pt x="4" y="4482"/>
                    <a:pt x="10" y="4520"/>
                  </a:cubicBezTo>
                  <a:cubicBezTo>
                    <a:pt x="61" y="4771"/>
                    <a:pt x="360" y="4965"/>
                    <a:pt x="741" y="4965"/>
                  </a:cubicBezTo>
                  <a:lnTo>
                    <a:pt x="7034" y="4965"/>
                  </a:lnTo>
                  <a:cubicBezTo>
                    <a:pt x="7412" y="4965"/>
                    <a:pt x="7714" y="4771"/>
                    <a:pt x="7761" y="4520"/>
                  </a:cubicBezTo>
                  <a:cubicBezTo>
                    <a:pt x="7771" y="4482"/>
                    <a:pt x="7774" y="4444"/>
                    <a:pt x="7768" y="4406"/>
                  </a:cubicBezTo>
                  <a:lnTo>
                    <a:pt x="7387" y="445"/>
                  </a:lnTo>
                  <a:cubicBezTo>
                    <a:pt x="7380" y="365"/>
                    <a:pt x="7339" y="289"/>
                    <a:pt x="7272" y="226"/>
                  </a:cubicBezTo>
                  <a:cubicBezTo>
                    <a:pt x="7142" y="92"/>
                    <a:pt x="6907" y="0"/>
                    <a:pt x="6650"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9"/>
            <p:cNvSpPr/>
            <p:nvPr/>
          </p:nvSpPr>
          <p:spPr>
            <a:xfrm>
              <a:off x="8103748" y="3266862"/>
              <a:ext cx="484639" cy="233899"/>
            </a:xfrm>
            <a:custGeom>
              <a:avLst/>
              <a:gdLst/>
              <a:ahLst/>
              <a:cxnLst/>
              <a:rect l="l" t="t" r="r" b="b"/>
              <a:pathLst>
                <a:path w="6271" h="2994" extrusionOk="0">
                  <a:moveTo>
                    <a:pt x="518" y="1"/>
                  </a:moveTo>
                  <a:cubicBezTo>
                    <a:pt x="238" y="1"/>
                    <a:pt x="19" y="106"/>
                    <a:pt x="3" y="242"/>
                  </a:cubicBezTo>
                  <a:cubicBezTo>
                    <a:pt x="0" y="252"/>
                    <a:pt x="0" y="264"/>
                    <a:pt x="3" y="274"/>
                  </a:cubicBezTo>
                  <a:lnTo>
                    <a:pt x="286" y="2666"/>
                  </a:lnTo>
                  <a:cubicBezTo>
                    <a:pt x="292" y="2736"/>
                    <a:pt x="343" y="2803"/>
                    <a:pt x="419" y="2857"/>
                  </a:cubicBezTo>
                  <a:cubicBezTo>
                    <a:pt x="540" y="2939"/>
                    <a:pt x="728" y="2993"/>
                    <a:pt x="928" y="2993"/>
                  </a:cubicBezTo>
                  <a:lnTo>
                    <a:pt x="5747" y="2993"/>
                  </a:lnTo>
                  <a:cubicBezTo>
                    <a:pt x="5950" y="2993"/>
                    <a:pt x="6112" y="2939"/>
                    <a:pt x="6195" y="2857"/>
                  </a:cubicBezTo>
                  <a:cubicBezTo>
                    <a:pt x="6249" y="2803"/>
                    <a:pt x="6271" y="2736"/>
                    <a:pt x="6249" y="2666"/>
                  </a:cubicBezTo>
                  <a:lnTo>
                    <a:pt x="5505" y="274"/>
                  </a:lnTo>
                  <a:cubicBezTo>
                    <a:pt x="5502" y="264"/>
                    <a:pt x="5496" y="252"/>
                    <a:pt x="5489" y="242"/>
                  </a:cubicBezTo>
                  <a:cubicBezTo>
                    <a:pt x="5416" y="106"/>
                    <a:pt x="5153" y="1"/>
                    <a:pt x="487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9"/>
            <p:cNvSpPr/>
            <p:nvPr/>
          </p:nvSpPr>
          <p:spPr>
            <a:xfrm>
              <a:off x="8134198" y="3528413"/>
              <a:ext cx="553420" cy="296397"/>
            </a:xfrm>
            <a:custGeom>
              <a:avLst/>
              <a:gdLst/>
              <a:ahLst/>
              <a:cxnLst/>
              <a:rect l="l" t="t" r="r" b="b"/>
              <a:pathLst>
                <a:path w="7161" h="3794" extrusionOk="0">
                  <a:moveTo>
                    <a:pt x="585" y="1"/>
                  </a:moveTo>
                  <a:cubicBezTo>
                    <a:pt x="426" y="1"/>
                    <a:pt x="289" y="33"/>
                    <a:pt x="187" y="90"/>
                  </a:cubicBezTo>
                  <a:cubicBezTo>
                    <a:pt x="67" y="150"/>
                    <a:pt x="0" y="242"/>
                    <a:pt x="13" y="344"/>
                  </a:cubicBezTo>
                  <a:lnTo>
                    <a:pt x="372" y="3374"/>
                  </a:lnTo>
                  <a:cubicBezTo>
                    <a:pt x="388" y="3517"/>
                    <a:pt x="521" y="3645"/>
                    <a:pt x="712" y="3721"/>
                  </a:cubicBezTo>
                  <a:cubicBezTo>
                    <a:pt x="829" y="3768"/>
                    <a:pt x="963" y="3794"/>
                    <a:pt x="1106" y="3794"/>
                  </a:cubicBezTo>
                  <a:lnTo>
                    <a:pt x="6563" y="3794"/>
                  </a:lnTo>
                  <a:cubicBezTo>
                    <a:pt x="6703" y="3794"/>
                    <a:pt x="6830" y="3768"/>
                    <a:pt x="6925" y="3721"/>
                  </a:cubicBezTo>
                  <a:cubicBezTo>
                    <a:pt x="7081" y="3645"/>
                    <a:pt x="7160" y="3517"/>
                    <a:pt x="7116" y="3374"/>
                  </a:cubicBezTo>
                  <a:lnTo>
                    <a:pt x="6172" y="344"/>
                  </a:lnTo>
                  <a:cubicBezTo>
                    <a:pt x="6140" y="242"/>
                    <a:pt x="6036" y="150"/>
                    <a:pt x="5890" y="90"/>
                  </a:cubicBezTo>
                  <a:cubicBezTo>
                    <a:pt x="5766" y="33"/>
                    <a:pt x="5613" y="1"/>
                    <a:pt x="5454"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9"/>
            <p:cNvSpPr/>
            <p:nvPr/>
          </p:nvSpPr>
          <p:spPr>
            <a:xfrm>
              <a:off x="8174155" y="3860273"/>
              <a:ext cx="638894" cy="387956"/>
            </a:xfrm>
            <a:custGeom>
              <a:avLst/>
              <a:gdLst/>
              <a:ahLst/>
              <a:cxnLst/>
              <a:rect l="l" t="t" r="r" b="b"/>
              <a:pathLst>
                <a:path w="8267" h="4966" extrusionOk="0">
                  <a:moveTo>
                    <a:pt x="652" y="0"/>
                  </a:moveTo>
                  <a:cubicBezTo>
                    <a:pt x="395" y="0"/>
                    <a:pt x="179" y="92"/>
                    <a:pt x="77" y="226"/>
                  </a:cubicBezTo>
                  <a:cubicBezTo>
                    <a:pt x="26" y="289"/>
                    <a:pt x="1" y="365"/>
                    <a:pt x="10" y="445"/>
                  </a:cubicBezTo>
                  <a:lnTo>
                    <a:pt x="477" y="4406"/>
                  </a:lnTo>
                  <a:cubicBezTo>
                    <a:pt x="484" y="4444"/>
                    <a:pt x="493" y="4482"/>
                    <a:pt x="509" y="4520"/>
                  </a:cubicBezTo>
                  <a:cubicBezTo>
                    <a:pt x="614" y="4771"/>
                    <a:pt x="954" y="4965"/>
                    <a:pt x="1335" y="4965"/>
                  </a:cubicBezTo>
                  <a:lnTo>
                    <a:pt x="7625" y="4965"/>
                  </a:lnTo>
                  <a:cubicBezTo>
                    <a:pt x="8006" y="4965"/>
                    <a:pt x="8266" y="4771"/>
                    <a:pt x="8260" y="4520"/>
                  </a:cubicBezTo>
                  <a:cubicBezTo>
                    <a:pt x="8260" y="4482"/>
                    <a:pt x="8254" y="4444"/>
                    <a:pt x="8241" y="4406"/>
                  </a:cubicBezTo>
                  <a:lnTo>
                    <a:pt x="7008" y="445"/>
                  </a:lnTo>
                  <a:cubicBezTo>
                    <a:pt x="6983" y="365"/>
                    <a:pt x="6929" y="289"/>
                    <a:pt x="6850" y="226"/>
                  </a:cubicBezTo>
                  <a:cubicBezTo>
                    <a:pt x="6688" y="92"/>
                    <a:pt x="6437" y="0"/>
                    <a:pt x="6176"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9"/>
            <p:cNvSpPr/>
            <p:nvPr/>
          </p:nvSpPr>
          <p:spPr>
            <a:xfrm>
              <a:off x="7631607" y="3284283"/>
              <a:ext cx="424049" cy="3047"/>
            </a:xfrm>
            <a:custGeom>
              <a:avLst/>
              <a:gdLst/>
              <a:ahLst/>
              <a:cxnLst/>
              <a:rect l="l" t="t" r="r" b="b"/>
              <a:pathLst>
                <a:path w="5487" h="39" extrusionOk="0">
                  <a:moveTo>
                    <a:pt x="0" y="0"/>
                  </a:moveTo>
                  <a:lnTo>
                    <a:pt x="0" y="38"/>
                  </a:lnTo>
                  <a:lnTo>
                    <a:pt x="5487" y="38"/>
                  </a:lnTo>
                  <a:lnTo>
                    <a:pt x="54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9"/>
            <p:cNvSpPr/>
            <p:nvPr/>
          </p:nvSpPr>
          <p:spPr>
            <a:xfrm>
              <a:off x="8103980" y="3284283"/>
              <a:ext cx="424049" cy="3047"/>
            </a:xfrm>
            <a:custGeom>
              <a:avLst/>
              <a:gdLst/>
              <a:ahLst/>
              <a:cxnLst/>
              <a:rect l="l" t="t" r="r" b="b"/>
              <a:pathLst>
                <a:path w="5487" h="39" extrusionOk="0">
                  <a:moveTo>
                    <a:pt x="0" y="0"/>
                  </a:moveTo>
                  <a:lnTo>
                    <a:pt x="0" y="38"/>
                  </a:lnTo>
                  <a:lnTo>
                    <a:pt x="5486" y="38"/>
                  </a:lnTo>
                  <a:lnTo>
                    <a:pt x="54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9"/>
            <p:cNvSpPr/>
            <p:nvPr/>
          </p:nvSpPr>
          <p:spPr>
            <a:xfrm>
              <a:off x="7159234" y="3284283"/>
              <a:ext cx="423817" cy="3047"/>
            </a:xfrm>
            <a:custGeom>
              <a:avLst/>
              <a:gdLst/>
              <a:ahLst/>
              <a:cxnLst/>
              <a:rect l="l" t="t" r="r" b="b"/>
              <a:pathLst>
                <a:path w="5484" h="39" extrusionOk="0">
                  <a:moveTo>
                    <a:pt x="1" y="0"/>
                  </a:moveTo>
                  <a:lnTo>
                    <a:pt x="1" y="38"/>
                  </a:lnTo>
                  <a:lnTo>
                    <a:pt x="5484" y="38"/>
                  </a:lnTo>
                  <a:lnTo>
                    <a:pt x="54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9"/>
            <p:cNvSpPr/>
            <p:nvPr/>
          </p:nvSpPr>
          <p:spPr>
            <a:xfrm>
              <a:off x="7629365" y="3302876"/>
              <a:ext cx="428531" cy="3281"/>
            </a:xfrm>
            <a:custGeom>
              <a:avLst/>
              <a:gdLst/>
              <a:ahLst/>
              <a:cxnLst/>
              <a:rect l="l" t="t" r="r" b="b"/>
              <a:pathLst>
                <a:path w="5545" h="42" extrusionOk="0">
                  <a:moveTo>
                    <a:pt x="1" y="0"/>
                  </a:moveTo>
                  <a:lnTo>
                    <a:pt x="1" y="42"/>
                  </a:lnTo>
                  <a:lnTo>
                    <a:pt x="5544" y="42"/>
                  </a:lnTo>
                  <a:lnTo>
                    <a:pt x="55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9"/>
            <p:cNvSpPr/>
            <p:nvPr/>
          </p:nvSpPr>
          <p:spPr>
            <a:xfrm>
              <a:off x="8105912" y="3302876"/>
              <a:ext cx="428222" cy="3281"/>
            </a:xfrm>
            <a:custGeom>
              <a:avLst/>
              <a:gdLst/>
              <a:ahLst/>
              <a:cxnLst/>
              <a:rect l="l" t="t" r="r" b="b"/>
              <a:pathLst>
                <a:path w="5541" h="42" extrusionOk="0">
                  <a:moveTo>
                    <a:pt x="1" y="0"/>
                  </a:moveTo>
                  <a:lnTo>
                    <a:pt x="1" y="42"/>
                  </a:lnTo>
                  <a:lnTo>
                    <a:pt x="5541" y="42"/>
                  </a:lnTo>
                  <a:lnTo>
                    <a:pt x="5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9"/>
            <p:cNvSpPr/>
            <p:nvPr/>
          </p:nvSpPr>
          <p:spPr>
            <a:xfrm>
              <a:off x="7153128" y="3302876"/>
              <a:ext cx="428222" cy="3281"/>
            </a:xfrm>
            <a:custGeom>
              <a:avLst/>
              <a:gdLst/>
              <a:ahLst/>
              <a:cxnLst/>
              <a:rect l="l" t="t" r="r" b="b"/>
              <a:pathLst>
                <a:path w="5541" h="42" extrusionOk="0">
                  <a:moveTo>
                    <a:pt x="0" y="0"/>
                  </a:moveTo>
                  <a:lnTo>
                    <a:pt x="0" y="42"/>
                  </a:lnTo>
                  <a:lnTo>
                    <a:pt x="5540" y="42"/>
                  </a:lnTo>
                  <a:lnTo>
                    <a:pt x="554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9"/>
            <p:cNvSpPr/>
            <p:nvPr/>
          </p:nvSpPr>
          <p:spPr>
            <a:xfrm>
              <a:off x="7627665" y="3322250"/>
              <a:ext cx="431932" cy="3047"/>
            </a:xfrm>
            <a:custGeom>
              <a:avLst/>
              <a:gdLst/>
              <a:ahLst/>
              <a:cxnLst/>
              <a:rect l="l" t="t" r="r" b="b"/>
              <a:pathLst>
                <a:path w="5589" h="39" extrusionOk="0">
                  <a:moveTo>
                    <a:pt x="1" y="0"/>
                  </a:moveTo>
                  <a:lnTo>
                    <a:pt x="1"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9"/>
            <p:cNvSpPr/>
            <p:nvPr/>
          </p:nvSpPr>
          <p:spPr>
            <a:xfrm>
              <a:off x="8108153" y="3322250"/>
              <a:ext cx="431855" cy="304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9"/>
            <p:cNvSpPr/>
            <p:nvPr/>
          </p:nvSpPr>
          <p:spPr>
            <a:xfrm>
              <a:off x="7147255" y="3322250"/>
              <a:ext cx="431855" cy="304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9"/>
            <p:cNvSpPr/>
            <p:nvPr/>
          </p:nvSpPr>
          <p:spPr>
            <a:xfrm>
              <a:off x="7625733" y="3341546"/>
              <a:ext cx="435796" cy="3359"/>
            </a:xfrm>
            <a:custGeom>
              <a:avLst/>
              <a:gdLst/>
              <a:ahLst/>
              <a:cxnLst/>
              <a:rect l="l" t="t" r="r" b="b"/>
              <a:pathLst>
                <a:path w="5639" h="43" extrusionOk="0">
                  <a:moveTo>
                    <a:pt x="0" y="1"/>
                  </a:moveTo>
                  <a:lnTo>
                    <a:pt x="0"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9"/>
            <p:cNvSpPr/>
            <p:nvPr/>
          </p:nvSpPr>
          <p:spPr>
            <a:xfrm>
              <a:off x="8110317" y="3341546"/>
              <a:ext cx="435873" cy="3359"/>
            </a:xfrm>
            <a:custGeom>
              <a:avLst/>
              <a:gdLst/>
              <a:ahLst/>
              <a:cxnLst/>
              <a:rect l="l" t="t" r="r" b="b"/>
              <a:pathLst>
                <a:path w="5640" h="43" extrusionOk="0">
                  <a:moveTo>
                    <a:pt x="1" y="1"/>
                  </a:moveTo>
                  <a:lnTo>
                    <a:pt x="1"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9"/>
            <p:cNvSpPr/>
            <p:nvPr/>
          </p:nvSpPr>
          <p:spPr>
            <a:xfrm>
              <a:off x="7141072" y="3341546"/>
              <a:ext cx="435564" cy="3359"/>
            </a:xfrm>
            <a:custGeom>
              <a:avLst/>
              <a:gdLst/>
              <a:ahLst/>
              <a:cxnLst/>
              <a:rect l="l" t="t" r="r" b="b"/>
              <a:pathLst>
                <a:path w="5636" h="43" extrusionOk="0">
                  <a:moveTo>
                    <a:pt x="1" y="1"/>
                  </a:moveTo>
                  <a:lnTo>
                    <a:pt x="1" y="42"/>
                  </a:lnTo>
                  <a:lnTo>
                    <a:pt x="5636" y="42"/>
                  </a:lnTo>
                  <a:lnTo>
                    <a:pt x="563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9"/>
            <p:cNvSpPr/>
            <p:nvPr/>
          </p:nvSpPr>
          <p:spPr>
            <a:xfrm>
              <a:off x="7623724" y="3361701"/>
              <a:ext cx="439506" cy="3047"/>
            </a:xfrm>
            <a:custGeom>
              <a:avLst/>
              <a:gdLst/>
              <a:ahLst/>
              <a:cxnLst/>
              <a:rect l="l" t="t" r="r" b="b"/>
              <a:pathLst>
                <a:path w="5687" h="39" extrusionOk="0">
                  <a:moveTo>
                    <a:pt x="1" y="0"/>
                  </a:moveTo>
                  <a:lnTo>
                    <a:pt x="1" y="38"/>
                  </a:lnTo>
                  <a:lnTo>
                    <a:pt x="5687" y="38"/>
                  </a:lnTo>
                  <a:lnTo>
                    <a:pt x="56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9"/>
            <p:cNvSpPr/>
            <p:nvPr/>
          </p:nvSpPr>
          <p:spPr>
            <a:xfrm>
              <a:off x="8112790" y="3361701"/>
              <a:ext cx="439274" cy="3047"/>
            </a:xfrm>
            <a:custGeom>
              <a:avLst/>
              <a:gdLst/>
              <a:ahLst/>
              <a:cxnLst/>
              <a:rect l="l" t="t" r="r" b="b"/>
              <a:pathLst>
                <a:path w="5684" h="39" extrusionOk="0">
                  <a:moveTo>
                    <a:pt x="1" y="0"/>
                  </a:moveTo>
                  <a:lnTo>
                    <a:pt x="1" y="38"/>
                  </a:lnTo>
                  <a:lnTo>
                    <a:pt x="5684" y="38"/>
                  </a:lnTo>
                  <a:lnTo>
                    <a:pt x="56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9"/>
            <p:cNvSpPr/>
            <p:nvPr/>
          </p:nvSpPr>
          <p:spPr>
            <a:xfrm>
              <a:off x="7134966" y="3361701"/>
              <a:ext cx="439506" cy="3047"/>
            </a:xfrm>
            <a:custGeom>
              <a:avLst/>
              <a:gdLst/>
              <a:ahLst/>
              <a:cxnLst/>
              <a:rect l="l" t="t" r="r" b="b"/>
              <a:pathLst>
                <a:path w="5687" h="39" extrusionOk="0">
                  <a:moveTo>
                    <a:pt x="0" y="0"/>
                  </a:moveTo>
                  <a:lnTo>
                    <a:pt x="0" y="38"/>
                  </a:lnTo>
                  <a:lnTo>
                    <a:pt x="5686" y="38"/>
                  </a:lnTo>
                  <a:lnTo>
                    <a:pt x="56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9"/>
            <p:cNvSpPr/>
            <p:nvPr/>
          </p:nvSpPr>
          <p:spPr>
            <a:xfrm>
              <a:off x="7622023" y="3381778"/>
              <a:ext cx="443215" cy="3281"/>
            </a:xfrm>
            <a:custGeom>
              <a:avLst/>
              <a:gdLst/>
              <a:ahLst/>
              <a:cxnLst/>
              <a:rect l="l" t="t" r="r" b="b"/>
              <a:pathLst>
                <a:path w="5735" h="42" extrusionOk="0">
                  <a:moveTo>
                    <a:pt x="1" y="1"/>
                  </a:moveTo>
                  <a:lnTo>
                    <a:pt x="1" y="42"/>
                  </a:lnTo>
                  <a:lnTo>
                    <a:pt x="5734" y="42"/>
                  </a:lnTo>
                  <a:lnTo>
                    <a:pt x="573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9"/>
            <p:cNvSpPr/>
            <p:nvPr/>
          </p:nvSpPr>
          <p:spPr>
            <a:xfrm>
              <a:off x="8115032" y="3381778"/>
              <a:ext cx="443447" cy="3281"/>
            </a:xfrm>
            <a:custGeom>
              <a:avLst/>
              <a:gdLst/>
              <a:ahLst/>
              <a:cxnLst/>
              <a:rect l="l" t="t" r="r" b="b"/>
              <a:pathLst>
                <a:path w="5738" h="42" extrusionOk="0">
                  <a:moveTo>
                    <a:pt x="0" y="1"/>
                  </a:moveTo>
                  <a:lnTo>
                    <a:pt x="0" y="42"/>
                  </a:lnTo>
                  <a:lnTo>
                    <a:pt x="5737" y="42"/>
                  </a:lnTo>
                  <a:lnTo>
                    <a:pt x="573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9"/>
            <p:cNvSpPr/>
            <p:nvPr/>
          </p:nvSpPr>
          <p:spPr>
            <a:xfrm>
              <a:off x="7128783" y="3381778"/>
              <a:ext cx="443215" cy="3281"/>
            </a:xfrm>
            <a:custGeom>
              <a:avLst/>
              <a:gdLst/>
              <a:ahLst/>
              <a:cxnLst/>
              <a:rect l="l" t="t" r="r" b="b"/>
              <a:pathLst>
                <a:path w="5735" h="42" extrusionOk="0">
                  <a:moveTo>
                    <a:pt x="1" y="1"/>
                  </a:moveTo>
                  <a:lnTo>
                    <a:pt x="1" y="42"/>
                  </a:lnTo>
                  <a:lnTo>
                    <a:pt x="5735" y="42"/>
                  </a:lnTo>
                  <a:lnTo>
                    <a:pt x="573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9"/>
            <p:cNvSpPr/>
            <p:nvPr/>
          </p:nvSpPr>
          <p:spPr>
            <a:xfrm>
              <a:off x="7620091" y="3402403"/>
              <a:ext cx="447079" cy="3047"/>
            </a:xfrm>
            <a:custGeom>
              <a:avLst/>
              <a:gdLst/>
              <a:ahLst/>
              <a:cxnLst/>
              <a:rect l="l" t="t" r="r" b="b"/>
              <a:pathLst>
                <a:path w="5785" h="39" extrusionOk="0">
                  <a:moveTo>
                    <a:pt x="0" y="0"/>
                  </a:moveTo>
                  <a:lnTo>
                    <a:pt x="0" y="38"/>
                  </a:lnTo>
                  <a:lnTo>
                    <a:pt x="5785" y="38"/>
                  </a:lnTo>
                  <a:lnTo>
                    <a:pt x="578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9"/>
            <p:cNvSpPr/>
            <p:nvPr/>
          </p:nvSpPr>
          <p:spPr>
            <a:xfrm>
              <a:off x="8117505" y="3402403"/>
              <a:ext cx="447311" cy="304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9"/>
            <p:cNvSpPr/>
            <p:nvPr/>
          </p:nvSpPr>
          <p:spPr>
            <a:xfrm>
              <a:off x="7122446" y="3402403"/>
              <a:ext cx="447311" cy="304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9"/>
            <p:cNvSpPr/>
            <p:nvPr/>
          </p:nvSpPr>
          <p:spPr>
            <a:xfrm>
              <a:off x="7617850" y="3423261"/>
              <a:ext cx="451330" cy="328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9"/>
            <p:cNvSpPr/>
            <p:nvPr/>
          </p:nvSpPr>
          <p:spPr>
            <a:xfrm>
              <a:off x="8119901" y="3423261"/>
              <a:ext cx="451330" cy="328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9"/>
            <p:cNvSpPr/>
            <p:nvPr/>
          </p:nvSpPr>
          <p:spPr>
            <a:xfrm>
              <a:off x="7116031" y="3423261"/>
              <a:ext cx="451330" cy="328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9"/>
            <p:cNvSpPr/>
            <p:nvPr/>
          </p:nvSpPr>
          <p:spPr>
            <a:xfrm>
              <a:off x="7615918" y="3444588"/>
              <a:ext cx="455426" cy="3281"/>
            </a:xfrm>
            <a:custGeom>
              <a:avLst/>
              <a:gdLst/>
              <a:ahLst/>
              <a:cxnLst/>
              <a:rect l="l" t="t" r="r" b="b"/>
              <a:pathLst>
                <a:path w="5893" h="42" extrusionOk="0">
                  <a:moveTo>
                    <a:pt x="0" y="0"/>
                  </a:moveTo>
                  <a:lnTo>
                    <a:pt x="0"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9"/>
            <p:cNvSpPr/>
            <p:nvPr/>
          </p:nvSpPr>
          <p:spPr>
            <a:xfrm>
              <a:off x="8122374" y="3444588"/>
              <a:ext cx="455503" cy="3281"/>
            </a:xfrm>
            <a:custGeom>
              <a:avLst/>
              <a:gdLst/>
              <a:ahLst/>
              <a:cxnLst/>
              <a:rect l="l" t="t" r="r" b="b"/>
              <a:pathLst>
                <a:path w="5894" h="42" extrusionOk="0">
                  <a:moveTo>
                    <a:pt x="1" y="0"/>
                  </a:moveTo>
                  <a:lnTo>
                    <a:pt x="1"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9"/>
            <p:cNvSpPr/>
            <p:nvPr/>
          </p:nvSpPr>
          <p:spPr>
            <a:xfrm>
              <a:off x="7109384" y="3444588"/>
              <a:ext cx="455271" cy="3281"/>
            </a:xfrm>
            <a:custGeom>
              <a:avLst/>
              <a:gdLst/>
              <a:ahLst/>
              <a:cxnLst/>
              <a:rect l="l" t="t" r="r" b="b"/>
              <a:pathLst>
                <a:path w="5891" h="42" extrusionOk="0">
                  <a:moveTo>
                    <a:pt x="1" y="0"/>
                  </a:moveTo>
                  <a:lnTo>
                    <a:pt x="1" y="42"/>
                  </a:lnTo>
                  <a:lnTo>
                    <a:pt x="5890" y="42"/>
                  </a:lnTo>
                  <a:lnTo>
                    <a:pt x="589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9"/>
            <p:cNvSpPr/>
            <p:nvPr/>
          </p:nvSpPr>
          <p:spPr>
            <a:xfrm>
              <a:off x="7613908" y="3466150"/>
              <a:ext cx="459444" cy="3281"/>
            </a:xfrm>
            <a:custGeom>
              <a:avLst/>
              <a:gdLst/>
              <a:ahLst/>
              <a:cxnLst/>
              <a:rect l="l" t="t" r="r" b="b"/>
              <a:pathLst>
                <a:path w="5945" h="42" extrusionOk="0">
                  <a:moveTo>
                    <a:pt x="1" y="1"/>
                  </a:moveTo>
                  <a:lnTo>
                    <a:pt x="1"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9"/>
            <p:cNvSpPr/>
            <p:nvPr/>
          </p:nvSpPr>
          <p:spPr>
            <a:xfrm>
              <a:off x="8124847" y="3466150"/>
              <a:ext cx="459599" cy="3281"/>
            </a:xfrm>
            <a:custGeom>
              <a:avLst/>
              <a:gdLst/>
              <a:ahLst/>
              <a:cxnLst/>
              <a:rect l="l" t="t" r="r" b="b"/>
              <a:pathLst>
                <a:path w="5947" h="42" extrusionOk="0">
                  <a:moveTo>
                    <a:pt x="0" y="1"/>
                  </a:moveTo>
                  <a:lnTo>
                    <a:pt x="0" y="42"/>
                  </a:lnTo>
                  <a:lnTo>
                    <a:pt x="5947" y="42"/>
                  </a:lnTo>
                  <a:lnTo>
                    <a:pt x="594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9"/>
            <p:cNvSpPr/>
            <p:nvPr/>
          </p:nvSpPr>
          <p:spPr>
            <a:xfrm>
              <a:off x="7102815" y="3466150"/>
              <a:ext cx="459367" cy="3281"/>
            </a:xfrm>
            <a:custGeom>
              <a:avLst/>
              <a:gdLst/>
              <a:ahLst/>
              <a:cxnLst/>
              <a:rect l="l" t="t" r="r" b="b"/>
              <a:pathLst>
                <a:path w="5944" h="42" extrusionOk="0">
                  <a:moveTo>
                    <a:pt x="0" y="1"/>
                  </a:moveTo>
                  <a:lnTo>
                    <a:pt x="0"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9"/>
            <p:cNvSpPr/>
            <p:nvPr/>
          </p:nvSpPr>
          <p:spPr>
            <a:xfrm>
              <a:off x="7620323" y="3488258"/>
              <a:ext cx="446384" cy="3281"/>
            </a:xfrm>
            <a:custGeom>
              <a:avLst/>
              <a:gdLst/>
              <a:ahLst/>
              <a:cxnLst/>
              <a:rect l="l" t="t" r="r" b="b"/>
              <a:pathLst>
                <a:path w="5776" h="42" extrusionOk="0">
                  <a:moveTo>
                    <a:pt x="0" y="0"/>
                  </a:moveTo>
                  <a:lnTo>
                    <a:pt x="0" y="42"/>
                  </a:lnTo>
                  <a:lnTo>
                    <a:pt x="5775" y="42"/>
                  </a:lnTo>
                  <a:lnTo>
                    <a:pt x="577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9"/>
            <p:cNvSpPr/>
            <p:nvPr/>
          </p:nvSpPr>
          <p:spPr>
            <a:xfrm>
              <a:off x="8136131" y="3488258"/>
              <a:ext cx="446384" cy="3281"/>
            </a:xfrm>
            <a:custGeom>
              <a:avLst/>
              <a:gdLst/>
              <a:ahLst/>
              <a:cxnLst/>
              <a:rect l="l" t="t" r="r" b="b"/>
              <a:pathLst>
                <a:path w="5776" h="42" extrusionOk="0">
                  <a:moveTo>
                    <a:pt x="0" y="0"/>
                  </a:moveTo>
                  <a:lnTo>
                    <a:pt x="0" y="42"/>
                  </a:lnTo>
                  <a:lnTo>
                    <a:pt x="5776" y="42"/>
                  </a:lnTo>
                  <a:lnTo>
                    <a:pt x="577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9"/>
            <p:cNvSpPr/>
            <p:nvPr/>
          </p:nvSpPr>
          <p:spPr>
            <a:xfrm>
              <a:off x="7104747" y="3488258"/>
              <a:ext cx="446152" cy="3281"/>
            </a:xfrm>
            <a:custGeom>
              <a:avLst/>
              <a:gdLst/>
              <a:ahLst/>
              <a:cxnLst/>
              <a:rect l="l" t="t" r="r" b="b"/>
              <a:pathLst>
                <a:path w="5773" h="42" extrusionOk="0">
                  <a:moveTo>
                    <a:pt x="0" y="0"/>
                  </a:moveTo>
                  <a:lnTo>
                    <a:pt x="0" y="42"/>
                  </a:lnTo>
                  <a:lnTo>
                    <a:pt x="5772" y="42"/>
                  </a:lnTo>
                  <a:lnTo>
                    <a:pt x="577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9"/>
            <p:cNvSpPr/>
            <p:nvPr/>
          </p:nvSpPr>
          <p:spPr>
            <a:xfrm>
              <a:off x="7623028" y="3533647"/>
              <a:ext cx="440974" cy="328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9"/>
            <p:cNvSpPr/>
            <p:nvPr/>
          </p:nvSpPr>
          <p:spPr>
            <a:xfrm>
              <a:off x="8148419" y="3533647"/>
              <a:ext cx="440974" cy="328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9"/>
            <p:cNvSpPr/>
            <p:nvPr/>
          </p:nvSpPr>
          <p:spPr>
            <a:xfrm>
              <a:off x="7097637" y="3533647"/>
              <a:ext cx="440974" cy="328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9"/>
            <p:cNvSpPr/>
            <p:nvPr/>
          </p:nvSpPr>
          <p:spPr>
            <a:xfrm>
              <a:off x="7605098" y="3557239"/>
              <a:ext cx="476833" cy="304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9"/>
            <p:cNvSpPr/>
            <p:nvPr/>
          </p:nvSpPr>
          <p:spPr>
            <a:xfrm>
              <a:off x="8135667" y="3557239"/>
              <a:ext cx="476833" cy="304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9"/>
            <p:cNvSpPr/>
            <p:nvPr/>
          </p:nvSpPr>
          <p:spPr>
            <a:xfrm>
              <a:off x="7074760" y="3557239"/>
              <a:ext cx="476833" cy="3047"/>
            </a:xfrm>
            <a:custGeom>
              <a:avLst/>
              <a:gdLst/>
              <a:ahLst/>
              <a:cxnLst/>
              <a:rect l="l" t="t" r="r" b="b"/>
              <a:pathLst>
                <a:path w="6170" h="39" extrusionOk="0">
                  <a:moveTo>
                    <a:pt x="1" y="0"/>
                  </a:moveTo>
                  <a:lnTo>
                    <a:pt x="1" y="39"/>
                  </a:lnTo>
                  <a:lnTo>
                    <a:pt x="6170" y="39"/>
                  </a:lnTo>
                  <a:lnTo>
                    <a:pt x="617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9"/>
            <p:cNvSpPr/>
            <p:nvPr/>
          </p:nvSpPr>
          <p:spPr>
            <a:xfrm>
              <a:off x="7602856" y="3581067"/>
              <a:ext cx="481547" cy="3047"/>
            </a:xfrm>
            <a:custGeom>
              <a:avLst/>
              <a:gdLst/>
              <a:ahLst/>
              <a:cxnLst/>
              <a:rect l="l" t="t" r="r" b="b"/>
              <a:pathLst>
                <a:path w="6231"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9"/>
            <p:cNvSpPr/>
            <p:nvPr/>
          </p:nvSpPr>
          <p:spPr>
            <a:xfrm>
              <a:off x="8138372" y="3581067"/>
              <a:ext cx="481470" cy="3047"/>
            </a:xfrm>
            <a:custGeom>
              <a:avLst/>
              <a:gdLst/>
              <a:ahLst/>
              <a:cxnLst/>
              <a:rect l="l" t="t" r="r" b="b"/>
              <a:pathLst>
                <a:path w="6230" h="39" extrusionOk="0">
                  <a:moveTo>
                    <a:pt x="0" y="0"/>
                  </a:moveTo>
                  <a:lnTo>
                    <a:pt x="0" y="38"/>
                  </a:lnTo>
                  <a:lnTo>
                    <a:pt x="6229" y="38"/>
                  </a:lnTo>
                  <a:lnTo>
                    <a:pt x="622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9"/>
            <p:cNvSpPr/>
            <p:nvPr/>
          </p:nvSpPr>
          <p:spPr>
            <a:xfrm>
              <a:off x="7067418" y="3581067"/>
              <a:ext cx="481470" cy="3047"/>
            </a:xfrm>
            <a:custGeom>
              <a:avLst/>
              <a:gdLst/>
              <a:ahLst/>
              <a:cxnLst/>
              <a:rect l="l" t="t" r="r" b="b"/>
              <a:pathLst>
                <a:path w="6230"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9"/>
            <p:cNvSpPr/>
            <p:nvPr/>
          </p:nvSpPr>
          <p:spPr>
            <a:xfrm>
              <a:off x="7600692" y="3605128"/>
              <a:ext cx="485875" cy="328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9"/>
            <p:cNvSpPr/>
            <p:nvPr/>
          </p:nvSpPr>
          <p:spPr>
            <a:xfrm>
              <a:off x="8141309" y="3605128"/>
              <a:ext cx="485875" cy="328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9"/>
            <p:cNvSpPr/>
            <p:nvPr/>
          </p:nvSpPr>
          <p:spPr>
            <a:xfrm>
              <a:off x="7060076" y="3605128"/>
              <a:ext cx="485875" cy="328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9"/>
            <p:cNvSpPr/>
            <p:nvPr/>
          </p:nvSpPr>
          <p:spPr>
            <a:xfrm>
              <a:off x="7598219" y="3629971"/>
              <a:ext cx="490821" cy="3281"/>
            </a:xfrm>
            <a:custGeom>
              <a:avLst/>
              <a:gdLst/>
              <a:ahLst/>
              <a:cxnLst/>
              <a:rect l="l" t="t" r="r" b="b"/>
              <a:pathLst>
                <a:path w="6351" h="42" extrusionOk="0">
                  <a:moveTo>
                    <a:pt x="0" y="0"/>
                  </a:moveTo>
                  <a:lnTo>
                    <a:pt x="0" y="41"/>
                  </a:lnTo>
                  <a:lnTo>
                    <a:pt x="6351" y="41"/>
                  </a:lnTo>
                  <a:lnTo>
                    <a:pt x="63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9"/>
            <p:cNvSpPr/>
            <p:nvPr/>
          </p:nvSpPr>
          <p:spPr>
            <a:xfrm>
              <a:off x="8144014" y="3629971"/>
              <a:ext cx="490821" cy="3281"/>
            </a:xfrm>
            <a:custGeom>
              <a:avLst/>
              <a:gdLst/>
              <a:ahLst/>
              <a:cxnLst/>
              <a:rect l="l" t="t" r="r" b="b"/>
              <a:pathLst>
                <a:path w="6351" h="42" extrusionOk="0">
                  <a:moveTo>
                    <a:pt x="0" y="0"/>
                  </a:moveTo>
                  <a:lnTo>
                    <a:pt x="0" y="41"/>
                  </a:lnTo>
                  <a:lnTo>
                    <a:pt x="6350" y="41"/>
                  </a:lnTo>
                  <a:lnTo>
                    <a:pt x="635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9"/>
            <p:cNvSpPr/>
            <p:nvPr/>
          </p:nvSpPr>
          <p:spPr>
            <a:xfrm>
              <a:off x="7052424" y="3629971"/>
              <a:ext cx="490589" cy="3281"/>
            </a:xfrm>
            <a:custGeom>
              <a:avLst/>
              <a:gdLst/>
              <a:ahLst/>
              <a:cxnLst/>
              <a:rect l="l" t="t" r="r" b="b"/>
              <a:pathLst>
                <a:path w="6348" h="42" extrusionOk="0">
                  <a:moveTo>
                    <a:pt x="1" y="0"/>
                  </a:moveTo>
                  <a:lnTo>
                    <a:pt x="1" y="41"/>
                  </a:lnTo>
                  <a:lnTo>
                    <a:pt x="6348" y="41"/>
                  </a:lnTo>
                  <a:lnTo>
                    <a:pt x="6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9"/>
            <p:cNvSpPr/>
            <p:nvPr/>
          </p:nvSpPr>
          <p:spPr>
            <a:xfrm>
              <a:off x="7595746" y="3655048"/>
              <a:ext cx="495767" cy="3281"/>
            </a:xfrm>
            <a:custGeom>
              <a:avLst/>
              <a:gdLst/>
              <a:ahLst/>
              <a:cxnLst/>
              <a:rect l="l" t="t" r="r" b="b"/>
              <a:pathLst>
                <a:path w="6415" h="42" extrusionOk="0">
                  <a:moveTo>
                    <a:pt x="1" y="0"/>
                  </a:moveTo>
                  <a:lnTo>
                    <a:pt x="1"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9"/>
            <p:cNvSpPr/>
            <p:nvPr/>
          </p:nvSpPr>
          <p:spPr>
            <a:xfrm>
              <a:off x="8146951" y="3655048"/>
              <a:ext cx="495690" cy="3281"/>
            </a:xfrm>
            <a:custGeom>
              <a:avLst/>
              <a:gdLst/>
              <a:ahLst/>
              <a:cxnLst/>
              <a:rect l="l" t="t" r="r" b="b"/>
              <a:pathLst>
                <a:path w="6414" h="42" extrusionOk="0">
                  <a:moveTo>
                    <a:pt x="0" y="0"/>
                  </a:moveTo>
                  <a:lnTo>
                    <a:pt x="0"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9"/>
            <p:cNvSpPr/>
            <p:nvPr/>
          </p:nvSpPr>
          <p:spPr>
            <a:xfrm>
              <a:off x="7044619" y="3655048"/>
              <a:ext cx="495458" cy="3281"/>
            </a:xfrm>
            <a:custGeom>
              <a:avLst/>
              <a:gdLst/>
              <a:ahLst/>
              <a:cxnLst/>
              <a:rect l="l" t="t" r="r" b="b"/>
              <a:pathLst>
                <a:path w="6411" h="42" extrusionOk="0">
                  <a:moveTo>
                    <a:pt x="0" y="0"/>
                  </a:moveTo>
                  <a:lnTo>
                    <a:pt x="0" y="41"/>
                  </a:lnTo>
                  <a:lnTo>
                    <a:pt x="6411" y="41"/>
                  </a:lnTo>
                  <a:lnTo>
                    <a:pt x="641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9"/>
            <p:cNvSpPr/>
            <p:nvPr/>
          </p:nvSpPr>
          <p:spPr>
            <a:xfrm>
              <a:off x="7593273" y="3680828"/>
              <a:ext cx="500713" cy="3281"/>
            </a:xfrm>
            <a:custGeom>
              <a:avLst/>
              <a:gdLst/>
              <a:ahLst/>
              <a:cxnLst/>
              <a:rect l="l" t="t" r="r" b="b"/>
              <a:pathLst>
                <a:path w="6479" h="42" extrusionOk="0">
                  <a:moveTo>
                    <a:pt x="1" y="0"/>
                  </a:moveTo>
                  <a:lnTo>
                    <a:pt x="1" y="42"/>
                  </a:lnTo>
                  <a:lnTo>
                    <a:pt x="6478" y="42"/>
                  </a:lnTo>
                  <a:lnTo>
                    <a:pt x="647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9"/>
            <p:cNvSpPr/>
            <p:nvPr/>
          </p:nvSpPr>
          <p:spPr>
            <a:xfrm>
              <a:off x="8150119" y="3680828"/>
              <a:ext cx="500404" cy="3281"/>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9"/>
            <p:cNvSpPr/>
            <p:nvPr/>
          </p:nvSpPr>
          <p:spPr>
            <a:xfrm>
              <a:off x="7036735" y="3680828"/>
              <a:ext cx="500404" cy="3281"/>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9"/>
            <p:cNvSpPr/>
            <p:nvPr/>
          </p:nvSpPr>
          <p:spPr>
            <a:xfrm>
              <a:off x="7590877" y="3707155"/>
              <a:ext cx="505505" cy="3047"/>
            </a:xfrm>
            <a:custGeom>
              <a:avLst/>
              <a:gdLst/>
              <a:ahLst/>
              <a:cxnLst/>
              <a:rect l="l" t="t" r="r" b="b"/>
              <a:pathLst>
                <a:path w="6541" h="39" extrusionOk="0">
                  <a:moveTo>
                    <a:pt x="0" y="0"/>
                  </a:moveTo>
                  <a:lnTo>
                    <a:pt x="0"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9"/>
            <p:cNvSpPr/>
            <p:nvPr/>
          </p:nvSpPr>
          <p:spPr>
            <a:xfrm>
              <a:off x="8153056" y="3707155"/>
              <a:ext cx="505582" cy="3047"/>
            </a:xfrm>
            <a:custGeom>
              <a:avLst/>
              <a:gdLst/>
              <a:ahLst/>
              <a:cxnLst/>
              <a:rect l="l" t="t" r="r" b="b"/>
              <a:pathLst>
                <a:path w="6542" h="39" extrusionOk="0">
                  <a:moveTo>
                    <a:pt x="1" y="0"/>
                  </a:moveTo>
                  <a:lnTo>
                    <a:pt x="1"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9"/>
            <p:cNvSpPr/>
            <p:nvPr/>
          </p:nvSpPr>
          <p:spPr>
            <a:xfrm>
              <a:off x="7028620" y="3707155"/>
              <a:ext cx="505350" cy="3047"/>
            </a:xfrm>
            <a:custGeom>
              <a:avLst/>
              <a:gdLst/>
              <a:ahLst/>
              <a:cxnLst/>
              <a:rect l="l" t="t" r="r" b="b"/>
              <a:pathLst>
                <a:path w="6539" h="39" extrusionOk="0">
                  <a:moveTo>
                    <a:pt x="1" y="0"/>
                  </a:moveTo>
                  <a:lnTo>
                    <a:pt x="1" y="38"/>
                  </a:lnTo>
                  <a:lnTo>
                    <a:pt x="6538" y="38"/>
                  </a:lnTo>
                  <a:lnTo>
                    <a:pt x="65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9"/>
            <p:cNvSpPr/>
            <p:nvPr/>
          </p:nvSpPr>
          <p:spPr>
            <a:xfrm>
              <a:off x="7588404" y="3733950"/>
              <a:ext cx="510451" cy="3047"/>
            </a:xfrm>
            <a:custGeom>
              <a:avLst/>
              <a:gdLst/>
              <a:ahLst/>
              <a:cxnLst/>
              <a:rect l="l" t="t" r="r" b="b"/>
              <a:pathLst>
                <a:path w="6605" h="39" extrusionOk="0">
                  <a:moveTo>
                    <a:pt x="0" y="0"/>
                  </a:moveTo>
                  <a:lnTo>
                    <a:pt x="0"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9"/>
            <p:cNvSpPr/>
            <p:nvPr/>
          </p:nvSpPr>
          <p:spPr>
            <a:xfrm>
              <a:off x="8156225" y="3733950"/>
              <a:ext cx="510528" cy="304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9"/>
            <p:cNvSpPr/>
            <p:nvPr/>
          </p:nvSpPr>
          <p:spPr>
            <a:xfrm>
              <a:off x="7020505" y="3733950"/>
              <a:ext cx="510528" cy="304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9"/>
            <p:cNvSpPr/>
            <p:nvPr/>
          </p:nvSpPr>
          <p:spPr>
            <a:xfrm>
              <a:off x="7585699" y="3761215"/>
              <a:ext cx="515861" cy="3047"/>
            </a:xfrm>
            <a:custGeom>
              <a:avLst/>
              <a:gdLst/>
              <a:ahLst/>
              <a:cxnLst/>
              <a:rect l="l" t="t" r="r" b="b"/>
              <a:pathLst>
                <a:path w="6675" h="39" extrusionOk="0">
                  <a:moveTo>
                    <a:pt x="0" y="1"/>
                  </a:moveTo>
                  <a:lnTo>
                    <a:pt x="0"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9"/>
            <p:cNvSpPr/>
            <p:nvPr/>
          </p:nvSpPr>
          <p:spPr>
            <a:xfrm>
              <a:off x="8159471" y="3761215"/>
              <a:ext cx="515629" cy="3047"/>
            </a:xfrm>
            <a:custGeom>
              <a:avLst/>
              <a:gdLst/>
              <a:ahLst/>
              <a:cxnLst/>
              <a:rect l="l" t="t" r="r" b="b"/>
              <a:pathLst>
                <a:path w="6672" h="39" extrusionOk="0">
                  <a:moveTo>
                    <a:pt x="0" y="1"/>
                  </a:moveTo>
                  <a:lnTo>
                    <a:pt x="0" y="39"/>
                  </a:lnTo>
                  <a:lnTo>
                    <a:pt x="6671" y="39"/>
                  </a:lnTo>
                  <a:lnTo>
                    <a:pt x="667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9"/>
            <p:cNvSpPr/>
            <p:nvPr/>
          </p:nvSpPr>
          <p:spPr>
            <a:xfrm>
              <a:off x="7011926" y="3761215"/>
              <a:ext cx="515861" cy="3047"/>
            </a:xfrm>
            <a:custGeom>
              <a:avLst/>
              <a:gdLst/>
              <a:ahLst/>
              <a:cxnLst/>
              <a:rect l="l" t="t" r="r" b="b"/>
              <a:pathLst>
                <a:path w="6675" h="39" extrusionOk="0">
                  <a:moveTo>
                    <a:pt x="1" y="1"/>
                  </a:moveTo>
                  <a:lnTo>
                    <a:pt x="1"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9"/>
            <p:cNvSpPr/>
            <p:nvPr/>
          </p:nvSpPr>
          <p:spPr>
            <a:xfrm>
              <a:off x="7582994" y="3789026"/>
              <a:ext cx="521270" cy="3281"/>
            </a:xfrm>
            <a:custGeom>
              <a:avLst/>
              <a:gdLst/>
              <a:ahLst/>
              <a:cxnLst/>
              <a:rect l="l" t="t" r="r" b="b"/>
              <a:pathLst>
                <a:path w="6745" h="42" extrusionOk="0">
                  <a:moveTo>
                    <a:pt x="1" y="0"/>
                  </a:moveTo>
                  <a:lnTo>
                    <a:pt x="1" y="42"/>
                  </a:lnTo>
                  <a:lnTo>
                    <a:pt x="6744" y="42"/>
                  </a:lnTo>
                  <a:lnTo>
                    <a:pt x="67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9"/>
            <p:cNvSpPr/>
            <p:nvPr/>
          </p:nvSpPr>
          <p:spPr>
            <a:xfrm>
              <a:off x="8162640" y="3789026"/>
              <a:ext cx="521039" cy="3281"/>
            </a:xfrm>
            <a:custGeom>
              <a:avLst/>
              <a:gdLst/>
              <a:ahLst/>
              <a:cxnLst/>
              <a:rect l="l" t="t" r="r" b="b"/>
              <a:pathLst>
                <a:path w="6742" h="42" extrusionOk="0">
                  <a:moveTo>
                    <a:pt x="1" y="0"/>
                  </a:moveTo>
                  <a:lnTo>
                    <a:pt x="1" y="42"/>
                  </a:lnTo>
                  <a:lnTo>
                    <a:pt x="6741" y="42"/>
                  </a:lnTo>
                  <a:lnTo>
                    <a:pt x="67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9"/>
            <p:cNvSpPr/>
            <p:nvPr/>
          </p:nvSpPr>
          <p:spPr>
            <a:xfrm>
              <a:off x="7003580" y="3789026"/>
              <a:ext cx="520807" cy="3281"/>
            </a:xfrm>
            <a:custGeom>
              <a:avLst/>
              <a:gdLst/>
              <a:ahLst/>
              <a:cxnLst/>
              <a:rect l="l" t="t" r="r" b="b"/>
              <a:pathLst>
                <a:path w="6739" h="42" extrusionOk="0">
                  <a:moveTo>
                    <a:pt x="1" y="0"/>
                  </a:moveTo>
                  <a:lnTo>
                    <a:pt x="1" y="42"/>
                  </a:lnTo>
                  <a:lnTo>
                    <a:pt x="6738" y="42"/>
                  </a:lnTo>
                  <a:lnTo>
                    <a:pt x="67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9"/>
            <p:cNvSpPr/>
            <p:nvPr/>
          </p:nvSpPr>
          <p:spPr>
            <a:xfrm>
              <a:off x="7603629" y="3817541"/>
              <a:ext cx="480002" cy="3047"/>
            </a:xfrm>
            <a:custGeom>
              <a:avLst/>
              <a:gdLst/>
              <a:ahLst/>
              <a:cxnLst/>
              <a:rect l="l" t="t" r="r" b="b"/>
              <a:pathLst>
                <a:path w="6211" h="39" extrusionOk="0">
                  <a:moveTo>
                    <a:pt x="0" y="1"/>
                  </a:moveTo>
                  <a:lnTo>
                    <a:pt x="0"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9"/>
            <p:cNvSpPr/>
            <p:nvPr/>
          </p:nvSpPr>
          <p:spPr>
            <a:xfrm>
              <a:off x="8189149" y="3817541"/>
              <a:ext cx="480311" cy="3047"/>
            </a:xfrm>
            <a:custGeom>
              <a:avLst/>
              <a:gdLst/>
              <a:ahLst/>
              <a:cxnLst/>
              <a:rect l="l" t="t" r="r" b="b"/>
              <a:pathLst>
                <a:path w="6215" h="39" extrusionOk="0">
                  <a:moveTo>
                    <a:pt x="1" y="1"/>
                  </a:moveTo>
                  <a:lnTo>
                    <a:pt x="1" y="39"/>
                  </a:lnTo>
                  <a:lnTo>
                    <a:pt x="6214" y="39"/>
                  </a:lnTo>
                  <a:lnTo>
                    <a:pt x="621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9"/>
            <p:cNvSpPr/>
            <p:nvPr/>
          </p:nvSpPr>
          <p:spPr>
            <a:xfrm>
              <a:off x="7017800" y="3817541"/>
              <a:ext cx="480079" cy="3047"/>
            </a:xfrm>
            <a:custGeom>
              <a:avLst/>
              <a:gdLst/>
              <a:ahLst/>
              <a:cxnLst/>
              <a:rect l="l" t="t" r="r" b="b"/>
              <a:pathLst>
                <a:path w="6212" h="39" extrusionOk="0">
                  <a:moveTo>
                    <a:pt x="1" y="1"/>
                  </a:moveTo>
                  <a:lnTo>
                    <a:pt x="1"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9"/>
            <p:cNvSpPr/>
            <p:nvPr/>
          </p:nvSpPr>
          <p:spPr>
            <a:xfrm>
              <a:off x="7581757" y="3876132"/>
              <a:ext cx="523512" cy="3281"/>
            </a:xfrm>
            <a:custGeom>
              <a:avLst/>
              <a:gdLst/>
              <a:ahLst/>
              <a:cxnLst/>
              <a:rect l="l" t="t" r="r" b="b"/>
              <a:pathLst>
                <a:path w="6774" h="42" extrusionOk="0">
                  <a:moveTo>
                    <a:pt x="1" y="0"/>
                  </a:moveTo>
                  <a:lnTo>
                    <a:pt x="1"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9"/>
            <p:cNvSpPr/>
            <p:nvPr/>
          </p:nvSpPr>
          <p:spPr>
            <a:xfrm>
              <a:off x="8180106" y="3876132"/>
              <a:ext cx="523434" cy="3281"/>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9"/>
            <p:cNvSpPr/>
            <p:nvPr/>
          </p:nvSpPr>
          <p:spPr>
            <a:xfrm>
              <a:off x="6983717" y="3876132"/>
              <a:ext cx="523434" cy="3281"/>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9"/>
            <p:cNvSpPr/>
            <p:nvPr/>
          </p:nvSpPr>
          <p:spPr>
            <a:xfrm>
              <a:off x="7571942" y="3906365"/>
              <a:ext cx="543373" cy="3359"/>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9"/>
            <p:cNvSpPr/>
            <p:nvPr/>
          </p:nvSpPr>
          <p:spPr>
            <a:xfrm>
              <a:off x="8176397" y="3906365"/>
              <a:ext cx="543605" cy="3359"/>
            </a:xfrm>
            <a:custGeom>
              <a:avLst/>
              <a:gdLst/>
              <a:ahLst/>
              <a:cxnLst/>
              <a:rect l="l" t="t" r="r" b="b"/>
              <a:pathLst>
                <a:path w="7034" h="43" extrusionOk="0">
                  <a:moveTo>
                    <a:pt x="0" y="1"/>
                  </a:moveTo>
                  <a:lnTo>
                    <a:pt x="0" y="42"/>
                  </a:lnTo>
                  <a:lnTo>
                    <a:pt x="7033" y="42"/>
                  </a:lnTo>
                  <a:lnTo>
                    <a:pt x="7033"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9"/>
            <p:cNvSpPr/>
            <p:nvPr/>
          </p:nvSpPr>
          <p:spPr>
            <a:xfrm>
              <a:off x="6967255" y="3906365"/>
              <a:ext cx="543373" cy="3359"/>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9"/>
            <p:cNvSpPr/>
            <p:nvPr/>
          </p:nvSpPr>
          <p:spPr>
            <a:xfrm>
              <a:off x="7569005" y="3937379"/>
              <a:ext cx="549247" cy="3359"/>
            </a:xfrm>
            <a:custGeom>
              <a:avLst/>
              <a:gdLst/>
              <a:ahLst/>
              <a:cxnLst/>
              <a:rect l="l" t="t" r="r" b="b"/>
              <a:pathLst>
                <a:path w="7107" h="43" extrusionOk="0">
                  <a:moveTo>
                    <a:pt x="0" y="1"/>
                  </a:moveTo>
                  <a:lnTo>
                    <a:pt x="0" y="42"/>
                  </a:lnTo>
                  <a:lnTo>
                    <a:pt x="7107" y="42"/>
                  </a:lnTo>
                  <a:lnTo>
                    <a:pt x="710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9"/>
            <p:cNvSpPr/>
            <p:nvPr/>
          </p:nvSpPr>
          <p:spPr>
            <a:xfrm>
              <a:off x="8180106" y="3937379"/>
              <a:ext cx="549247" cy="3359"/>
            </a:xfrm>
            <a:custGeom>
              <a:avLst/>
              <a:gdLst/>
              <a:ahLst/>
              <a:cxnLst/>
              <a:rect l="l" t="t" r="r" b="b"/>
              <a:pathLst>
                <a:path w="7107" h="43" extrusionOk="0">
                  <a:moveTo>
                    <a:pt x="0" y="1"/>
                  </a:moveTo>
                  <a:lnTo>
                    <a:pt x="0" y="42"/>
                  </a:lnTo>
                  <a:lnTo>
                    <a:pt x="7106" y="42"/>
                  </a:lnTo>
                  <a:lnTo>
                    <a:pt x="71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9"/>
            <p:cNvSpPr/>
            <p:nvPr/>
          </p:nvSpPr>
          <p:spPr>
            <a:xfrm>
              <a:off x="6957672" y="3937379"/>
              <a:ext cx="549479" cy="3359"/>
            </a:xfrm>
            <a:custGeom>
              <a:avLst/>
              <a:gdLst/>
              <a:ahLst/>
              <a:cxnLst/>
              <a:rect l="l" t="t" r="r" b="b"/>
              <a:pathLst>
                <a:path w="7110" h="43" extrusionOk="0">
                  <a:moveTo>
                    <a:pt x="1" y="1"/>
                  </a:moveTo>
                  <a:lnTo>
                    <a:pt x="1" y="42"/>
                  </a:lnTo>
                  <a:lnTo>
                    <a:pt x="7110" y="42"/>
                  </a:lnTo>
                  <a:lnTo>
                    <a:pt x="711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9"/>
            <p:cNvSpPr/>
            <p:nvPr/>
          </p:nvSpPr>
          <p:spPr>
            <a:xfrm>
              <a:off x="8183739" y="3968940"/>
              <a:ext cx="555429" cy="3281"/>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9"/>
            <p:cNvSpPr/>
            <p:nvPr/>
          </p:nvSpPr>
          <p:spPr>
            <a:xfrm>
              <a:off x="7565836" y="3968940"/>
              <a:ext cx="555584" cy="3281"/>
            </a:xfrm>
            <a:custGeom>
              <a:avLst/>
              <a:gdLst/>
              <a:ahLst/>
              <a:cxnLst/>
              <a:rect l="l" t="t" r="r" b="b"/>
              <a:pathLst>
                <a:path w="7189" h="42" extrusionOk="0">
                  <a:moveTo>
                    <a:pt x="0" y="0"/>
                  </a:moveTo>
                  <a:lnTo>
                    <a:pt x="0" y="42"/>
                  </a:lnTo>
                  <a:lnTo>
                    <a:pt x="7189" y="42"/>
                  </a:lnTo>
                  <a:lnTo>
                    <a:pt x="718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9"/>
            <p:cNvSpPr/>
            <p:nvPr/>
          </p:nvSpPr>
          <p:spPr>
            <a:xfrm>
              <a:off x="6948088" y="3968940"/>
              <a:ext cx="555429" cy="3281"/>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9"/>
            <p:cNvSpPr/>
            <p:nvPr/>
          </p:nvSpPr>
          <p:spPr>
            <a:xfrm>
              <a:off x="7562899" y="4001439"/>
              <a:ext cx="561457" cy="3281"/>
            </a:xfrm>
            <a:custGeom>
              <a:avLst/>
              <a:gdLst/>
              <a:ahLst/>
              <a:cxnLst/>
              <a:rect l="l" t="t" r="r" b="b"/>
              <a:pathLst>
                <a:path w="7265" h="42" extrusionOk="0">
                  <a:moveTo>
                    <a:pt x="0" y="1"/>
                  </a:moveTo>
                  <a:lnTo>
                    <a:pt x="0"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9"/>
            <p:cNvSpPr/>
            <p:nvPr/>
          </p:nvSpPr>
          <p:spPr>
            <a:xfrm>
              <a:off x="8187449" y="4001439"/>
              <a:ext cx="561766" cy="3281"/>
            </a:xfrm>
            <a:custGeom>
              <a:avLst/>
              <a:gdLst/>
              <a:ahLst/>
              <a:cxnLst/>
              <a:rect l="l" t="t" r="r" b="b"/>
              <a:pathLst>
                <a:path w="7269" h="42" extrusionOk="0">
                  <a:moveTo>
                    <a:pt x="0" y="1"/>
                  </a:moveTo>
                  <a:lnTo>
                    <a:pt x="0" y="42"/>
                  </a:lnTo>
                  <a:lnTo>
                    <a:pt x="7268" y="42"/>
                  </a:lnTo>
                  <a:lnTo>
                    <a:pt x="7268"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9"/>
            <p:cNvSpPr/>
            <p:nvPr/>
          </p:nvSpPr>
          <p:spPr>
            <a:xfrm>
              <a:off x="6938041" y="4001439"/>
              <a:ext cx="561535" cy="3281"/>
            </a:xfrm>
            <a:custGeom>
              <a:avLst/>
              <a:gdLst/>
              <a:ahLst/>
              <a:cxnLst/>
              <a:rect l="l" t="t" r="r" b="b"/>
              <a:pathLst>
                <a:path w="7266" h="42" extrusionOk="0">
                  <a:moveTo>
                    <a:pt x="1" y="1"/>
                  </a:moveTo>
                  <a:lnTo>
                    <a:pt x="1"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9"/>
            <p:cNvSpPr/>
            <p:nvPr/>
          </p:nvSpPr>
          <p:spPr>
            <a:xfrm>
              <a:off x="7559653" y="4034484"/>
              <a:ext cx="567949" cy="3281"/>
            </a:xfrm>
            <a:custGeom>
              <a:avLst/>
              <a:gdLst/>
              <a:ahLst/>
              <a:cxnLst/>
              <a:rect l="l" t="t" r="r" b="b"/>
              <a:pathLst>
                <a:path w="7349" h="42" extrusionOk="0">
                  <a:moveTo>
                    <a:pt x="1" y="0"/>
                  </a:moveTo>
                  <a:lnTo>
                    <a:pt x="1"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9"/>
            <p:cNvSpPr/>
            <p:nvPr/>
          </p:nvSpPr>
          <p:spPr>
            <a:xfrm>
              <a:off x="8191390" y="4034484"/>
              <a:ext cx="567872" cy="3281"/>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9"/>
            <p:cNvSpPr/>
            <p:nvPr/>
          </p:nvSpPr>
          <p:spPr>
            <a:xfrm>
              <a:off x="6927994" y="4034484"/>
              <a:ext cx="567872" cy="3281"/>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9"/>
            <p:cNvSpPr/>
            <p:nvPr/>
          </p:nvSpPr>
          <p:spPr>
            <a:xfrm>
              <a:off x="7556485" y="4068467"/>
              <a:ext cx="574286" cy="3047"/>
            </a:xfrm>
            <a:custGeom>
              <a:avLst/>
              <a:gdLst/>
              <a:ahLst/>
              <a:cxnLst/>
              <a:rect l="l" t="t" r="r" b="b"/>
              <a:pathLst>
                <a:path w="7431" h="39" extrusionOk="0">
                  <a:moveTo>
                    <a:pt x="0" y="0"/>
                  </a:moveTo>
                  <a:lnTo>
                    <a:pt x="0"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9"/>
            <p:cNvSpPr/>
            <p:nvPr/>
          </p:nvSpPr>
          <p:spPr>
            <a:xfrm>
              <a:off x="8195332" y="4068467"/>
              <a:ext cx="574518" cy="3047"/>
            </a:xfrm>
            <a:custGeom>
              <a:avLst/>
              <a:gdLst/>
              <a:ahLst/>
              <a:cxnLst/>
              <a:rect l="l" t="t" r="r" b="b"/>
              <a:pathLst>
                <a:path w="7434" h="39" extrusionOk="0">
                  <a:moveTo>
                    <a:pt x="0" y="0"/>
                  </a:moveTo>
                  <a:lnTo>
                    <a:pt x="0" y="38"/>
                  </a:lnTo>
                  <a:lnTo>
                    <a:pt x="7433" y="38"/>
                  </a:lnTo>
                  <a:lnTo>
                    <a:pt x="743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9"/>
            <p:cNvSpPr/>
            <p:nvPr/>
          </p:nvSpPr>
          <p:spPr>
            <a:xfrm>
              <a:off x="6917406" y="4068467"/>
              <a:ext cx="574286" cy="3047"/>
            </a:xfrm>
            <a:custGeom>
              <a:avLst/>
              <a:gdLst/>
              <a:ahLst/>
              <a:cxnLst/>
              <a:rect l="l" t="t" r="r" b="b"/>
              <a:pathLst>
                <a:path w="7431" h="39" extrusionOk="0">
                  <a:moveTo>
                    <a:pt x="1" y="0"/>
                  </a:moveTo>
                  <a:lnTo>
                    <a:pt x="1"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9"/>
            <p:cNvSpPr/>
            <p:nvPr/>
          </p:nvSpPr>
          <p:spPr>
            <a:xfrm>
              <a:off x="7553007" y="4102919"/>
              <a:ext cx="581242" cy="3359"/>
            </a:xfrm>
            <a:custGeom>
              <a:avLst/>
              <a:gdLst/>
              <a:ahLst/>
              <a:cxnLst/>
              <a:rect l="l" t="t" r="r" b="b"/>
              <a:pathLst>
                <a:path w="7521" h="43" extrusionOk="0">
                  <a:moveTo>
                    <a:pt x="1" y="1"/>
                  </a:moveTo>
                  <a:lnTo>
                    <a:pt x="1" y="42"/>
                  </a:lnTo>
                  <a:lnTo>
                    <a:pt x="7520" y="42"/>
                  </a:lnTo>
                  <a:lnTo>
                    <a:pt x="752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9"/>
            <p:cNvSpPr/>
            <p:nvPr/>
          </p:nvSpPr>
          <p:spPr>
            <a:xfrm>
              <a:off x="8199505" y="4102919"/>
              <a:ext cx="580855" cy="3359"/>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9"/>
            <p:cNvSpPr/>
            <p:nvPr/>
          </p:nvSpPr>
          <p:spPr>
            <a:xfrm>
              <a:off x="6906895" y="4102919"/>
              <a:ext cx="580855" cy="3359"/>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9"/>
            <p:cNvSpPr/>
            <p:nvPr/>
          </p:nvSpPr>
          <p:spPr>
            <a:xfrm>
              <a:off x="7549606" y="4138464"/>
              <a:ext cx="587811" cy="3047"/>
            </a:xfrm>
            <a:custGeom>
              <a:avLst/>
              <a:gdLst/>
              <a:ahLst/>
              <a:cxnLst/>
              <a:rect l="l" t="t" r="r" b="b"/>
              <a:pathLst>
                <a:path w="7606" h="39" extrusionOk="0">
                  <a:moveTo>
                    <a:pt x="0" y="0"/>
                  </a:moveTo>
                  <a:lnTo>
                    <a:pt x="0" y="38"/>
                  </a:lnTo>
                  <a:lnTo>
                    <a:pt x="7605" y="38"/>
                  </a:lnTo>
                  <a:lnTo>
                    <a:pt x="7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9"/>
            <p:cNvSpPr/>
            <p:nvPr/>
          </p:nvSpPr>
          <p:spPr>
            <a:xfrm>
              <a:off x="8203370" y="4138464"/>
              <a:ext cx="587811" cy="3047"/>
            </a:xfrm>
            <a:custGeom>
              <a:avLst/>
              <a:gdLst/>
              <a:ahLst/>
              <a:cxnLst/>
              <a:rect l="l" t="t" r="r" b="b"/>
              <a:pathLst>
                <a:path w="7606" h="39" extrusionOk="0">
                  <a:moveTo>
                    <a:pt x="1" y="0"/>
                  </a:moveTo>
                  <a:lnTo>
                    <a:pt x="1" y="38"/>
                  </a:lnTo>
                  <a:lnTo>
                    <a:pt x="7606" y="38"/>
                  </a:lnTo>
                  <a:lnTo>
                    <a:pt x="760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9"/>
            <p:cNvSpPr/>
            <p:nvPr/>
          </p:nvSpPr>
          <p:spPr>
            <a:xfrm>
              <a:off x="6896075" y="4138464"/>
              <a:ext cx="587502" cy="3047"/>
            </a:xfrm>
            <a:custGeom>
              <a:avLst/>
              <a:gdLst/>
              <a:ahLst/>
              <a:cxnLst/>
              <a:rect l="l" t="t" r="r" b="b"/>
              <a:pathLst>
                <a:path w="7602" h="39" extrusionOk="0">
                  <a:moveTo>
                    <a:pt x="0" y="0"/>
                  </a:moveTo>
                  <a:lnTo>
                    <a:pt x="0" y="38"/>
                  </a:lnTo>
                  <a:lnTo>
                    <a:pt x="7602" y="38"/>
                  </a:lnTo>
                  <a:lnTo>
                    <a:pt x="760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9"/>
            <p:cNvSpPr/>
            <p:nvPr/>
          </p:nvSpPr>
          <p:spPr>
            <a:xfrm>
              <a:off x="7546206" y="4174634"/>
              <a:ext cx="594612" cy="304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9"/>
            <p:cNvSpPr/>
            <p:nvPr/>
          </p:nvSpPr>
          <p:spPr>
            <a:xfrm>
              <a:off x="8207852" y="4174634"/>
              <a:ext cx="594612" cy="304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9"/>
            <p:cNvSpPr/>
            <p:nvPr/>
          </p:nvSpPr>
          <p:spPr>
            <a:xfrm>
              <a:off x="6884791" y="4174634"/>
              <a:ext cx="594612" cy="304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9"/>
            <p:cNvSpPr/>
            <p:nvPr/>
          </p:nvSpPr>
          <p:spPr>
            <a:xfrm>
              <a:off x="7543964" y="4211664"/>
              <a:ext cx="599094" cy="3281"/>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9"/>
            <p:cNvSpPr/>
            <p:nvPr/>
          </p:nvSpPr>
          <p:spPr>
            <a:xfrm>
              <a:off x="8213494" y="4211664"/>
              <a:ext cx="599094" cy="3281"/>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9"/>
            <p:cNvSpPr/>
            <p:nvPr/>
          </p:nvSpPr>
          <p:spPr>
            <a:xfrm>
              <a:off x="6874666" y="4211664"/>
              <a:ext cx="599094" cy="3281"/>
            </a:xfrm>
            <a:custGeom>
              <a:avLst/>
              <a:gdLst/>
              <a:ahLst/>
              <a:cxnLst/>
              <a:rect l="l" t="t" r="r" b="b"/>
              <a:pathLst>
                <a:path w="7752" h="42" extrusionOk="0">
                  <a:moveTo>
                    <a:pt x="1" y="0"/>
                  </a:moveTo>
                  <a:lnTo>
                    <a:pt x="1" y="41"/>
                  </a:lnTo>
                  <a:lnTo>
                    <a:pt x="7752" y="41"/>
                  </a:lnTo>
                  <a:lnTo>
                    <a:pt x="775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9"/>
            <p:cNvSpPr/>
            <p:nvPr/>
          </p:nvSpPr>
          <p:spPr>
            <a:xfrm>
              <a:off x="6761056" y="4307441"/>
              <a:ext cx="2165069" cy="101325"/>
            </a:xfrm>
            <a:custGeom>
              <a:avLst/>
              <a:gdLst/>
              <a:ahLst/>
              <a:cxnLst/>
              <a:rect l="l" t="t" r="r" b="b"/>
              <a:pathLst>
                <a:path w="28015" h="1297" extrusionOk="0">
                  <a:moveTo>
                    <a:pt x="0" y="0"/>
                  </a:moveTo>
                  <a:lnTo>
                    <a:pt x="0" y="1296"/>
                  </a:lnTo>
                  <a:lnTo>
                    <a:pt x="28015" y="1296"/>
                  </a:lnTo>
                  <a:lnTo>
                    <a:pt x="28015" y="0"/>
                  </a:ln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49"/>
          <p:cNvGrpSpPr/>
          <p:nvPr/>
        </p:nvGrpSpPr>
        <p:grpSpPr>
          <a:xfrm>
            <a:off x="212830" y="1284308"/>
            <a:ext cx="1954742" cy="1913426"/>
            <a:chOff x="196278" y="918365"/>
            <a:chExt cx="1954742" cy="1913426"/>
          </a:xfrm>
        </p:grpSpPr>
        <p:grpSp>
          <p:nvGrpSpPr>
            <p:cNvPr id="1436" name="Google Shape;1436;p49"/>
            <p:cNvGrpSpPr/>
            <p:nvPr/>
          </p:nvGrpSpPr>
          <p:grpSpPr>
            <a:xfrm rot="-2504131">
              <a:off x="887991" y="1084837"/>
              <a:ext cx="973396" cy="1241117"/>
              <a:chOff x="4039647" y="92159"/>
              <a:chExt cx="1508202" cy="1784789"/>
            </a:xfrm>
          </p:grpSpPr>
          <p:sp>
            <p:nvSpPr>
              <p:cNvPr id="1437" name="Google Shape;1437;p49"/>
              <p:cNvSpPr/>
              <p:nvPr/>
            </p:nvSpPr>
            <p:spPr>
              <a:xfrm>
                <a:off x="4039647" y="92159"/>
                <a:ext cx="1508202" cy="1784789"/>
              </a:xfrm>
              <a:custGeom>
                <a:avLst/>
                <a:gdLst/>
                <a:ahLst/>
                <a:cxnLst/>
                <a:rect l="l" t="t" r="r" b="b"/>
                <a:pathLst>
                  <a:path w="10297" h="12159" extrusionOk="0">
                    <a:moveTo>
                      <a:pt x="2666" y="1"/>
                    </a:moveTo>
                    <a:cubicBezTo>
                      <a:pt x="2419" y="1"/>
                      <a:pt x="2174" y="7"/>
                      <a:pt x="1935" y="19"/>
                    </a:cubicBezTo>
                    <a:cubicBezTo>
                      <a:pt x="1097" y="64"/>
                      <a:pt x="433" y="750"/>
                      <a:pt x="394" y="1589"/>
                    </a:cubicBezTo>
                    <a:lnTo>
                      <a:pt x="36" y="9905"/>
                    </a:lnTo>
                    <a:cubicBezTo>
                      <a:pt x="1" y="10763"/>
                      <a:pt x="633" y="11506"/>
                      <a:pt x="1487" y="11604"/>
                    </a:cubicBezTo>
                    <a:lnTo>
                      <a:pt x="6173" y="12148"/>
                    </a:lnTo>
                    <a:cubicBezTo>
                      <a:pt x="6236" y="12155"/>
                      <a:pt x="6298" y="12158"/>
                      <a:pt x="6360" y="12158"/>
                    </a:cubicBezTo>
                    <a:cubicBezTo>
                      <a:pt x="7099" y="12158"/>
                      <a:pt x="7758" y="11661"/>
                      <a:pt x="7948" y="10931"/>
                    </a:cubicBezTo>
                    <a:lnTo>
                      <a:pt x="10061" y="2827"/>
                    </a:lnTo>
                    <a:cubicBezTo>
                      <a:pt x="10296" y="1932"/>
                      <a:pt x="9743" y="1017"/>
                      <a:pt x="8838" y="813"/>
                    </a:cubicBezTo>
                    <a:cubicBezTo>
                      <a:pt x="7275" y="457"/>
                      <a:pt x="4840" y="1"/>
                      <a:pt x="2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9"/>
              <p:cNvSpPr/>
              <p:nvPr/>
            </p:nvSpPr>
            <p:spPr>
              <a:xfrm>
                <a:off x="4844042" y="197991"/>
                <a:ext cx="703788" cy="1678515"/>
              </a:xfrm>
              <a:custGeom>
                <a:avLst/>
                <a:gdLst/>
                <a:ahLst/>
                <a:cxnLst/>
                <a:rect l="l" t="t" r="r" b="b"/>
                <a:pathLst>
                  <a:path w="4805" h="11435" extrusionOk="0">
                    <a:moveTo>
                      <a:pt x="2933" y="0"/>
                    </a:moveTo>
                    <a:lnTo>
                      <a:pt x="2933" y="0"/>
                    </a:lnTo>
                    <a:cubicBezTo>
                      <a:pt x="3174" y="401"/>
                      <a:pt x="3260" y="893"/>
                      <a:pt x="3133" y="1379"/>
                    </a:cubicBezTo>
                    <a:lnTo>
                      <a:pt x="817" y="10258"/>
                    </a:lnTo>
                    <a:cubicBezTo>
                      <a:pt x="697" y="10731"/>
                      <a:pt x="392" y="11112"/>
                      <a:pt x="1" y="11347"/>
                    </a:cubicBezTo>
                    <a:lnTo>
                      <a:pt x="681" y="11423"/>
                    </a:lnTo>
                    <a:cubicBezTo>
                      <a:pt x="745" y="11431"/>
                      <a:pt x="810" y="11435"/>
                      <a:pt x="873" y="11435"/>
                    </a:cubicBezTo>
                    <a:cubicBezTo>
                      <a:pt x="1611" y="11435"/>
                      <a:pt x="2269" y="10938"/>
                      <a:pt x="2456" y="10210"/>
                    </a:cubicBezTo>
                    <a:lnTo>
                      <a:pt x="4569" y="2106"/>
                    </a:lnTo>
                    <a:cubicBezTo>
                      <a:pt x="4804" y="1211"/>
                      <a:pt x="4251" y="296"/>
                      <a:pt x="3346" y="92"/>
                    </a:cubicBezTo>
                    <a:cubicBezTo>
                      <a:pt x="3216" y="61"/>
                      <a:pt x="3076" y="32"/>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9"/>
              <p:cNvSpPr/>
              <p:nvPr/>
            </p:nvSpPr>
            <p:spPr>
              <a:xfrm>
                <a:off x="4176384" y="217595"/>
                <a:ext cx="1031149" cy="600654"/>
              </a:xfrm>
              <a:custGeom>
                <a:avLst/>
                <a:gdLst/>
                <a:ahLst/>
                <a:cxnLst/>
                <a:rect l="l" t="t" r="r" b="b"/>
                <a:pathLst>
                  <a:path w="7040" h="4092" extrusionOk="0">
                    <a:moveTo>
                      <a:pt x="1877" y="1"/>
                    </a:moveTo>
                    <a:cubicBezTo>
                      <a:pt x="1515" y="1"/>
                      <a:pt x="1143" y="15"/>
                      <a:pt x="763" y="48"/>
                    </a:cubicBezTo>
                    <a:cubicBezTo>
                      <a:pt x="328" y="83"/>
                      <a:pt x="1" y="458"/>
                      <a:pt x="13" y="893"/>
                    </a:cubicBezTo>
                    <a:lnTo>
                      <a:pt x="67" y="2574"/>
                    </a:lnTo>
                    <a:cubicBezTo>
                      <a:pt x="80" y="2974"/>
                      <a:pt x="375" y="3304"/>
                      <a:pt x="769" y="3365"/>
                    </a:cubicBezTo>
                    <a:lnTo>
                      <a:pt x="5595" y="4083"/>
                    </a:lnTo>
                    <a:cubicBezTo>
                      <a:pt x="5634" y="4088"/>
                      <a:pt x="5674" y="4091"/>
                      <a:pt x="5713" y="4091"/>
                    </a:cubicBezTo>
                    <a:cubicBezTo>
                      <a:pt x="6089" y="4091"/>
                      <a:pt x="6424" y="3834"/>
                      <a:pt x="6516" y="3460"/>
                    </a:cubicBezTo>
                    <a:lnTo>
                      <a:pt x="6938" y="1703"/>
                    </a:lnTo>
                    <a:cubicBezTo>
                      <a:pt x="7040" y="1287"/>
                      <a:pt x="6805" y="865"/>
                      <a:pt x="6395" y="731"/>
                    </a:cubicBezTo>
                    <a:cubicBezTo>
                      <a:pt x="5502" y="436"/>
                      <a:pt x="3844" y="1"/>
                      <a:pt x="18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9"/>
              <p:cNvSpPr/>
              <p:nvPr/>
            </p:nvSpPr>
            <p:spPr>
              <a:xfrm>
                <a:off x="4256699" y="1012316"/>
                <a:ext cx="622644" cy="565279"/>
              </a:xfrm>
              <a:custGeom>
                <a:avLst/>
                <a:gdLst/>
                <a:ahLst/>
                <a:cxnLst/>
                <a:rect l="l" t="t" r="r" b="b"/>
                <a:pathLst>
                  <a:path w="4251" h="3851" extrusionOk="0">
                    <a:moveTo>
                      <a:pt x="1969" y="0"/>
                    </a:moveTo>
                    <a:cubicBezTo>
                      <a:pt x="1040" y="0"/>
                      <a:pt x="304" y="606"/>
                      <a:pt x="159" y="1576"/>
                    </a:cubicBezTo>
                    <a:cubicBezTo>
                      <a:pt x="0" y="2662"/>
                      <a:pt x="848" y="3666"/>
                      <a:pt x="1931" y="3828"/>
                    </a:cubicBezTo>
                    <a:cubicBezTo>
                      <a:pt x="2031" y="3843"/>
                      <a:pt x="2130" y="3850"/>
                      <a:pt x="2227" y="3850"/>
                    </a:cubicBezTo>
                    <a:cubicBezTo>
                      <a:pt x="3179" y="3850"/>
                      <a:pt x="3944" y="3147"/>
                      <a:pt x="4088" y="2160"/>
                    </a:cubicBezTo>
                    <a:cubicBezTo>
                      <a:pt x="4250" y="1077"/>
                      <a:pt x="3389" y="188"/>
                      <a:pt x="2303" y="26"/>
                    </a:cubicBezTo>
                    <a:cubicBezTo>
                      <a:pt x="2190" y="9"/>
                      <a:pt x="2078" y="0"/>
                      <a:pt x="1969"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9"/>
              <p:cNvSpPr/>
              <p:nvPr/>
            </p:nvSpPr>
            <p:spPr>
              <a:xfrm>
                <a:off x="4874948" y="867529"/>
                <a:ext cx="171809" cy="155448"/>
              </a:xfrm>
              <a:custGeom>
                <a:avLst/>
                <a:gdLst/>
                <a:ahLst/>
                <a:cxnLst/>
                <a:rect l="l" t="t" r="r" b="b"/>
                <a:pathLst>
                  <a:path w="1173" h="1059" extrusionOk="0">
                    <a:moveTo>
                      <a:pt x="544" y="0"/>
                    </a:moveTo>
                    <a:cubicBezTo>
                      <a:pt x="288" y="0"/>
                      <a:pt x="85" y="166"/>
                      <a:pt x="45" y="433"/>
                    </a:cubicBezTo>
                    <a:cubicBezTo>
                      <a:pt x="1" y="731"/>
                      <a:pt x="236" y="1008"/>
                      <a:pt x="534" y="1052"/>
                    </a:cubicBezTo>
                    <a:cubicBezTo>
                      <a:pt x="562" y="1056"/>
                      <a:pt x="589" y="1058"/>
                      <a:pt x="616" y="1058"/>
                    </a:cubicBezTo>
                    <a:cubicBezTo>
                      <a:pt x="878" y="1058"/>
                      <a:pt x="1088" y="866"/>
                      <a:pt x="1128" y="595"/>
                    </a:cubicBezTo>
                    <a:cubicBezTo>
                      <a:pt x="1173" y="296"/>
                      <a:pt x="935" y="52"/>
                      <a:pt x="636" y="7"/>
                    </a:cubicBezTo>
                    <a:cubicBezTo>
                      <a:pt x="605" y="2"/>
                      <a:pt x="574" y="0"/>
                      <a:pt x="544"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9"/>
              <p:cNvSpPr/>
              <p:nvPr/>
            </p:nvSpPr>
            <p:spPr>
              <a:xfrm>
                <a:off x="4169177" y="778547"/>
                <a:ext cx="171370" cy="155888"/>
              </a:xfrm>
              <a:custGeom>
                <a:avLst/>
                <a:gdLst/>
                <a:ahLst/>
                <a:cxnLst/>
                <a:rect l="l" t="t" r="r" b="b"/>
                <a:pathLst>
                  <a:path w="1170" h="1062" extrusionOk="0">
                    <a:moveTo>
                      <a:pt x="541" y="0"/>
                    </a:moveTo>
                    <a:cubicBezTo>
                      <a:pt x="285" y="0"/>
                      <a:pt x="82" y="168"/>
                      <a:pt x="45" y="436"/>
                    </a:cubicBezTo>
                    <a:cubicBezTo>
                      <a:pt x="0" y="734"/>
                      <a:pt x="232" y="1011"/>
                      <a:pt x="531" y="1055"/>
                    </a:cubicBezTo>
                    <a:cubicBezTo>
                      <a:pt x="558" y="1059"/>
                      <a:pt x="585" y="1061"/>
                      <a:pt x="611" y="1061"/>
                    </a:cubicBezTo>
                    <a:cubicBezTo>
                      <a:pt x="873" y="1061"/>
                      <a:pt x="1084" y="866"/>
                      <a:pt x="1125" y="595"/>
                    </a:cubicBezTo>
                    <a:cubicBezTo>
                      <a:pt x="1169" y="296"/>
                      <a:pt x="931" y="51"/>
                      <a:pt x="632" y="7"/>
                    </a:cubicBezTo>
                    <a:cubicBezTo>
                      <a:pt x="601" y="2"/>
                      <a:pt x="571" y="0"/>
                      <a:pt x="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9"/>
              <p:cNvSpPr/>
              <p:nvPr/>
            </p:nvSpPr>
            <p:spPr>
              <a:xfrm>
                <a:off x="4580042" y="926181"/>
                <a:ext cx="56391" cy="50788"/>
              </a:xfrm>
              <a:custGeom>
                <a:avLst/>
                <a:gdLst/>
                <a:ahLst/>
                <a:cxnLst/>
                <a:rect l="l" t="t" r="r" b="b"/>
                <a:pathLst>
                  <a:path w="385" h="346" extrusionOk="0">
                    <a:moveTo>
                      <a:pt x="175" y="0"/>
                    </a:moveTo>
                    <a:cubicBezTo>
                      <a:pt x="94" y="0"/>
                      <a:pt x="27" y="55"/>
                      <a:pt x="16" y="143"/>
                    </a:cubicBezTo>
                    <a:cubicBezTo>
                      <a:pt x="0" y="238"/>
                      <a:pt x="76" y="330"/>
                      <a:pt x="175" y="343"/>
                    </a:cubicBezTo>
                    <a:cubicBezTo>
                      <a:pt x="185" y="344"/>
                      <a:pt x="194" y="345"/>
                      <a:pt x="204" y="345"/>
                    </a:cubicBezTo>
                    <a:cubicBezTo>
                      <a:pt x="288" y="345"/>
                      <a:pt x="354" y="282"/>
                      <a:pt x="369" y="194"/>
                    </a:cubicBezTo>
                    <a:cubicBezTo>
                      <a:pt x="385" y="95"/>
                      <a:pt x="305" y="16"/>
                      <a:pt x="207" y="3"/>
                    </a:cubicBezTo>
                    <a:cubicBezTo>
                      <a:pt x="196" y="1"/>
                      <a:pt x="186" y="0"/>
                      <a:pt x="175"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9"/>
              <p:cNvSpPr/>
              <p:nvPr/>
            </p:nvSpPr>
            <p:spPr>
              <a:xfrm>
                <a:off x="4761953" y="1006326"/>
                <a:ext cx="55952" cy="50788"/>
              </a:xfrm>
              <a:custGeom>
                <a:avLst/>
                <a:gdLst/>
                <a:ahLst/>
                <a:cxnLst/>
                <a:rect l="l" t="t" r="r" b="b"/>
                <a:pathLst>
                  <a:path w="382" h="346" extrusionOk="0">
                    <a:moveTo>
                      <a:pt x="175" y="1"/>
                    </a:moveTo>
                    <a:cubicBezTo>
                      <a:pt x="94" y="1"/>
                      <a:pt x="27" y="56"/>
                      <a:pt x="16" y="143"/>
                    </a:cubicBezTo>
                    <a:cubicBezTo>
                      <a:pt x="0" y="238"/>
                      <a:pt x="76" y="331"/>
                      <a:pt x="175" y="343"/>
                    </a:cubicBezTo>
                    <a:cubicBezTo>
                      <a:pt x="185" y="345"/>
                      <a:pt x="194" y="346"/>
                      <a:pt x="204" y="346"/>
                    </a:cubicBezTo>
                    <a:cubicBezTo>
                      <a:pt x="289" y="346"/>
                      <a:pt x="354" y="283"/>
                      <a:pt x="369" y="194"/>
                    </a:cubicBezTo>
                    <a:cubicBezTo>
                      <a:pt x="381" y="95"/>
                      <a:pt x="305" y="16"/>
                      <a:pt x="207" y="3"/>
                    </a:cubicBezTo>
                    <a:cubicBezTo>
                      <a:pt x="196" y="2"/>
                      <a:pt x="186" y="1"/>
                      <a:pt x="175"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9"/>
              <p:cNvSpPr/>
              <p:nvPr/>
            </p:nvSpPr>
            <p:spPr>
              <a:xfrm>
                <a:off x="4876344" y="1153258"/>
                <a:ext cx="56537" cy="51082"/>
              </a:xfrm>
              <a:custGeom>
                <a:avLst/>
                <a:gdLst/>
                <a:ahLst/>
                <a:cxnLst/>
                <a:rect l="l" t="t" r="r" b="b"/>
                <a:pathLst>
                  <a:path w="386" h="348" extrusionOk="0">
                    <a:moveTo>
                      <a:pt x="178" y="0"/>
                    </a:moveTo>
                    <a:cubicBezTo>
                      <a:pt x="94" y="0"/>
                      <a:pt x="28" y="55"/>
                      <a:pt x="17" y="143"/>
                    </a:cubicBezTo>
                    <a:cubicBezTo>
                      <a:pt x="1" y="241"/>
                      <a:pt x="77" y="330"/>
                      <a:pt x="175" y="346"/>
                    </a:cubicBezTo>
                    <a:cubicBezTo>
                      <a:pt x="183" y="347"/>
                      <a:pt x="191" y="348"/>
                      <a:pt x="199" y="348"/>
                    </a:cubicBezTo>
                    <a:cubicBezTo>
                      <a:pt x="287" y="348"/>
                      <a:pt x="357" y="284"/>
                      <a:pt x="369" y="194"/>
                    </a:cubicBezTo>
                    <a:cubicBezTo>
                      <a:pt x="385" y="98"/>
                      <a:pt x="306" y="19"/>
                      <a:pt x="210" y="3"/>
                    </a:cubicBezTo>
                    <a:cubicBezTo>
                      <a:pt x="199" y="1"/>
                      <a:pt x="189" y="0"/>
                      <a:pt x="178"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9"/>
              <p:cNvSpPr/>
              <p:nvPr/>
            </p:nvSpPr>
            <p:spPr>
              <a:xfrm>
                <a:off x="4916915" y="1359784"/>
                <a:ext cx="55952" cy="50788"/>
              </a:xfrm>
              <a:custGeom>
                <a:avLst/>
                <a:gdLst/>
                <a:ahLst/>
                <a:cxnLst/>
                <a:rect l="l" t="t" r="r" b="b"/>
                <a:pathLst>
                  <a:path w="382" h="346" extrusionOk="0">
                    <a:moveTo>
                      <a:pt x="174" y="1"/>
                    </a:moveTo>
                    <a:cubicBezTo>
                      <a:pt x="91" y="1"/>
                      <a:pt x="27" y="55"/>
                      <a:pt x="13" y="143"/>
                    </a:cubicBezTo>
                    <a:cubicBezTo>
                      <a:pt x="0" y="238"/>
                      <a:pt x="76" y="330"/>
                      <a:pt x="172" y="343"/>
                    </a:cubicBezTo>
                    <a:cubicBezTo>
                      <a:pt x="181" y="345"/>
                      <a:pt x="191" y="345"/>
                      <a:pt x="200" y="345"/>
                    </a:cubicBezTo>
                    <a:cubicBezTo>
                      <a:pt x="286" y="345"/>
                      <a:pt x="354" y="282"/>
                      <a:pt x="365" y="194"/>
                    </a:cubicBezTo>
                    <a:cubicBezTo>
                      <a:pt x="381" y="95"/>
                      <a:pt x="305" y="16"/>
                      <a:pt x="206" y="3"/>
                    </a:cubicBezTo>
                    <a:cubicBezTo>
                      <a:pt x="196" y="1"/>
                      <a:pt x="185" y="1"/>
                      <a:pt x="174"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9"/>
              <p:cNvSpPr/>
              <p:nvPr/>
            </p:nvSpPr>
            <p:spPr>
              <a:xfrm>
                <a:off x="4816878" y="1532257"/>
                <a:ext cx="56391" cy="50788"/>
              </a:xfrm>
              <a:custGeom>
                <a:avLst/>
                <a:gdLst/>
                <a:ahLst/>
                <a:cxnLst/>
                <a:rect l="l" t="t" r="r" b="b"/>
                <a:pathLst>
                  <a:path w="385" h="346" extrusionOk="0">
                    <a:moveTo>
                      <a:pt x="177" y="1"/>
                    </a:moveTo>
                    <a:cubicBezTo>
                      <a:pt x="94" y="1"/>
                      <a:pt x="27" y="56"/>
                      <a:pt x="16" y="143"/>
                    </a:cubicBezTo>
                    <a:cubicBezTo>
                      <a:pt x="0" y="239"/>
                      <a:pt x="76" y="331"/>
                      <a:pt x="175" y="343"/>
                    </a:cubicBezTo>
                    <a:cubicBezTo>
                      <a:pt x="185" y="345"/>
                      <a:pt x="194" y="346"/>
                      <a:pt x="204" y="346"/>
                    </a:cubicBezTo>
                    <a:cubicBezTo>
                      <a:pt x="289" y="346"/>
                      <a:pt x="357" y="283"/>
                      <a:pt x="369" y="194"/>
                    </a:cubicBezTo>
                    <a:cubicBezTo>
                      <a:pt x="384" y="99"/>
                      <a:pt x="305" y="16"/>
                      <a:pt x="210" y="4"/>
                    </a:cubicBezTo>
                    <a:cubicBezTo>
                      <a:pt x="199" y="2"/>
                      <a:pt x="188" y="1"/>
                      <a:pt x="177"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9"/>
              <p:cNvSpPr/>
              <p:nvPr/>
            </p:nvSpPr>
            <p:spPr>
              <a:xfrm>
                <a:off x="4609775" y="1625465"/>
                <a:ext cx="60199" cy="50935"/>
              </a:xfrm>
              <a:custGeom>
                <a:avLst/>
                <a:gdLst/>
                <a:ahLst/>
                <a:cxnLst/>
                <a:rect l="l" t="t" r="r" b="b"/>
                <a:pathLst>
                  <a:path w="411" h="347" extrusionOk="0">
                    <a:moveTo>
                      <a:pt x="172" y="1"/>
                    </a:moveTo>
                    <a:cubicBezTo>
                      <a:pt x="86" y="1"/>
                      <a:pt x="20" y="58"/>
                      <a:pt x="7" y="150"/>
                    </a:cubicBezTo>
                    <a:cubicBezTo>
                      <a:pt x="0" y="223"/>
                      <a:pt x="45" y="296"/>
                      <a:pt x="115" y="328"/>
                    </a:cubicBezTo>
                    <a:cubicBezTo>
                      <a:pt x="142" y="340"/>
                      <a:pt x="170" y="346"/>
                      <a:pt x="195" y="346"/>
                    </a:cubicBezTo>
                    <a:cubicBezTo>
                      <a:pt x="261" y="346"/>
                      <a:pt x="317" y="309"/>
                      <a:pt x="347" y="252"/>
                    </a:cubicBezTo>
                    <a:cubicBezTo>
                      <a:pt x="410" y="118"/>
                      <a:pt x="321" y="1"/>
                      <a:pt x="172"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9"/>
              <p:cNvSpPr/>
              <p:nvPr/>
            </p:nvSpPr>
            <p:spPr>
              <a:xfrm>
                <a:off x="4407797" y="1596842"/>
                <a:ext cx="55952" cy="51082"/>
              </a:xfrm>
              <a:custGeom>
                <a:avLst/>
                <a:gdLst/>
                <a:ahLst/>
                <a:cxnLst/>
                <a:rect l="l" t="t" r="r" b="b"/>
                <a:pathLst>
                  <a:path w="382" h="348" extrusionOk="0">
                    <a:moveTo>
                      <a:pt x="181" y="0"/>
                    </a:moveTo>
                    <a:cubicBezTo>
                      <a:pt x="97" y="0"/>
                      <a:pt x="28" y="55"/>
                      <a:pt x="17" y="142"/>
                    </a:cubicBezTo>
                    <a:cubicBezTo>
                      <a:pt x="1" y="240"/>
                      <a:pt x="77" y="329"/>
                      <a:pt x="176" y="345"/>
                    </a:cubicBezTo>
                    <a:cubicBezTo>
                      <a:pt x="185" y="347"/>
                      <a:pt x="194" y="347"/>
                      <a:pt x="203" y="347"/>
                    </a:cubicBezTo>
                    <a:cubicBezTo>
                      <a:pt x="287" y="347"/>
                      <a:pt x="355" y="284"/>
                      <a:pt x="369" y="196"/>
                    </a:cubicBezTo>
                    <a:cubicBezTo>
                      <a:pt x="382" y="97"/>
                      <a:pt x="306" y="18"/>
                      <a:pt x="207" y="2"/>
                    </a:cubicBezTo>
                    <a:cubicBezTo>
                      <a:pt x="198" y="1"/>
                      <a:pt x="190" y="0"/>
                      <a:pt x="181"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9"/>
              <p:cNvSpPr/>
              <p:nvPr/>
            </p:nvSpPr>
            <p:spPr>
              <a:xfrm>
                <a:off x="4242729" y="1495120"/>
                <a:ext cx="55952" cy="51082"/>
              </a:xfrm>
              <a:custGeom>
                <a:avLst/>
                <a:gdLst/>
                <a:ahLst/>
                <a:cxnLst/>
                <a:rect l="l" t="t" r="r" b="b"/>
                <a:pathLst>
                  <a:path w="382" h="348" extrusionOk="0">
                    <a:moveTo>
                      <a:pt x="180" y="1"/>
                    </a:moveTo>
                    <a:cubicBezTo>
                      <a:pt x="94" y="1"/>
                      <a:pt x="27" y="56"/>
                      <a:pt x="13" y="142"/>
                    </a:cubicBezTo>
                    <a:cubicBezTo>
                      <a:pt x="0" y="241"/>
                      <a:pt x="76" y="330"/>
                      <a:pt x="172" y="345"/>
                    </a:cubicBezTo>
                    <a:cubicBezTo>
                      <a:pt x="181" y="347"/>
                      <a:pt x="191" y="348"/>
                      <a:pt x="200" y="348"/>
                    </a:cubicBezTo>
                    <a:cubicBezTo>
                      <a:pt x="286" y="348"/>
                      <a:pt x="354" y="285"/>
                      <a:pt x="365" y="196"/>
                    </a:cubicBezTo>
                    <a:cubicBezTo>
                      <a:pt x="381" y="98"/>
                      <a:pt x="305" y="18"/>
                      <a:pt x="207" y="2"/>
                    </a:cubicBezTo>
                    <a:cubicBezTo>
                      <a:pt x="197" y="1"/>
                      <a:pt x="188" y="1"/>
                      <a:pt x="180"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9"/>
              <p:cNvSpPr/>
              <p:nvPr/>
            </p:nvSpPr>
            <p:spPr>
              <a:xfrm>
                <a:off x="4188683" y="1319859"/>
                <a:ext cx="55952" cy="50935"/>
              </a:xfrm>
              <a:custGeom>
                <a:avLst/>
                <a:gdLst/>
                <a:ahLst/>
                <a:cxnLst/>
                <a:rect l="l" t="t" r="r" b="b"/>
                <a:pathLst>
                  <a:path w="382" h="347" extrusionOk="0">
                    <a:moveTo>
                      <a:pt x="180" y="0"/>
                    </a:moveTo>
                    <a:cubicBezTo>
                      <a:pt x="96" y="0"/>
                      <a:pt x="28" y="53"/>
                      <a:pt x="16" y="142"/>
                    </a:cubicBezTo>
                    <a:cubicBezTo>
                      <a:pt x="1" y="240"/>
                      <a:pt x="77" y="329"/>
                      <a:pt x="175" y="345"/>
                    </a:cubicBezTo>
                    <a:cubicBezTo>
                      <a:pt x="183" y="346"/>
                      <a:pt x="191" y="347"/>
                      <a:pt x="199" y="347"/>
                    </a:cubicBezTo>
                    <a:cubicBezTo>
                      <a:pt x="284" y="347"/>
                      <a:pt x="355" y="283"/>
                      <a:pt x="369" y="196"/>
                    </a:cubicBezTo>
                    <a:cubicBezTo>
                      <a:pt x="382" y="97"/>
                      <a:pt x="306" y="18"/>
                      <a:pt x="207" y="2"/>
                    </a:cubicBezTo>
                    <a:cubicBezTo>
                      <a:pt x="198" y="1"/>
                      <a:pt x="189" y="0"/>
                      <a:pt x="180"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9"/>
              <p:cNvSpPr/>
              <p:nvPr/>
            </p:nvSpPr>
            <p:spPr>
              <a:xfrm>
                <a:off x="4201279" y="1102470"/>
                <a:ext cx="56391" cy="51082"/>
              </a:xfrm>
              <a:custGeom>
                <a:avLst/>
                <a:gdLst/>
                <a:ahLst/>
                <a:cxnLst/>
                <a:rect l="l" t="t" r="r" b="b"/>
                <a:pathLst>
                  <a:path w="385" h="348" extrusionOk="0">
                    <a:moveTo>
                      <a:pt x="178" y="0"/>
                    </a:moveTo>
                    <a:cubicBezTo>
                      <a:pt x="94" y="0"/>
                      <a:pt x="28" y="55"/>
                      <a:pt x="16" y="142"/>
                    </a:cubicBezTo>
                    <a:cubicBezTo>
                      <a:pt x="0" y="241"/>
                      <a:pt x="77" y="330"/>
                      <a:pt x="175" y="346"/>
                    </a:cubicBezTo>
                    <a:cubicBezTo>
                      <a:pt x="183" y="347"/>
                      <a:pt x="191" y="347"/>
                      <a:pt x="199" y="347"/>
                    </a:cubicBezTo>
                    <a:cubicBezTo>
                      <a:pt x="287" y="347"/>
                      <a:pt x="357" y="284"/>
                      <a:pt x="369" y="193"/>
                    </a:cubicBezTo>
                    <a:cubicBezTo>
                      <a:pt x="385" y="98"/>
                      <a:pt x="305" y="19"/>
                      <a:pt x="210" y="3"/>
                    </a:cubicBezTo>
                    <a:cubicBezTo>
                      <a:pt x="199" y="1"/>
                      <a:pt x="188" y="0"/>
                      <a:pt x="178"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9"/>
              <p:cNvSpPr/>
              <p:nvPr/>
            </p:nvSpPr>
            <p:spPr>
              <a:xfrm>
                <a:off x="4337054" y="955538"/>
                <a:ext cx="56098" cy="50788"/>
              </a:xfrm>
              <a:custGeom>
                <a:avLst/>
                <a:gdLst/>
                <a:ahLst/>
                <a:cxnLst/>
                <a:rect l="l" t="t" r="r" b="b"/>
                <a:pathLst>
                  <a:path w="383" h="346" extrusionOk="0">
                    <a:moveTo>
                      <a:pt x="175" y="0"/>
                    </a:moveTo>
                    <a:cubicBezTo>
                      <a:pt x="92" y="0"/>
                      <a:pt x="28" y="55"/>
                      <a:pt x="14" y="143"/>
                    </a:cubicBezTo>
                    <a:cubicBezTo>
                      <a:pt x="1" y="238"/>
                      <a:pt x="77" y="330"/>
                      <a:pt x="172" y="343"/>
                    </a:cubicBezTo>
                    <a:cubicBezTo>
                      <a:pt x="182" y="345"/>
                      <a:pt x="192" y="345"/>
                      <a:pt x="201" y="345"/>
                    </a:cubicBezTo>
                    <a:cubicBezTo>
                      <a:pt x="287" y="345"/>
                      <a:pt x="355" y="282"/>
                      <a:pt x="366" y="194"/>
                    </a:cubicBezTo>
                    <a:cubicBezTo>
                      <a:pt x="382" y="95"/>
                      <a:pt x="303" y="16"/>
                      <a:pt x="207" y="3"/>
                    </a:cubicBezTo>
                    <a:cubicBezTo>
                      <a:pt x="196" y="1"/>
                      <a:pt x="186" y="0"/>
                      <a:pt x="175"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9"/>
              <p:cNvSpPr/>
              <p:nvPr/>
            </p:nvSpPr>
            <p:spPr>
              <a:xfrm>
                <a:off x="4370211" y="1124900"/>
                <a:ext cx="393272" cy="338052"/>
              </a:xfrm>
              <a:custGeom>
                <a:avLst/>
                <a:gdLst/>
                <a:ahLst/>
                <a:cxnLst/>
                <a:rect l="l" t="t" r="r" b="b"/>
                <a:pathLst>
                  <a:path w="2685" h="2303" extrusionOk="0">
                    <a:moveTo>
                      <a:pt x="2282" y="1"/>
                    </a:moveTo>
                    <a:cubicBezTo>
                      <a:pt x="2197" y="1"/>
                      <a:pt x="2111" y="31"/>
                      <a:pt x="2043" y="94"/>
                    </a:cubicBezTo>
                    <a:lnTo>
                      <a:pt x="114" y="1851"/>
                    </a:lnTo>
                    <a:cubicBezTo>
                      <a:pt x="16" y="1943"/>
                      <a:pt x="0" y="2092"/>
                      <a:pt x="83" y="2200"/>
                    </a:cubicBezTo>
                    <a:cubicBezTo>
                      <a:pt x="133" y="2267"/>
                      <a:pt x="210" y="2302"/>
                      <a:pt x="289" y="2302"/>
                    </a:cubicBezTo>
                    <a:cubicBezTo>
                      <a:pt x="344" y="2302"/>
                      <a:pt x="401" y="2285"/>
                      <a:pt x="448" y="2248"/>
                    </a:cubicBezTo>
                    <a:lnTo>
                      <a:pt x="2503" y="640"/>
                    </a:lnTo>
                    <a:cubicBezTo>
                      <a:pt x="2656" y="520"/>
                      <a:pt x="2684" y="300"/>
                      <a:pt x="2570" y="145"/>
                    </a:cubicBezTo>
                    <a:cubicBezTo>
                      <a:pt x="2499" y="50"/>
                      <a:pt x="2390" y="1"/>
                      <a:pt x="2282"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9"/>
              <p:cNvSpPr/>
              <p:nvPr/>
            </p:nvSpPr>
            <p:spPr>
              <a:xfrm>
                <a:off x="4284769" y="346913"/>
                <a:ext cx="776291" cy="311483"/>
              </a:xfrm>
              <a:custGeom>
                <a:avLst/>
                <a:gdLst/>
                <a:ahLst/>
                <a:cxnLst/>
                <a:rect l="l" t="t" r="r" b="b"/>
                <a:pathLst>
                  <a:path w="5300" h="2122" extrusionOk="0">
                    <a:moveTo>
                      <a:pt x="1939" y="1"/>
                    </a:moveTo>
                    <a:cubicBezTo>
                      <a:pt x="849" y="1"/>
                      <a:pt x="1" y="393"/>
                      <a:pt x="1" y="393"/>
                    </a:cubicBezTo>
                    <a:lnTo>
                      <a:pt x="242" y="1474"/>
                    </a:lnTo>
                    <a:cubicBezTo>
                      <a:pt x="242" y="1474"/>
                      <a:pt x="960" y="1236"/>
                      <a:pt x="1849" y="1236"/>
                    </a:cubicBezTo>
                    <a:cubicBezTo>
                      <a:pt x="2123" y="1236"/>
                      <a:pt x="2413" y="1259"/>
                      <a:pt x="2704" y="1318"/>
                    </a:cubicBezTo>
                    <a:cubicBezTo>
                      <a:pt x="2965" y="1372"/>
                      <a:pt x="3203" y="1439"/>
                      <a:pt x="3412" y="1512"/>
                    </a:cubicBezTo>
                    <a:cubicBezTo>
                      <a:pt x="4188" y="1782"/>
                      <a:pt x="4597" y="2122"/>
                      <a:pt x="4597" y="2122"/>
                    </a:cubicBezTo>
                    <a:lnTo>
                      <a:pt x="5299" y="1111"/>
                    </a:lnTo>
                    <a:cubicBezTo>
                      <a:pt x="5299" y="1111"/>
                      <a:pt x="4667" y="702"/>
                      <a:pt x="3806" y="378"/>
                    </a:cubicBezTo>
                    <a:cubicBezTo>
                      <a:pt x="3435" y="238"/>
                      <a:pt x="3019" y="114"/>
                      <a:pt x="2593" y="50"/>
                    </a:cubicBezTo>
                    <a:cubicBezTo>
                      <a:pt x="2369" y="15"/>
                      <a:pt x="2149" y="1"/>
                      <a:pt x="1939" y="1"/>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9"/>
              <p:cNvSpPr/>
              <p:nvPr/>
            </p:nvSpPr>
            <p:spPr>
              <a:xfrm>
                <a:off x="4549581" y="408856"/>
                <a:ext cx="126697" cy="355373"/>
              </a:xfrm>
              <a:custGeom>
                <a:avLst/>
                <a:gdLst/>
                <a:ahLst/>
                <a:cxnLst/>
                <a:rect l="l" t="t" r="r" b="b"/>
                <a:pathLst>
                  <a:path w="865" h="2421" extrusionOk="0">
                    <a:moveTo>
                      <a:pt x="864" y="0"/>
                    </a:moveTo>
                    <a:lnTo>
                      <a:pt x="0" y="2325"/>
                    </a:lnTo>
                    <a:lnTo>
                      <a:pt x="645" y="2421"/>
                    </a:lnTo>
                    <a:lnTo>
                      <a:pt x="864" y="0"/>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9"/>
              <p:cNvSpPr/>
              <p:nvPr/>
            </p:nvSpPr>
            <p:spPr>
              <a:xfrm>
                <a:off x="4793444" y="405763"/>
                <a:ext cx="276535" cy="256144"/>
              </a:xfrm>
              <a:custGeom>
                <a:avLst/>
                <a:gdLst/>
                <a:ahLst/>
                <a:cxnLst/>
                <a:rect l="l" t="t" r="r" b="b"/>
                <a:pathLst>
                  <a:path w="1888" h="1745" extrusionOk="0">
                    <a:moveTo>
                      <a:pt x="394" y="1"/>
                    </a:moveTo>
                    <a:cubicBezTo>
                      <a:pt x="290" y="299"/>
                      <a:pt x="131" y="750"/>
                      <a:pt x="0" y="1135"/>
                    </a:cubicBezTo>
                    <a:cubicBezTo>
                      <a:pt x="776" y="1405"/>
                      <a:pt x="1185" y="1745"/>
                      <a:pt x="1185" y="1745"/>
                    </a:cubicBezTo>
                    <a:lnTo>
                      <a:pt x="1887" y="734"/>
                    </a:lnTo>
                    <a:cubicBezTo>
                      <a:pt x="1887" y="734"/>
                      <a:pt x="1255" y="325"/>
                      <a:pt x="394"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8" name="Google Shape;1458;p49"/>
            <p:cNvSpPr/>
            <p:nvPr/>
          </p:nvSpPr>
          <p:spPr>
            <a:xfrm rot="-2504263">
              <a:off x="225837" y="2371682"/>
              <a:ext cx="574686" cy="307891"/>
            </a:xfrm>
            <a:custGeom>
              <a:avLst/>
              <a:gdLst/>
              <a:ahLst/>
              <a:cxnLst/>
              <a:rect l="l" t="t" r="r" b="b"/>
              <a:pathLst>
                <a:path w="5055" h="2508" extrusionOk="0">
                  <a:moveTo>
                    <a:pt x="0" y="1"/>
                  </a:moveTo>
                  <a:lnTo>
                    <a:pt x="2647" y="2507"/>
                  </a:lnTo>
                  <a:lnTo>
                    <a:pt x="3228" y="1275"/>
                  </a:lnTo>
                  <a:lnTo>
                    <a:pt x="5054" y="2352"/>
                  </a:lnTo>
                  <a:lnTo>
                    <a:pt x="2726" y="134"/>
                  </a:lnTo>
                  <a:lnTo>
                    <a:pt x="2380" y="1214"/>
                  </a:lnTo>
                  <a:lnTo>
                    <a:pt x="0" y="1"/>
                  </a:ln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9"/>
            <p:cNvSpPr/>
            <p:nvPr/>
          </p:nvSpPr>
          <p:spPr>
            <a:xfrm rot="-2504263">
              <a:off x="503269" y="1787217"/>
              <a:ext cx="234081" cy="636161"/>
            </a:xfrm>
            <a:custGeom>
              <a:avLst/>
              <a:gdLst/>
              <a:ahLst/>
              <a:cxnLst/>
              <a:rect l="l" t="t" r="r" b="b"/>
              <a:pathLst>
                <a:path w="2059" h="5182" extrusionOk="0">
                  <a:moveTo>
                    <a:pt x="1" y="1"/>
                  </a:moveTo>
                  <a:lnTo>
                    <a:pt x="201" y="3638"/>
                  </a:lnTo>
                  <a:lnTo>
                    <a:pt x="1468" y="3142"/>
                  </a:lnTo>
                  <a:lnTo>
                    <a:pt x="2059" y="5182"/>
                  </a:lnTo>
                  <a:lnTo>
                    <a:pt x="1891" y="1970"/>
                  </a:lnTo>
                  <a:lnTo>
                    <a:pt x="896" y="2513"/>
                  </a:lnTo>
                  <a:lnTo>
                    <a:pt x="1" y="1"/>
                  </a:ln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D2620760-A146-789A-4672-064B7010454F}"/>
              </a:ext>
            </a:extLst>
          </p:cNvPr>
          <p:cNvSpPr txBox="1"/>
          <p:nvPr/>
        </p:nvSpPr>
        <p:spPr>
          <a:xfrm>
            <a:off x="1779642" y="1888510"/>
            <a:ext cx="5715518" cy="1391728"/>
          </a:xfrm>
          <a:prstGeom prst="rect">
            <a:avLst/>
          </a:prstGeom>
          <a:noFill/>
        </p:spPr>
        <p:txBody>
          <a:bodyPr wrap="square">
            <a:spAutoFit/>
          </a:bodyPr>
          <a:lstStyle/>
          <a:p>
            <a:pPr algn="ctr">
              <a:lnSpc>
                <a:spcPct val="150000"/>
              </a:lnSpc>
              <a:spcAft>
                <a:spcPts val="1000"/>
              </a:spcAft>
            </a:pPr>
            <a:r>
              <a:rPr lang="nl-NL" sz="3000" dirty="0">
                <a:solidFill>
                  <a:schemeClr val="bg1"/>
                </a:solidFill>
                <a:effectLst/>
                <a:latin typeface="Arial" panose="020B0604020202020204" pitchFamily="34" charset="0"/>
                <a:ea typeface="SimSun" panose="02010600030101010101" pitchFamily="2" charset="-122"/>
                <a:cs typeface="Arial" panose="020B0604020202020204" pitchFamily="34" charset="0"/>
              </a:rPr>
              <a:t>HOẠT ĐỘNG 2: </a:t>
            </a:r>
            <a:r>
              <a:rPr lang="nl-NL" sz="30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LẮP RÁP MÔ HÌNH MÁY PHÁT ĐIỆN GIÓ</a:t>
            </a:r>
          </a:p>
        </p:txBody>
      </p:sp>
      <p:pic>
        <p:nvPicPr>
          <p:cNvPr id="8" name="Picture 24">
            <a:extLst>
              <a:ext uri="{FF2B5EF4-FFF2-40B4-BE49-F238E27FC236}">
                <a16:creationId xmlns:a16="http://schemas.microsoft.com/office/drawing/2014/main" id="{BB16CD5E-E685-FB3F-2E3C-0446E78A80FB}"/>
              </a:ext>
            </a:extLst>
          </p:cNvPr>
          <p:cNvPicPr>
            <a:picLocks noChangeAspect="1"/>
          </p:cNvPicPr>
          <p:nvPr/>
        </p:nvPicPr>
        <p:blipFill>
          <a:blip r:embed="rId3"/>
          <a:srcRect/>
          <a:stretch>
            <a:fillRect/>
          </a:stretch>
        </p:blipFill>
        <p:spPr>
          <a:xfrm>
            <a:off x="7512413" y="831075"/>
            <a:ext cx="957564" cy="836150"/>
          </a:xfrm>
          <a:prstGeom prst="rect">
            <a:avLst/>
          </a:prstGeom>
        </p:spPr>
      </p:pic>
    </p:spTree>
    <p:extLst>
      <p:ext uri="{BB962C8B-B14F-4D97-AF65-F5344CB8AC3E}">
        <p14:creationId xmlns:p14="http://schemas.microsoft.com/office/powerpoint/2010/main" val="420116799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1B2DAED-488C-F6A8-A452-B4774D02DF9E}"/>
              </a:ext>
            </a:extLst>
          </p:cNvPr>
          <p:cNvSpPr/>
          <p:nvPr/>
        </p:nvSpPr>
        <p:spPr>
          <a:xfrm>
            <a:off x="911966" y="334071"/>
            <a:ext cx="7320068" cy="61144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VN" sz="2000" b="1" dirty="0">
                <a:solidFill>
                  <a:schemeClr val="bg2"/>
                </a:solidFill>
                <a:latin typeface="Arial" panose="020B0604020202020204" pitchFamily="34" charset="0"/>
                <a:cs typeface="Arial" panose="020B0604020202020204" pitchFamily="34" charset="0"/>
              </a:rPr>
              <a:t>NHIỆM VỤ 1: TÌM HIỂU SẢN PHẨM MẪU</a:t>
            </a:r>
          </a:p>
        </p:txBody>
      </p:sp>
      <p:pic>
        <p:nvPicPr>
          <p:cNvPr id="4" name="Picture 3" descr="A page with instructions on it&#10;&#10;Description automatically generated with medium confidence">
            <a:extLst>
              <a:ext uri="{FF2B5EF4-FFF2-40B4-BE49-F238E27FC236}">
                <a16:creationId xmlns:a16="http://schemas.microsoft.com/office/drawing/2014/main" id="{8D55D710-DEE5-3700-6339-97A58536164F}"/>
              </a:ext>
            </a:extLst>
          </p:cNvPr>
          <p:cNvPicPr>
            <a:picLocks noChangeAspect="1"/>
          </p:cNvPicPr>
          <p:nvPr/>
        </p:nvPicPr>
        <p:blipFill rotWithShape="1">
          <a:blip r:embed="rId3">
            <a:clrChange>
              <a:clrFrom>
                <a:srgbClr val="FFFFFF"/>
              </a:clrFrom>
              <a:clrTo>
                <a:srgbClr val="FFFFFF">
                  <a:alpha val="0"/>
                </a:srgbClr>
              </a:clrTo>
            </a:clrChange>
          </a:blip>
          <a:srcRect t="19753" b="50127"/>
          <a:stretch/>
        </p:blipFill>
        <p:spPr>
          <a:xfrm>
            <a:off x="-392150" y="1892032"/>
            <a:ext cx="9195731" cy="3288049"/>
          </a:xfrm>
          <a:prstGeom prst="rect">
            <a:avLst/>
          </a:prstGeom>
        </p:spPr>
      </p:pic>
      <p:grpSp>
        <p:nvGrpSpPr>
          <p:cNvPr id="9" name="Group 8">
            <a:extLst>
              <a:ext uri="{FF2B5EF4-FFF2-40B4-BE49-F238E27FC236}">
                <a16:creationId xmlns:a16="http://schemas.microsoft.com/office/drawing/2014/main" id="{57682504-FAF9-C044-A22F-FD38F56D0FC1}"/>
              </a:ext>
            </a:extLst>
          </p:cNvPr>
          <p:cNvGrpSpPr/>
          <p:nvPr/>
        </p:nvGrpSpPr>
        <p:grpSpPr>
          <a:xfrm>
            <a:off x="452540" y="1021048"/>
            <a:ext cx="8147046" cy="1231106"/>
            <a:chOff x="452540" y="1021048"/>
            <a:chExt cx="8147046" cy="1231106"/>
          </a:xfrm>
        </p:grpSpPr>
        <p:pic>
          <p:nvPicPr>
            <p:cNvPr id="5" name="Picture 2" descr="Biểu Tượng Giáo Dục Kính Lúp Yếu Tố Miễn Phí | Công cụ đồ họa AI Tải xuống  miễn phí - Pikbest">
              <a:extLst>
                <a:ext uri="{FF2B5EF4-FFF2-40B4-BE49-F238E27FC236}">
                  <a16:creationId xmlns:a16="http://schemas.microsoft.com/office/drawing/2014/main" id="{CD493989-676F-3884-00FC-9F71C914A56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452540" y="1381170"/>
              <a:ext cx="510862" cy="5108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F0ADB8-C2D5-E218-F74F-1A5E168D7A79}"/>
                </a:ext>
              </a:extLst>
            </p:cNvPr>
            <p:cNvSpPr txBox="1"/>
            <p:nvPr/>
          </p:nvSpPr>
          <p:spPr>
            <a:xfrm>
              <a:off x="911966" y="1021048"/>
              <a:ext cx="7687620" cy="1231106"/>
            </a:xfrm>
            <a:prstGeom prst="rect">
              <a:avLst/>
            </a:prstGeom>
            <a:noFill/>
          </p:spPr>
          <p:txBody>
            <a:bodyPr wrap="square" rtlCol="0">
              <a:spAutoFit/>
            </a:bodyPr>
            <a:lstStyle/>
            <a:p>
              <a:pPr algn="just">
                <a:lnSpc>
                  <a:spcPct val="150000"/>
                </a:lnSpc>
              </a:pP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Quan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mô</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hình</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thảo</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luận</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nhóm</a:t>
              </a:r>
              <a:r>
                <a:rPr lang="en-US" sz="2000" dirty="0">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điền</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tên</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bộ</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phận</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phát</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gió</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với</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effectLst/>
                <a:latin typeface="Arial" panose="020B0604020202020204" pitchFamily="34" charset="0"/>
                <a:ea typeface="SimSun" panose="02010600030101010101" pitchFamily="2" charset="-122"/>
                <a:cs typeface="Arial" panose="020B0604020202020204" pitchFamily="34" charset="0"/>
              </a:endParaRPr>
            </a:p>
            <a:p>
              <a:endParaRPr lang="en-VN" dirty="0"/>
            </a:p>
          </p:txBody>
        </p:sp>
      </p:grpSp>
    </p:spTree>
    <p:extLst>
      <p:ext uri="{BB962C8B-B14F-4D97-AF65-F5344CB8AC3E}">
        <p14:creationId xmlns:p14="http://schemas.microsoft.com/office/powerpoint/2010/main" val="103874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500"/>
                                        <p:tgtEl>
                                          <p:spTgt spid="9"/>
                                        </p:tgtEl>
                                      </p:cBhvr>
                                    </p:animEffect>
                                  </p:childTnLst>
                                </p:cTn>
                              </p:par>
                              <p:par>
                                <p:cTn id="8" presetID="18" presetClass="entr" presetSubtype="1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CCEF9C3-C960-822F-70C9-25EE057DF4E9}"/>
              </a:ext>
            </a:extLst>
          </p:cNvPr>
          <p:cNvGraphicFramePr>
            <a:graphicFrameLocks noGrp="1"/>
          </p:cNvGraphicFramePr>
          <p:nvPr>
            <p:extLst>
              <p:ext uri="{D42A27DB-BD31-4B8C-83A1-F6EECF244321}">
                <p14:modId xmlns:p14="http://schemas.microsoft.com/office/powerpoint/2010/main" val="3827267111"/>
              </p:ext>
            </p:extLst>
          </p:nvPr>
        </p:nvGraphicFramePr>
        <p:xfrm>
          <a:off x="0" y="0"/>
          <a:ext cx="9144000" cy="5143500"/>
        </p:xfrm>
        <a:graphic>
          <a:graphicData uri="http://schemas.openxmlformats.org/drawingml/2006/table">
            <a:tbl>
              <a:tblPr firstRow="1" bandRow="1">
                <a:tableStyleId>{5B97C7C4-0D8E-4AE7-A0F3-F1CD49E08B52}</a:tableStyleId>
              </a:tblPr>
              <a:tblGrid>
                <a:gridCol w="4130040">
                  <a:extLst>
                    <a:ext uri="{9D8B030D-6E8A-4147-A177-3AD203B41FA5}">
                      <a16:colId xmlns:a16="http://schemas.microsoft.com/office/drawing/2014/main" val="2722876210"/>
                    </a:ext>
                  </a:extLst>
                </a:gridCol>
                <a:gridCol w="5013960">
                  <a:extLst>
                    <a:ext uri="{9D8B030D-6E8A-4147-A177-3AD203B41FA5}">
                      <a16:colId xmlns:a16="http://schemas.microsoft.com/office/drawing/2014/main" val="1147938327"/>
                    </a:ext>
                  </a:extLst>
                </a:gridCol>
              </a:tblGrid>
              <a:tr h="523167">
                <a:tc>
                  <a:txBody>
                    <a:bodyPr/>
                    <a:lstStyle/>
                    <a:p>
                      <a:pPr algn="ctr"/>
                      <a:r>
                        <a:rPr lang="en-VN" sz="2000" b="1" dirty="0"/>
                        <a:t>Tên bộ phận xe</a:t>
                      </a:r>
                    </a:p>
                  </a:txBody>
                  <a:tcPr anchor="ctr">
                    <a:solidFill>
                      <a:schemeClr val="accent1">
                        <a:lumMod val="20000"/>
                        <a:lumOff val="80000"/>
                      </a:schemeClr>
                    </a:solidFill>
                  </a:tcPr>
                </a:tc>
                <a:tc>
                  <a:txBody>
                    <a:bodyPr/>
                    <a:lstStyle/>
                    <a:p>
                      <a:pPr algn="ctr"/>
                      <a:r>
                        <a:rPr lang="en-VN" sz="2000" b="1" dirty="0"/>
                        <a:t>Hình ảnh</a:t>
                      </a:r>
                    </a:p>
                  </a:txBody>
                  <a:tcPr anchor="ctr">
                    <a:solidFill>
                      <a:schemeClr val="accent1">
                        <a:lumMod val="20000"/>
                        <a:lumOff val="80000"/>
                      </a:schemeClr>
                    </a:solidFill>
                  </a:tcPr>
                </a:tc>
                <a:extLst>
                  <a:ext uri="{0D108BD9-81ED-4DB2-BD59-A6C34878D82A}">
                    <a16:rowId xmlns:a16="http://schemas.microsoft.com/office/drawing/2014/main" val="3413079177"/>
                  </a:ext>
                </a:extLst>
              </a:tr>
              <a:tr h="2080598">
                <a:tc>
                  <a:txBody>
                    <a:bodyPr/>
                    <a:lstStyle/>
                    <a:p>
                      <a:endParaRPr lang="en-VN" dirty="0"/>
                    </a:p>
                  </a:txBody>
                  <a:tcPr anchor="ctr">
                    <a:solidFill>
                      <a:schemeClr val="bg1"/>
                    </a:solidFill>
                  </a:tcPr>
                </a:tc>
                <a:tc>
                  <a:txBody>
                    <a:bodyPr/>
                    <a:lstStyle/>
                    <a:p>
                      <a:endParaRPr lang="en-VN" dirty="0"/>
                    </a:p>
                  </a:txBody>
                  <a:tcPr anchor="ctr">
                    <a:solidFill>
                      <a:schemeClr val="bg1"/>
                    </a:solidFill>
                  </a:tcPr>
                </a:tc>
                <a:extLst>
                  <a:ext uri="{0D108BD9-81ED-4DB2-BD59-A6C34878D82A}">
                    <a16:rowId xmlns:a16="http://schemas.microsoft.com/office/drawing/2014/main" val="318528511"/>
                  </a:ext>
                </a:extLst>
              </a:tr>
              <a:tr h="826367">
                <a:tc>
                  <a:txBody>
                    <a:bodyPr/>
                    <a:lstStyle/>
                    <a:p>
                      <a:endParaRPr lang="en-VN" dirty="0"/>
                    </a:p>
                  </a:txBody>
                  <a:tcPr anchor="ctr">
                    <a:solidFill>
                      <a:schemeClr val="bg1"/>
                    </a:solidFill>
                  </a:tcPr>
                </a:tc>
                <a:tc>
                  <a:txBody>
                    <a:bodyPr/>
                    <a:lstStyle/>
                    <a:p>
                      <a:endParaRPr lang="en-VN" dirty="0"/>
                    </a:p>
                  </a:txBody>
                  <a:tcPr anchor="ctr">
                    <a:solidFill>
                      <a:schemeClr val="bg1"/>
                    </a:solidFill>
                  </a:tcPr>
                </a:tc>
                <a:extLst>
                  <a:ext uri="{0D108BD9-81ED-4DB2-BD59-A6C34878D82A}">
                    <a16:rowId xmlns:a16="http://schemas.microsoft.com/office/drawing/2014/main" val="2785434426"/>
                  </a:ext>
                </a:extLst>
              </a:tr>
              <a:tr h="1060634">
                <a:tc>
                  <a:txBody>
                    <a:bodyPr/>
                    <a:lstStyle/>
                    <a:p>
                      <a:endParaRPr lang="en-VN" dirty="0"/>
                    </a:p>
                  </a:txBody>
                  <a:tcPr anchor="ctr">
                    <a:solidFill>
                      <a:schemeClr val="bg1"/>
                    </a:solidFill>
                  </a:tcPr>
                </a:tc>
                <a:tc>
                  <a:txBody>
                    <a:bodyPr/>
                    <a:lstStyle/>
                    <a:p>
                      <a:endParaRPr lang="en-VN" dirty="0"/>
                    </a:p>
                  </a:txBody>
                  <a:tcPr anchor="ctr">
                    <a:solidFill>
                      <a:schemeClr val="bg1"/>
                    </a:solidFill>
                  </a:tcPr>
                </a:tc>
                <a:extLst>
                  <a:ext uri="{0D108BD9-81ED-4DB2-BD59-A6C34878D82A}">
                    <a16:rowId xmlns:a16="http://schemas.microsoft.com/office/drawing/2014/main" val="2688539286"/>
                  </a:ext>
                </a:extLst>
              </a:tr>
              <a:tr h="652734">
                <a:tc>
                  <a:txBody>
                    <a:bodyPr/>
                    <a:lstStyle/>
                    <a:p>
                      <a:endParaRPr lang="en-VN" dirty="0"/>
                    </a:p>
                  </a:txBody>
                  <a:tcPr anchor="ctr">
                    <a:solidFill>
                      <a:schemeClr val="bg1"/>
                    </a:solidFill>
                  </a:tcPr>
                </a:tc>
                <a:tc>
                  <a:txBody>
                    <a:bodyPr/>
                    <a:lstStyle/>
                    <a:p>
                      <a:endParaRPr lang="en-VN" dirty="0"/>
                    </a:p>
                  </a:txBody>
                  <a:tcPr anchor="ctr">
                    <a:solidFill>
                      <a:schemeClr val="bg1"/>
                    </a:solidFill>
                  </a:tcPr>
                </a:tc>
                <a:extLst>
                  <a:ext uri="{0D108BD9-81ED-4DB2-BD59-A6C34878D82A}">
                    <a16:rowId xmlns:a16="http://schemas.microsoft.com/office/drawing/2014/main" val="3437169748"/>
                  </a:ext>
                </a:extLst>
              </a:tr>
            </a:tbl>
          </a:graphicData>
        </a:graphic>
      </p:graphicFrame>
      <p:pic>
        <p:nvPicPr>
          <p:cNvPr id="7" name="Picture 6" descr="A page with instructions on it&#10;&#10;Description automatically generated with medium confidence">
            <a:extLst>
              <a:ext uri="{FF2B5EF4-FFF2-40B4-BE49-F238E27FC236}">
                <a16:creationId xmlns:a16="http://schemas.microsoft.com/office/drawing/2014/main" id="{5110E04D-9E58-7EC3-B68B-C5EB7AEF7694}"/>
              </a:ext>
            </a:extLst>
          </p:cNvPr>
          <p:cNvPicPr>
            <a:picLocks noChangeAspect="1"/>
          </p:cNvPicPr>
          <p:nvPr/>
        </p:nvPicPr>
        <p:blipFill rotWithShape="1">
          <a:blip r:embed="rId3">
            <a:clrChange>
              <a:clrFrom>
                <a:srgbClr val="FFFFFF"/>
              </a:clrFrom>
              <a:clrTo>
                <a:srgbClr val="FFFFFF">
                  <a:alpha val="0"/>
                </a:srgbClr>
              </a:clrTo>
            </a:clrChange>
          </a:blip>
          <a:srcRect t="52811" r="68689" b="26345"/>
          <a:stretch/>
        </p:blipFill>
        <p:spPr>
          <a:xfrm>
            <a:off x="5040912" y="502024"/>
            <a:ext cx="2572000" cy="2032645"/>
          </a:xfrm>
          <a:prstGeom prst="rect">
            <a:avLst/>
          </a:prstGeom>
        </p:spPr>
      </p:pic>
      <p:pic>
        <p:nvPicPr>
          <p:cNvPr id="8" name="Picture 7" descr="A page with instructions on it&#10;&#10;Description automatically generated with medium confidence">
            <a:extLst>
              <a:ext uri="{FF2B5EF4-FFF2-40B4-BE49-F238E27FC236}">
                <a16:creationId xmlns:a16="http://schemas.microsoft.com/office/drawing/2014/main" id="{2BEF3647-69E3-C130-A1E6-E8555DCC5D2E}"/>
              </a:ext>
            </a:extLst>
          </p:cNvPr>
          <p:cNvPicPr>
            <a:picLocks noChangeAspect="1"/>
          </p:cNvPicPr>
          <p:nvPr/>
        </p:nvPicPr>
        <p:blipFill rotWithShape="1">
          <a:blip r:embed="rId3">
            <a:clrChange>
              <a:clrFrom>
                <a:srgbClr val="FFFFFF"/>
              </a:clrFrom>
              <a:clrTo>
                <a:srgbClr val="FFFFFF">
                  <a:alpha val="0"/>
                </a:srgbClr>
              </a:clrTo>
            </a:clrChange>
          </a:blip>
          <a:srcRect l="34068" t="52811" r="42758" b="27121"/>
          <a:stretch/>
        </p:blipFill>
        <p:spPr>
          <a:xfrm>
            <a:off x="5635700" y="1272326"/>
            <a:ext cx="1977212" cy="2032646"/>
          </a:xfrm>
          <a:prstGeom prst="rect">
            <a:avLst/>
          </a:prstGeom>
        </p:spPr>
      </p:pic>
      <p:pic>
        <p:nvPicPr>
          <p:cNvPr id="9" name="Picture 8" descr="A page with instructions on it&#10;&#10;Description automatically generated with medium confidence">
            <a:extLst>
              <a:ext uri="{FF2B5EF4-FFF2-40B4-BE49-F238E27FC236}">
                <a16:creationId xmlns:a16="http://schemas.microsoft.com/office/drawing/2014/main" id="{56F9120B-5582-BA75-460B-FAD7154053F2}"/>
              </a:ext>
            </a:extLst>
          </p:cNvPr>
          <p:cNvPicPr>
            <a:picLocks noChangeAspect="1"/>
          </p:cNvPicPr>
          <p:nvPr/>
        </p:nvPicPr>
        <p:blipFill rotWithShape="1">
          <a:blip r:embed="rId3">
            <a:clrChange>
              <a:clrFrom>
                <a:srgbClr val="FFFFFF"/>
              </a:clrFrom>
              <a:clrTo>
                <a:srgbClr val="FFFFFF">
                  <a:alpha val="0"/>
                </a:srgbClr>
              </a:clrTo>
            </a:clrChange>
          </a:blip>
          <a:srcRect l="59104" t="62626" r="23653" b="26804"/>
          <a:stretch/>
        </p:blipFill>
        <p:spPr>
          <a:xfrm>
            <a:off x="5945996" y="3418894"/>
            <a:ext cx="1356621" cy="987230"/>
          </a:xfrm>
          <a:prstGeom prst="rect">
            <a:avLst/>
          </a:prstGeom>
        </p:spPr>
      </p:pic>
      <p:pic>
        <p:nvPicPr>
          <p:cNvPr id="10" name="Picture 9" descr="A page with instructions on it&#10;&#10;Description automatically generated with medium confidence">
            <a:extLst>
              <a:ext uri="{FF2B5EF4-FFF2-40B4-BE49-F238E27FC236}">
                <a16:creationId xmlns:a16="http://schemas.microsoft.com/office/drawing/2014/main" id="{E7F66484-5CD9-8115-85FA-CD7E97AB1C94}"/>
              </a:ext>
            </a:extLst>
          </p:cNvPr>
          <p:cNvPicPr>
            <a:picLocks noChangeAspect="1"/>
          </p:cNvPicPr>
          <p:nvPr/>
        </p:nvPicPr>
        <p:blipFill rotWithShape="1">
          <a:blip r:embed="rId3">
            <a:clrChange>
              <a:clrFrom>
                <a:srgbClr val="FFFFFF"/>
              </a:clrFrom>
              <a:clrTo>
                <a:srgbClr val="FFFFFF">
                  <a:alpha val="0"/>
                </a:srgbClr>
              </a:clrTo>
            </a:clrChange>
          </a:blip>
          <a:srcRect l="75450" t="52811" b="26936"/>
          <a:stretch/>
        </p:blipFill>
        <p:spPr>
          <a:xfrm>
            <a:off x="6084591" y="3131970"/>
            <a:ext cx="2123109" cy="2079294"/>
          </a:xfrm>
          <a:prstGeom prst="rect">
            <a:avLst/>
          </a:prstGeom>
        </p:spPr>
      </p:pic>
      <p:sp>
        <p:nvSpPr>
          <p:cNvPr id="12" name="TextBox 11">
            <a:extLst>
              <a:ext uri="{FF2B5EF4-FFF2-40B4-BE49-F238E27FC236}">
                <a16:creationId xmlns:a16="http://schemas.microsoft.com/office/drawing/2014/main" id="{C9D3489F-EAF1-AC96-9D2B-6F1B8EF22123}"/>
              </a:ext>
            </a:extLst>
          </p:cNvPr>
          <p:cNvSpPr txBox="1"/>
          <p:nvPr/>
        </p:nvSpPr>
        <p:spPr>
          <a:xfrm>
            <a:off x="1531088" y="1260583"/>
            <a:ext cx="4663440" cy="515526"/>
          </a:xfrm>
          <a:prstGeom prst="rect">
            <a:avLst/>
          </a:prstGeom>
          <a:noFill/>
        </p:spPr>
        <p:txBody>
          <a:bodyPr wrap="square">
            <a:spAutoFit/>
          </a:bodyPr>
          <a:lstStyle/>
          <a:p>
            <a:pPr algn="just">
              <a:lnSpc>
                <a:spcPct val="150000"/>
              </a:lnSpc>
              <a:spcAft>
                <a:spcPts val="1000"/>
              </a:spcAft>
            </a:pP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Giá</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đỡ</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p:sp>
        <p:nvSpPr>
          <p:cNvPr id="15" name="TextBox 14">
            <a:extLst>
              <a:ext uri="{FF2B5EF4-FFF2-40B4-BE49-F238E27FC236}">
                <a16:creationId xmlns:a16="http://schemas.microsoft.com/office/drawing/2014/main" id="{28331E7E-9CB4-4C83-3A93-F52F4FD265B3}"/>
              </a:ext>
            </a:extLst>
          </p:cNvPr>
          <p:cNvSpPr txBox="1"/>
          <p:nvPr/>
        </p:nvSpPr>
        <p:spPr>
          <a:xfrm>
            <a:off x="1123757" y="2801121"/>
            <a:ext cx="4663440" cy="400110"/>
          </a:xfrm>
          <a:prstGeom prst="rect">
            <a:avLst/>
          </a:prstGeom>
          <a:noFill/>
        </p:spPr>
        <p:txBody>
          <a:bodyPr wrap="square">
            <a:spAutoFit/>
          </a:bodyPr>
          <a:lstStyle/>
          <a:p>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Máy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phát</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AA2597C7-917A-A176-B380-D095A2BBB3EC}"/>
              </a:ext>
            </a:extLst>
          </p:cNvPr>
          <p:cNvSpPr txBox="1"/>
          <p:nvPr/>
        </p:nvSpPr>
        <p:spPr>
          <a:xfrm>
            <a:off x="1282556" y="3715523"/>
            <a:ext cx="4663440" cy="400110"/>
          </a:xfrm>
          <a:prstGeom prst="rect">
            <a:avLst/>
          </a:prstGeom>
          <a:noFill/>
        </p:spPr>
        <p:txBody>
          <a:bodyPr wrap="square">
            <a:spAutoFit/>
          </a:bodyPr>
          <a:lstStyle/>
          <a:p>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Cánh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quạt</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20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FF993E9-6F43-8D48-EE8D-2D0A24E75818}"/>
              </a:ext>
            </a:extLst>
          </p:cNvPr>
          <p:cNvSpPr txBox="1"/>
          <p:nvPr/>
        </p:nvSpPr>
        <p:spPr>
          <a:xfrm>
            <a:off x="1351854" y="4595206"/>
            <a:ext cx="4663440" cy="400110"/>
          </a:xfrm>
          <a:prstGeom prst="rect">
            <a:avLst/>
          </a:prstGeom>
          <a:noFill/>
        </p:spPr>
        <p:txBody>
          <a:bodyPr wrap="square">
            <a:spAutoFit/>
          </a:bodyPr>
          <a:lstStyle/>
          <a:p>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Đèn</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LED. </a:t>
            </a:r>
            <a:endParaRPr lang="en-VN"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285109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linds(horizontal)">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7"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6" name="Rounded Rectangle 5">
            <a:extLst>
              <a:ext uri="{FF2B5EF4-FFF2-40B4-BE49-F238E27FC236}">
                <a16:creationId xmlns:a16="http://schemas.microsoft.com/office/drawing/2014/main" id="{E38C1574-D3A2-1A95-4B6A-C1598B3CB686}"/>
              </a:ext>
            </a:extLst>
          </p:cNvPr>
          <p:cNvSpPr/>
          <p:nvPr/>
        </p:nvSpPr>
        <p:spPr>
          <a:xfrm>
            <a:off x="999768" y="1572605"/>
            <a:ext cx="7144463" cy="681318"/>
          </a:xfrm>
          <a:prstGeom prst="roundRect">
            <a:avLst/>
          </a:prstGeom>
          <a:solidFill>
            <a:schemeClr val="accent5">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Mô</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hình</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được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lắp</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ráp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đầy</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đủ</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các</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bộ</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effectLst/>
                <a:latin typeface="Arial" panose="020B0604020202020204" pitchFamily="34" charset="0"/>
                <a:ea typeface="SimSun" panose="02010600030101010101" pitchFamily="2" charset="-122"/>
                <a:cs typeface="Arial" panose="020B0604020202020204" pitchFamily="34" charset="0"/>
              </a:rPr>
              <a:t>phận</a:t>
            </a:r>
            <a:r>
              <a:rPr lang="nl-NL"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a:t>
            </a:r>
            <a:r>
              <a:rPr lang="en-VN" sz="2000" dirty="0">
                <a:solidFill>
                  <a:srgbClr val="0D0804"/>
                </a:solidFill>
                <a:effectLst/>
                <a:latin typeface="Arial" panose="020B0604020202020204" pitchFamily="34" charset="0"/>
                <a:cs typeface="Arial" panose="020B0604020202020204" pitchFamily="34" charset="0"/>
              </a:rPr>
              <a:t> </a:t>
            </a:r>
            <a:endParaRPr lang="en-VN" sz="2000" dirty="0">
              <a:solidFill>
                <a:srgbClr val="0D0804"/>
              </a:solidFill>
              <a:latin typeface="Arial" panose="020B06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D48E1904-201F-C0A8-FA3A-700CB3348573}"/>
              </a:ext>
            </a:extLst>
          </p:cNvPr>
          <p:cNvSpPr/>
          <p:nvPr/>
        </p:nvSpPr>
        <p:spPr>
          <a:xfrm>
            <a:off x="1000856" y="2588530"/>
            <a:ext cx="7144463" cy="681318"/>
          </a:xfrm>
          <a:prstGeom prst="roundRect">
            <a:avLst/>
          </a:prstGeom>
          <a:solidFill>
            <a:schemeClr val="accent3">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dirty="0">
                <a:solidFill>
                  <a:srgbClr val="0D0804"/>
                </a:solidFill>
                <a:effectLst/>
                <a:latin typeface="Arial" panose="020B0604020202020204" pitchFamily="34" charset="0"/>
                <a:ea typeface="SimSun" panose="02010600030101010101" pitchFamily="2" charset="-122"/>
                <a:cs typeface="Arial" panose="020B0604020202020204" pitchFamily="34" charset="0"/>
              </a:rPr>
              <a:t>Các chi tiết được lắp ghép đúng vị trí, chắc chắn. </a:t>
            </a:r>
            <a:endParaRPr lang="en-VN" sz="2000" dirty="0">
              <a:solidFill>
                <a:srgbClr val="0D0804"/>
              </a:solidFill>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id="{F1675F9A-5E56-19C8-BA50-33229AA8F7F9}"/>
              </a:ext>
            </a:extLst>
          </p:cNvPr>
          <p:cNvGrpSpPr/>
          <p:nvPr/>
        </p:nvGrpSpPr>
        <p:grpSpPr>
          <a:xfrm>
            <a:off x="999768" y="3653498"/>
            <a:ext cx="7146637" cy="681318"/>
            <a:chOff x="998680" y="3473616"/>
            <a:chExt cx="7146637" cy="681318"/>
          </a:xfrm>
          <a:solidFill>
            <a:schemeClr val="accent5">
              <a:lumMod val="20000"/>
              <a:lumOff val="80000"/>
            </a:schemeClr>
          </a:solidFill>
        </p:grpSpPr>
        <p:sp>
          <p:nvSpPr>
            <p:cNvPr id="18" name="Rounded Rectangle 17">
              <a:extLst>
                <a:ext uri="{FF2B5EF4-FFF2-40B4-BE49-F238E27FC236}">
                  <a16:creationId xmlns:a16="http://schemas.microsoft.com/office/drawing/2014/main" id="{C6DA9C46-6C8A-E796-42F7-358526846ED4}"/>
                </a:ext>
              </a:extLst>
            </p:cNvPr>
            <p:cNvSpPr/>
            <p:nvPr/>
          </p:nvSpPr>
          <p:spPr>
            <a:xfrm>
              <a:off x="998680" y="3473616"/>
              <a:ext cx="7146637" cy="681318"/>
            </a:xfrm>
            <a:prstGeom prst="round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nl-NL" sz="2000" dirty="0" err="1">
                  <a:solidFill>
                    <a:srgbClr val="0D0804"/>
                  </a:solidFill>
                  <a:latin typeface="Arial" panose="020B0604020202020204" pitchFamily="34" charset="0"/>
                  <a:ea typeface="SimSun" panose="02010600030101010101" pitchFamily="2" charset="-122"/>
                  <a:cs typeface="Arial" panose="020B0604020202020204" pitchFamily="34" charset="0"/>
                </a:rPr>
                <a:t>Đèn</a:t>
              </a:r>
              <a:r>
                <a:rPr lang="nl-NL" sz="2000" dirty="0">
                  <a:solidFill>
                    <a:srgbClr val="0D0804"/>
                  </a:solidFill>
                  <a:latin typeface="Arial" panose="020B0604020202020204" pitchFamily="34" charset="0"/>
                  <a:ea typeface="SimSun" panose="02010600030101010101" pitchFamily="2" charset="-122"/>
                  <a:cs typeface="Arial" panose="020B0604020202020204" pitchFamily="34" charset="0"/>
                </a:rPr>
                <a:t> LED </a:t>
              </a:r>
              <a:r>
                <a:rPr lang="nl-NL" sz="2000" dirty="0" err="1">
                  <a:solidFill>
                    <a:srgbClr val="0D0804"/>
                  </a:solidFill>
                  <a:latin typeface="Arial" panose="020B0604020202020204" pitchFamily="34" charset="0"/>
                  <a:ea typeface="SimSun" panose="02010600030101010101" pitchFamily="2" charset="-122"/>
                  <a:cs typeface="Arial" panose="020B0604020202020204" pitchFamily="34" charset="0"/>
                </a:rPr>
                <a:t>phát</a:t>
              </a:r>
              <a:r>
                <a:rPr lang="nl-NL" sz="2000" dirty="0">
                  <a:solidFill>
                    <a:srgbClr val="0D0804"/>
                  </a:solidFill>
                  <a:latin typeface="Arial" panose="020B0604020202020204" pitchFamily="34" charset="0"/>
                  <a:ea typeface="SimSun" panose="02010600030101010101" pitchFamily="2" charset="-122"/>
                  <a:cs typeface="Arial" panose="020B0604020202020204" pitchFamily="34" charset="0"/>
                </a:rPr>
                <a:t> sáng </a:t>
              </a:r>
              <a:r>
                <a:rPr lang="nl-NL" sz="2000" dirty="0" err="1">
                  <a:solidFill>
                    <a:srgbClr val="0D0804"/>
                  </a:solidFill>
                  <a:latin typeface="Arial" panose="020B0604020202020204" pitchFamily="34" charset="0"/>
                  <a:ea typeface="SimSun" panose="02010600030101010101" pitchFamily="2" charset="-122"/>
                  <a:cs typeface="Arial" panose="020B0604020202020204" pitchFamily="34" charset="0"/>
                </a:rPr>
                <a:t>khi</a:t>
              </a:r>
              <a:r>
                <a:rPr lang="nl-NL" sz="2000" dirty="0">
                  <a:solidFill>
                    <a:srgbClr val="0D0804"/>
                  </a:solidFill>
                  <a:latin typeface="Arial" panose="020B0604020202020204" pitchFamily="34" charset="0"/>
                  <a:ea typeface="SimSun" panose="02010600030101010101" pitchFamily="2" charset="-122"/>
                  <a:cs typeface="Arial" panose="020B0604020202020204" pitchFamily="34" charset="0"/>
                </a:rPr>
                <a:t> cánh </a:t>
              </a:r>
              <a:r>
                <a:rPr lang="nl-NL" sz="2000" dirty="0" err="1">
                  <a:solidFill>
                    <a:srgbClr val="0D0804"/>
                  </a:solidFill>
                  <a:latin typeface="Arial" panose="020B0604020202020204" pitchFamily="34" charset="0"/>
                  <a:ea typeface="SimSun" panose="02010600030101010101" pitchFamily="2" charset="-122"/>
                  <a:cs typeface="Arial" panose="020B0604020202020204" pitchFamily="34" charset="0"/>
                </a:rPr>
                <a:t>quạt</a:t>
              </a:r>
              <a:r>
                <a:rPr lang="nl-NL" sz="2000" dirty="0">
                  <a:solidFill>
                    <a:srgbClr val="0D0804"/>
                  </a:solidFill>
                  <a:latin typeface="Arial" panose="020B0604020202020204" pitchFamily="34" charset="0"/>
                  <a:ea typeface="SimSun" panose="02010600030101010101" pitchFamily="2" charset="-122"/>
                  <a:cs typeface="Arial" panose="020B0604020202020204" pitchFamily="34" charset="0"/>
                </a:rPr>
                <a:t> </a:t>
              </a:r>
              <a:r>
                <a:rPr lang="nl-NL" sz="2000" dirty="0" err="1">
                  <a:solidFill>
                    <a:srgbClr val="0D0804"/>
                  </a:solidFill>
                  <a:latin typeface="Arial" panose="020B0604020202020204" pitchFamily="34" charset="0"/>
                  <a:ea typeface="SimSun" panose="02010600030101010101" pitchFamily="2" charset="-122"/>
                  <a:cs typeface="Arial" panose="020B0604020202020204" pitchFamily="34" charset="0"/>
                </a:rPr>
                <a:t>quay</a:t>
              </a:r>
              <a:r>
                <a:rPr lang="nl-NL" sz="2000" dirty="0">
                  <a:solidFill>
                    <a:srgbClr val="0D0804"/>
                  </a:solidFill>
                  <a:latin typeface="Arial" panose="020B0604020202020204" pitchFamily="34" charset="0"/>
                  <a:ea typeface="SimSun" panose="02010600030101010101" pitchFamily="2" charset="-122"/>
                  <a:cs typeface="Arial" panose="020B0604020202020204" pitchFamily="34" charset="0"/>
                </a:rPr>
                <a:t> </a:t>
              </a:r>
              <a:endParaRPr lang="en-VN" sz="2000" dirty="0">
                <a:solidFill>
                  <a:srgbClr val="0D0804"/>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21" name="Picture 2" descr="Điốt phát quang và đèn LED hoạt động như thế nào?">
              <a:extLst>
                <a:ext uri="{FF2B5EF4-FFF2-40B4-BE49-F238E27FC236}">
                  <a16:creationId xmlns:a16="http://schemas.microsoft.com/office/drawing/2014/main" id="{2BFB520A-83C3-15DB-EE7E-A9A8826ACA3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82034"/>
            <a:stretch/>
          </p:blipFill>
          <p:spPr bwMode="auto">
            <a:xfrm rot="16200000">
              <a:off x="1287886" y="3270394"/>
              <a:ext cx="509352" cy="1087763"/>
            </a:xfrm>
            <a:prstGeom prst="rect">
              <a:avLst/>
            </a:prstGeom>
            <a:grpFill/>
            <a:ln>
              <a:noFill/>
            </a:ln>
          </p:spPr>
        </p:pic>
      </p:grpSp>
      <p:pic>
        <p:nvPicPr>
          <p:cNvPr id="22" name="Picture 4" descr="Datkeys - Tiện Nghi Cho Mọi Nhà">
            <a:extLst>
              <a:ext uri="{FF2B5EF4-FFF2-40B4-BE49-F238E27FC236}">
                <a16:creationId xmlns:a16="http://schemas.microsoft.com/office/drawing/2014/main" id="{98B1214D-C49B-8064-EA48-CE3E47669ADF}"/>
              </a:ext>
            </a:extLst>
          </p:cNvPr>
          <p:cNvPicPr>
            <a:picLocks noChangeAspect="1" noChangeArrowheads="1"/>
          </p:cNvPicPr>
          <p:nvPr/>
        </p:nvPicPr>
        <p:blipFill>
          <a:blip r:embed="rId4">
            <a:clrChange>
              <a:clrFrom>
                <a:srgbClr val="1975BC"/>
              </a:clrFrom>
              <a:clrTo>
                <a:srgbClr val="1975BC">
                  <a:alpha val="0"/>
                </a:srgbClr>
              </a:clrTo>
            </a:clrChange>
            <a:extLst>
              <a:ext uri="{28A0092B-C50C-407E-A947-70E740481C1C}">
                <a14:useLocalDpi xmlns:a14="http://schemas.microsoft.com/office/drawing/2010/main" val="0"/>
              </a:ext>
            </a:extLst>
          </a:blip>
          <a:srcRect/>
          <a:stretch>
            <a:fillRect/>
          </a:stretch>
        </p:blipFill>
        <p:spPr bwMode="auto">
          <a:xfrm>
            <a:off x="999768" y="1523560"/>
            <a:ext cx="908425" cy="681319"/>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B2E25924-349D-161D-8E3F-7B475E04FBD9}"/>
              </a:ext>
            </a:extLst>
          </p:cNvPr>
          <p:cNvGrpSpPr/>
          <p:nvPr/>
        </p:nvGrpSpPr>
        <p:grpSpPr>
          <a:xfrm>
            <a:off x="593837" y="652940"/>
            <a:ext cx="7967561" cy="510862"/>
            <a:chOff x="593837" y="652940"/>
            <a:chExt cx="7967561" cy="510862"/>
          </a:xfrm>
        </p:grpSpPr>
        <p:sp>
          <p:nvSpPr>
            <p:cNvPr id="4" name="TextBox 3">
              <a:extLst>
                <a:ext uri="{FF2B5EF4-FFF2-40B4-BE49-F238E27FC236}">
                  <a16:creationId xmlns:a16="http://schemas.microsoft.com/office/drawing/2014/main" id="{F74EF90F-0E3E-5879-A2B7-0E905FEFE4D6}"/>
                </a:ext>
              </a:extLst>
            </p:cNvPr>
            <p:cNvSpPr txBox="1"/>
            <p:nvPr/>
          </p:nvSpPr>
          <p:spPr>
            <a:xfrm>
              <a:off x="792461" y="652940"/>
              <a:ext cx="7768937" cy="496931"/>
            </a:xfrm>
            <a:prstGeom prst="rect">
              <a:avLst/>
            </a:prstGeom>
            <a:noFill/>
          </p:spPr>
          <p:txBody>
            <a:bodyPr wrap="square">
              <a:spAutoFit/>
            </a:bodyPr>
            <a:lstStyle/>
            <a:p>
              <a:pPr algn="ctr">
                <a:lnSpc>
                  <a:spcPct val="150000"/>
                </a:lnSpc>
                <a:spcAft>
                  <a:spcPts val="1000"/>
                </a:spcAft>
              </a:pP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latin typeface="Arial" panose="020B0604020202020204" pitchFamily="34" charset="0"/>
                  <a:ea typeface="Calibri" panose="020F0502020204030204" pitchFamily="34" charset="0"/>
                  <a:cs typeface="Arial" panose="020B0604020202020204" pitchFamily="34" charset="0"/>
                </a:rPr>
                <a:t>n</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êu</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yêu</a:t>
              </a:r>
              <a:r>
                <a:rPr lang="nl-NL"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cầu</a:t>
              </a:r>
              <a:r>
                <a:rPr lang="nl-NL" sz="20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sản</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phát</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gió</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p:pic>
          <p:nvPicPr>
            <p:cNvPr id="25" name="Picture 2" descr="Biểu Tượng Giáo Dục Kính Lúp Yếu Tố Miễn Phí | Công cụ đồ họa AI Tải xuống  miễn phí - Pikbest">
              <a:extLst>
                <a:ext uri="{FF2B5EF4-FFF2-40B4-BE49-F238E27FC236}">
                  <a16:creationId xmlns:a16="http://schemas.microsoft.com/office/drawing/2014/main" id="{8B82C191-BF22-80C1-3C54-055FFD456D0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593837" y="652940"/>
              <a:ext cx="510862" cy="5108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343705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ppt_x</p:attrName>
                                        </p:attrNameLst>
                                      </p:cBhvr>
                                      <p:tavLst>
                                        <p:tav tm="0">
                                          <p:val>
                                            <p:strVal val="#ppt_x-#ppt_w*1.125000"/>
                                          </p:val>
                                        </p:tav>
                                        <p:tav tm="100000">
                                          <p:val>
                                            <p:strVal val="#ppt_x"/>
                                          </p:val>
                                        </p:tav>
                                      </p:tavLst>
                                    </p:anim>
                                    <p:animEffect transition="in" filter="wipe(right)">
                                      <p:cBhvr>
                                        <p:cTn id="8" dur="500"/>
                                        <p:tgtEl>
                                          <p:spTgt spid="6"/>
                                        </p:tgtEl>
                                      </p:cBhvr>
                                    </p:animEffect>
                                  </p:childTnLst>
                                </p:cTn>
                              </p:par>
                              <p:par>
                                <p:cTn id="9" presetID="3" presetClass="entr" presetSubtype="1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blinds(horizontal)">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2"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ppt_w*1.125000"/>
                                          </p:val>
                                        </p:tav>
                                        <p:tav tm="100000">
                                          <p:val>
                                            <p:strVal val="#ppt_x"/>
                                          </p:val>
                                        </p:tav>
                                      </p:tavLst>
                                    </p:anim>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linds(horizontal)">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1B2DAED-488C-F6A8-A452-B4774D02DF9E}"/>
              </a:ext>
            </a:extLst>
          </p:cNvPr>
          <p:cNvSpPr/>
          <p:nvPr/>
        </p:nvSpPr>
        <p:spPr>
          <a:xfrm>
            <a:off x="911966" y="456291"/>
            <a:ext cx="7320068" cy="61144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VN" sz="2000" b="1" dirty="0">
                <a:solidFill>
                  <a:schemeClr val="bg2"/>
                </a:solidFill>
                <a:latin typeface="Arial" panose="020B0604020202020204" pitchFamily="34" charset="0"/>
                <a:cs typeface="Arial" panose="020B0604020202020204" pitchFamily="34" charset="0"/>
              </a:rPr>
              <a:t>NHIỆM VỤ 2: CHUẨN BỊ CHI TIẾT VÀ DỤNG CỤ</a:t>
            </a:r>
          </a:p>
        </p:txBody>
      </p:sp>
      <p:grpSp>
        <p:nvGrpSpPr>
          <p:cNvPr id="3" name="Group 2">
            <a:extLst>
              <a:ext uri="{FF2B5EF4-FFF2-40B4-BE49-F238E27FC236}">
                <a16:creationId xmlns:a16="http://schemas.microsoft.com/office/drawing/2014/main" id="{C1B3CCFD-D176-ACD4-D6D2-1ADF6A4BF3C4}"/>
              </a:ext>
            </a:extLst>
          </p:cNvPr>
          <p:cNvGrpSpPr/>
          <p:nvPr/>
        </p:nvGrpSpPr>
        <p:grpSpPr>
          <a:xfrm>
            <a:off x="498477" y="1464649"/>
            <a:ext cx="8147046" cy="958596"/>
            <a:chOff x="452540" y="1330454"/>
            <a:chExt cx="8147046" cy="958596"/>
          </a:xfrm>
        </p:grpSpPr>
        <p:pic>
          <p:nvPicPr>
            <p:cNvPr id="5" name="Picture 2" descr="Biểu Tượng Giáo Dục Kính Lúp Yếu Tố Miễn Phí | Công cụ đồ họa AI Tải xuống  miễn phí - Pikbest">
              <a:extLst>
                <a:ext uri="{FF2B5EF4-FFF2-40B4-BE49-F238E27FC236}">
                  <a16:creationId xmlns:a16="http://schemas.microsoft.com/office/drawing/2014/main" id="{CD493989-676F-3884-00FC-9F71C914A56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452540" y="1615042"/>
              <a:ext cx="510862" cy="5108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3F0ADB8-C2D5-E218-F74F-1A5E168D7A79}"/>
                </a:ext>
              </a:extLst>
            </p:cNvPr>
            <p:cNvSpPr txBox="1"/>
            <p:nvPr/>
          </p:nvSpPr>
          <p:spPr>
            <a:xfrm>
              <a:off x="911966" y="1330454"/>
              <a:ext cx="7687620" cy="958596"/>
            </a:xfrm>
            <a:prstGeom prst="rect">
              <a:avLst/>
            </a:prstGeom>
            <a:noFill/>
          </p:spPr>
          <p:txBody>
            <a:bodyPr wrap="square" rtlCol="0">
              <a:spAutoFit/>
            </a:bodyPr>
            <a:lstStyle/>
            <a:p>
              <a:pPr algn="just">
                <a:lnSpc>
                  <a:spcPct val="150000"/>
                </a:lnSpc>
              </a:pPr>
              <a:r>
                <a:rPr lang="en-US" sz="2000" dirty="0">
                  <a:latin typeface="Arial" panose="020B0604020202020204" pitchFamily="34" charset="0"/>
                  <a:ea typeface="Calibri" panose="020F0502020204030204" pitchFamily="34" charset="0"/>
                  <a:cs typeface="Arial" panose="020B0604020202020204" pitchFamily="34" charset="0"/>
                </a:rPr>
                <a:t>Q</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uan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sát</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bảng</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tr.55 - 56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SGK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chọn</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ra</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đầy</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đủ</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cụ</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lắp</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máy</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phát</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gió</a:t>
              </a:r>
              <a:r>
                <a:rPr lang="en-US"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VN" dirty="0"/>
            </a:p>
          </p:txBody>
        </p:sp>
      </p:grpSp>
      <p:pic>
        <p:nvPicPr>
          <p:cNvPr id="2" name="Picture 15">
            <a:extLst>
              <a:ext uri="{FF2B5EF4-FFF2-40B4-BE49-F238E27FC236}">
                <a16:creationId xmlns:a16="http://schemas.microsoft.com/office/drawing/2014/main" id="{9519BF4B-6687-5DBA-B8B5-8EC5606391B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13567" y="2854451"/>
            <a:ext cx="6516866" cy="2289049"/>
          </a:xfrm>
          <a:prstGeom prst="rect">
            <a:avLst/>
          </a:prstGeom>
        </p:spPr>
      </p:pic>
    </p:spTree>
    <p:extLst>
      <p:ext uri="{BB962C8B-B14F-4D97-AF65-F5344CB8AC3E}">
        <p14:creationId xmlns:p14="http://schemas.microsoft.com/office/powerpoint/2010/main" val="157390306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strips(downLeft)">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9" name="Picture 8" descr="A close-up of a chart&#10;&#10;Description automatically generated">
            <a:extLst>
              <a:ext uri="{FF2B5EF4-FFF2-40B4-BE49-F238E27FC236}">
                <a16:creationId xmlns:a16="http://schemas.microsoft.com/office/drawing/2014/main" id="{5F7FD4E9-B64C-3C83-113B-73EB31F9BA57}"/>
              </a:ext>
            </a:extLst>
          </p:cNvPr>
          <p:cNvPicPr>
            <a:picLocks noChangeAspect="1"/>
          </p:cNvPicPr>
          <p:nvPr/>
        </p:nvPicPr>
        <p:blipFill rotWithShape="1">
          <a:blip r:embed="rId3">
            <a:clrChange>
              <a:clrFrom>
                <a:srgbClr val="FFFFFF"/>
              </a:clrFrom>
              <a:clrTo>
                <a:srgbClr val="FFFFFF">
                  <a:alpha val="0"/>
                </a:srgbClr>
              </a:clrTo>
            </a:clrChange>
          </a:blip>
          <a:srcRect l="9391" t="13074" r="8959" b="74698"/>
          <a:stretch/>
        </p:blipFill>
        <p:spPr>
          <a:xfrm>
            <a:off x="0" y="0"/>
            <a:ext cx="9144000" cy="1849821"/>
          </a:xfrm>
          <a:prstGeom prst="rect">
            <a:avLst/>
          </a:prstGeom>
        </p:spPr>
      </p:pic>
      <p:pic>
        <p:nvPicPr>
          <p:cNvPr id="11" name="Picture 10" descr="A close-up of a chart&#10;&#10;Description automatically generated">
            <a:extLst>
              <a:ext uri="{FF2B5EF4-FFF2-40B4-BE49-F238E27FC236}">
                <a16:creationId xmlns:a16="http://schemas.microsoft.com/office/drawing/2014/main" id="{3B72BA07-19B3-C7F1-02D4-32CBDD525EC8}"/>
              </a:ext>
            </a:extLst>
          </p:cNvPr>
          <p:cNvPicPr>
            <a:picLocks noChangeAspect="1"/>
          </p:cNvPicPr>
          <p:nvPr/>
        </p:nvPicPr>
        <p:blipFill rotWithShape="1">
          <a:blip r:embed="rId3">
            <a:clrChange>
              <a:clrFrom>
                <a:srgbClr val="FFFFFF"/>
              </a:clrFrom>
              <a:clrTo>
                <a:srgbClr val="FFFFFF">
                  <a:alpha val="0"/>
                </a:srgbClr>
              </a:clrTo>
            </a:clrChange>
          </a:blip>
          <a:srcRect l="9391" t="33209" r="8959" b="60035"/>
          <a:stretch/>
        </p:blipFill>
        <p:spPr>
          <a:xfrm>
            <a:off x="0" y="2844070"/>
            <a:ext cx="9144000" cy="1022103"/>
          </a:xfrm>
          <a:prstGeom prst="rect">
            <a:avLst/>
          </a:prstGeom>
        </p:spPr>
      </p:pic>
      <p:pic>
        <p:nvPicPr>
          <p:cNvPr id="12" name="Picture 11" descr="A close-up of a chart&#10;&#10;Description automatically generated">
            <a:extLst>
              <a:ext uri="{FF2B5EF4-FFF2-40B4-BE49-F238E27FC236}">
                <a16:creationId xmlns:a16="http://schemas.microsoft.com/office/drawing/2014/main" id="{0BA1058C-9F9D-8600-CB06-D28EEA82227C}"/>
              </a:ext>
            </a:extLst>
          </p:cNvPr>
          <p:cNvPicPr>
            <a:picLocks noChangeAspect="1"/>
          </p:cNvPicPr>
          <p:nvPr/>
        </p:nvPicPr>
        <p:blipFill rotWithShape="1">
          <a:blip r:embed="rId3">
            <a:clrChange>
              <a:clrFrom>
                <a:srgbClr val="FFFFFF"/>
              </a:clrFrom>
              <a:clrTo>
                <a:srgbClr val="FFFFFF">
                  <a:alpha val="0"/>
                </a:srgbClr>
              </a:clrTo>
            </a:clrChange>
          </a:blip>
          <a:srcRect l="9391" t="40623" r="8959" b="50319"/>
          <a:stretch/>
        </p:blipFill>
        <p:spPr>
          <a:xfrm>
            <a:off x="0" y="3866173"/>
            <a:ext cx="9144000" cy="1370365"/>
          </a:xfrm>
          <a:prstGeom prst="rect">
            <a:avLst/>
          </a:prstGeom>
        </p:spPr>
      </p:pic>
      <p:pic>
        <p:nvPicPr>
          <p:cNvPr id="13" name="Picture 12" descr="A close-up of a chart&#10;&#10;Description automatically generated">
            <a:extLst>
              <a:ext uri="{FF2B5EF4-FFF2-40B4-BE49-F238E27FC236}">
                <a16:creationId xmlns:a16="http://schemas.microsoft.com/office/drawing/2014/main" id="{41E97929-01C7-143F-ACA7-5C13346BE0A3}"/>
              </a:ext>
            </a:extLst>
          </p:cNvPr>
          <p:cNvPicPr>
            <a:picLocks noChangeAspect="1"/>
          </p:cNvPicPr>
          <p:nvPr/>
        </p:nvPicPr>
        <p:blipFill rotWithShape="1">
          <a:blip r:embed="rId3">
            <a:clrChange>
              <a:clrFrom>
                <a:srgbClr val="FFFFFF"/>
              </a:clrFrom>
              <a:clrTo>
                <a:srgbClr val="FFFFFF">
                  <a:alpha val="0"/>
                </a:srgbClr>
              </a:clrTo>
            </a:clrChange>
          </a:blip>
          <a:srcRect l="9391" t="25813" r="8959" b="67431"/>
          <a:stretch/>
        </p:blipFill>
        <p:spPr>
          <a:xfrm>
            <a:off x="0" y="1821966"/>
            <a:ext cx="9144000" cy="1022104"/>
          </a:xfrm>
          <a:prstGeom prst="rect">
            <a:avLst/>
          </a:prstGeom>
        </p:spPr>
      </p:pic>
    </p:spTree>
    <p:extLst>
      <p:ext uri="{BB962C8B-B14F-4D97-AF65-F5344CB8AC3E}">
        <p14:creationId xmlns:p14="http://schemas.microsoft.com/office/powerpoint/2010/main" val="3938834037"/>
      </p:ext>
    </p:extLst>
  </p:cSld>
  <p:clrMapOvr>
    <a:masterClrMapping/>
  </p:clrMapOvr>
  <p:transition spd="med">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3" name="Picture 2" descr="A close-up of a chart&#10;&#10;Description automatically generated">
            <a:extLst>
              <a:ext uri="{FF2B5EF4-FFF2-40B4-BE49-F238E27FC236}">
                <a16:creationId xmlns:a16="http://schemas.microsoft.com/office/drawing/2014/main" id="{BA8E672E-C70F-5730-8EB4-DE119F785974}"/>
              </a:ext>
            </a:extLst>
          </p:cNvPr>
          <p:cNvPicPr>
            <a:picLocks noChangeAspect="1"/>
          </p:cNvPicPr>
          <p:nvPr/>
        </p:nvPicPr>
        <p:blipFill rotWithShape="1">
          <a:blip r:embed="rId3">
            <a:clrChange>
              <a:clrFrom>
                <a:srgbClr val="FFFFFF"/>
              </a:clrFrom>
              <a:clrTo>
                <a:srgbClr val="FFFFFF">
                  <a:alpha val="0"/>
                </a:srgbClr>
              </a:clrTo>
            </a:clrChange>
          </a:blip>
          <a:srcRect l="9429" t="49615" b="41353"/>
          <a:stretch/>
        </p:blipFill>
        <p:spPr>
          <a:xfrm>
            <a:off x="0" y="468631"/>
            <a:ext cx="10148639" cy="1367096"/>
          </a:xfrm>
          <a:prstGeom prst="rect">
            <a:avLst/>
          </a:prstGeom>
        </p:spPr>
      </p:pic>
      <p:pic>
        <p:nvPicPr>
          <p:cNvPr id="6" name="Picture 5" descr="A close-up of a chart&#10;&#10;Description automatically generated">
            <a:extLst>
              <a:ext uri="{FF2B5EF4-FFF2-40B4-BE49-F238E27FC236}">
                <a16:creationId xmlns:a16="http://schemas.microsoft.com/office/drawing/2014/main" id="{1EA64218-2FAE-1221-D12E-00C945566A4A}"/>
              </a:ext>
            </a:extLst>
          </p:cNvPr>
          <p:cNvPicPr>
            <a:picLocks noChangeAspect="1"/>
          </p:cNvPicPr>
          <p:nvPr/>
        </p:nvPicPr>
        <p:blipFill rotWithShape="1">
          <a:blip r:embed="rId3">
            <a:clrChange>
              <a:clrFrom>
                <a:srgbClr val="FFFFFF"/>
              </a:clrFrom>
              <a:clrTo>
                <a:srgbClr val="FFFFFF">
                  <a:alpha val="0"/>
                </a:srgbClr>
              </a:clrTo>
            </a:clrChange>
          </a:blip>
          <a:srcRect l="9391" t="13074" r="8959" b="83828"/>
          <a:stretch/>
        </p:blipFill>
        <p:spPr>
          <a:xfrm>
            <a:off x="0" y="1"/>
            <a:ext cx="9144000" cy="468630"/>
          </a:xfrm>
          <a:prstGeom prst="rect">
            <a:avLst/>
          </a:prstGeom>
        </p:spPr>
      </p:pic>
      <p:pic>
        <p:nvPicPr>
          <p:cNvPr id="7" name="Picture 6" descr="A close-up of a chart&#10;&#10;Description automatically generated">
            <a:extLst>
              <a:ext uri="{FF2B5EF4-FFF2-40B4-BE49-F238E27FC236}">
                <a16:creationId xmlns:a16="http://schemas.microsoft.com/office/drawing/2014/main" id="{D0301290-0B69-354E-E801-3D8749C6D02C}"/>
              </a:ext>
            </a:extLst>
          </p:cNvPr>
          <p:cNvPicPr>
            <a:picLocks noChangeAspect="1"/>
          </p:cNvPicPr>
          <p:nvPr/>
        </p:nvPicPr>
        <p:blipFill rotWithShape="1">
          <a:blip r:embed="rId3">
            <a:clrChange>
              <a:clrFrom>
                <a:srgbClr val="FFFFFF"/>
              </a:clrFrom>
              <a:clrTo>
                <a:srgbClr val="FFFFFF">
                  <a:alpha val="0"/>
                </a:srgbClr>
              </a:clrTo>
            </a:clrChange>
          </a:blip>
          <a:srcRect l="9429" t="60061" b="18086"/>
          <a:stretch/>
        </p:blipFill>
        <p:spPr>
          <a:xfrm>
            <a:off x="-1" y="1835727"/>
            <a:ext cx="10148639" cy="3307772"/>
          </a:xfrm>
          <a:prstGeom prst="rect">
            <a:avLst/>
          </a:prstGeom>
        </p:spPr>
      </p:pic>
      <p:cxnSp>
        <p:nvCxnSpPr>
          <p:cNvPr id="10" name="Straight Connector 9">
            <a:extLst>
              <a:ext uri="{FF2B5EF4-FFF2-40B4-BE49-F238E27FC236}">
                <a16:creationId xmlns:a16="http://schemas.microsoft.com/office/drawing/2014/main" id="{02305847-049C-CE37-2FA4-8C85A9CC67FD}"/>
              </a:ext>
            </a:extLst>
          </p:cNvPr>
          <p:cNvCxnSpPr>
            <a:cxnSpLocks/>
          </p:cNvCxnSpPr>
          <p:nvPr/>
        </p:nvCxnSpPr>
        <p:spPr>
          <a:xfrm>
            <a:off x="0" y="1835727"/>
            <a:ext cx="914400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7153570"/>
      </p:ext>
    </p:extLst>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pic>
        <p:nvPicPr>
          <p:cNvPr id="6" name="Picture 5" descr="A close-up of a chart&#10;&#10;Description automatically generated">
            <a:extLst>
              <a:ext uri="{FF2B5EF4-FFF2-40B4-BE49-F238E27FC236}">
                <a16:creationId xmlns:a16="http://schemas.microsoft.com/office/drawing/2014/main" id="{1EA64218-2FAE-1221-D12E-00C945566A4A}"/>
              </a:ext>
            </a:extLst>
          </p:cNvPr>
          <p:cNvPicPr>
            <a:picLocks noChangeAspect="1"/>
          </p:cNvPicPr>
          <p:nvPr/>
        </p:nvPicPr>
        <p:blipFill rotWithShape="1">
          <a:blip r:embed="rId3">
            <a:clrChange>
              <a:clrFrom>
                <a:srgbClr val="FFFFFF"/>
              </a:clrFrom>
              <a:clrTo>
                <a:srgbClr val="FFFFFF">
                  <a:alpha val="0"/>
                </a:srgbClr>
              </a:clrTo>
            </a:clrChange>
          </a:blip>
          <a:srcRect l="9391" t="13074" r="8959" b="83828"/>
          <a:stretch/>
        </p:blipFill>
        <p:spPr>
          <a:xfrm>
            <a:off x="0" y="929899"/>
            <a:ext cx="9144000" cy="468630"/>
          </a:xfrm>
          <a:prstGeom prst="rect">
            <a:avLst/>
          </a:prstGeom>
        </p:spPr>
      </p:pic>
      <p:pic>
        <p:nvPicPr>
          <p:cNvPr id="4" name="Picture 3" descr="A close-up of a chart&#10;&#10;Description automatically generated">
            <a:extLst>
              <a:ext uri="{FF2B5EF4-FFF2-40B4-BE49-F238E27FC236}">
                <a16:creationId xmlns:a16="http://schemas.microsoft.com/office/drawing/2014/main" id="{A04CC55C-ADB1-9FAD-59C1-339404E8E8C2}"/>
              </a:ext>
            </a:extLst>
          </p:cNvPr>
          <p:cNvPicPr>
            <a:picLocks noChangeAspect="1"/>
          </p:cNvPicPr>
          <p:nvPr/>
        </p:nvPicPr>
        <p:blipFill rotWithShape="1">
          <a:blip r:embed="rId3">
            <a:clrChange>
              <a:clrFrom>
                <a:srgbClr val="FFFFFF"/>
              </a:clrFrom>
              <a:clrTo>
                <a:srgbClr val="FFFFFF">
                  <a:alpha val="0"/>
                </a:srgbClr>
              </a:clrTo>
            </a:clrChange>
          </a:blip>
          <a:srcRect l="9348" t="82074" r="9191"/>
          <a:stretch/>
        </p:blipFill>
        <p:spPr>
          <a:xfrm>
            <a:off x="0" y="1398530"/>
            <a:ext cx="9110682" cy="2708322"/>
          </a:xfrm>
          <a:prstGeom prst="rect">
            <a:avLst/>
          </a:prstGeom>
        </p:spPr>
      </p:pic>
    </p:spTree>
    <p:extLst>
      <p:ext uri="{BB962C8B-B14F-4D97-AF65-F5344CB8AC3E}">
        <p14:creationId xmlns:p14="http://schemas.microsoft.com/office/powerpoint/2010/main" val="334823312"/>
      </p:ext>
    </p:extLst>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1B2DAED-488C-F6A8-A452-B4774D02DF9E}"/>
              </a:ext>
            </a:extLst>
          </p:cNvPr>
          <p:cNvSpPr/>
          <p:nvPr/>
        </p:nvSpPr>
        <p:spPr>
          <a:xfrm>
            <a:off x="911966" y="321380"/>
            <a:ext cx="7320068" cy="611444"/>
          </a:xfrm>
          <a:prstGeom prst="roundRect">
            <a:avLst/>
          </a:prstGeom>
          <a:solidFill>
            <a:schemeClr val="accent1">
              <a:lumMod val="20000"/>
              <a:lumOff val="80000"/>
            </a:schemeClr>
          </a:solidFill>
          <a:ln>
            <a:solidFill>
              <a:schemeClr val="accent1">
                <a:lumMod val="20000"/>
                <a:lumOff val="8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VN" sz="2000" b="1" dirty="0">
                <a:solidFill>
                  <a:schemeClr val="bg2"/>
                </a:solidFill>
                <a:latin typeface="Arial" panose="020B0604020202020204" pitchFamily="34" charset="0"/>
                <a:cs typeface="Arial" panose="020B0604020202020204" pitchFamily="34" charset="0"/>
              </a:rPr>
              <a:t>NHIỆM VỤ 3: THỰC HÀNH LẮP RÁP MÔ HÌNH</a:t>
            </a:r>
          </a:p>
        </p:txBody>
      </p:sp>
      <p:sp>
        <p:nvSpPr>
          <p:cNvPr id="3" name="TextBox 2">
            <a:extLst>
              <a:ext uri="{FF2B5EF4-FFF2-40B4-BE49-F238E27FC236}">
                <a16:creationId xmlns:a16="http://schemas.microsoft.com/office/drawing/2014/main" id="{3E3E1391-0A28-119A-9F11-68AF7A5F0F3D}"/>
              </a:ext>
            </a:extLst>
          </p:cNvPr>
          <p:cNvSpPr txBox="1"/>
          <p:nvPr/>
        </p:nvSpPr>
        <p:spPr>
          <a:xfrm>
            <a:off x="616090" y="1009644"/>
            <a:ext cx="3458556" cy="553998"/>
          </a:xfrm>
          <a:prstGeom prst="rect">
            <a:avLst/>
          </a:prstGeom>
          <a:noFill/>
        </p:spPr>
        <p:txBody>
          <a:bodyPr wrap="square" rtlCol="0">
            <a:spAutoFit/>
          </a:bodyPr>
          <a:lstStyle/>
          <a:p>
            <a:r>
              <a:rPr lang="en-VN" sz="3000" dirty="0"/>
              <a:t>📍</a:t>
            </a:r>
            <a:r>
              <a:rPr lang="en-VN" sz="2000" dirty="0">
                <a:solidFill>
                  <a:srgbClr val="0070C0"/>
                </a:solidFill>
              </a:rPr>
              <a:t>Bước 1: </a:t>
            </a:r>
            <a:r>
              <a:rPr lang="en-VN" sz="2000" dirty="0">
                <a:solidFill>
                  <a:srgbClr val="C00000"/>
                </a:solidFill>
              </a:rPr>
              <a:t>Lắp ráp giá đỡ</a:t>
            </a:r>
          </a:p>
        </p:txBody>
      </p:sp>
      <p:pic>
        <p:nvPicPr>
          <p:cNvPr id="8" name="Picture 7" descr="A screenshot of a book&#10;&#10;Description automatically generated">
            <a:extLst>
              <a:ext uri="{FF2B5EF4-FFF2-40B4-BE49-F238E27FC236}">
                <a16:creationId xmlns:a16="http://schemas.microsoft.com/office/drawing/2014/main" id="{6AE8DEE7-CF37-559E-A443-0060CA540808}"/>
              </a:ext>
            </a:extLst>
          </p:cNvPr>
          <p:cNvPicPr>
            <a:picLocks noChangeAspect="1"/>
          </p:cNvPicPr>
          <p:nvPr/>
        </p:nvPicPr>
        <p:blipFill rotWithShape="1">
          <a:blip r:embed="rId3">
            <a:clrChange>
              <a:clrFrom>
                <a:srgbClr val="FFFFFF"/>
              </a:clrFrom>
              <a:clrTo>
                <a:srgbClr val="FFFFFF">
                  <a:alpha val="0"/>
                </a:srgbClr>
              </a:clrTo>
            </a:clrChange>
          </a:blip>
          <a:srcRect t="23276" b="9931"/>
          <a:stretch/>
        </p:blipFill>
        <p:spPr>
          <a:xfrm>
            <a:off x="-353306" y="1563642"/>
            <a:ext cx="6997124" cy="3435511"/>
          </a:xfrm>
          <a:prstGeom prst="rect">
            <a:avLst/>
          </a:prstGeom>
        </p:spPr>
      </p:pic>
      <p:sp>
        <p:nvSpPr>
          <p:cNvPr id="9" name="TextBox 8">
            <a:extLst>
              <a:ext uri="{FF2B5EF4-FFF2-40B4-BE49-F238E27FC236}">
                <a16:creationId xmlns:a16="http://schemas.microsoft.com/office/drawing/2014/main" id="{F8F5AD1A-AFA2-F164-4B42-8067E49BECC4}"/>
              </a:ext>
            </a:extLst>
          </p:cNvPr>
          <p:cNvSpPr txBox="1"/>
          <p:nvPr/>
        </p:nvSpPr>
        <p:spPr>
          <a:xfrm>
            <a:off x="5825447" y="3178756"/>
            <a:ext cx="3082247" cy="1420261"/>
          </a:xfrm>
          <a:prstGeom prst="rect">
            <a:avLst/>
          </a:prstGeom>
          <a:noFill/>
        </p:spPr>
        <p:txBody>
          <a:bodyPr wrap="square" rtlCol="0">
            <a:spAutoFit/>
          </a:bodyPr>
          <a:lstStyle/>
          <a:p>
            <a:pPr algn="ctr">
              <a:lnSpc>
                <a:spcPct val="150000"/>
              </a:lnSpc>
            </a:pPr>
            <a:r>
              <a:rPr lang="en-VN" sz="2000" dirty="0">
                <a:latin typeface="Arial" panose="020B0604020202020204" pitchFamily="34" charset="0"/>
                <a:cs typeface="Arial" panose="020B0604020202020204" pitchFamily="34" charset="0"/>
              </a:rPr>
              <a:t>Dùng dăng dính hai mặt gắn đầu nối vào thanh chữ U ngắn</a:t>
            </a:r>
          </a:p>
        </p:txBody>
      </p:sp>
    </p:spTree>
    <p:extLst>
      <p:ext uri="{BB962C8B-B14F-4D97-AF65-F5344CB8AC3E}">
        <p14:creationId xmlns:p14="http://schemas.microsoft.com/office/powerpoint/2010/main" val="35415816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3"/>
          <p:cNvSpPr txBox="1">
            <a:spLocks noGrp="1"/>
          </p:cNvSpPr>
          <p:nvPr>
            <p:ph type="title"/>
          </p:nvPr>
        </p:nvSpPr>
        <p:spPr>
          <a:xfrm>
            <a:off x="720000" y="265378"/>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KHỞI ĐỘNG</a:t>
            </a:r>
            <a:endParaRPr dirty="0"/>
          </a:p>
        </p:txBody>
      </p:sp>
      <p:sp>
        <p:nvSpPr>
          <p:cNvPr id="451" name="Google Shape;451;p33"/>
          <p:cNvSpPr/>
          <p:nvPr/>
        </p:nvSpPr>
        <p:spPr>
          <a:xfrm rot="5400000">
            <a:off x="-73491" y="-108878"/>
            <a:ext cx="1224900" cy="1220400"/>
          </a:xfrm>
          <a:prstGeom prst="rtTriangle">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3"/>
          <p:cNvSpPr/>
          <p:nvPr/>
        </p:nvSpPr>
        <p:spPr>
          <a:xfrm rot="5400000">
            <a:off x="-12856" y="-1759"/>
            <a:ext cx="875700" cy="859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TextBox 6">
            <a:extLst>
              <a:ext uri="{FF2B5EF4-FFF2-40B4-BE49-F238E27FC236}">
                <a16:creationId xmlns:a16="http://schemas.microsoft.com/office/drawing/2014/main" id="{32D473BC-A54B-A48D-C40B-300B51B3F2B7}"/>
              </a:ext>
            </a:extLst>
          </p:cNvPr>
          <p:cNvSpPr txBox="1"/>
          <p:nvPr/>
        </p:nvSpPr>
        <p:spPr>
          <a:xfrm>
            <a:off x="424994" y="1742746"/>
            <a:ext cx="3477216" cy="958596"/>
          </a:xfrm>
          <a:prstGeom prst="rect">
            <a:avLst/>
          </a:prstGeom>
          <a:noFill/>
        </p:spPr>
        <p:txBody>
          <a:bodyPr wrap="square">
            <a:spAutoFit/>
          </a:bodyPr>
          <a:lstStyle/>
          <a:p>
            <a:pPr algn="just">
              <a:lnSpc>
                <a:spcPct val="150000"/>
              </a:lnSpc>
            </a:pPr>
            <a:r>
              <a:rPr lang="nl-NL" sz="2000" b="1" dirty="0" err="1">
                <a:solidFill>
                  <a:schemeClr val="tx1"/>
                </a:solidFill>
                <a:effectLst/>
                <a:latin typeface="Arial" panose="020B0604020202020204" pitchFamily="34" charset="0"/>
                <a:ea typeface="SimSun" panose="02010600030101010101" pitchFamily="2" charset="-122"/>
                <a:cs typeface="Arial" panose="020B0604020202020204" pitchFamily="34" charset="0"/>
              </a:rPr>
              <a:t>Đáp</a:t>
            </a:r>
            <a:r>
              <a:rPr lang="nl-NL" sz="2000" b="1" dirty="0">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lang="nl-NL" sz="2000" b="1" dirty="0" err="1">
                <a:solidFill>
                  <a:schemeClr val="tx1"/>
                </a:solidFill>
                <a:effectLst/>
                <a:latin typeface="Arial" panose="020B0604020202020204" pitchFamily="34" charset="0"/>
                <a:ea typeface="SimSun" panose="02010600030101010101" pitchFamily="2" charset="-122"/>
                <a:cs typeface="Arial" panose="020B0604020202020204" pitchFamily="34" charset="0"/>
              </a:rPr>
              <a:t>án</a:t>
            </a:r>
            <a:r>
              <a:rPr lang="nl-NL" sz="2000" b="1" dirty="0">
                <a:solidFill>
                  <a:schemeClr val="tx1"/>
                </a:solidFill>
                <a:effectLst/>
                <a:latin typeface="Arial" panose="020B0604020202020204" pitchFamily="34" charset="0"/>
                <a:ea typeface="SimSun" panose="02010600030101010101" pitchFamily="2" charset="-122"/>
                <a:cs typeface="Arial" panose="020B0604020202020204" pitchFamily="34" charset="0"/>
              </a:rPr>
              <a:t>: </a:t>
            </a:r>
            <a:r>
              <a:rPr lang="vi-VN" sz="2000" dirty="0">
                <a:solidFill>
                  <a:schemeClr val="tx1"/>
                </a:solidFill>
                <a:latin typeface="Arial" panose="020B0604020202020204" pitchFamily="34" charset="0"/>
                <a:ea typeface="SimSun" panose="02010600030101010101" pitchFamily="2" charset="-122"/>
                <a:cs typeface="Arial" panose="020B0604020202020204" pitchFamily="34" charset="0"/>
              </a:rPr>
              <a:t>Hình ảnh trong bức tranh là máy phát điện gió. </a:t>
            </a:r>
          </a:p>
        </p:txBody>
      </p:sp>
      <p:grpSp>
        <p:nvGrpSpPr>
          <p:cNvPr id="12" name="Group 11">
            <a:extLst>
              <a:ext uri="{FF2B5EF4-FFF2-40B4-BE49-F238E27FC236}">
                <a16:creationId xmlns:a16="http://schemas.microsoft.com/office/drawing/2014/main" id="{8EA3EC40-5968-225E-EA2A-D55BAAA96EF4}"/>
              </a:ext>
            </a:extLst>
          </p:cNvPr>
          <p:cNvGrpSpPr/>
          <p:nvPr/>
        </p:nvGrpSpPr>
        <p:grpSpPr>
          <a:xfrm>
            <a:off x="1429474" y="924845"/>
            <a:ext cx="6285052" cy="609101"/>
            <a:chOff x="921229" y="784216"/>
            <a:chExt cx="6285052" cy="609101"/>
          </a:xfrm>
        </p:grpSpPr>
        <p:sp>
          <p:nvSpPr>
            <p:cNvPr id="5" name="TextBox 4">
              <a:extLst>
                <a:ext uri="{FF2B5EF4-FFF2-40B4-BE49-F238E27FC236}">
                  <a16:creationId xmlns:a16="http://schemas.microsoft.com/office/drawing/2014/main" id="{117737D9-FD12-4C70-6376-A6A2D7DA867D}"/>
                </a:ext>
              </a:extLst>
            </p:cNvPr>
            <p:cNvSpPr txBox="1"/>
            <p:nvPr/>
          </p:nvSpPr>
          <p:spPr>
            <a:xfrm>
              <a:off x="1579799" y="784216"/>
              <a:ext cx="5626482" cy="496931"/>
            </a:xfrm>
            <a:prstGeom prst="rect">
              <a:avLst/>
            </a:prstGeom>
            <a:noFill/>
          </p:spPr>
          <p:txBody>
            <a:bodyPr wrap="square">
              <a:spAutoFit/>
            </a:bodyPr>
            <a:lstStyle/>
            <a:p>
              <a:pPr algn="ctr">
                <a:lnSpc>
                  <a:spcPct val="150000"/>
                </a:lnSpc>
              </a:pPr>
              <a:r>
                <a:rPr lang="nl-NL" sz="2000" dirty="0" err="1">
                  <a:latin typeface="Arial" panose="020B0604020202020204" pitchFamily="34" charset="0"/>
                  <a:ea typeface="SimSun" panose="02010600030101010101" pitchFamily="2" charset="-122"/>
                  <a:cs typeface="Arial" panose="020B0604020202020204" pitchFamily="34" charset="0"/>
                </a:rPr>
                <a:t>Quan</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sát</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tranh</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và</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trả</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lời</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câu</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hỏi</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trong</a:t>
              </a:r>
              <a:r>
                <a:rPr lang="nl-NL" sz="2000" dirty="0">
                  <a:latin typeface="Arial" panose="020B0604020202020204" pitchFamily="34" charset="0"/>
                  <a:ea typeface="SimSun" panose="02010600030101010101" pitchFamily="2" charset="-122"/>
                  <a:cs typeface="Arial" panose="020B0604020202020204" pitchFamily="34" charset="0"/>
                </a:rPr>
                <a:t> </a:t>
              </a:r>
              <a:r>
                <a:rPr lang="nl-NL" sz="2000" dirty="0" err="1">
                  <a:latin typeface="Arial" panose="020B0604020202020204" pitchFamily="34" charset="0"/>
                  <a:ea typeface="SimSun" panose="02010600030101010101" pitchFamily="2" charset="-122"/>
                  <a:cs typeface="Arial" panose="020B0604020202020204" pitchFamily="34" charset="0"/>
                </a:rPr>
                <a:t>tranh</a:t>
              </a:r>
              <a:r>
                <a:rPr lang="nl-NL" sz="2000" dirty="0">
                  <a:latin typeface="Arial" panose="020B0604020202020204" pitchFamily="34" charset="0"/>
                  <a:ea typeface="SimSun" panose="02010600030101010101" pitchFamily="2" charset="-122"/>
                  <a:cs typeface="Arial" panose="020B0604020202020204" pitchFamily="34" charset="0"/>
                </a:rPr>
                <a:t>.</a:t>
              </a:r>
            </a:p>
          </p:txBody>
        </p:sp>
        <p:pic>
          <p:nvPicPr>
            <p:cNvPr id="11" name="Picture 10">
              <a:extLst>
                <a:ext uri="{FF2B5EF4-FFF2-40B4-BE49-F238E27FC236}">
                  <a16:creationId xmlns:a16="http://schemas.microsoft.com/office/drawing/2014/main" id="{E2DF07F0-C5AC-2781-FA0E-337CE0853DD0}"/>
                </a:ext>
              </a:extLst>
            </p:cNvPr>
            <p:cNvPicPr>
              <a:picLocks noChangeAspect="1"/>
            </p:cNvPicPr>
            <p:nvPr/>
          </p:nvPicPr>
          <p:blipFill>
            <a:blip r:embed="rId3"/>
            <a:srcRect/>
            <a:stretch>
              <a:fillRect/>
            </a:stretch>
          </p:blipFill>
          <p:spPr>
            <a:xfrm>
              <a:off x="921229" y="804227"/>
              <a:ext cx="584672" cy="589090"/>
            </a:xfrm>
            <a:prstGeom prst="rect">
              <a:avLst/>
            </a:prstGeom>
          </p:spPr>
        </p:pic>
      </p:grpSp>
      <p:pic>
        <p:nvPicPr>
          <p:cNvPr id="4" name="Picture 4">
            <a:extLst>
              <a:ext uri="{FF2B5EF4-FFF2-40B4-BE49-F238E27FC236}">
                <a16:creationId xmlns:a16="http://schemas.microsoft.com/office/drawing/2014/main" id="{CCF5FE05-7DF1-D8AF-A916-2996D922015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58954" y="2910142"/>
            <a:ext cx="2455822" cy="1700656"/>
          </a:xfrm>
          <a:prstGeom prst="rect">
            <a:avLst/>
          </a:prstGeom>
        </p:spPr>
      </p:pic>
      <p:pic>
        <p:nvPicPr>
          <p:cNvPr id="6" name="Picture 5" descr="A cartoon of a group of children walking on a road&#10;&#10;Description automatically generated">
            <a:extLst>
              <a:ext uri="{FF2B5EF4-FFF2-40B4-BE49-F238E27FC236}">
                <a16:creationId xmlns:a16="http://schemas.microsoft.com/office/drawing/2014/main" id="{C97D1ED2-0EC5-7CF4-1AD8-5C6BAD822B35}"/>
              </a:ext>
            </a:extLst>
          </p:cNvPr>
          <p:cNvPicPr>
            <a:picLocks noChangeAspect="1"/>
          </p:cNvPicPr>
          <p:nvPr/>
        </p:nvPicPr>
        <p:blipFill rotWithShape="1">
          <a:blip r:embed="rId6">
            <a:clrChange>
              <a:clrFrom>
                <a:srgbClr val="FFFFFF"/>
              </a:clrFrom>
              <a:clrTo>
                <a:srgbClr val="FFFFFF">
                  <a:alpha val="0"/>
                </a:srgbClr>
              </a:clrTo>
            </a:clrChange>
          </a:blip>
          <a:srcRect l="21383"/>
          <a:stretch/>
        </p:blipFill>
        <p:spPr>
          <a:xfrm>
            <a:off x="3738063" y="1406964"/>
            <a:ext cx="6110447" cy="3272589"/>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500"/>
                                        <p:tgtEl>
                                          <p:spTgt spid="12"/>
                                        </p:tgtEl>
                                      </p:cBhvr>
                                    </p:animEffect>
                                  </p:childTnLst>
                                </p:cTn>
                              </p:par>
                              <p:par>
                                <p:cTn id="8" presetID="3"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linds(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grpId="1"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p:tgtEl>
                                          <p:spTgt spid="7"/>
                                        </p:tgtEl>
                                        <p:attrNameLst>
                                          <p:attrName>ppt_y</p:attrName>
                                        </p:attrNameLst>
                                      </p:cBhvr>
                                      <p:tavLst>
                                        <p:tav tm="0">
                                          <p:val>
                                            <p:strVal val="#ppt_y-#ppt_h*1.125000"/>
                                          </p:val>
                                        </p:tav>
                                        <p:tav tm="100000">
                                          <p:val>
                                            <p:strVal val="#ppt_y"/>
                                          </p:val>
                                        </p:tav>
                                      </p:tavLst>
                                    </p:anim>
                                    <p:animEffect transition="in" filter="wipe(down)">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3" name="TextBox 2">
            <a:extLst>
              <a:ext uri="{FF2B5EF4-FFF2-40B4-BE49-F238E27FC236}">
                <a16:creationId xmlns:a16="http://schemas.microsoft.com/office/drawing/2014/main" id="{3E3E1391-0A28-119A-9F11-68AF7A5F0F3D}"/>
              </a:ext>
            </a:extLst>
          </p:cNvPr>
          <p:cNvSpPr txBox="1"/>
          <p:nvPr/>
        </p:nvSpPr>
        <p:spPr>
          <a:xfrm>
            <a:off x="1462382" y="368490"/>
            <a:ext cx="6876091" cy="861774"/>
          </a:xfrm>
          <a:prstGeom prst="rect">
            <a:avLst/>
          </a:prstGeom>
          <a:noFill/>
        </p:spPr>
        <p:txBody>
          <a:bodyPr wrap="square" rtlCol="0">
            <a:spAutoFit/>
          </a:bodyPr>
          <a:lstStyle/>
          <a:p>
            <a:r>
              <a:rPr lang="en-VN" sz="3000" dirty="0"/>
              <a:t>📍</a:t>
            </a:r>
            <a:r>
              <a:rPr lang="en-VN" sz="1900" dirty="0">
                <a:solidFill>
                  <a:srgbClr val="0070C0"/>
                </a:solidFill>
              </a:rPr>
              <a:t>Bước 2: </a:t>
            </a:r>
            <a:r>
              <a:rPr lang="en-US" sz="1900" dirty="0" err="1">
                <a:solidFill>
                  <a:srgbClr val="C00000"/>
                </a:solidFill>
              </a:rPr>
              <a:t>Lắp</a:t>
            </a:r>
            <a:r>
              <a:rPr lang="en-US" sz="1900" dirty="0">
                <a:solidFill>
                  <a:srgbClr val="C00000"/>
                </a:solidFill>
              </a:rPr>
              <a:t> </a:t>
            </a:r>
            <a:r>
              <a:rPr lang="en-US" sz="1900" dirty="0" err="1">
                <a:solidFill>
                  <a:srgbClr val="C00000"/>
                </a:solidFill>
              </a:rPr>
              <a:t>máy</a:t>
            </a:r>
            <a:r>
              <a:rPr lang="en-US" sz="1900" dirty="0">
                <a:solidFill>
                  <a:srgbClr val="C00000"/>
                </a:solidFill>
              </a:rPr>
              <a:t> </a:t>
            </a:r>
            <a:r>
              <a:rPr lang="en-US" sz="1900" dirty="0" err="1">
                <a:solidFill>
                  <a:srgbClr val="C00000"/>
                </a:solidFill>
              </a:rPr>
              <a:t>phát</a:t>
            </a:r>
            <a:r>
              <a:rPr lang="en-US" sz="1900" dirty="0">
                <a:solidFill>
                  <a:srgbClr val="C00000"/>
                </a:solidFill>
              </a:rPr>
              <a:t> </a:t>
            </a:r>
            <a:r>
              <a:rPr lang="en-US" sz="1900" dirty="0" err="1">
                <a:solidFill>
                  <a:srgbClr val="C00000"/>
                </a:solidFill>
              </a:rPr>
              <a:t>điện</a:t>
            </a:r>
            <a:r>
              <a:rPr lang="en-US" sz="1900" dirty="0">
                <a:solidFill>
                  <a:srgbClr val="C00000"/>
                </a:solidFill>
              </a:rPr>
              <a:t>, cánh </a:t>
            </a:r>
            <a:r>
              <a:rPr lang="en-US" sz="1900" dirty="0" err="1">
                <a:solidFill>
                  <a:srgbClr val="C00000"/>
                </a:solidFill>
              </a:rPr>
              <a:t>quạt</a:t>
            </a:r>
            <a:r>
              <a:rPr lang="en-US" sz="1900" dirty="0">
                <a:solidFill>
                  <a:srgbClr val="C00000"/>
                </a:solidFill>
              </a:rPr>
              <a:t> </a:t>
            </a:r>
            <a:r>
              <a:rPr lang="en-US" sz="1900" dirty="0" err="1">
                <a:solidFill>
                  <a:srgbClr val="C00000"/>
                </a:solidFill>
              </a:rPr>
              <a:t>và</a:t>
            </a:r>
            <a:r>
              <a:rPr lang="en-US" sz="1900" dirty="0">
                <a:solidFill>
                  <a:srgbClr val="C00000"/>
                </a:solidFill>
              </a:rPr>
              <a:t> </a:t>
            </a:r>
            <a:r>
              <a:rPr lang="en-US" sz="1900" dirty="0" err="1">
                <a:solidFill>
                  <a:srgbClr val="C00000"/>
                </a:solidFill>
              </a:rPr>
              <a:t>đèn</a:t>
            </a:r>
            <a:r>
              <a:rPr lang="en-US" sz="1900" dirty="0">
                <a:solidFill>
                  <a:srgbClr val="C00000"/>
                </a:solidFill>
              </a:rPr>
              <a:t> LED</a:t>
            </a:r>
          </a:p>
          <a:p>
            <a:endParaRPr lang="en-VN" sz="2000" dirty="0"/>
          </a:p>
        </p:txBody>
      </p:sp>
      <p:sp>
        <p:nvSpPr>
          <p:cNvPr id="6" name="TextBox 5">
            <a:extLst>
              <a:ext uri="{FF2B5EF4-FFF2-40B4-BE49-F238E27FC236}">
                <a16:creationId xmlns:a16="http://schemas.microsoft.com/office/drawing/2014/main" id="{5153875F-0EDF-CD23-CA8D-E91EF0A6BBEB}"/>
              </a:ext>
            </a:extLst>
          </p:cNvPr>
          <p:cNvSpPr txBox="1"/>
          <p:nvPr/>
        </p:nvSpPr>
        <p:spPr>
          <a:xfrm>
            <a:off x="294371" y="3381388"/>
            <a:ext cx="4606057" cy="915315"/>
          </a:xfrm>
          <a:prstGeom prst="rect">
            <a:avLst/>
          </a:prstGeom>
          <a:noFill/>
        </p:spPr>
        <p:txBody>
          <a:bodyPr wrap="square">
            <a:spAutoFit/>
          </a:bodyPr>
          <a:lstStyle/>
          <a:p>
            <a:pPr algn="ctr">
              <a:lnSpc>
                <a:spcPct val="150000"/>
              </a:lnSpc>
            </a:pPr>
            <a:r>
              <a:rPr lang="en-US" sz="1900" dirty="0" err="1">
                <a:latin typeface="Arial" panose="020B0604020202020204" pitchFamily="34" charset="0"/>
                <a:cs typeface="Arial" panose="020B0604020202020204" pitchFamily="34" charset="0"/>
              </a:rPr>
              <a:t>Dây</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màu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đỏ</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nối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với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dây</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nối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màu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đỏ</a:t>
            </a:r>
            <a:r>
              <a:rPr lang="en-US" sz="1900" dirty="0">
                <a:latin typeface="Arial" panose="020B0604020202020204" pitchFamily="34" charset="0"/>
                <a:cs typeface="Arial" panose="020B0604020202020204" pitchFamily="34" charset="0"/>
              </a:rPr>
              <a:t>, </a:t>
            </a:r>
          </a:p>
          <a:p>
            <a:pPr algn="ctr">
              <a:lnSpc>
                <a:spcPct val="150000"/>
              </a:lnSpc>
            </a:pPr>
            <a:r>
              <a:rPr lang="en-US" sz="1900" dirty="0" err="1">
                <a:latin typeface="Arial" panose="020B0604020202020204" pitchFamily="34" charset="0"/>
                <a:cs typeface="Arial" panose="020B0604020202020204" pitchFamily="34" charset="0"/>
              </a:rPr>
              <a:t>dây</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màu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đen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nối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với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đầu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nối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màu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trắng</a:t>
            </a:r>
            <a:endParaRPr lang="en-VN" sz="1900" dirty="0">
              <a:latin typeface="Arial" panose="020B0604020202020204" pitchFamily="34" charset="0"/>
              <a:cs typeface="Arial" panose="020B0604020202020204" pitchFamily="34" charset="0"/>
            </a:endParaRPr>
          </a:p>
        </p:txBody>
      </p:sp>
      <p:pic>
        <p:nvPicPr>
          <p:cNvPr id="12" name="Picture 11" descr="A screenshot of a toy&#10;&#10;Description automatically generated">
            <a:extLst>
              <a:ext uri="{FF2B5EF4-FFF2-40B4-BE49-F238E27FC236}">
                <a16:creationId xmlns:a16="http://schemas.microsoft.com/office/drawing/2014/main" id="{C8156E01-F691-4189-C0DF-43AD067441C1}"/>
              </a:ext>
            </a:extLst>
          </p:cNvPr>
          <p:cNvPicPr>
            <a:picLocks noChangeAspect="1"/>
          </p:cNvPicPr>
          <p:nvPr/>
        </p:nvPicPr>
        <p:blipFill rotWithShape="1">
          <a:blip r:embed="rId3">
            <a:clrChange>
              <a:clrFrom>
                <a:srgbClr val="FFFFFF"/>
              </a:clrFrom>
              <a:clrTo>
                <a:srgbClr val="FFFFFF">
                  <a:alpha val="0"/>
                </a:srgbClr>
              </a:clrTo>
            </a:clrChange>
          </a:blip>
          <a:srcRect l="54346" t="55914"/>
          <a:stretch/>
        </p:blipFill>
        <p:spPr>
          <a:xfrm>
            <a:off x="5891150" y="1096787"/>
            <a:ext cx="2943895" cy="2267565"/>
          </a:xfrm>
          <a:prstGeom prst="rect">
            <a:avLst/>
          </a:prstGeom>
        </p:spPr>
      </p:pic>
      <p:sp>
        <p:nvSpPr>
          <p:cNvPr id="14" name="TextBox 13">
            <a:extLst>
              <a:ext uri="{FF2B5EF4-FFF2-40B4-BE49-F238E27FC236}">
                <a16:creationId xmlns:a16="http://schemas.microsoft.com/office/drawing/2014/main" id="{0C601F03-F076-A664-4623-0CEA80260F69}"/>
              </a:ext>
            </a:extLst>
          </p:cNvPr>
          <p:cNvSpPr txBox="1"/>
          <p:nvPr/>
        </p:nvSpPr>
        <p:spPr>
          <a:xfrm>
            <a:off x="4900428" y="3379668"/>
            <a:ext cx="4104613" cy="1353897"/>
          </a:xfrm>
          <a:prstGeom prst="rect">
            <a:avLst/>
          </a:prstGeom>
          <a:noFill/>
        </p:spPr>
        <p:txBody>
          <a:bodyPr wrap="square">
            <a:spAutoFit/>
          </a:bodyPr>
          <a:lstStyle/>
          <a:p>
            <a:pPr algn="ctr">
              <a:lnSpc>
                <a:spcPct val="150000"/>
              </a:lnSpc>
            </a:pPr>
            <a:r>
              <a:rPr lang="en-US" sz="1900" i="1" dirty="0" err="1">
                <a:solidFill>
                  <a:srgbClr val="C00000"/>
                </a:solidFill>
                <a:latin typeface="Arial" panose="020B0604020202020204" pitchFamily="34" charset="0"/>
                <a:cs typeface="Arial" panose="020B0604020202020204" pitchFamily="34" charset="0"/>
              </a:rPr>
              <a:t>Lưu</a:t>
            </a:r>
            <a:r>
              <a:rPr lang="en-US" sz="1900" i="1" dirty="0">
                <a:solidFill>
                  <a:srgbClr val="C00000"/>
                </a:solidFill>
                <a:latin typeface="Arial" panose="020B0604020202020204" pitchFamily="34" charset="0"/>
                <a:cs typeface="Arial" panose="020B0604020202020204" pitchFamily="34" charset="0"/>
              </a:rPr>
              <a:t> </a:t>
            </a:r>
            <a:r>
              <a:rPr lang="en-US" sz="1900" i="1" dirty="0" err="1">
                <a:solidFill>
                  <a:srgbClr val="C00000"/>
                </a:solidFill>
                <a:latin typeface="Arial" panose="020B0604020202020204" pitchFamily="34" charset="0"/>
                <a:cs typeface="Arial" panose="020B0604020202020204" pitchFamily="34" charset="0"/>
              </a:rPr>
              <a:t>ý</a:t>
            </a:r>
            <a:r>
              <a:rPr lang="en-US" sz="1900" i="1" dirty="0">
                <a:solidFill>
                  <a:srgbClr val="C00000"/>
                </a:solidFill>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Cắm</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chân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dài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của</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đèn</a:t>
            </a:r>
            <a:r>
              <a:rPr lang="en-US" sz="1900" dirty="0">
                <a:latin typeface="Arial" panose="020B0604020202020204" pitchFamily="34" charset="0"/>
                <a:cs typeface="Arial" panose="020B0604020202020204" pitchFamily="34" charset="0"/>
              </a:rPr>
              <a:t> LED </a:t>
            </a:r>
            <a:r>
              <a:rPr lang="en-US" sz="1900" dirty="0" err="1">
                <a:latin typeface="Arial" panose="020B0604020202020204" pitchFamily="34" charset="0"/>
                <a:cs typeface="Arial" panose="020B0604020202020204" pitchFamily="34" charset="0"/>
              </a:rPr>
              <a:t>vào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đầu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nối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màu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đỏ</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chân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ngắn</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của</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đèn</a:t>
            </a:r>
            <a:r>
              <a:rPr lang="en-US" sz="1900" dirty="0">
                <a:latin typeface="Arial" panose="020B0604020202020204" pitchFamily="34" charset="0"/>
                <a:cs typeface="Arial" panose="020B0604020202020204" pitchFamily="34" charset="0"/>
              </a:rPr>
              <a:t> LED </a:t>
            </a:r>
            <a:r>
              <a:rPr lang="en-US" sz="1900" dirty="0" err="1">
                <a:latin typeface="Arial" panose="020B0604020202020204" pitchFamily="34" charset="0"/>
                <a:cs typeface="Arial" panose="020B0604020202020204" pitchFamily="34" charset="0"/>
              </a:rPr>
              <a:t>vào</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đầu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nối</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màu</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trắng</a:t>
            </a:r>
            <a:endParaRPr lang="en-VN" sz="1900" dirty="0">
              <a:latin typeface="Arial" panose="020B0604020202020204" pitchFamily="34" charset="0"/>
              <a:cs typeface="Arial" panose="020B0604020202020204" pitchFamily="34" charset="0"/>
            </a:endParaRPr>
          </a:p>
        </p:txBody>
      </p:sp>
      <p:grpSp>
        <p:nvGrpSpPr>
          <p:cNvPr id="16" name="Group 15">
            <a:extLst>
              <a:ext uri="{FF2B5EF4-FFF2-40B4-BE49-F238E27FC236}">
                <a16:creationId xmlns:a16="http://schemas.microsoft.com/office/drawing/2014/main" id="{42F53A1A-1B28-AF7B-A853-1ED9EA2443F6}"/>
              </a:ext>
            </a:extLst>
          </p:cNvPr>
          <p:cNvGrpSpPr/>
          <p:nvPr/>
        </p:nvGrpSpPr>
        <p:grpSpPr>
          <a:xfrm>
            <a:off x="-558908" y="1205635"/>
            <a:ext cx="5781820" cy="2046448"/>
            <a:chOff x="-562871" y="1637261"/>
            <a:chExt cx="5781820" cy="2046448"/>
          </a:xfrm>
        </p:grpSpPr>
        <p:pic>
          <p:nvPicPr>
            <p:cNvPr id="4" name="Picture 3" descr="A screenshot of a toy&#10;&#10;Description automatically generated">
              <a:extLst>
                <a:ext uri="{FF2B5EF4-FFF2-40B4-BE49-F238E27FC236}">
                  <a16:creationId xmlns:a16="http://schemas.microsoft.com/office/drawing/2014/main" id="{4A8C5263-2C2E-294F-6500-36BBB070FCBA}"/>
                </a:ext>
              </a:extLst>
            </p:cNvPr>
            <p:cNvPicPr>
              <a:picLocks noChangeAspect="1"/>
            </p:cNvPicPr>
            <p:nvPr/>
          </p:nvPicPr>
          <p:blipFill rotWithShape="1">
            <a:blip r:embed="rId3">
              <a:clrChange>
                <a:clrFrom>
                  <a:srgbClr val="FFFFFF"/>
                </a:clrFrom>
                <a:clrTo>
                  <a:srgbClr val="FFFFFF">
                    <a:alpha val="0"/>
                  </a:srgbClr>
                </a:clrTo>
              </a:clrChange>
            </a:blip>
            <a:srcRect l="-1" t="7743" r="51297" b="52604"/>
            <a:stretch/>
          </p:blipFill>
          <p:spPr>
            <a:xfrm>
              <a:off x="-562871" y="1637261"/>
              <a:ext cx="3140495" cy="2039585"/>
            </a:xfrm>
            <a:prstGeom prst="rect">
              <a:avLst/>
            </a:prstGeom>
          </p:spPr>
        </p:pic>
        <p:pic>
          <p:nvPicPr>
            <p:cNvPr id="15" name="Picture 14" descr="A screenshot of a toy&#10;&#10;Description automatically generated">
              <a:extLst>
                <a:ext uri="{FF2B5EF4-FFF2-40B4-BE49-F238E27FC236}">
                  <a16:creationId xmlns:a16="http://schemas.microsoft.com/office/drawing/2014/main" id="{35CBE464-2C98-84AF-9D33-9897BD489FC2}"/>
                </a:ext>
              </a:extLst>
            </p:cNvPr>
            <p:cNvPicPr>
              <a:picLocks noChangeAspect="1"/>
            </p:cNvPicPr>
            <p:nvPr/>
          </p:nvPicPr>
          <p:blipFill rotWithShape="1">
            <a:blip r:embed="rId3">
              <a:clrChange>
                <a:clrFrom>
                  <a:srgbClr val="FFFFFF"/>
                </a:clrFrom>
                <a:clrTo>
                  <a:srgbClr val="FFFFFF">
                    <a:alpha val="0"/>
                  </a:srgbClr>
                </a:clrTo>
              </a:clrChange>
            </a:blip>
            <a:srcRect l="52732" t="7743" r="1614" b="52604"/>
            <a:stretch/>
          </p:blipFill>
          <p:spPr>
            <a:xfrm>
              <a:off x="2275053" y="1644124"/>
              <a:ext cx="2943896" cy="2039585"/>
            </a:xfrm>
            <a:prstGeom prst="rect">
              <a:avLst/>
            </a:prstGeom>
          </p:spPr>
        </p:pic>
      </p:grpSp>
    </p:spTree>
    <p:extLst>
      <p:ext uri="{BB962C8B-B14F-4D97-AF65-F5344CB8AC3E}">
        <p14:creationId xmlns:p14="http://schemas.microsoft.com/office/powerpoint/2010/main" val="19084932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Left)">
                                      <p:cBhvr>
                                        <p:cTn id="7" dur="500"/>
                                        <p:tgtEl>
                                          <p:spTgt spid="16"/>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par>
                                <p:cTn id="11" presetID="18" presetClass="entr" presetSubtype="12"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strips(down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downLeft)">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3" name="TextBox 2">
            <a:extLst>
              <a:ext uri="{FF2B5EF4-FFF2-40B4-BE49-F238E27FC236}">
                <a16:creationId xmlns:a16="http://schemas.microsoft.com/office/drawing/2014/main" id="{3E3E1391-0A28-119A-9F11-68AF7A5F0F3D}"/>
              </a:ext>
            </a:extLst>
          </p:cNvPr>
          <p:cNvSpPr txBox="1"/>
          <p:nvPr/>
        </p:nvSpPr>
        <p:spPr>
          <a:xfrm>
            <a:off x="1805127" y="533444"/>
            <a:ext cx="6876091" cy="692497"/>
          </a:xfrm>
          <a:prstGeom prst="rect">
            <a:avLst/>
          </a:prstGeom>
          <a:noFill/>
        </p:spPr>
        <p:txBody>
          <a:bodyPr wrap="square" rtlCol="0">
            <a:spAutoFit/>
          </a:bodyPr>
          <a:lstStyle/>
          <a:p>
            <a:r>
              <a:rPr lang="en-VN" sz="1900" dirty="0"/>
              <a:t>📍</a:t>
            </a:r>
            <a:r>
              <a:rPr lang="en-VN" sz="1900" dirty="0">
                <a:solidFill>
                  <a:srgbClr val="0070C0"/>
                </a:solidFill>
              </a:rPr>
              <a:t>Bước 3: </a:t>
            </a:r>
            <a:r>
              <a:rPr lang="en-US" sz="19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Kiểm</a:t>
            </a:r>
            <a:r>
              <a:rPr lang="en-US" sz="19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tra</a:t>
            </a:r>
            <a:r>
              <a:rPr lang="en-US" sz="19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hoạt</a:t>
            </a:r>
            <a:r>
              <a:rPr lang="en-US" sz="19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động</a:t>
            </a:r>
            <a:r>
              <a:rPr lang="en-US" sz="19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của</a:t>
            </a:r>
            <a:r>
              <a:rPr lang="en-US" sz="19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mô</a:t>
            </a:r>
            <a:r>
              <a:rPr lang="en-US" sz="1900" dirty="0">
                <a:solidFill>
                  <a:srgbClr val="C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C00000"/>
                </a:solidFill>
                <a:effectLst/>
                <a:latin typeface="Arial" panose="020B0604020202020204" pitchFamily="34" charset="0"/>
                <a:ea typeface="Calibri" panose="020F0502020204030204" pitchFamily="34" charset="0"/>
                <a:cs typeface="Arial" panose="020B0604020202020204" pitchFamily="34" charset="0"/>
              </a:rPr>
              <a:t>hình</a:t>
            </a:r>
            <a:r>
              <a:rPr lang="en-VN" sz="1900" dirty="0">
                <a:solidFill>
                  <a:srgbClr val="C00000"/>
                </a:solidFill>
                <a:effectLst/>
                <a:latin typeface="Arial" panose="020B0604020202020204" pitchFamily="34" charset="0"/>
                <a:cs typeface="Arial" panose="020B0604020202020204" pitchFamily="34" charset="0"/>
              </a:rPr>
              <a:t> </a:t>
            </a:r>
            <a:endParaRPr lang="en-US" sz="1900" dirty="0">
              <a:solidFill>
                <a:srgbClr val="C00000"/>
              </a:solidFill>
              <a:latin typeface="Arial" panose="020B0604020202020204" pitchFamily="34" charset="0"/>
              <a:cs typeface="Arial" panose="020B0604020202020204" pitchFamily="34" charset="0"/>
            </a:endParaRPr>
          </a:p>
          <a:p>
            <a:endParaRPr lang="en-VN" sz="2000" dirty="0"/>
          </a:p>
        </p:txBody>
      </p:sp>
      <p:pic>
        <p:nvPicPr>
          <p:cNvPr id="5" name="Picture 4" descr="A screenshot of a computer&#10;&#10;Description automatically generated">
            <a:extLst>
              <a:ext uri="{FF2B5EF4-FFF2-40B4-BE49-F238E27FC236}">
                <a16:creationId xmlns:a16="http://schemas.microsoft.com/office/drawing/2014/main" id="{44D24EEB-266F-82C8-C82D-84FD58CE6F7A}"/>
              </a:ext>
            </a:extLst>
          </p:cNvPr>
          <p:cNvPicPr>
            <a:picLocks noChangeAspect="1"/>
          </p:cNvPicPr>
          <p:nvPr/>
        </p:nvPicPr>
        <p:blipFill rotWithShape="1">
          <a:blip r:embed="rId3">
            <a:clrChange>
              <a:clrFrom>
                <a:srgbClr val="FFFFFF"/>
              </a:clrFrom>
              <a:clrTo>
                <a:srgbClr val="FFFFFF">
                  <a:alpha val="0"/>
                </a:srgbClr>
              </a:clrTo>
            </a:clrChange>
          </a:blip>
          <a:srcRect l="33671" t="55574" r="28565" b="3073"/>
          <a:stretch/>
        </p:blipFill>
        <p:spPr>
          <a:xfrm>
            <a:off x="6103679" y="815503"/>
            <a:ext cx="2499209" cy="2126974"/>
          </a:xfrm>
          <a:prstGeom prst="rect">
            <a:avLst/>
          </a:prstGeom>
        </p:spPr>
      </p:pic>
      <p:sp>
        <p:nvSpPr>
          <p:cNvPr id="8" name="TextBox 7">
            <a:extLst>
              <a:ext uri="{FF2B5EF4-FFF2-40B4-BE49-F238E27FC236}">
                <a16:creationId xmlns:a16="http://schemas.microsoft.com/office/drawing/2014/main" id="{4A058F72-E66A-9A5D-A1DB-CA1DC91FC192}"/>
              </a:ext>
            </a:extLst>
          </p:cNvPr>
          <p:cNvSpPr txBox="1"/>
          <p:nvPr/>
        </p:nvSpPr>
        <p:spPr>
          <a:xfrm>
            <a:off x="462782" y="1149999"/>
            <a:ext cx="5460866" cy="1792478"/>
          </a:xfrm>
          <a:prstGeom prst="rect">
            <a:avLst/>
          </a:prstGeom>
          <a:noFill/>
        </p:spPr>
        <p:txBody>
          <a:bodyPr wrap="square">
            <a:spAutoFit/>
          </a:bodyPr>
          <a:lstStyle/>
          <a:p>
            <a:pPr marL="342900" lvl="0" indent="-342900" algn="just">
              <a:lnSpc>
                <a:spcPct val="150000"/>
              </a:lnSpc>
              <a:buFont typeface="Arial" panose="020B0604020202020204" pitchFamily="34" charset="0"/>
              <a:buChar char="•"/>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chi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tiết</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lắp</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ráp</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đầy</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đủ</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gọn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gàng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và</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vị</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trí</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sản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phẩm</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mẫu</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1900" dirty="0">
              <a:latin typeface="Arial" panose="020B0604020202020204" pitchFamily="34" charset="0"/>
              <a:ea typeface="SimSun" panose="02010600030101010101" pitchFamily="2" charset="-122"/>
              <a:cs typeface="Arial" panose="020B0604020202020204" pitchFamily="34" charset="0"/>
            </a:endParaRPr>
          </a:p>
          <a:p>
            <a:pPr marL="342900" lvl="0" indent="-342900" algn="just">
              <a:lnSpc>
                <a:spcPct val="150000"/>
              </a:lnSpc>
              <a:buFont typeface="Arial" panose="020B0604020202020204" pitchFamily="34" charset="0"/>
              <a:buChar char="•"/>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độ</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chắc</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chắn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của</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mô</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hình</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1900" dirty="0">
              <a:latin typeface="Arial" panose="020B0604020202020204" pitchFamily="34" charset="0"/>
              <a:ea typeface="SimSun" panose="02010600030101010101" pitchFamily="2" charset="-122"/>
              <a:cs typeface="Arial" panose="020B0604020202020204" pitchFamily="34" charset="0"/>
            </a:endParaRPr>
          </a:p>
          <a:p>
            <a:pPr marL="342900" lvl="0" indent="-342900" algn="just">
              <a:lnSpc>
                <a:spcPct val="150000"/>
              </a:lnSpc>
              <a:buFont typeface="Arial" panose="020B0604020202020204" pitchFamily="34" charset="0"/>
              <a:buChar char="•"/>
            </a:pP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Kiểm</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tra</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đèn</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LED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sáng</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khi</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cánh </a:t>
            </a:r>
            <a:r>
              <a:rPr lang="en-US" sz="19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quạt</a:t>
            </a:r>
            <a:r>
              <a:rPr lang="en-US" sz="1900" dirty="0">
                <a:solidFill>
                  <a:srgbClr val="000000"/>
                </a:solidFill>
                <a:effectLst/>
                <a:latin typeface="Arial" panose="020B0604020202020204" pitchFamily="34" charset="0"/>
                <a:ea typeface="Calibri" panose="020F0502020204030204" pitchFamily="34" charset="0"/>
                <a:cs typeface="Arial" panose="020B0604020202020204" pitchFamily="34" charset="0"/>
              </a:rPr>
              <a:t> quay.</a:t>
            </a:r>
            <a:endParaRPr lang="en-VN" sz="1900" dirty="0">
              <a:latin typeface="Arial" panose="020B0604020202020204" pitchFamily="34" charset="0"/>
              <a:ea typeface="SimSun" panose="02010600030101010101" pitchFamily="2" charset="-122"/>
              <a:cs typeface="Arial" panose="020B0604020202020204" pitchFamily="34" charset="0"/>
            </a:endParaRPr>
          </a:p>
        </p:txBody>
      </p:sp>
      <p:sp>
        <p:nvSpPr>
          <p:cNvPr id="10" name="TextBox 9">
            <a:extLst>
              <a:ext uri="{FF2B5EF4-FFF2-40B4-BE49-F238E27FC236}">
                <a16:creationId xmlns:a16="http://schemas.microsoft.com/office/drawing/2014/main" id="{1E3CF811-50CD-8C19-7B2E-E33373C61807}"/>
              </a:ext>
            </a:extLst>
          </p:cNvPr>
          <p:cNvSpPr txBox="1"/>
          <p:nvPr/>
        </p:nvSpPr>
        <p:spPr>
          <a:xfrm>
            <a:off x="438490" y="2942477"/>
            <a:ext cx="8104388" cy="1792478"/>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1900" dirty="0"/>
              <a:t>Kiểm tra độ sáng của đèn LED khi thay đổi tốc độ gió bằng cách: </a:t>
            </a:r>
            <a:r>
              <a:rPr lang="vi-VN" sz="1900" i="1" dirty="0"/>
              <a:t>Đưa mô hình máy phát điện gió lại gần nguồn gió (máy sấy tóc hoặc quạt điện) sao cho cánh quạt của máy phát quay, quan sát hiện tượng phát sáng của đèn LED ở các tốc độ gió khác nhau.</a:t>
            </a:r>
          </a:p>
        </p:txBody>
      </p:sp>
    </p:spTree>
    <p:extLst>
      <p:ext uri="{BB962C8B-B14F-4D97-AF65-F5344CB8AC3E}">
        <p14:creationId xmlns:p14="http://schemas.microsoft.com/office/powerpoint/2010/main" val="39482515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strips(downLeft)">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strips(downLeft)">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strips(downLeft)">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strips(down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6" name="Snip Diagonal Corner Rectangle 5">
            <a:extLst>
              <a:ext uri="{FF2B5EF4-FFF2-40B4-BE49-F238E27FC236}">
                <a16:creationId xmlns:a16="http://schemas.microsoft.com/office/drawing/2014/main" id="{EB0ECD73-D0AD-DE57-075E-F24EEB198C78}"/>
              </a:ext>
            </a:extLst>
          </p:cNvPr>
          <p:cNvSpPr/>
          <p:nvPr/>
        </p:nvSpPr>
        <p:spPr>
          <a:xfrm>
            <a:off x="1074056" y="1027069"/>
            <a:ext cx="7765143" cy="870857"/>
          </a:xfrm>
          <a:prstGeom prst="snip2DiagRect">
            <a:avLst/>
          </a:prstGeom>
          <a:solidFill>
            <a:schemeClr val="accent5">
              <a:lumMod val="20000"/>
              <a:lumOff val="80000"/>
            </a:schemeClr>
          </a:solidFill>
          <a:ln>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Sử</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dụng</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dây</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dẫn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có</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màu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sắc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khác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nhau</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nhằm</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mục</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đích</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en-US"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gì</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kumimoji="0" lang="en-VN" sz="2000"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panose="020B0604020202020204" pitchFamily="34" charset="0"/>
              <a:sym typeface="Arial"/>
            </a:endParaRPr>
          </a:p>
        </p:txBody>
      </p:sp>
      <p:pic>
        <p:nvPicPr>
          <p:cNvPr id="7" name="Picture 16">
            <a:extLst>
              <a:ext uri="{FF2B5EF4-FFF2-40B4-BE49-F238E27FC236}">
                <a16:creationId xmlns:a16="http://schemas.microsoft.com/office/drawing/2014/main" id="{E758D9A6-A5B9-5C34-1417-4E8F98C05A7E}"/>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88685" y="433797"/>
            <a:ext cx="1322291" cy="1318986"/>
          </a:xfrm>
          <a:prstGeom prst="rect">
            <a:avLst/>
          </a:prstGeom>
        </p:spPr>
      </p:pic>
      <p:sp>
        <p:nvSpPr>
          <p:cNvPr id="12" name="Snip Diagonal Corner Rectangle 11">
            <a:extLst>
              <a:ext uri="{FF2B5EF4-FFF2-40B4-BE49-F238E27FC236}">
                <a16:creationId xmlns:a16="http://schemas.microsoft.com/office/drawing/2014/main" id="{79637756-6124-F22E-0FFF-0CBDF456CB14}"/>
              </a:ext>
            </a:extLst>
          </p:cNvPr>
          <p:cNvSpPr/>
          <p:nvPr/>
        </p:nvSpPr>
        <p:spPr>
          <a:xfrm>
            <a:off x="1204686" y="2571750"/>
            <a:ext cx="6734628" cy="1303564"/>
          </a:xfrm>
          <a:prstGeom prst="snip2Diag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70A0A"/>
                </a:solidFill>
                <a:latin typeface="Arial" panose="020B0604020202020204" pitchFamily="34" charset="0"/>
                <a:cs typeface="Arial" panose="020B0604020202020204" pitchFamily="34" charset="0"/>
              </a:rPr>
              <a:t>Để</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phân</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biệt</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hai</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cực</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khác</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nhau</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của</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dòng</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điện</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khi</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lắp</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ghép</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tránh</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bị</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nhầm</a:t>
            </a:r>
            <a:r>
              <a:rPr lang="en-US" sz="2000" dirty="0">
                <a:solidFill>
                  <a:srgbClr val="070A0A"/>
                </a:solidFill>
                <a:latin typeface="Arial" panose="020B0604020202020204" pitchFamily="34" charset="0"/>
                <a:cs typeface="Arial" panose="020B0604020202020204" pitchFamily="34" charset="0"/>
              </a:rPr>
              <a:t> </a:t>
            </a:r>
            <a:r>
              <a:rPr lang="en-US" sz="2000" dirty="0" err="1">
                <a:solidFill>
                  <a:srgbClr val="070A0A"/>
                </a:solidFill>
                <a:latin typeface="Arial" panose="020B0604020202020204" pitchFamily="34" charset="0"/>
                <a:cs typeface="Arial" panose="020B0604020202020204" pitchFamily="34" charset="0"/>
              </a:rPr>
              <a:t>lẫn</a:t>
            </a:r>
            <a:r>
              <a:rPr lang="en-US" sz="2000" dirty="0">
                <a:solidFill>
                  <a:srgbClr val="070A0A"/>
                </a:solidFill>
                <a:latin typeface="Arial" panose="020B0604020202020204" pitchFamily="34" charset="0"/>
                <a:cs typeface="Arial" panose="020B0604020202020204" pitchFamily="34" charset="0"/>
              </a:rPr>
              <a:t>. </a:t>
            </a:r>
          </a:p>
        </p:txBody>
      </p:sp>
      <p:cxnSp>
        <p:nvCxnSpPr>
          <p:cNvPr id="16" name="Straight Arrow Connector 15">
            <a:extLst>
              <a:ext uri="{FF2B5EF4-FFF2-40B4-BE49-F238E27FC236}">
                <a16:creationId xmlns:a16="http://schemas.microsoft.com/office/drawing/2014/main" id="{87F67378-7102-80CD-6DB2-35D9FE11CE91}"/>
              </a:ext>
            </a:extLst>
          </p:cNvPr>
          <p:cNvCxnSpPr>
            <a:endCxn id="12" idx="3"/>
          </p:cNvCxnSpPr>
          <p:nvPr/>
        </p:nvCxnSpPr>
        <p:spPr>
          <a:xfrm>
            <a:off x="4572000" y="1897926"/>
            <a:ext cx="0" cy="67382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8" name="Picture 17" descr="Close-up of several wires&#10;&#10;Description automatically generated">
            <a:extLst>
              <a:ext uri="{FF2B5EF4-FFF2-40B4-BE49-F238E27FC236}">
                <a16:creationId xmlns:a16="http://schemas.microsoft.com/office/drawing/2014/main" id="{E8AA7FC6-B643-1F81-851D-E5202B0B3BA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373319" y="3347175"/>
            <a:ext cx="2770681" cy="1796325"/>
          </a:xfrm>
          <a:prstGeom prst="rect">
            <a:avLst/>
          </a:prstGeom>
        </p:spPr>
      </p:pic>
    </p:spTree>
    <p:extLst>
      <p:ext uri="{BB962C8B-B14F-4D97-AF65-F5344CB8AC3E}">
        <p14:creationId xmlns:p14="http://schemas.microsoft.com/office/powerpoint/2010/main" val="35575819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strips(down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1"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p:tgtEl>
                                          <p:spTgt spid="16"/>
                                        </p:tgtEl>
                                        <p:attrNameLst>
                                          <p:attrName>ppt_y</p:attrName>
                                        </p:attrNameLst>
                                      </p:cBhvr>
                                      <p:tavLst>
                                        <p:tav tm="0">
                                          <p:val>
                                            <p:strVal val="#ppt_y-#ppt_h*1.125000"/>
                                          </p:val>
                                        </p:tav>
                                        <p:tav tm="100000">
                                          <p:val>
                                            <p:strVal val="#ppt_y"/>
                                          </p:val>
                                        </p:tav>
                                      </p:tavLst>
                                    </p:anim>
                                    <p:animEffect transition="in" filter="wipe(down)">
                                      <p:cBhvr>
                                        <p:cTn id="16" dur="500"/>
                                        <p:tgtEl>
                                          <p:spTgt spid="16"/>
                                        </p:tgtEl>
                                      </p:cBhvr>
                                    </p:animEffect>
                                  </p:childTnLst>
                                </p:cTn>
                              </p:par>
                            </p:childTnLst>
                          </p:cTn>
                        </p:par>
                        <p:par>
                          <p:cTn id="17" fill="hold">
                            <p:stCondLst>
                              <p:cond delay="500"/>
                            </p:stCondLst>
                            <p:childTnLst>
                              <p:par>
                                <p:cTn id="18" presetID="14" presetClass="entr" presetSubtype="1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3" name="Rounded Rectangle 12">
            <a:extLst>
              <a:ext uri="{FF2B5EF4-FFF2-40B4-BE49-F238E27FC236}">
                <a16:creationId xmlns:a16="http://schemas.microsoft.com/office/drawing/2014/main" id="{11B2DAED-488C-F6A8-A452-B4774D02DF9E}"/>
              </a:ext>
            </a:extLst>
          </p:cNvPr>
          <p:cNvSpPr/>
          <p:nvPr/>
        </p:nvSpPr>
        <p:spPr>
          <a:xfrm>
            <a:off x="911966" y="277837"/>
            <a:ext cx="7320068" cy="534963"/>
          </a:xfrm>
          <a:prstGeom prst="roundRect">
            <a:avLst/>
          </a:prstGeom>
          <a:solidFill>
            <a:schemeClr val="accent1">
              <a:lumMod val="20000"/>
              <a:lumOff val="80000"/>
            </a:schemeClr>
          </a:solidFill>
          <a:ln>
            <a:solidFill>
              <a:schemeClr val="accent1">
                <a:lumMod val="20000"/>
                <a:lumOff val="80000"/>
              </a:schemeClr>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VN" sz="2000" b="1" dirty="0">
                <a:solidFill>
                  <a:schemeClr val="bg2"/>
                </a:solidFill>
                <a:latin typeface="Arial" panose="020B0604020202020204" pitchFamily="34" charset="0"/>
                <a:cs typeface="Arial" panose="020B0604020202020204" pitchFamily="34" charset="0"/>
              </a:rPr>
              <a:t>NHIỆM VỤ 4: BÁO CÁO VÀ ĐÁNH GIÁ</a:t>
            </a:r>
          </a:p>
        </p:txBody>
      </p:sp>
      <p:graphicFrame>
        <p:nvGraphicFramePr>
          <p:cNvPr id="2" name="Table 1">
            <a:extLst>
              <a:ext uri="{FF2B5EF4-FFF2-40B4-BE49-F238E27FC236}">
                <a16:creationId xmlns:a16="http://schemas.microsoft.com/office/drawing/2014/main" id="{A4ECB780-73EA-8B57-59FB-78ABFCCC9100}"/>
              </a:ext>
            </a:extLst>
          </p:cNvPr>
          <p:cNvGraphicFramePr>
            <a:graphicFrameLocks noGrp="1"/>
          </p:cNvGraphicFramePr>
          <p:nvPr>
            <p:extLst>
              <p:ext uri="{D42A27DB-BD31-4B8C-83A1-F6EECF244321}">
                <p14:modId xmlns:p14="http://schemas.microsoft.com/office/powerpoint/2010/main" val="2828147280"/>
              </p:ext>
            </p:extLst>
          </p:nvPr>
        </p:nvGraphicFramePr>
        <p:xfrm>
          <a:off x="297542" y="986971"/>
          <a:ext cx="8548915" cy="4159506"/>
        </p:xfrm>
        <a:graphic>
          <a:graphicData uri="http://schemas.openxmlformats.org/drawingml/2006/table">
            <a:tbl>
              <a:tblPr firstRow="1" firstCol="1" bandRow="1">
                <a:tableStyleId>{5B97C7C4-0D8E-4AE7-A0F3-F1CD49E08B52}</a:tableStyleId>
              </a:tblPr>
              <a:tblGrid>
                <a:gridCol w="3116510">
                  <a:extLst>
                    <a:ext uri="{9D8B030D-6E8A-4147-A177-3AD203B41FA5}">
                      <a16:colId xmlns:a16="http://schemas.microsoft.com/office/drawing/2014/main" val="1749454496"/>
                    </a:ext>
                  </a:extLst>
                </a:gridCol>
                <a:gridCol w="1990223">
                  <a:extLst>
                    <a:ext uri="{9D8B030D-6E8A-4147-A177-3AD203B41FA5}">
                      <a16:colId xmlns:a16="http://schemas.microsoft.com/office/drawing/2014/main" val="4020922977"/>
                    </a:ext>
                  </a:extLst>
                </a:gridCol>
                <a:gridCol w="1990223">
                  <a:extLst>
                    <a:ext uri="{9D8B030D-6E8A-4147-A177-3AD203B41FA5}">
                      <a16:colId xmlns:a16="http://schemas.microsoft.com/office/drawing/2014/main" val="3240711960"/>
                    </a:ext>
                  </a:extLst>
                </a:gridCol>
                <a:gridCol w="1451959">
                  <a:extLst>
                    <a:ext uri="{9D8B030D-6E8A-4147-A177-3AD203B41FA5}">
                      <a16:colId xmlns:a16="http://schemas.microsoft.com/office/drawing/2014/main" val="1706025222"/>
                    </a:ext>
                  </a:extLst>
                </a:gridCol>
              </a:tblGrid>
              <a:tr h="433530">
                <a:tc rowSpan="2">
                  <a:txBody>
                    <a:bodyPr/>
                    <a:lstStyle/>
                    <a:p>
                      <a:pPr algn="ctr">
                        <a:lnSpc>
                          <a:spcPct val="150000"/>
                        </a:lnSpc>
                        <a:spcAft>
                          <a:spcPts val="1000"/>
                        </a:spcAft>
                      </a:pPr>
                      <a:r>
                        <a:rPr lang="en-US" sz="1800" b="1" dirty="0">
                          <a:effectLst/>
                        </a:rPr>
                        <a:t>TIÊU CHÍ</a:t>
                      </a:r>
                      <a:endParaRPr lang="en-VN" sz="18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tx2">
                        <a:lumMod val="20000"/>
                        <a:lumOff val="80000"/>
                      </a:schemeClr>
                    </a:solidFill>
                  </a:tcPr>
                </a:tc>
                <a:tc gridSpan="3">
                  <a:txBody>
                    <a:bodyPr/>
                    <a:lstStyle/>
                    <a:p>
                      <a:pPr algn="ctr">
                        <a:lnSpc>
                          <a:spcPct val="150000"/>
                        </a:lnSpc>
                        <a:spcAft>
                          <a:spcPts val="1000"/>
                        </a:spcAft>
                      </a:pPr>
                      <a:r>
                        <a:rPr lang="en-US" sz="1800" b="1" dirty="0">
                          <a:effectLst/>
                        </a:rPr>
                        <a:t>ĐÁNH GIÁ</a:t>
                      </a:r>
                      <a:endParaRPr lang="en-VN" sz="18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tx2">
                        <a:lumMod val="20000"/>
                        <a:lumOff val="80000"/>
                      </a:schemeClr>
                    </a:solidFill>
                  </a:tcPr>
                </a:tc>
                <a:tc hMerge="1">
                  <a:txBody>
                    <a:bodyPr/>
                    <a:lstStyle/>
                    <a:p>
                      <a:endParaRPr lang="en-VN"/>
                    </a:p>
                  </a:txBody>
                  <a:tcPr/>
                </a:tc>
                <a:tc hMerge="1">
                  <a:txBody>
                    <a:bodyPr/>
                    <a:lstStyle/>
                    <a:p>
                      <a:endParaRPr lang="en-VN"/>
                    </a:p>
                  </a:txBody>
                  <a:tcPr/>
                </a:tc>
                <a:extLst>
                  <a:ext uri="{0D108BD9-81ED-4DB2-BD59-A6C34878D82A}">
                    <a16:rowId xmlns:a16="http://schemas.microsoft.com/office/drawing/2014/main" val="442253579"/>
                  </a:ext>
                </a:extLst>
              </a:tr>
              <a:tr h="434136">
                <a:tc vMerge="1">
                  <a:txBody>
                    <a:bodyPr/>
                    <a:lstStyle/>
                    <a:p>
                      <a:endParaRPr lang="en-VN"/>
                    </a:p>
                  </a:txBody>
                  <a:tcPr/>
                </a:tc>
                <a:tc>
                  <a:txBody>
                    <a:bodyPr/>
                    <a:lstStyle/>
                    <a:p>
                      <a:pPr algn="ctr">
                        <a:lnSpc>
                          <a:spcPct val="150000"/>
                        </a:lnSpc>
                        <a:spcAft>
                          <a:spcPts val="1000"/>
                        </a:spcAft>
                      </a:pPr>
                      <a:r>
                        <a:rPr lang="en-US" sz="1800" b="1" dirty="0">
                          <a:effectLst/>
                        </a:rPr>
                        <a:t>*</a:t>
                      </a:r>
                      <a:endParaRPr lang="en-VN" sz="18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tx2">
                        <a:lumMod val="20000"/>
                        <a:lumOff val="80000"/>
                      </a:schemeClr>
                    </a:solidFill>
                  </a:tcPr>
                </a:tc>
                <a:tc>
                  <a:txBody>
                    <a:bodyPr/>
                    <a:lstStyle/>
                    <a:p>
                      <a:pPr algn="ctr">
                        <a:lnSpc>
                          <a:spcPct val="150000"/>
                        </a:lnSpc>
                        <a:spcAft>
                          <a:spcPts val="1000"/>
                        </a:spcAft>
                      </a:pPr>
                      <a:r>
                        <a:rPr lang="en-US" sz="1800" b="1" dirty="0">
                          <a:effectLst/>
                        </a:rPr>
                        <a:t>**</a:t>
                      </a:r>
                      <a:endParaRPr lang="en-VN" sz="18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tx2">
                        <a:lumMod val="20000"/>
                        <a:lumOff val="80000"/>
                      </a:schemeClr>
                    </a:solidFill>
                  </a:tcPr>
                </a:tc>
                <a:tc>
                  <a:txBody>
                    <a:bodyPr/>
                    <a:lstStyle/>
                    <a:p>
                      <a:pPr algn="ctr">
                        <a:lnSpc>
                          <a:spcPct val="150000"/>
                        </a:lnSpc>
                        <a:spcAft>
                          <a:spcPts val="1000"/>
                        </a:spcAft>
                      </a:pPr>
                      <a:r>
                        <a:rPr lang="en-US" sz="1800" b="1" dirty="0">
                          <a:effectLst/>
                        </a:rPr>
                        <a:t>***</a:t>
                      </a:r>
                      <a:endParaRPr lang="en-VN" sz="1800" b="1"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tx2">
                        <a:lumMod val="20000"/>
                        <a:lumOff val="80000"/>
                      </a:schemeClr>
                    </a:solidFill>
                  </a:tcPr>
                </a:tc>
                <a:extLst>
                  <a:ext uri="{0D108BD9-81ED-4DB2-BD59-A6C34878D82A}">
                    <a16:rowId xmlns:a16="http://schemas.microsoft.com/office/drawing/2014/main" val="4042187790"/>
                  </a:ext>
                </a:extLst>
              </a:tr>
              <a:tr h="754035">
                <a:tc>
                  <a:txBody>
                    <a:bodyPr/>
                    <a:lstStyle/>
                    <a:p>
                      <a:pPr algn="just">
                        <a:lnSpc>
                          <a:spcPct val="150000"/>
                        </a:lnSpc>
                        <a:spcAft>
                          <a:spcPts val="1000"/>
                        </a:spcAft>
                      </a:pPr>
                      <a:r>
                        <a:rPr lang="en-US" sz="1800" dirty="0" err="1">
                          <a:effectLst/>
                        </a:rPr>
                        <a:t>Các</a:t>
                      </a:r>
                      <a:r>
                        <a:rPr lang="en-US" sz="1800" dirty="0">
                          <a:effectLst/>
                        </a:rPr>
                        <a:t> </a:t>
                      </a:r>
                      <a:r>
                        <a:rPr lang="en-US" sz="1800" dirty="0" err="1">
                          <a:effectLst/>
                        </a:rPr>
                        <a:t>bộ</a:t>
                      </a:r>
                      <a:r>
                        <a:rPr lang="en-US" sz="1800" dirty="0">
                          <a:effectLst/>
                        </a:rPr>
                        <a:t> </a:t>
                      </a:r>
                      <a:r>
                        <a:rPr lang="en-US" sz="1800" dirty="0" err="1">
                          <a:effectLst/>
                        </a:rPr>
                        <a:t>phận</a:t>
                      </a:r>
                      <a:r>
                        <a:rPr lang="en-US" sz="1800" dirty="0">
                          <a:effectLst/>
                        </a:rPr>
                        <a:t> </a:t>
                      </a:r>
                      <a:r>
                        <a:rPr lang="en-US" sz="1800" dirty="0" err="1">
                          <a:effectLst/>
                        </a:rPr>
                        <a:t>được</a:t>
                      </a:r>
                      <a:r>
                        <a:rPr lang="en-US" sz="1800" dirty="0">
                          <a:effectLst/>
                        </a:rPr>
                        <a:t> </a:t>
                      </a:r>
                      <a:r>
                        <a:rPr lang="en-US" sz="1800" dirty="0" err="1">
                          <a:effectLst/>
                        </a:rPr>
                        <a:t>lắp</a:t>
                      </a:r>
                      <a:r>
                        <a:rPr lang="en-US" sz="1800" dirty="0">
                          <a:effectLst/>
                        </a:rPr>
                        <a:t> </a:t>
                      </a:r>
                      <a:r>
                        <a:rPr lang="en-US" sz="1800" dirty="0" err="1">
                          <a:effectLst/>
                        </a:rPr>
                        <a:t>ráp</a:t>
                      </a:r>
                      <a:r>
                        <a:rPr lang="en-US" sz="1800" dirty="0">
                          <a:effectLst/>
                        </a:rPr>
                        <a:t> </a:t>
                      </a:r>
                      <a:r>
                        <a:rPr lang="en-US" sz="1800" dirty="0" err="1">
                          <a:effectLst/>
                        </a:rPr>
                        <a:t>đầy</a:t>
                      </a:r>
                      <a:r>
                        <a:rPr lang="en-US" sz="1800" dirty="0">
                          <a:effectLst/>
                        </a:rPr>
                        <a:t> </a:t>
                      </a:r>
                      <a:r>
                        <a:rPr lang="en-US" sz="1800" dirty="0" err="1">
                          <a:effectLst/>
                        </a:rPr>
                        <a:t>đủ</a:t>
                      </a:r>
                      <a:r>
                        <a:rPr lang="en-US" sz="1800" dirty="0">
                          <a:effectLst/>
                        </a:rPr>
                        <a:t>, </a:t>
                      </a:r>
                      <a:r>
                        <a:rPr lang="en-US" sz="1800" dirty="0" err="1">
                          <a:effectLst/>
                        </a:rPr>
                        <a:t>gọn</a:t>
                      </a:r>
                      <a:r>
                        <a:rPr lang="en-US" sz="1800" dirty="0">
                          <a:effectLst/>
                        </a:rPr>
                        <a:t> </a:t>
                      </a:r>
                      <a:r>
                        <a:rPr lang="en-US" sz="1800" dirty="0" err="1">
                          <a:effectLst/>
                        </a:rPr>
                        <a:t>gàng</a:t>
                      </a:r>
                      <a:r>
                        <a:rPr lang="en-US" sz="1800" dirty="0">
                          <a:effectLst/>
                        </a:rPr>
                        <a:t>, </a:t>
                      </a:r>
                      <a:r>
                        <a:rPr lang="en-US" sz="1800" dirty="0" err="1">
                          <a:effectLst/>
                        </a:rPr>
                        <a:t>đúng</a:t>
                      </a:r>
                      <a:r>
                        <a:rPr lang="en-US" sz="1800" dirty="0">
                          <a:effectLst/>
                        </a:rPr>
                        <a:t> </a:t>
                      </a:r>
                      <a:r>
                        <a:rPr lang="en-US" sz="1800" dirty="0" err="1">
                          <a:effectLst/>
                        </a:rPr>
                        <a:t>vị</a:t>
                      </a:r>
                      <a:r>
                        <a:rPr lang="en-US" sz="1800" dirty="0">
                          <a:effectLst/>
                        </a:rPr>
                        <a:t> </a:t>
                      </a:r>
                      <a:r>
                        <a:rPr lang="en-US" sz="1800" dirty="0" err="1">
                          <a:effectLst/>
                        </a:rPr>
                        <a:t>trí</a:t>
                      </a:r>
                      <a:r>
                        <a:rPr lang="en-US" sz="1800" dirty="0">
                          <a:effectLst/>
                        </a:rPr>
                        <a:t>.</a:t>
                      </a: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791528830"/>
                  </a:ext>
                </a:extLst>
              </a:tr>
              <a:tr h="754035">
                <a:tc>
                  <a:txBody>
                    <a:bodyPr/>
                    <a:lstStyle/>
                    <a:p>
                      <a:pPr algn="just">
                        <a:lnSpc>
                          <a:spcPct val="150000"/>
                        </a:lnSpc>
                        <a:spcAft>
                          <a:spcPts val="1000"/>
                        </a:spcAft>
                      </a:pPr>
                      <a:r>
                        <a:rPr lang="en-US" sz="1800" dirty="0" err="1">
                          <a:effectLst/>
                        </a:rPr>
                        <a:t>Mối</a:t>
                      </a:r>
                      <a:r>
                        <a:rPr lang="en-US" sz="1800" dirty="0">
                          <a:effectLst/>
                        </a:rPr>
                        <a:t> </a:t>
                      </a:r>
                      <a:r>
                        <a:rPr lang="en-US" sz="1800" dirty="0" err="1">
                          <a:effectLst/>
                        </a:rPr>
                        <a:t>ghép</a:t>
                      </a:r>
                      <a:r>
                        <a:rPr lang="en-US" sz="1800" dirty="0">
                          <a:effectLst/>
                        </a:rPr>
                        <a:t> </a:t>
                      </a:r>
                      <a:r>
                        <a:rPr lang="en-US" sz="1800" dirty="0" err="1">
                          <a:effectLst/>
                        </a:rPr>
                        <a:t>giữa</a:t>
                      </a:r>
                      <a:r>
                        <a:rPr lang="en-US" sz="1800" dirty="0">
                          <a:effectLst/>
                        </a:rPr>
                        <a:t> </a:t>
                      </a:r>
                      <a:r>
                        <a:rPr lang="en-US" sz="1800" dirty="0" err="1">
                          <a:effectLst/>
                        </a:rPr>
                        <a:t>các</a:t>
                      </a:r>
                      <a:r>
                        <a:rPr lang="en-US" sz="1800" dirty="0">
                          <a:effectLst/>
                        </a:rPr>
                        <a:t> chi </a:t>
                      </a:r>
                      <a:r>
                        <a:rPr lang="en-US" sz="1800" dirty="0" err="1">
                          <a:effectLst/>
                        </a:rPr>
                        <a:t>tiết</a:t>
                      </a:r>
                      <a:r>
                        <a:rPr lang="en-US" sz="1800" dirty="0">
                          <a:effectLst/>
                        </a:rPr>
                        <a:t> </a:t>
                      </a:r>
                      <a:r>
                        <a:rPr lang="en-US" sz="1800" dirty="0" err="1">
                          <a:effectLst/>
                        </a:rPr>
                        <a:t>chắc</a:t>
                      </a:r>
                      <a:r>
                        <a:rPr lang="en-US" sz="1800" dirty="0">
                          <a:effectLst/>
                        </a:rPr>
                        <a:t> </a:t>
                      </a:r>
                      <a:r>
                        <a:rPr lang="en-US" sz="1800" dirty="0" err="1">
                          <a:effectLst/>
                        </a:rPr>
                        <a:t>chắn</a:t>
                      </a:r>
                      <a:r>
                        <a:rPr lang="en-US" sz="1800" dirty="0">
                          <a:effectLst/>
                        </a:rPr>
                        <a:t>.</a:t>
                      </a: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43596369"/>
                  </a:ext>
                </a:extLst>
              </a:tr>
              <a:tr h="754035">
                <a:tc>
                  <a:txBody>
                    <a:bodyPr/>
                    <a:lstStyle/>
                    <a:p>
                      <a:pPr algn="just">
                        <a:lnSpc>
                          <a:spcPct val="150000"/>
                        </a:lnSpc>
                        <a:spcAft>
                          <a:spcPts val="1000"/>
                        </a:spcAft>
                      </a:pPr>
                      <a:r>
                        <a:rPr lang="en-US" sz="1800" dirty="0" err="1">
                          <a:effectLst/>
                        </a:rPr>
                        <a:t>Đèn</a:t>
                      </a:r>
                      <a:r>
                        <a:rPr lang="en-US" sz="1800" dirty="0">
                          <a:effectLst/>
                        </a:rPr>
                        <a:t> LED </a:t>
                      </a:r>
                      <a:r>
                        <a:rPr lang="en-US" sz="1800" dirty="0" err="1">
                          <a:effectLst/>
                        </a:rPr>
                        <a:t>phát</a:t>
                      </a:r>
                      <a:r>
                        <a:rPr lang="en-US" sz="1800" dirty="0">
                          <a:effectLst/>
                        </a:rPr>
                        <a:t> </a:t>
                      </a:r>
                      <a:r>
                        <a:rPr lang="en-US" sz="1800" dirty="0" err="1">
                          <a:effectLst/>
                        </a:rPr>
                        <a:t>sáng</a:t>
                      </a:r>
                      <a:r>
                        <a:rPr lang="en-US" sz="1800" dirty="0">
                          <a:effectLst/>
                        </a:rPr>
                        <a:t> </a:t>
                      </a:r>
                      <a:r>
                        <a:rPr lang="en-US" sz="1800" dirty="0" err="1">
                          <a:effectLst/>
                        </a:rPr>
                        <a:t>khi</a:t>
                      </a:r>
                      <a:r>
                        <a:rPr lang="en-US" sz="1800" dirty="0">
                          <a:effectLst/>
                        </a:rPr>
                        <a:t> cánh </a:t>
                      </a:r>
                      <a:r>
                        <a:rPr lang="en-US" sz="1800" dirty="0" err="1">
                          <a:effectLst/>
                        </a:rPr>
                        <a:t>quạt</a:t>
                      </a:r>
                      <a:r>
                        <a:rPr lang="en-US" sz="1800" dirty="0">
                          <a:effectLst/>
                        </a:rPr>
                        <a:t> quay. </a:t>
                      </a: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2304565139"/>
                  </a:ext>
                </a:extLst>
              </a:tr>
              <a:tr h="754035">
                <a:tc>
                  <a:txBody>
                    <a:bodyPr/>
                    <a:lstStyle/>
                    <a:p>
                      <a:pPr algn="just">
                        <a:lnSpc>
                          <a:spcPct val="150000"/>
                        </a:lnSpc>
                        <a:spcAft>
                          <a:spcPts val="1000"/>
                        </a:spcAft>
                      </a:pPr>
                      <a:r>
                        <a:rPr lang="en-US" sz="1800" dirty="0" err="1">
                          <a:effectLst/>
                        </a:rPr>
                        <a:t>Độ</a:t>
                      </a:r>
                      <a:r>
                        <a:rPr lang="en-US" sz="1800" dirty="0">
                          <a:effectLst/>
                        </a:rPr>
                        <a:t> </a:t>
                      </a:r>
                      <a:r>
                        <a:rPr lang="en-US" sz="1800" dirty="0" err="1">
                          <a:effectLst/>
                        </a:rPr>
                        <a:t>sáng</a:t>
                      </a:r>
                      <a:r>
                        <a:rPr lang="en-US" sz="1800" dirty="0">
                          <a:effectLst/>
                        </a:rPr>
                        <a:t> </a:t>
                      </a:r>
                      <a:r>
                        <a:rPr lang="en-US" sz="1800" dirty="0" err="1">
                          <a:effectLst/>
                        </a:rPr>
                        <a:t>đèn</a:t>
                      </a:r>
                      <a:r>
                        <a:rPr lang="en-US" sz="1800" dirty="0">
                          <a:effectLst/>
                        </a:rPr>
                        <a:t> LED </a:t>
                      </a:r>
                      <a:r>
                        <a:rPr lang="en-US" sz="1800" dirty="0" err="1">
                          <a:effectLst/>
                        </a:rPr>
                        <a:t>thay</a:t>
                      </a:r>
                      <a:r>
                        <a:rPr lang="en-US" sz="1800" dirty="0">
                          <a:effectLst/>
                        </a:rPr>
                        <a:t> </a:t>
                      </a:r>
                      <a:r>
                        <a:rPr lang="en-US" sz="1800" dirty="0" err="1">
                          <a:effectLst/>
                        </a:rPr>
                        <a:t>đổi</a:t>
                      </a:r>
                      <a:r>
                        <a:rPr lang="en-US" sz="1800" dirty="0">
                          <a:effectLst/>
                        </a:rPr>
                        <a:t> </a:t>
                      </a:r>
                      <a:r>
                        <a:rPr lang="en-US" sz="1800" dirty="0" err="1">
                          <a:effectLst/>
                        </a:rPr>
                        <a:t>khi</a:t>
                      </a:r>
                      <a:r>
                        <a:rPr lang="en-US" sz="1800" dirty="0">
                          <a:effectLst/>
                        </a:rPr>
                        <a:t> </a:t>
                      </a:r>
                      <a:r>
                        <a:rPr lang="en-US" sz="1800" dirty="0" err="1">
                          <a:effectLst/>
                        </a:rPr>
                        <a:t>thay</a:t>
                      </a:r>
                      <a:r>
                        <a:rPr lang="en-US" sz="1800" dirty="0">
                          <a:effectLst/>
                        </a:rPr>
                        <a:t> </a:t>
                      </a:r>
                      <a:r>
                        <a:rPr lang="en-US" sz="1800" dirty="0" err="1">
                          <a:effectLst/>
                        </a:rPr>
                        <a:t>đổi</a:t>
                      </a:r>
                      <a:r>
                        <a:rPr lang="en-US" sz="1800" dirty="0">
                          <a:effectLst/>
                        </a:rPr>
                        <a:t> </a:t>
                      </a:r>
                      <a:r>
                        <a:rPr lang="en-US" sz="1800" dirty="0" err="1">
                          <a:effectLst/>
                        </a:rPr>
                        <a:t>tốc</a:t>
                      </a:r>
                      <a:r>
                        <a:rPr lang="en-US" sz="1800" dirty="0">
                          <a:effectLst/>
                        </a:rPr>
                        <a:t> </a:t>
                      </a:r>
                      <a:r>
                        <a:rPr lang="en-US" sz="1800" dirty="0" err="1">
                          <a:effectLst/>
                        </a:rPr>
                        <a:t>độ</a:t>
                      </a:r>
                      <a:r>
                        <a:rPr lang="en-US" sz="1800" dirty="0">
                          <a:effectLst/>
                        </a:rPr>
                        <a:t> </a:t>
                      </a:r>
                      <a:r>
                        <a:rPr lang="en-US" sz="1800" dirty="0" err="1">
                          <a:effectLst/>
                        </a:rPr>
                        <a:t>gió</a:t>
                      </a:r>
                      <a:r>
                        <a:rPr lang="en-US" sz="1800" dirty="0">
                          <a:effectLst/>
                        </a:rPr>
                        <a:t>.</a:t>
                      </a: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50000"/>
                        </a:lnSpc>
                        <a:spcAft>
                          <a:spcPts val="1000"/>
                        </a:spcAft>
                      </a:pPr>
                      <a:endParaRPr lang="en-VN" sz="18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998520153"/>
                  </a:ext>
                </a:extLst>
              </a:tr>
            </a:tbl>
          </a:graphicData>
        </a:graphic>
      </p:graphicFrame>
    </p:spTree>
    <p:extLst>
      <p:ext uri="{BB962C8B-B14F-4D97-AF65-F5344CB8AC3E}">
        <p14:creationId xmlns:p14="http://schemas.microsoft.com/office/powerpoint/2010/main" val="6421320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grpSp>
        <p:nvGrpSpPr>
          <p:cNvPr id="16" name="Google Shape;529;p29">
            <a:extLst>
              <a:ext uri="{FF2B5EF4-FFF2-40B4-BE49-F238E27FC236}">
                <a16:creationId xmlns:a16="http://schemas.microsoft.com/office/drawing/2014/main" id="{E1402089-A40F-2FFD-6F48-532158D1305E}"/>
              </a:ext>
            </a:extLst>
          </p:cNvPr>
          <p:cNvGrpSpPr/>
          <p:nvPr/>
        </p:nvGrpSpPr>
        <p:grpSpPr>
          <a:xfrm>
            <a:off x="7333351" y="492767"/>
            <a:ext cx="1090649" cy="557353"/>
            <a:chOff x="6505200" y="2955549"/>
            <a:chExt cx="1090649" cy="557353"/>
          </a:xfrm>
        </p:grpSpPr>
        <p:sp>
          <p:nvSpPr>
            <p:cNvPr id="17" name="Google Shape;530;p29">
              <a:extLst>
                <a:ext uri="{FF2B5EF4-FFF2-40B4-BE49-F238E27FC236}">
                  <a16:creationId xmlns:a16="http://schemas.microsoft.com/office/drawing/2014/main" id="{B9E9D994-7976-BE4F-0000-C5DF7AE454BD}"/>
                </a:ext>
              </a:extLst>
            </p:cNvPr>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531;p29">
              <a:extLst>
                <a:ext uri="{FF2B5EF4-FFF2-40B4-BE49-F238E27FC236}">
                  <a16:creationId xmlns:a16="http://schemas.microsoft.com/office/drawing/2014/main" id="{1199A653-9CF3-EAF4-CD2A-C15B22937D7F}"/>
                </a:ext>
              </a:extLst>
            </p:cNvPr>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532;p29">
              <a:extLst>
                <a:ext uri="{FF2B5EF4-FFF2-40B4-BE49-F238E27FC236}">
                  <a16:creationId xmlns:a16="http://schemas.microsoft.com/office/drawing/2014/main" id="{0CB3DCFB-0CBA-936A-00FC-D0A371414E5D}"/>
                </a:ext>
              </a:extLst>
            </p:cNvPr>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22" name="Google Shape;449;p33">
            <a:extLst>
              <a:ext uri="{FF2B5EF4-FFF2-40B4-BE49-F238E27FC236}">
                <a16:creationId xmlns:a16="http://schemas.microsoft.com/office/drawing/2014/main" id="{7D0677C2-3E2B-50C5-9A4B-DB75CC26328C}"/>
              </a:ext>
            </a:extLst>
          </p:cNvPr>
          <p:cNvSpPr txBox="1">
            <a:spLocks noGrp="1"/>
          </p:cNvSpPr>
          <p:nvPr>
            <p:ph type="title"/>
          </p:nvPr>
        </p:nvSpPr>
        <p:spPr>
          <a:xfrm>
            <a:off x="720001" y="33274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LUYỆN TẬP</a:t>
            </a:r>
            <a:endParaRPr dirty="0"/>
          </a:p>
        </p:txBody>
      </p:sp>
      <p:grpSp>
        <p:nvGrpSpPr>
          <p:cNvPr id="20" name="Google Shape;529;p29">
            <a:extLst>
              <a:ext uri="{FF2B5EF4-FFF2-40B4-BE49-F238E27FC236}">
                <a16:creationId xmlns:a16="http://schemas.microsoft.com/office/drawing/2014/main" id="{FA296CEF-A24F-66FE-F18D-6C29887F9D1B}"/>
              </a:ext>
            </a:extLst>
          </p:cNvPr>
          <p:cNvGrpSpPr/>
          <p:nvPr/>
        </p:nvGrpSpPr>
        <p:grpSpPr>
          <a:xfrm>
            <a:off x="7333351" y="492767"/>
            <a:ext cx="1090649" cy="557353"/>
            <a:chOff x="6505200" y="2955549"/>
            <a:chExt cx="1090649" cy="557353"/>
          </a:xfrm>
        </p:grpSpPr>
        <p:sp>
          <p:nvSpPr>
            <p:cNvPr id="21" name="Google Shape;530;p29">
              <a:extLst>
                <a:ext uri="{FF2B5EF4-FFF2-40B4-BE49-F238E27FC236}">
                  <a16:creationId xmlns:a16="http://schemas.microsoft.com/office/drawing/2014/main" id="{CE4E0BF0-8716-BF1A-7454-C61520C4CF05}"/>
                </a:ext>
              </a:extLst>
            </p:cNvPr>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531;p29">
              <a:extLst>
                <a:ext uri="{FF2B5EF4-FFF2-40B4-BE49-F238E27FC236}">
                  <a16:creationId xmlns:a16="http://schemas.microsoft.com/office/drawing/2014/main" id="{65E06177-CFA5-2149-C671-ED2D74BF76B8}"/>
                </a:ext>
              </a:extLst>
            </p:cNvPr>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532;p29">
              <a:extLst>
                <a:ext uri="{FF2B5EF4-FFF2-40B4-BE49-F238E27FC236}">
                  <a16:creationId xmlns:a16="http://schemas.microsoft.com/office/drawing/2014/main" id="{23C44F2D-9D2B-395F-07F9-BE766D52FAEB}"/>
                </a:ext>
              </a:extLst>
            </p:cNvPr>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30" name="Rounded Rectangular Callout 29">
            <a:extLst>
              <a:ext uri="{FF2B5EF4-FFF2-40B4-BE49-F238E27FC236}">
                <a16:creationId xmlns:a16="http://schemas.microsoft.com/office/drawing/2014/main" id="{FEB01D92-423C-974D-1A4C-253221EE790B}"/>
              </a:ext>
            </a:extLst>
          </p:cNvPr>
          <p:cNvSpPr/>
          <p:nvPr/>
        </p:nvSpPr>
        <p:spPr>
          <a:xfrm>
            <a:off x="967972" y="1294176"/>
            <a:ext cx="7704000" cy="1117369"/>
          </a:xfrm>
          <a:prstGeom prst="wedgeRoundRectCallout">
            <a:avLst>
              <a:gd name="adj1" fmla="val -35706"/>
              <a:gd name="adj2" fmla="val 79682"/>
              <a:gd name="adj3" fmla="val 16667"/>
            </a:avLst>
          </a:prstGeom>
          <a:solidFill>
            <a:srgbClr val="FFFFFF"/>
          </a:solidFill>
          <a:ln w="25400" cap="flat" cmpd="sng" algn="ctr">
            <a:solidFill>
              <a:srgbClr val="FECE74">
                <a:lumMod val="20000"/>
                <a:lumOff val="80000"/>
              </a:srgbClr>
            </a:solidFill>
            <a:prstDash val="solid"/>
          </a:ln>
          <a:effectLst/>
        </p:spPr>
        <p:txBody>
          <a:bodyPr rtlCol="0" anchor="ctr"/>
          <a:lstStyle/>
          <a:p>
            <a:pPr lvl="0" algn="just">
              <a:lnSpc>
                <a:spcPct val="150000"/>
              </a:lnSpc>
              <a:buClrTx/>
              <a:defRPr/>
            </a:pPr>
            <a:r>
              <a:rPr lang="vi-VN" sz="2000" dirty="0">
                <a:solidFill>
                  <a:srgbClr val="0070C0"/>
                </a:solidFill>
                <a:latin typeface="Arial" panose="020B0604020202020204" pitchFamily="34" charset="0"/>
                <a:ea typeface="SimSun" panose="02010600030101010101" pitchFamily="2" charset="-122"/>
                <a:cs typeface="Arial" panose="020B0604020202020204" pitchFamily="34" charset="0"/>
              </a:rPr>
              <a:t>Căn cứ vào các bước thực hiện và tiêu chí đánh giá đã đề ra, các em hãy tiến hành </a:t>
            </a:r>
            <a:r>
              <a:rPr lang="vi-VN" sz="2000" dirty="0">
                <a:solidFill>
                  <a:srgbClr val="C00000"/>
                </a:solidFill>
                <a:latin typeface="Arial" panose="020B0604020202020204" pitchFamily="34" charset="0"/>
                <a:ea typeface="SimSun" panose="02010600030101010101" pitchFamily="2" charset="-122"/>
                <a:cs typeface="Arial" panose="020B0604020202020204" pitchFamily="34" charset="0"/>
              </a:rPr>
              <a:t>thực hiện lắp ráp mô hình máy phát điện gió. </a:t>
            </a:r>
            <a:endParaRPr kumimoji="0" lang="nl-NL" sz="2000" b="0" i="0" u="none" strike="noStrike" kern="0" cap="none" spc="0" normalizeH="0" baseline="0" noProof="0" dirty="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endParaRPr>
          </a:p>
        </p:txBody>
      </p:sp>
      <p:pic>
        <p:nvPicPr>
          <p:cNvPr id="31" name="Picture 2" descr="Animated Teacher Presentation for Education Free PNG | PNG All">
            <a:extLst>
              <a:ext uri="{FF2B5EF4-FFF2-40B4-BE49-F238E27FC236}">
                <a16:creationId xmlns:a16="http://schemas.microsoft.com/office/drawing/2014/main" id="{3B020AC5-C571-B382-6D39-2B15D62F1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084" y="2571750"/>
            <a:ext cx="3320372" cy="275668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0DB5A046-4D54-0A12-5D3B-96AB9825A4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37424" y="3530584"/>
            <a:ext cx="4649492" cy="1633134"/>
          </a:xfrm>
          <a:prstGeom prst="rect">
            <a:avLst/>
          </a:prstGeom>
        </p:spPr>
      </p:pic>
    </p:spTree>
    <p:extLst>
      <p:ext uri="{BB962C8B-B14F-4D97-AF65-F5344CB8AC3E}">
        <p14:creationId xmlns:p14="http://schemas.microsoft.com/office/powerpoint/2010/main" val="3520340742"/>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upRigh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strips(upRight)">
                                      <p:cBhvr>
                                        <p:cTn id="12" dur="500"/>
                                        <p:tgtEl>
                                          <p:spTgt spid="30"/>
                                        </p:tgtEl>
                                      </p:cBhvr>
                                    </p:animEffect>
                                  </p:childTnLst>
                                </p:cTn>
                              </p:par>
                              <p:par>
                                <p:cTn id="13" presetID="3" presetClass="entr" presetSubtype="1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linds(horizontal)">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22" name="Google Shape;449;p33">
            <a:extLst>
              <a:ext uri="{FF2B5EF4-FFF2-40B4-BE49-F238E27FC236}">
                <a16:creationId xmlns:a16="http://schemas.microsoft.com/office/drawing/2014/main" id="{7D0677C2-3E2B-50C5-9A4B-DB75CC26328C}"/>
              </a:ext>
            </a:extLst>
          </p:cNvPr>
          <p:cNvSpPr txBox="1">
            <a:spLocks noGrp="1"/>
          </p:cNvSpPr>
          <p:nvPr>
            <p:ph type="title"/>
          </p:nvPr>
        </p:nvSpPr>
        <p:spPr>
          <a:xfrm>
            <a:off x="720001" y="492767"/>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fr-CA" dirty="0"/>
              <a:t>VẬN DỤNG</a:t>
            </a:r>
            <a:endParaRPr dirty="0"/>
          </a:p>
        </p:txBody>
      </p:sp>
      <p:grpSp>
        <p:nvGrpSpPr>
          <p:cNvPr id="10" name="Google Shape;529;p29">
            <a:extLst>
              <a:ext uri="{FF2B5EF4-FFF2-40B4-BE49-F238E27FC236}">
                <a16:creationId xmlns:a16="http://schemas.microsoft.com/office/drawing/2014/main" id="{FA745FBE-3E2C-DF20-001C-D62B21DD87BB}"/>
              </a:ext>
            </a:extLst>
          </p:cNvPr>
          <p:cNvGrpSpPr/>
          <p:nvPr/>
        </p:nvGrpSpPr>
        <p:grpSpPr>
          <a:xfrm>
            <a:off x="7333351" y="492767"/>
            <a:ext cx="1090649" cy="557353"/>
            <a:chOff x="6505200" y="2955549"/>
            <a:chExt cx="1090649" cy="557353"/>
          </a:xfrm>
        </p:grpSpPr>
        <p:sp>
          <p:nvSpPr>
            <p:cNvPr id="11" name="Google Shape;530;p29">
              <a:extLst>
                <a:ext uri="{FF2B5EF4-FFF2-40B4-BE49-F238E27FC236}">
                  <a16:creationId xmlns:a16="http://schemas.microsoft.com/office/drawing/2014/main" id="{AAA5AE76-28A0-B3AE-0CE9-02F008BAFDD7}"/>
                </a:ext>
              </a:extLst>
            </p:cNvPr>
            <p:cNvSpPr/>
            <p:nvPr/>
          </p:nvSpPr>
          <p:spPr>
            <a:xfrm>
              <a:off x="6505200" y="3081873"/>
              <a:ext cx="299145" cy="177258"/>
            </a:xfrm>
            <a:custGeom>
              <a:avLst/>
              <a:gdLst/>
              <a:ahLst/>
              <a:cxnLst/>
              <a:rect l="l" t="t" r="r" b="b"/>
              <a:pathLst>
                <a:path w="3999" h="2370" extrusionOk="0">
                  <a:moveTo>
                    <a:pt x="1983" y="0"/>
                  </a:moveTo>
                  <a:cubicBezTo>
                    <a:pt x="1533" y="0"/>
                    <a:pt x="1176" y="357"/>
                    <a:pt x="1146" y="789"/>
                  </a:cubicBezTo>
                  <a:cubicBezTo>
                    <a:pt x="1053" y="744"/>
                    <a:pt x="945" y="714"/>
                    <a:pt x="837" y="714"/>
                  </a:cubicBezTo>
                  <a:cubicBezTo>
                    <a:pt x="372" y="714"/>
                    <a:pt x="0" y="1086"/>
                    <a:pt x="0" y="1551"/>
                  </a:cubicBezTo>
                  <a:cubicBezTo>
                    <a:pt x="0" y="1998"/>
                    <a:pt x="372" y="2370"/>
                    <a:pt x="837" y="2370"/>
                  </a:cubicBezTo>
                  <a:lnTo>
                    <a:pt x="3240" y="2370"/>
                  </a:lnTo>
                  <a:cubicBezTo>
                    <a:pt x="3672" y="2340"/>
                    <a:pt x="3999" y="1983"/>
                    <a:pt x="3999" y="1551"/>
                  </a:cubicBezTo>
                  <a:cubicBezTo>
                    <a:pt x="3999" y="1086"/>
                    <a:pt x="3627" y="714"/>
                    <a:pt x="3177" y="714"/>
                  </a:cubicBezTo>
                  <a:cubicBezTo>
                    <a:pt x="3035" y="714"/>
                    <a:pt x="2913" y="744"/>
                    <a:pt x="2805" y="807"/>
                  </a:cubicBezTo>
                  <a:cubicBezTo>
                    <a:pt x="2790" y="357"/>
                    <a:pt x="2433" y="0"/>
                    <a:pt x="1983" y="0"/>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531;p29">
              <a:extLst>
                <a:ext uri="{FF2B5EF4-FFF2-40B4-BE49-F238E27FC236}">
                  <a16:creationId xmlns:a16="http://schemas.microsoft.com/office/drawing/2014/main" id="{8EF5C664-439A-2541-EA0F-69A0940DF9DC}"/>
                </a:ext>
              </a:extLst>
            </p:cNvPr>
            <p:cNvSpPr/>
            <p:nvPr/>
          </p:nvSpPr>
          <p:spPr>
            <a:xfrm>
              <a:off x="7166767" y="2955549"/>
              <a:ext cx="429081" cy="253771"/>
            </a:xfrm>
            <a:custGeom>
              <a:avLst/>
              <a:gdLst/>
              <a:ahLst/>
              <a:cxnLst/>
              <a:rect l="l" t="t" r="r" b="b"/>
              <a:pathLst>
                <a:path w="5736" h="3393" extrusionOk="0">
                  <a:moveTo>
                    <a:pt x="2835" y="1"/>
                  </a:moveTo>
                  <a:cubicBezTo>
                    <a:pt x="2202" y="1"/>
                    <a:pt x="1689" y="495"/>
                    <a:pt x="1659" y="1116"/>
                  </a:cubicBezTo>
                  <a:cubicBezTo>
                    <a:pt x="1503" y="1053"/>
                    <a:pt x="1347" y="1023"/>
                    <a:pt x="1194" y="1023"/>
                  </a:cubicBezTo>
                  <a:cubicBezTo>
                    <a:pt x="543" y="1023"/>
                    <a:pt x="0" y="1548"/>
                    <a:pt x="0" y="2199"/>
                  </a:cubicBezTo>
                  <a:cubicBezTo>
                    <a:pt x="0" y="2850"/>
                    <a:pt x="543" y="3393"/>
                    <a:pt x="1194" y="3393"/>
                  </a:cubicBezTo>
                  <a:lnTo>
                    <a:pt x="4635" y="3393"/>
                  </a:lnTo>
                  <a:lnTo>
                    <a:pt x="4635" y="3378"/>
                  </a:lnTo>
                  <a:cubicBezTo>
                    <a:pt x="5252" y="3333"/>
                    <a:pt x="5736" y="2820"/>
                    <a:pt x="5736" y="2199"/>
                  </a:cubicBezTo>
                  <a:cubicBezTo>
                    <a:pt x="5736" y="1548"/>
                    <a:pt x="5193" y="1023"/>
                    <a:pt x="4542" y="1023"/>
                  </a:cubicBezTo>
                  <a:cubicBezTo>
                    <a:pt x="4356" y="1023"/>
                    <a:pt x="4170" y="1068"/>
                    <a:pt x="4014" y="1146"/>
                  </a:cubicBezTo>
                  <a:cubicBezTo>
                    <a:pt x="3999" y="510"/>
                    <a:pt x="3471" y="1"/>
                    <a:pt x="2835"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532;p29">
              <a:extLst>
                <a:ext uri="{FF2B5EF4-FFF2-40B4-BE49-F238E27FC236}">
                  <a16:creationId xmlns:a16="http://schemas.microsoft.com/office/drawing/2014/main" id="{14ECBE63-DAF0-6D66-DBEF-E676A5858566}"/>
                </a:ext>
              </a:extLst>
            </p:cNvPr>
            <p:cNvSpPr/>
            <p:nvPr/>
          </p:nvSpPr>
          <p:spPr>
            <a:xfrm>
              <a:off x="6804347" y="3259131"/>
              <a:ext cx="428034" cy="253771"/>
            </a:xfrm>
            <a:custGeom>
              <a:avLst/>
              <a:gdLst/>
              <a:ahLst/>
              <a:cxnLst/>
              <a:rect l="l" t="t" r="r" b="b"/>
              <a:pathLst>
                <a:path w="5722" h="3393" extrusionOk="0">
                  <a:moveTo>
                    <a:pt x="2824" y="1"/>
                  </a:moveTo>
                  <a:cubicBezTo>
                    <a:pt x="2188" y="1"/>
                    <a:pt x="1674" y="495"/>
                    <a:pt x="1644" y="1116"/>
                  </a:cubicBezTo>
                  <a:cubicBezTo>
                    <a:pt x="1503" y="1053"/>
                    <a:pt x="1336" y="1023"/>
                    <a:pt x="1179" y="1023"/>
                  </a:cubicBezTo>
                  <a:cubicBezTo>
                    <a:pt x="529" y="1023"/>
                    <a:pt x="0" y="1548"/>
                    <a:pt x="0" y="2199"/>
                  </a:cubicBezTo>
                  <a:cubicBezTo>
                    <a:pt x="0" y="2850"/>
                    <a:pt x="529" y="3393"/>
                    <a:pt x="1179" y="3393"/>
                  </a:cubicBezTo>
                  <a:lnTo>
                    <a:pt x="4635" y="3393"/>
                  </a:lnTo>
                  <a:lnTo>
                    <a:pt x="4635" y="3378"/>
                  </a:lnTo>
                  <a:cubicBezTo>
                    <a:pt x="5241" y="3333"/>
                    <a:pt x="5721" y="2820"/>
                    <a:pt x="5721" y="2199"/>
                  </a:cubicBezTo>
                  <a:cubicBezTo>
                    <a:pt x="5721" y="1548"/>
                    <a:pt x="5193" y="1023"/>
                    <a:pt x="4527" y="1023"/>
                  </a:cubicBezTo>
                  <a:cubicBezTo>
                    <a:pt x="4341" y="1023"/>
                    <a:pt x="4155" y="1068"/>
                    <a:pt x="3999" y="1146"/>
                  </a:cubicBezTo>
                  <a:cubicBezTo>
                    <a:pt x="3984" y="510"/>
                    <a:pt x="3456" y="1"/>
                    <a:pt x="2824" y="1"/>
                  </a:cubicBezTo>
                  <a:close/>
                </a:path>
              </a:pathLst>
            </a:custGeom>
            <a:solidFill>
              <a:srgbClr val="5BC6C6">
                <a:alpha val="6855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4" name="Rounded Rectangular Callout 13">
            <a:extLst>
              <a:ext uri="{FF2B5EF4-FFF2-40B4-BE49-F238E27FC236}">
                <a16:creationId xmlns:a16="http://schemas.microsoft.com/office/drawing/2014/main" id="{D0D19D23-C1B6-2AB2-A256-D66406405A6C}"/>
              </a:ext>
            </a:extLst>
          </p:cNvPr>
          <p:cNvSpPr/>
          <p:nvPr/>
        </p:nvSpPr>
        <p:spPr>
          <a:xfrm>
            <a:off x="1093300" y="1482103"/>
            <a:ext cx="7330699" cy="1004315"/>
          </a:xfrm>
          <a:prstGeom prst="wedgeRoundRectCallout">
            <a:avLst>
              <a:gd name="adj1" fmla="val -35706"/>
              <a:gd name="adj2" fmla="val 79682"/>
              <a:gd name="adj3" fmla="val 16667"/>
            </a:avLst>
          </a:prstGeom>
          <a:solidFill>
            <a:srgbClr val="FFFFFF"/>
          </a:solidFill>
          <a:ln w="25400" cap="flat" cmpd="sng" algn="ctr">
            <a:solidFill>
              <a:srgbClr val="FECE74">
                <a:lumMod val="20000"/>
                <a:lumOff val="80000"/>
              </a:srgbClr>
            </a:solidFill>
            <a:prstDash val="solid"/>
          </a:ln>
          <a:effectLst/>
        </p:spPr>
        <p:txBody>
          <a:bodyPr rtlCol="0" anchor="ct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nl-NL" sz="20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Các</a:t>
            </a:r>
            <a:r>
              <a:rPr kumimoji="0" lang="nl-NL" sz="20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em</a:t>
            </a:r>
            <a:r>
              <a:rPr kumimoji="0" lang="nl-NL" sz="20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hãy</a:t>
            </a:r>
            <a:r>
              <a:rPr kumimoji="0" lang="nl-NL" sz="20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cùng</a:t>
            </a:r>
            <a:r>
              <a:rPr kumimoji="0" lang="nl-NL" sz="20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nhau</a:t>
            </a:r>
            <a:r>
              <a:rPr kumimoji="0" lang="nl-NL" sz="20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1" i="0" u="none" strike="noStrike" kern="0" cap="none" spc="0" normalizeH="0" baseline="0" noProof="0" dirty="0" err="1">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rPr>
              <a:t>hoàn</a:t>
            </a:r>
            <a:r>
              <a:rPr kumimoji="0" lang="nl-NL" sz="2000" b="1" i="0" u="none" strike="noStrike" kern="0" cap="none" spc="0" normalizeH="0" baseline="0" noProof="0" dirty="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1" i="0" u="none" strike="noStrike" kern="0" cap="none" spc="0" normalizeH="0" baseline="0" noProof="0" dirty="0" err="1">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rPr>
              <a:t>thiện</a:t>
            </a:r>
            <a:r>
              <a:rPr kumimoji="0" lang="nl-NL" sz="2000" b="1" i="0" u="none" strike="noStrike" kern="0" cap="none" spc="0" normalizeH="0" baseline="0" noProof="0" dirty="0">
                <a:ln>
                  <a:noFill/>
                </a:ln>
                <a:solidFill>
                  <a:srgbClr val="C0000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baseline="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việc</a:t>
            </a:r>
            <a:r>
              <a:rPr kumimoji="0" lang="nl-NL" sz="20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lắp</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ráp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và</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thử</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nghiệm</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mô</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hình</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máy</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phát</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điện</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gió</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của</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nhóm</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 </a:t>
            </a:r>
            <a:r>
              <a:rPr kumimoji="0" lang="nl-NL" sz="2000" b="0" i="0" u="none" strike="noStrike" kern="0" cap="none" spc="0" normalizeH="0" noProof="0" dirty="0" err="1">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mình</a:t>
            </a:r>
            <a:r>
              <a:rPr kumimoji="0" lang="nl-NL" sz="2000" b="0" i="0" u="none" strike="noStrike" kern="0" cap="none" spc="0" normalizeH="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rPr>
              <a:t>.</a:t>
            </a:r>
            <a:endParaRPr kumimoji="0" lang="nl-NL" sz="2000" b="0" i="0" u="none" strike="noStrike" kern="0" cap="none" spc="0" normalizeH="0" baseline="0" noProof="0" dirty="0">
              <a:ln>
                <a:noFill/>
              </a:ln>
              <a:solidFill>
                <a:srgbClr val="0070C0"/>
              </a:solidFill>
              <a:effectLst/>
              <a:uLnTx/>
              <a:uFillTx/>
              <a:latin typeface="Arial" panose="020B0604020202020204" pitchFamily="34" charset="0"/>
              <a:ea typeface="SimSun" panose="02010600030101010101" pitchFamily="2" charset="-122"/>
              <a:cs typeface="Arial" panose="020B0604020202020204" pitchFamily="34" charset="0"/>
            </a:endParaRPr>
          </a:p>
        </p:txBody>
      </p:sp>
      <p:pic>
        <p:nvPicPr>
          <p:cNvPr id="2" name="Picture 2" descr="Animated Teacher Presentation for Education Free PNG | PNG All">
            <a:extLst>
              <a:ext uri="{FF2B5EF4-FFF2-40B4-BE49-F238E27FC236}">
                <a16:creationId xmlns:a16="http://schemas.microsoft.com/office/drawing/2014/main" id="{B17194FD-5CAE-4654-6139-DAEFF89B30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228" y="2501766"/>
            <a:ext cx="3320372" cy="275668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a:extLst>
              <a:ext uri="{FF2B5EF4-FFF2-40B4-BE49-F238E27FC236}">
                <a16:creationId xmlns:a16="http://schemas.microsoft.com/office/drawing/2014/main" id="{820B4A42-5A11-6ABC-B8C4-2A6E03CA79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37424" y="3530584"/>
            <a:ext cx="4649492" cy="1633134"/>
          </a:xfrm>
          <a:prstGeom prst="rect">
            <a:avLst/>
          </a:prstGeom>
        </p:spPr>
      </p:pic>
    </p:spTree>
    <p:extLst>
      <p:ext uri="{BB962C8B-B14F-4D97-AF65-F5344CB8AC3E}">
        <p14:creationId xmlns:p14="http://schemas.microsoft.com/office/powerpoint/2010/main" val="1580557649"/>
      </p:ext>
    </p:extLst>
  </p:cSld>
  <p:clrMapOvr>
    <a:masterClrMapping/>
  </p:clrMapOvr>
  <mc:AlternateContent xmlns:mc="http://schemas.openxmlformats.org/markup-compatibility/2006" xmlns:p15="http://schemas.microsoft.com/office/powerpoint/2012/main">
    <mc:Choice Requires="p15">
      <p:transition spd="med">
        <p15:prstTrans prst="drap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upRight)">
                                      <p:cBhvr>
                                        <p:cTn id="12" dur="500"/>
                                        <p:tgtEl>
                                          <p:spTgt spid="14"/>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1044" name="Google Shape;1506;p52">
            <a:extLst>
              <a:ext uri="{FF2B5EF4-FFF2-40B4-BE49-F238E27FC236}">
                <a16:creationId xmlns:a16="http://schemas.microsoft.com/office/drawing/2014/main" id="{FFB66A03-C2BC-1D1C-2A4B-561BA8AE2E3E}"/>
              </a:ext>
            </a:extLst>
          </p:cNvPr>
          <p:cNvSpPr/>
          <p:nvPr/>
        </p:nvSpPr>
        <p:spPr>
          <a:xfrm>
            <a:off x="6834753" y="2296955"/>
            <a:ext cx="1666251" cy="9175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507;p52">
            <a:extLst>
              <a:ext uri="{FF2B5EF4-FFF2-40B4-BE49-F238E27FC236}">
                <a16:creationId xmlns:a16="http://schemas.microsoft.com/office/drawing/2014/main" id="{91B7EB4E-DDA0-33FE-22BB-129BCF4D08C9}"/>
              </a:ext>
            </a:extLst>
          </p:cNvPr>
          <p:cNvSpPr/>
          <p:nvPr/>
        </p:nvSpPr>
        <p:spPr>
          <a:xfrm rot="10800000" flipH="1">
            <a:off x="3066847" y="2296954"/>
            <a:ext cx="3015127" cy="9175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511;p52">
            <a:extLst>
              <a:ext uri="{FF2B5EF4-FFF2-40B4-BE49-F238E27FC236}">
                <a16:creationId xmlns:a16="http://schemas.microsoft.com/office/drawing/2014/main" id="{0F11370B-6477-DD8D-498B-C3DA652770AB}"/>
              </a:ext>
            </a:extLst>
          </p:cNvPr>
          <p:cNvSpPr txBox="1">
            <a:spLocks/>
          </p:cNvSpPr>
          <p:nvPr/>
        </p:nvSpPr>
        <p:spPr>
          <a:xfrm>
            <a:off x="4039482" y="2833185"/>
            <a:ext cx="4861932" cy="70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a:buChar char="●"/>
              <a:defRPr sz="1400" b="0" i="0" u="none" strike="noStrike" cap="none">
                <a:solidFill>
                  <a:schemeClr val="dk1"/>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pPr marL="0" indent="0" algn="ctr">
              <a:lnSpc>
                <a:spcPct val="150000"/>
              </a:lnSpc>
              <a:buNone/>
            </a:pPr>
            <a:r>
              <a:rPr lang="vi-VN" sz="2000" dirty="0">
                <a:latin typeface="Arial" panose="020B0604020202020204" pitchFamily="34" charset="0"/>
                <a:ea typeface="Times New Roman" panose="02020603050405020304" pitchFamily="18" charset="0"/>
                <a:cs typeface="Arial" panose="020B0604020202020204" pitchFamily="34" charset="0"/>
              </a:rPr>
              <a:t>Đọc trước </a:t>
            </a:r>
            <a:r>
              <a:rPr lang="vi-VN" sz="2000" b="1" i="1" dirty="0">
                <a:latin typeface="Arial" panose="020B0604020202020204" pitchFamily="34" charset="0"/>
                <a:ea typeface="Times New Roman" panose="02020603050405020304" pitchFamily="18" charset="0"/>
                <a:cs typeface="Arial" panose="020B0604020202020204" pitchFamily="34" charset="0"/>
              </a:rPr>
              <a:t>Bài 10. </a:t>
            </a:r>
          </a:p>
          <a:p>
            <a:pPr marL="0" indent="0" algn="ctr">
              <a:lnSpc>
                <a:spcPct val="150000"/>
              </a:lnSpc>
              <a:buNone/>
            </a:pPr>
            <a:r>
              <a:rPr lang="vi-VN" sz="2000" b="1" i="1" dirty="0">
                <a:latin typeface="Arial" panose="020B0604020202020204" pitchFamily="34" charset="0"/>
                <a:ea typeface="Times New Roman" panose="02020603050405020304" pitchFamily="18" charset="0"/>
                <a:cs typeface="Arial" panose="020B0604020202020204" pitchFamily="34" charset="0"/>
              </a:rPr>
              <a:t>Mô hình điện mặt trời. </a:t>
            </a:r>
            <a:endParaRPr lang="nl-NL" sz="2000" b="1" i="1" dirty="0">
              <a:latin typeface="Arial" panose="020B0604020202020204" pitchFamily="34" charset="0"/>
              <a:cs typeface="Arial" panose="020B0604020202020204" pitchFamily="34" charset="0"/>
            </a:endParaRPr>
          </a:p>
        </p:txBody>
      </p:sp>
      <p:sp>
        <p:nvSpPr>
          <p:cNvPr id="1047" name="Google Shape;1514;p52">
            <a:extLst>
              <a:ext uri="{FF2B5EF4-FFF2-40B4-BE49-F238E27FC236}">
                <a16:creationId xmlns:a16="http://schemas.microsoft.com/office/drawing/2014/main" id="{CDB89D9E-D2A8-46DC-96F3-401E606FB919}"/>
              </a:ext>
            </a:extLst>
          </p:cNvPr>
          <p:cNvSpPr txBox="1">
            <a:spLocks/>
          </p:cNvSpPr>
          <p:nvPr/>
        </p:nvSpPr>
        <p:spPr>
          <a:xfrm>
            <a:off x="614254" y="3107918"/>
            <a:ext cx="4235084" cy="7059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Raleway"/>
              <a:buChar char="●"/>
              <a:defRPr sz="1400" b="0" i="0" u="none" strike="noStrike" cap="none">
                <a:solidFill>
                  <a:schemeClr val="dk1"/>
                </a:solidFill>
                <a:latin typeface="Raleway"/>
                <a:ea typeface="Raleway"/>
                <a:cs typeface="Raleway"/>
                <a:sym typeface="Raleway"/>
              </a:defRPr>
            </a:lvl1pPr>
            <a:lvl2pPr marL="914400" marR="0" lvl="1" indent="-317500" algn="l" rtl="0">
              <a:lnSpc>
                <a:spcPct val="100000"/>
              </a:lnSpc>
              <a:spcBef>
                <a:spcPts val="0"/>
              </a:spcBef>
              <a:spcAft>
                <a:spcPts val="0"/>
              </a:spcAft>
              <a:buClr>
                <a:schemeClr val="dk2"/>
              </a:buClr>
              <a:buSzPts val="1400"/>
              <a:buFont typeface="Raleway"/>
              <a:buChar char="○"/>
              <a:defRPr sz="1400" b="0" i="0" u="none" strike="noStrike" cap="none">
                <a:solidFill>
                  <a:schemeClr val="dk1"/>
                </a:solidFill>
                <a:latin typeface="Raleway"/>
                <a:ea typeface="Raleway"/>
                <a:cs typeface="Raleway"/>
                <a:sym typeface="Raleway"/>
              </a:defRPr>
            </a:lvl2pPr>
            <a:lvl3pPr marL="1371600" marR="0" lvl="2"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3pPr>
            <a:lvl4pPr marL="1828800" marR="0" lvl="3"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4pPr>
            <a:lvl5pPr marL="2286000" marR="0" lvl="4"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5pPr>
            <a:lvl6pPr marL="2743200" marR="0" lvl="5"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6pPr>
            <a:lvl7pPr marL="3200400" marR="0" lvl="6"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7pPr>
            <a:lvl8pPr marL="3657600" marR="0" lvl="7"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8pPr>
            <a:lvl9pPr marL="4114800" marR="0" lvl="8" indent="-317500" algn="l" rtl="0">
              <a:lnSpc>
                <a:spcPct val="100000"/>
              </a:lnSpc>
              <a:spcBef>
                <a:spcPts val="0"/>
              </a:spcBef>
              <a:spcAft>
                <a:spcPts val="0"/>
              </a:spcAft>
              <a:buClr>
                <a:schemeClr val="dk1"/>
              </a:buClr>
              <a:buSzPts val="1400"/>
              <a:buFont typeface="Raleway"/>
              <a:buChar char="■"/>
              <a:defRPr sz="1400" b="0" i="0" u="none" strike="noStrike" cap="none">
                <a:solidFill>
                  <a:schemeClr val="dk1"/>
                </a:solidFill>
                <a:latin typeface="Raleway"/>
                <a:ea typeface="Raleway"/>
                <a:cs typeface="Raleway"/>
                <a:sym typeface="Raleway"/>
              </a:defRPr>
            </a:lvl9pPr>
          </a:lstStyle>
          <a:p>
            <a:pPr marL="139700" indent="0" algn="ctr">
              <a:lnSpc>
                <a:spcPct val="150000"/>
              </a:lnSpc>
              <a:spcAft>
                <a:spcPts val="1000"/>
              </a:spcAft>
              <a:buNone/>
            </a:pPr>
            <a:r>
              <a:rPr lang="vi-VN" sz="2000" dirty="0">
                <a:latin typeface="Arial" panose="020B0604020202020204" pitchFamily="34" charset="0"/>
                <a:ea typeface="Times New Roman" panose="02020603050405020304" pitchFamily="18" charset="0"/>
                <a:cs typeface="Arial" panose="020B0604020202020204" pitchFamily="34" charset="0"/>
              </a:rPr>
              <a:t>Hoàn thiện sản phẩm mô hình máy phát điện gió và chia sẻ với người thân, bạn bè. </a:t>
            </a:r>
            <a:endParaRPr lang="en-VN" sz="2000" dirty="0">
              <a:latin typeface="Arial" panose="020B0604020202020204" pitchFamily="34" charset="0"/>
              <a:ea typeface="SimSun" panose="02010600030101010101" pitchFamily="2" charset="-122"/>
              <a:cs typeface="Arial" panose="020B0604020202020204" pitchFamily="34" charset="0"/>
            </a:endParaRPr>
          </a:p>
        </p:txBody>
      </p:sp>
      <p:grpSp>
        <p:nvGrpSpPr>
          <p:cNvPr id="1048" name="Google Shape;1518;p52">
            <a:extLst>
              <a:ext uri="{FF2B5EF4-FFF2-40B4-BE49-F238E27FC236}">
                <a16:creationId xmlns:a16="http://schemas.microsoft.com/office/drawing/2014/main" id="{992A8164-A40D-09C5-823A-8138B953EAF0}"/>
              </a:ext>
            </a:extLst>
          </p:cNvPr>
          <p:cNvGrpSpPr/>
          <p:nvPr/>
        </p:nvGrpSpPr>
        <p:grpSpPr>
          <a:xfrm>
            <a:off x="2347554" y="1961577"/>
            <a:ext cx="750536" cy="694930"/>
            <a:chOff x="3142055" y="1812975"/>
            <a:chExt cx="419200" cy="416600"/>
          </a:xfrm>
        </p:grpSpPr>
        <p:sp>
          <p:nvSpPr>
            <p:cNvPr id="1049" name="Google Shape;1519;p52">
              <a:extLst>
                <a:ext uri="{FF2B5EF4-FFF2-40B4-BE49-F238E27FC236}">
                  <a16:creationId xmlns:a16="http://schemas.microsoft.com/office/drawing/2014/main" id="{214AD9AC-24C0-EC9B-66C9-CCAD9220CF32}"/>
                </a:ext>
              </a:extLst>
            </p:cNvPr>
            <p:cNvSpPr/>
            <p:nvPr/>
          </p:nvSpPr>
          <p:spPr>
            <a:xfrm>
              <a:off x="3464130" y="1941575"/>
              <a:ext cx="97125" cy="65600"/>
            </a:xfrm>
            <a:custGeom>
              <a:avLst/>
              <a:gdLst/>
              <a:ahLst/>
              <a:cxnLst/>
              <a:rect l="l" t="t" r="r" b="b"/>
              <a:pathLst>
                <a:path w="3885" h="2624" extrusionOk="0">
                  <a:moveTo>
                    <a:pt x="357" y="1"/>
                  </a:moveTo>
                  <a:cubicBezTo>
                    <a:pt x="357" y="1"/>
                    <a:pt x="119" y="119"/>
                    <a:pt x="60" y="223"/>
                  </a:cubicBezTo>
                  <a:cubicBezTo>
                    <a:pt x="1" y="342"/>
                    <a:pt x="1" y="638"/>
                    <a:pt x="1" y="638"/>
                  </a:cubicBezTo>
                  <a:lnTo>
                    <a:pt x="312" y="816"/>
                  </a:lnTo>
                  <a:cubicBezTo>
                    <a:pt x="475" y="905"/>
                    <a:pt x="594" y="1098"/>
                    <a:pt x="609" y="1290"/>
                  </a:cubicBezTo>
                  <a:lnTo>
                    <a:pt x="609" y="1350"/>
                  </a:lnTo>
                  <a:cubicBezTo>
                    <a:pt x="609" y="1498"/>
                    <a:pt x="712" y="1631"/>
                    <a:pt x="861" y="1676"/>
                  </a:cubicBezTo>
                  <a:lnTo>
                    <a:pt x="3292" y="2595"/>
                  </a:lnTo>
                  <a:cubicBezTo>
                    <a:pt x="3339" y="2615"/>
                    <a:pt x="3388" y="2624"/>
                    <a:pt x="3436" y="2624"/>
                  </a:cubicBezTo>
                  <a:cubicBezTo>
                    <a:pt x="3572" y="2624"/>
                    <a:pt x="3705" y="2552"/>
                    <a:pt x="3781" y="2432"/>
                  </a:cubicBezTo>
                  <a:cubicBezTo>
                    <a:pt x="3885" y="2239"/>
                    <a:pt x="3826" y="2002"/>
                    <a:pt x="3633" y="1883"/>
                  </a:cubicBezTo>
                  <a:lnTo>
                    <a:pt x="35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520;p52">
              <a:extLst>
                <a:ext uri="{FF2B5EF4-FFF2-40B4-BE49-F238E27FC236}">
                  <a16:creationId xmlns:a16="http://schemas.microsoft.com/office/drawing/2014/main" id="{0CD21BBC-DBAF-03E2-6086-766174958BA5}"/>
                </a:ext>
              </a:extLst>
            </p:cNvPr>
            <p:cNvSpPr/>
            <p:nvPr/>
          </p:nvSpPr>
          <p:spPr>
            <a:xfrm>
              <a:off x="3440780" y="1812975"/>
              <a:ext cx="30800" cy="106400"/>
            </a:xfrm>
            <a:custGeom>
              <a:avLst/>
              <a:gdLst/>
              <a:ahLst/>
              <a:cxnLst/>
              <a:rect l="l" t="t" r="r" b="b"/>
              <a:pathLst>
                <a:path w="1232" h="4256" extrusionOk="0">
                  <a:moveTo>
                    <a:pt x="401" y="0"/>
                  </a:moveTo>
                  <a:cubicBezTo>
                    <a:pt x="179" y="0"/>
                    <a:pt x="1" y="178"/>
                    <a:pt x="1" y="386"/>
                  </a:cubicBezTo>
                  <a:lnTo>
                    <a:pt x="1" y="4166"/>
                  </a:lnTo>
                  <a:cubicBezTo>
                    <a:pt x="1" y="4166"/>
                    <a:pt x="238" y="4255"/>
                    <a:pt x="371" y="4255"/>
                  </a:cubicBezTo>
                  <a:cubicBezTo>
                    <a:pt x="490" y="4255"/>
                    <a:pt x="727" y="4166"/>
                    <a:pt x="727" y="4166"/>
                  </a:cubicBezTo>
                  <a:lnTo>
                    <a:pt x="727" y="3810"/>
                  </a:lnTo>
                  <a:cubicBezTo>
                    <a:pt x="727" y="3603"/>
                    <a:pt x="831" y="3425"/>
                    <a:pt x="994" y="3306"/>
                  </a:cubicBezTo>
                  <a:lnTo>
                    <a:pt x="1039" y="3277"/>
                  </a:lnTo>
                  <a:cubicBezTo>
                    <a:pt x="1172" y="3203"/>
                    <a:pt x="1231" y="3054"/>
                    <a:pt x="1202" y="2891"/>
                  </a:cubicBezTo>
                  <a:lnTo>
                    <a:pt x="786" y="327"/>
                  </a:lnTo>
                  <a:cubicBezTo>
                    <a:pt x="757" y="134"/>
                    <a:pt x="594" y="0"/>
                    <a:pt x="4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521;p52">
              <a:extLst>
                <a:ext uri="{FF2B5EF4-FFF2-40B4-BE49-F238E27FC236}">
                  <a16:creationId xmlns:a16="http://schemas.microsoft.com/office/drawing/2014/main" id="{4475261A-7119-D8FC-B8A6-67CEC9E54E35}"/>
                </a:ext>
              </a:extLst>
            </p:cNvPr>
            <p:cNvSpPr/>
            <p:nvPr/>
          </p:nvSpPr>
          <p:spPr>
            <a:xfrm>
              <a:off x="3370380" y="1941575"/>
              <a:ext cx="65250" cy="45625"/>
            </a:xfrm>
            <a:custGeom>
              <a:avLst/>
              <a:gdLst/>
              <a:ahLst/>
              <a:cxnLst/>
              <a:rect l="l" t="t" r="r" b="b"/>
              <a:pathLst>
                <a:path w="2610" h="1825" extrusionOk="0">
                  <a:moveTo>
                    <a:pt x="2253" y="1"/>
                  </a:moveTo>
                  <a:lnTo>
                    <a:pt x="1942" y="179"/>
                  </a:lnTo>
                  <a:cubicBezTo>
                    <a:pt x="1850" y="232"/>
                    <a:pt x="1749" y="258"/>
                    <a:pt x="1649" y="258"/>
                  </a:cubicBezTo>
                  <a:cubicBezTo>
                    <a:pt x="1557" y="258"/>
                    <a:pt x="1464" y="236"/>
                    <a:pt x="1379" y="193"/>
                  </a:cubicBezTo>
                  <a:lnTo>
                    <a:pt x="1334" y="179"/>
                  </a:lnTo>
                  <a:cubicBezTo>
                    <a:pt x="1273" y="148"/>
                    <a:pt x="1211" y="132"/>
                    <a:pt x="1151" y="132"/>
                  </a:cubicBezTo>
                  <a:cubicBezTo>
                    <a:pt x="1068" y="132"/>
                    <a:pt x="988" y="162"/>
                    <a:pt x="919" y="223"/>
                  </a:cubicBezTo>
                  <a:lnTo>
                    <a:pt x="15" y="949"/>
                  </a:lnTo>
                  <a:cubicBezTo>
                    <a:pt x="15" y="949"/>
                    <a:pt x="0" y="1320"/>
                    <a:pt x="104" y="1468"/>
                  </a:cubicBezTo>
                  <a:cubicBezTo>
                    <a:pt x="193" y="1617"/>
                    <a:pt x="563" y="1824"/>
                    <a:pt x="563" y="1824"/>
                  </a:cubicBezTo>
                  <a:lnTo>
                    <a:pt x="2609" y="638"/>
                  </a:lnTo>
                  <a:cubicBezTo>
                    <a:pt x="2609" y="638"/>
                    <a:pt x="2550" y="223"/>
                    <a:pt x="2491" y="134"/>
                  </a:cubicBezTo>
                  <a:cubicBezTo>
                    <a:pt x="2416" y="15"/>
                    <a:pt x="2253" y="1"/>
                    <a:pt x="22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522;p52">
              <a:extLst>
                <a:ext uri="{FF2B5EF4-FFF2-40B4-BE49-F238E27FC236}">
                  <a16:creationId xmlns:a16="http://schemas.microsoft.com/office/drawing/2014/main" id="{45A5BCB0-B821-02A8-FCD0-492644159465}"/>
                </a:ext>
              </a:extLst>
            </p:cNvPr>
            <p:cNvSpPr/>
            <p:nvPr/>
          </p:nvSpPr>
          <p:spPr>
            <a:xfrm>
              <a:off x="3236580" y="1950100"/>
              <a:ext cx="230550" cy="260950"/>
            </a:xfrm>
            <a:custGeom>
              <a:avLst/>
              <a:gdLst/>
              <a:ahLst/>
              <a:cxnLst/>
              <a:rect l="l" t="t" r="r" b="b"/>
              <a:pathLst>
                <a:path w="9222" h="10438" extrusionOk="0">
                  <a:moveTo>
                    <a:pt x="682" y="1"/>
                  </a:moveTo>
                  <a:cubicBezTo>
                    <a:pt x="549" y="1"/>
                    <a:pt x="297" y="401"/>
                    <a:pt x="297" y="401"/>
                  </a:cubicBezTo>
                  <a:lnTo>
                    <a:pt x="0" y="10111"/>
                  </a:lnTo>
                  <a:lnTo>
                    <a:pt x="682" y="10437"/>
                  </a:lnTo>
                  <a:lnTo>
                    <a:pt x="1379" y="10111"/>
                  </a:lnTo>
                  <a:lnTo>
                    <a:pt x="1082" y="401"/>
                  </a:lnTo>
                  <a:cubicBezTo>
                    <a:pt x="1082" y="401"/>
                    <a:pt x="830" y="1"/>
                    <a:pt x="682" y="1"/>
                  </a:cubicBezTo>
                  <a:close/>
                  <a:moveTo>
                    <a:pt x="8539" y="1"/>
                  </a:moveTo>
                  <a:cubicBezTo>
                    <a:pt x="8391" y="1"/>
                    <a:pt x="8139" y="401"/>
                    <a:pt x="8139" y="401"/>
                  </a:cubicBezTo>
                  <a:lnTo>
                    <a:pt x="7843" y="10111"/>
                  </a:lnTo>
                  <a:lnTo>
                    <a:pt x="8539" y="10437"/>
                  </a:lnTo>
                  <a:lnTo>
                    <a:pt x="9221" y="10111"/>
                  </a:lnTo>
                  <a:lnTo>
                    <a:pt x="8925" y="401"/>
                  </a:lnTo>
                  <a:cubicBezTo>
                    <a:pt x="8925" y="401"/>
                    <a:pt x="8673" y="1"/>
                    <a:pt x="8539"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523;p52">
              <a:extLst>
                <a:ext uri="{FF2B5EF4-FFF2-40B4-BE49-F238E27FC236}">
                  <a16:creationId xmlns:a16="http://schemas.microsoft.com/office/drawing/2014/main" id="{E5AD5314-759A-989B-A5F2-745DB1A7E807}"/>
                </a:ext>
              </a:extLst>
            </p:cNvPr>
            <p:cNvSpPr/>
            <p:nvPr/>
          </p:nvSpPr>
          <p:spPr>
            <a:xfrm>
              <a:off x="3244730" y="1812975"/>
              <a:ext cx="30775" cy="107500"/>
            </a:xfrm>
            <a:custGeom>
              <a:avLst/>
              <a:gdLst/>
              <a:ahLst/>
              <a:cxnLst/>
              <a:rect l="l" t="t" r="r" b="b"/>
              <a:pathLst>
                <a:path w="1231" h="4300" extrusionOk="0">
                  <a:moveTo>
                    <a:pt x="386" y="0"/>
                  </a:moveTo>
                  <a:cubicBezTo>
                    <a:pt x="178" y="0"/>
                    <a:pt x="0" y="178"/>
                    <a:pt x="0" y="386"/>
                  </a:cubicBezTo>
                  <a:lnTo>
                    <a:pt x="0" y="4166"/>
                  </a:lnTo>
                  <a:cubicBezTo>
                    <a:pt x="0" y="4166"/>
                    <a:pt x="238" y="4300"/>
                    <a:pt x="356" y="4300"/>
                  </a:cubicBezTo>
                  <a:cubicBezTo>
                    <a:pt x="490" y="4300"/>
                    <a:pt x="727" y="4166"/>
                    <a:pt x="727" y="4166"/>
                  </a:cubicBezTo>
                  <a:lnTo>
                    <a:pt x="727" y="3810"/>
                  </a:lnTo>
                  <a:cubicBezTo>
                    <a:pt x="727" y="3603"/>
                    <a:pt x="831" y="3425"/>
                    <a:pt x="994" y="3306"/>
                  </a:cubicBezTo>
                  <a:lnTo>
                    <a:pt x="1038" y="3277"/>
                  </a:lnTo>
                  <a:cubicBezTo>
                    <a:pt x="1157" y="3203"/>
                    <a:pt x="1231" y="3054"/>
                    <a:pt x="1201" y="2891"/>
                  </a:cubicBezTo>
                  <a:lnTo>
                    <a:pt x="786" y="327"/>
                  </a:lnTo>
                  <a:cubicBezTo>
                    <a:pt x="756" y="134"/>
                    <a:pt x="579" y="0"/>
                    <a:pt x="3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524;p52">
              <a:extLst>
                <a:ext uri="{FF2B5EF4-FFF2-40B4-BE49-F238E27FC236}">
                  <a16:creationId xmlns:a16="http://schemas.microsoft.com/office/drawing/2014/main" id="{AC0FAB5C-5337-CE5D-F6CD-8E380476093B}"/>
                </a:ext>
              </a:extLst>
            </p:cNvPr>
            <p:cNvSpPr/>
            <p:nvPr/>
          </p:nvSpPr>
          <p:spPr>
            <a:xfrm>
              <a:off x="3142055" y="1941575"/>
              <a:ext cx="99000" cy="64300"/>
            </a:xfrm>
            <a:custGeom>
              <a:avLst/>
              <a:gdLst/>
              <a:ahLst/>
              <a:cxnLst/>
              <a:rect l="l" t="t" r="r" b="b"/>
              <a:pathLst>
                <a:path w="3960" h="2572" extrusionOk="0">
                  <a:moveTo>
                    <a:pt x="3529" y="1"/>
                  </a:moveTo>
                  <a:lnTo>
                    <a:pt x="3233" y="179"/>
                  </a:lnTo>
                  <a:cubicBezTo>
                    <a:pt x="3140" y="232"/>
                    <a:pt x="3040" y="258"/>
                    <a:pt x="2940" y="258"/>
                  </a:cubicBezTo>
                  <a:cubicBezTo>
                    <a:pt x="2847" y="258"/>
                    <a:pt x="2755" y="236"/>
                    <a:pt x="2669" y="193"/>
                  </a:cubicBezTo>
                  <a:lnTo>
                    <a:pt x="2610" y="179"/>
                  </a:lnTo>
                  <a:cubicBezTo>
                    <a:pt x="2554" y="148"/>
                    <a:pt x="2494" y="132"/>
                    <a:pt x="2433" y="132"/>
                  </a:cubicBezTo>
                  <a:cubicBezTo>
                    <a:pt x="2348" y="132"/>
                    <a:pt x="2264" y="162"/>
                    <a:pt x="2195" y="223"/>
                  </a:cubicBezTo>
                  <a:lnTo>
                    <a:pt x="194" y="1869"/>
                  </a:lnTo>
                  <a:cubicBezTo>
                    <a:pt x="31" y="1987"/>
                    <a:pt x="1" y="2210"/>
                    <a:pt x="90" y="2373"/>
                  </a:cubicBezTo>
                  <a:cubicBezTo>
                    <a:pt x="170" y="2502"/>
                    <a:pt x="303" y="2571"/>
                    <a:pt x="440" y="2571"/>
                  </a:cubicBezTo>
                  <a:cubicBezTo>
                    <a:pt x="507" y="2571"/>
                    <a:pt x="575" y="2555"/>
                    <a:pt x="638" y="2521"/>
                  </a:cubicBezTo>
                  <a:lnTo>
                    <a:pt x="3900" y="638"/>
                  </a:lnTo>
                  <a:cubicBezTo>
                    <a:pt x="3900" y="638"/>
                    <a:pt x="3959" y="312"/>
                    <a:pt x="3900" y="208"/>
                  </a:cubicBezTo>
                  <a:cubicBezTo>
                    <a:pt x="3841" y="104"/>
                    <a:pt x="3529" y="1"/>
                    <a:pt x="35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525;p52">
              <a:extLst>
                <a:ext uri="{FF2B5EF4-FFF2-40B4-BE49-F238E27FC236}">
                  <a16:creationId xmlns:a16="http://schemas.microsoft.com/office/drawing/2014/main" id="{3131815E-6B25-28E4-1B75-CB20EA3E2730}"/>
                </a:ext>
              </a:extLst>
            </p:cNvPr>
            <p:cNvSpPr/>
            <p:nvPr/>
          </p:nvSpPr>
          <p:spPr>
            <a:xfrm>
              <a:off x="3266230" y="1941575"/>
              <a:ext cx="61900" cy="52650"/>
            </a:xfrm>
            <a:custGeom>
              <a:avLst/>
              <a:gdLst/>
              <a:ahLst/>
              <a:cxnLst/>
              <a:rect l="l" t="t" r="r" b="b"/>
              <a:pathLst>
                <a:path w="2476" h="2106" extrusionOk="0">
                  <a:moveTo>
                    <a:pt x="430" y="1"/>
                  </a:moveTo>
                  <a:cubicBezTo>
                    <a:pt x="430" y="1"/>
                    <a:pt x="134" y="149"/>
                    <a:pt x="74" y="253"/>
                  </a:cubicBezTo>
                  <a:cubicBezTo>
                    <a:pt x="0" y="371"/>
                    <a:pt x="74" y="638"/>
                    <a:pt x="74" y="638"/>
                  </a:cubicBezTo>
                  <a:lnTo>
                    <a:pt x="371" y="816"/>
                  </a:lnTo>
                  <a:cubicBezTo>
                    <a:pt x="549" y="920"/>
                    <a:pt x="653" y="1098"/>
                    <a:pt x="667" y="1290"/>
                  </a:cubicBezTo>
                  <a:lnTo>
                    <a:pt x="682" y="1350"/>
                  </a:lnTo>
                  <a:cubicBezTo>
                    <a:pt x="682" y="1498"/>
                    <a:pt x="786" y="1631"/>
                    <a:pt x="919" y="1676"/>
                  </a:cubicBezTo>
                  <a:lnTo>
                    <a:pt x="2061" y="2106"/>
                  </a:lnTo>
                  <a:cubicBezTo>
                    <a:pt x="2061" y="2106"/>
                    <a:pt x="2357" y="1809"/>
                    <a:pt x="2417" y="1661"/>
                  </a:cubicBezTo>
                  <a:cubicBezTo>
                    <a:pt x="2476" y="1498"/>
                    <a:pt x="2417" y="1142"/>
                    <a:pt x="2417" y="1142"/>
                  </a:cubicBezTo>
                  <a:lnTo>
                    <a:pt x="43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526;p52">
              <a:extLst>
                <a:ext uri="{FF2B5EF4-FFF2-40B4-BE49-F238E27FC236}">
                  <a16:creationId xmlns:a16="http://schemas.microsoft.com/office/drawing/2014/main" id="{F7A31AC2-0CAB-2470-6226-9772ADDC00D4}"/>
                </a:ext>
              </a:extLst>
            </p:cNvPr>
            <p:cNvSpPr/>
            <p:nvPr/>
          </p:nvSpPr>
          <p:spPr>
            <a:xfrm>
              <a:off x="3331080" y="2018300"/>
              <a:ext cx="40425" cy="211275"/>
            </a:xfrm>
            <a:custGeom>
              <a:avLst/>
              <a:gdLst/>
              <a:ahLst/>
              <a:cxnLst/>
              <a:rect l="l" t="t" r="r" b="b"/>
              <a:pathLst>
                <a:path w="1617" h="8451" extrusionOk="0">
                  <a:moveTo>
                    <a:pt x="816" y="0"/>
                  </a:moveTo>
                  <a:cubicBezTo>
                    <a:pt x="608" y="0"/>
                    <a:pt x="253" y="193"/>
                    <a:pt x="253" y="193"/>
                  </a:cubicBezTo>
                  <a:lnTo>
                    <a:pt x="1" y="8332"/>
                  </a:lnTo>
                  <a:cubicBezTo>
                    <a:pt x="1" y="8406"/>
                    <a:pt x="60" y="8451"/>
                    <a:pt x="119" y="8451"/>
                  </a:cubicBezTo>
                  <a:lnTo>
                    <a:pt x="1498" y="8451"/>
                  </a:lnTo>
                  <a:cubicBezTo>
                    <a:pt x="1572" y="8451"/>
                    <a:pt x="1617" y="8406"/>
                    <a:pt x="1617" y="8332"/>
                  </a:cubicBezTo>
                  <a:lnTo>
                    <a:pt x="1364" y="193"/>
                  </a:lnTo>
                  <a:cubicBezTo>
                    <a:pt x="1364" y="193"/>
                    <a:pt x="1009" y="0"/>
                    <a:pt x="816" y="0"/>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527;p52">
              <a:extLst>
                <a:ext uri="{FF2B5EF4-FFF2-40B4-BE49-F238E27FC236}">
                  <a16:creationId xmlns:a16="http://schemas.microsoft.com/office/drawing/2014/main" id="{85B68C14-4AB7-A888-6587-79D1EC141D50}"/>
                </a:ext>
              </a:extLst>
            </p:cNvPr>
            <p:cNvSpPr/>
            <p:nvPr/>
          </p:nvSpPr>
          <p:spPr>
            <a:xfrm>
              <a:off x="3368880" y="1996800"/>
              <a:ext cx="141600" cy="93675"/>
            </a:xfrm>
            <a:custGeom>
              <a:avLst/>
              <a:gdLst/>
              <a:ahLst/>
              <a:cxnLst/>
              <a:rect l="l" t="t" r="r" b="b"/>
              <a:pathLst>
                <a:path w="5664" h="3747" extrusionOk="0">
                  <a:moveTo>
                    <a:pt x="638" y="1"/>
                  </a:moveTo>
                  <a:cubicBezTo>
                    <a:pt x="638" y="1"/>
                    <a:pt x="193" y="149"/>
                    <a:pt x="75" y="327"/>
                  </a:cubicBezTo>
                  <a:cubicBezTo>
                    <a:pt x="1" y="445"/>
                    <a:pt x="105" y="905"/>
                    <a:pt x="105" y="905"/>
                  </a:cubicBezTo>
                  <a:lnTo>
                    <a:pt x="549" y="1157"/>
                  </a:lnTo>
                  <a:cubicBezTo>
                    <a:pt x="801" y="1305"/>
                    <a:pt x="950" y="1557"/>
                    <a:pt x="979" y="1839"/>
                  </a:cubicBezTo>
                  <a:lnTo>
                    <a:pt x="979" y="1913"/>
                  </a:lnTo>
                  <a:cubicBezTo>
                    <a:pt x="994" y="2135"/>
                    <a:pt x="1127" y="2328"/>
                    <a:pt x="1335" y="2402"/>
                  </a:cubicBezTo>
                  <a:lnTo>
                    <a:pt x="4819" y="3707"/>
                  </a:lnTo>
                  <a:cubicBezTo>
                    <a:pt x="4885" y="3734"/>
                    <a:pt x="4954" y="3747"/>
                    <a:pt x="5023" y="3747"/>
                  </a:cubicBezTo>
                  <a:cubicBezTo>
                    <a:pt x="5215" y="3747"/>
                    <a:pt x="5402" y="3645"/>
                    <a:pt x="5501" y="3470"/>
                  </a:cubicBezTo>
                  <a:cubicBezTo>
                    <a:pt x="5664" y="3188"/>
                    <a:pt x="5575" y="2847"/>
                    <a:pt x="5293" y="2699"/>
                  </a:cubicBezTo>
                  <a:lnTo>
                    <a:pt x="6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528;p52">
              <a:extLst>
                <a:ext uri="{FF2B5EF4-FFF2-40B4-BE49-F238E27FC236}">
                  <a16:creationId xmlns:a16="http://schemas.microsoft.com/office/drawing/2014/main" id="{59FA14AA-D4B1-1F89-6071-BFAE342E144F}"/>
                </a:ext>
              </a:extLst>
            </p:cNvPr>
            <p:cNvSpPr/>
            <p:nvPr/>
          </p:nvSpPr>
          <p:spPr>
            <a:xfrm>
              <a:off x="3338130" y="1812975"/>
              <a:ext cx="44125" cy="154950"/>
            </a:xfrm>
            <a:custGeom>
              <a:avLst/>
              <a:gdLst/>
              <a:ahLst/>
              <a:cxnLst/>
              <a:rect l="l" t="t" r="r" b="b"/>
              <a:pathLst>
                <a:path w="1765" h="6198" extrusionOk="0">
                  <a:moveTo>
                    <a:pt x="578" y="0"/>
                  </a:moveTo>
                  <a:cubicBezTo>
                    <a:pt x="252" y="0"/>
                    <a:pt x="0" y="252"/>
                    <a:pt x="0" y="564"/>
                  </a:cubicBezTo>
                  <a:lnTo>
                    <a:pt x="0" y="5945"/>
                  </a:lnTo>
                  <a:cubicBezTo>
                    <a:pt x="0" y="5945"/>
                    <a:pt x="341" y="6197"/>
                    <a:pt x="534" y="6197"/>
                  </a:cubicBezTo>
                  <a:cubicBezTo>
                    <a:pt x="712" y="6197"/>
                    <a:pt x="1053" y="5945"/>
                    <a:pt x="1053" y="5945"/>
                  </a:cubicBezTo>
                  <a:lnTo>
                    <a:pt x="1053" y="5441"/>
                  </a:lnTo>
                  <a:cubicBezTo>
                    <a:pt x="1053" y="5159"/>
                    <a:pt x="1201" y="4893"/>
                    <a:pt x="1423" y="4730"/>
                  </a:cubicBezTo>
                  <a:lnTo>
                    <a:pt x="1498" y="4685"/>
                  </a:lnTo>
                  <a:cubicBezTo>
                    <a:pt x="1675" y="4566"/>
                    <a:pt x="1764" y="4359"/>
                    <a:pt x="1735" y="4137"/>
                  </a:cubicBezTo>
                  <a:lnTo>
                    <a:pt x="1127" y="475"/>
                  </a:lnTo>
                  <a:cubicBezTo>
                    <a:pt x="1082" y="193"/>
                    <a:pt x="845" y="0"/>
                    <a:pt x="5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529;p52">
              <a:extLst>
                <a:ext uri="{FF2B5EF4-FFF2-40B4-BE49-F238E27FC236}">
                  <a16:creationId xmlns:a16="http://schemas.microsoft.com/office/drawing/2014/main" id="{A09D2F43-CA1F-F438-F5B5-71C30D9A0A93}"/>
                </a:ext>
              </a:extLst>
            </p:cNvPr>
            <p:cNvSpPr/>
            <p:nvPr/>
          </p:nvSpPr>
          <p:spPr>
            <a:xfrm>
              <a:off x="3191730" y="1996800"/>
              <a:ext cx="139375" cy="91875"/>
            </a:xfrm>
            <a:custGeom>
              <a:avLst/>
              <a:gdLst/>
              <a:ahLst/>
              <a:cxnLst/>
              <a:rect l="l" t="t" r="r" b="b"/>
              <a:pathLst>
                <a:path w="5575" h="3675" extrusionOk="0">
                  <a:moveTo>
                    <a:pt x="5056" y="1"/>
                  </a:moveTo>
                  <a:lnTo>
                    <a:pt x="4611" y="253"/>
                  </a:lnTo>
                  <a:cubicBezTo>
                    <a:pt x="4486" y="331"/>
                    <a:pt x="4340" y="368"/>
                    <a:pt x="4193" y="368"/>
                  </a:cubicBezTo>
                  <a:cubicBezTo>
                    <a:pt x="4062" y="368"/>
                    <a:pt x="3929" y="338"/>
                    <a:pt x="3810" y="282"/>
                  </a:cubicBezTo>
                  <a:lnTo>
                    <a:pt x="3736" y="238"/>
                  </a:lnTo>
                  <a:cubicBezTo>
                    <a:pt x="3662" y="204"/>
                    <a:pt x="3584" y="187"/>
                    <a:pt x="3505" y="187"/>
                  </a:cubicBezTo>
                  <a:cubicBezTo>
                    <a:pt x="3379" y="187"/>
                    <a:pt x="3253" y="230"/>
                    <a:pt x="3143" y="312"/>
                  </a:cubicBezTo>
                  <a:lnTo>
                    <a:pt x="267" y="2669"/>
                  </a:lnTo>
                  <a:cubicBezTo>
                    <a:pt x="60" y="2847"/>
                    <a:pt x="0" y="3158"/>
                    <a:pt x="134" y="3395"/>
                  </a:cubicBezTo>
                  <a:cubicBezTo>
                    <a:pt x="244" y="3575"/>
                    <a:pt x="435" y="3674"/>
                    <a:pt x="629" y="3674"/>
                  </a:cubicBezTo>
                  <a:cubicBezTo>
                    <a:pt x="723" y="3674"/>
                    <a:pt x="818" y="3651"/>
                    <a:pt x="905" y="3603"/>
                  </a:cubicBezTo>
                  <a:lnTo>
                    <a:pt x="5575" y="905"/>
                  </a:lnTo>
                  <a:cubicBezTo>
                    <a:pt x="5575" y="905"/>
                    <a:pt x="5560" y="475"/>
                    <a:pt x="5471" y="327"/>
                  </a:cubicBezTo>
                  <a:cubicBezTo>
                    <a:pt x="5382" y="164"/>
                    <a:pt x="5056" y="1"/>
                    <a:pt x="50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530;p52">
              <a:extLst>
                <a:ext uri="{FF2B5EF4-FFF2-40B4-BE49-F238E27FC236}">
                  <a16:creationId xmlns:a16="http://schemas.microsoft.com/office/drawing/2014/main" id="{06B5E2A5-E55E-E880-F5EB-47E5BB5ACC9A}"/>
                </a:ext>
              </a:extLst>
            </p:cNvPr>
            <p:cNvSpPr/>
            <p:nvPr/>
          </p:nvSpPr>
          <p:spPr>
            <a:xfrm>
              <a:off x="3426330" y="1915275"/>
              <a:ext cx="47100" cy="47075"/>
            </a:xfrm>
            <a:custGeom>
              <a:avLst/>
              <a:gdLst/>
              <a:ahLst/>
              <a:cxnLst/>
              <a:rect l="l" t="t" r="r" b="b"/>
              <a:pathLst>
                <a:path w="1884" h="1883" extrusionOk="0">
                  <a:moveTo>
                    <a:pt x="949" y="0"/>
                  </a:moveTo>
                  <a:cubicBezTo>
                    <a:pt x="431" y="0"/>
                    <a:pt x="1" y="415"/>
                    <a:pt x="1" y="934"/>
                  </a:cubicBezTo>
                  <a:cubicBezTo>
                    <a:pt x="1" y="1453"/>
                    <a:pt x="431" y="1883"/>
                    <a:pt x="949" y="1883"/>
                  </a:cubicBezTo>
                  <a:cubicBezTo>
                    <a:pt x="1468" y="1883"/>
                    <a:pt x="1883" y="1453"/>
                    <a:pt x="1883" y="934"/>
                  </a:cubicBezTo>
                  <a:cubicBezTo>
                    <a:pt x="1883" y="415"/>
                    <a:pt x="1468" y="0"/>
                    <a:pt x="949"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531;p52">
              <a:extLst>
                <a:ext uri="{FF2B5EF4-FFF2-40B4-BE49-F238E27FC236}">
                  <a16:creationId xmlns:a16="http://schemas.microsoft.com/office/drawing/2014/main" id="{2B25C150-F101-DC5B-F378-8A7632AEE62C}"/>
                </a:ext>
              </a:extLst>
            </p:cNvPr>
            <p:cNvSpPr/>
            <p:nvPr/>
          </p:nvSpPr>
          <p:spPr>
            <a:xfrm>
              <a:off x="3317730" y="1959000"/>
              <a:ext cx="67125" cy="67100"/>
            </a:xfrm>
            <a:custGeom>
              <a:avLst/>
              <a:gdLst/>
              <a:ahLst/>
              <a:cxnLst/>
              <a:rect l="l" t="t" r="r" b="b"/>
              <a:pathLst>
                <a:path w="2685" h="2684" extrusionOk="0">
                  <a:moveTo>
                    <a:pt x="1350" y="0"/>
                  </a:moveTo>
                  <a:cubicBezTo>
                    <a:pt x="609" y="0"/>
                    <a:pt x="1" y="608"/>
                    <a:pt x="1" y="1349"/>
                  </a:cubicBezTo>
                  <a:cubicBezTo>
                    <a:pt x="1" y="2091"/>
                    <a:pt x="609" y="2684"/>
                    <a:pt x="1350" y="2684"/>
                  </a:cubicBezTo>
                  <a:cubicBezTo>
                    <a:pt x="2091" y="2684"/>
                    <a:pt x="2684" y="2091"/>
                    <a:pt x="2684" y="1349"/>
                  </a:cubicBezTo>
                  <a:cubicBezTo>
                    <a:pt x="2684" y="608"/>
                    <a:pt x="2091" y="0"/>
                    <a:pt x="1350"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532;p52">
              <a:extLst>
                <a:ext uri="{FF2B5EF4-FFF2-40B4-BE49-F238E27FC236}">
                  <a16:creationId xmlns:a16="http://schemas.microsoft.com/office/drawing/2014/main" id="{F2AE720C-A327-1090-3B36-3E00AE9A4D11}"/>
                </a:ext>
              </a:extLst>
            </p:cNvPr>
            <p:cNvSpPr/>
            <p:nvPr/>
          </p:nvSpPr>
          <p:spPr>
            <a:xfrm>
              <a:off x="3328480" y="1959750"/>
              <a:ext cx="56375" cy="66350"/>
            </a:xfrm>
            <a:custGeom>
              <a:avLst/>
              <a:gdLst/>
              <a:ahLst/>
              <a:cxnLst/>
              <a:rect l="l" t="t" r="r" b="b"/>
              <a:pathLst>
                <a:path w="2255" h="2654" extrusionOk="0">
                  <a:moveTo>
                    <a:pt x="1157" y="0"/>
                  </a:moveTo>
                  <a:cubicBezTo>
                    <a:pt x="1424" y="237"/>
                    <a:pt x="1587" y="593"/>
                    <a:pt x="1587" y="979"/>
                  </a:cubicBezTo>
                  <a:cubicBezTo>
                    <a:pt x="1587" y="1720"/>
                    <a:pt x="979" y="2328"/>
                    <a:pt x="238" y="2328"/>
                  </a:cubicBezTo>
                  <a:cubicBezTo>
                    <a:pt x="164" y="2328"/>
                    <a:pt x="75" y="2313"/>
                    <a:pt x="1" y="2298"/>
                  </a:cubicBezTo>
                  <a:lnTo>
                    <a:pt x="1" y="2298"/>
                  </a:lnTo>
                  <a:cubicBezTo>
                    <a:pt x="238" y="2520"/>
                    <a:pt x="564" y="2654"/>
                    <a:pt x="920" y="2654"/>
                  </a:cubicBezTo>
                  <a:cubicBezTo>
                    <a:pt x="1661" y="2654"/>
                    <a:pt x="2254" y="2061"/>
                    <a:pt x="2254" y="1319"/>
                  </a:cubicBezTo>
                  <a:cubicBezTo>
                    <a:pt x="2254" y="652"/>
                    <a:pt x="1780" y="104"/>
                    <a:pt x="1157" y="0"/>
                  </a:cubicBezTo>
                  <a:close/>
                </a:path>
              </a:pathLst>
            </a:custGeom>
            <a:solidFill>
              <a:srgbClr val="005374">
                <a:alpha val="29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533;p52">
              <a:extLst>
                <a:ext uri="{FF2B5EF4-FFF2-40B4-BE49-F238E27FC236}">
                  <a16:creationId xmlns:a16="http://schemas.microsoft.com/office/drawing/2014/main" id="{8347FE63-5381-A8E1-22B6-CE187264EDC7}"/>
                </a:ext>
              </a:extLst>
            </p:cNvPr>
            <p:cNvSpPr/>
            <p:nvPr/>
          </p:nvSpPr>
          <p:spPr>
            <a:xfrm>
              <a:off x="3339230" y="1980500"/>
              <a:ext cx="24500" cy="24475"/>
            </a:xfrm>
            <a:custGeom>
              <a:avLst/>
              <a:gdLst/>
              <a:ahLst/>
              <a:cxnLst/>
              <a:rect l="l" t="t" r="r" b="b"/>
              <a:pathLst>
                <a:path w="980" h="979" extrusionOk="0">
                  <a:moveTo>
                    <a:pt x="490" y="0"/>
                  </a:moveTo>
                  <a:cubicBezTo>
                    <a:pt x="208" y="0"/>
                    <a:pt x="1" y="208"/>
                    <a:pt x="1" y="489"/>
                  </a:cubicBezTo>
                  <a:cubicBezTo>
                    <a:pt x="1" y="756"/>
                    <a:pt x="208" y="979"/>
                    <a:pt x="490" y="979"/>
                  </a:cubicBezTo>
                  <a:cubicBezTo>
                    <a:pt x="757" y="979"/>
                    <a:pt x="979" y="756"/>
                    <a:pt x="979" y="489"/>
                  </a:cubicBezTo>
                  <a:cubicBezTo>
                    <a:pt x="979" y="208"/>
                    <a:pt x="757" y="0"/>
                    <a:pt x="4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534;p52">
              <a:extLst>
                <a:ext uri="{FF2B5EF4-FFF2-40B4-BE49-F238E27FC236}">
                  <a16:creationId xmlns:a16="http://schemas.microsoft.com/office/drawing/2014/main" id="{054F99E5-9F10-E80C-EDD9-0B634402AF63}"/>
                </a:ext>
              </a:extLst>
            </p:cNvPr>
            <p:cNvSpPr/>
            <p:nvPr/>
          </p:nvSpPr>
          <p:spPr>
            <a:xfrm>
              <a:off x="3413730" y="2202875"/>
              <a:ext cx="72300" cy="26700"/>
            </a:xfrm>
            <a:custGeom>
              <a:avLst/>
              <a:gdLst/>
              <a:ahLst/>
              <a:cxnLst/>
              <a:rect l="l" t="t" r="r" b="b"/>
              <a:pathLst>
                <a:path w="2892" h="1068" extrusionOk="0">
                  <a:moveTo>
                    <a:pt x="757" y="0"/>
                  </a:moveTo>
                  <a:lnTo>
                    <a:pt x="164" y="356"/>
                  </a:lnTo>
                  <a:cubicBezTo>
                    <a:pt x="60" y="430"/>
                    <a:pt x="1" y="549"/>
                    <a:pt x="1" y="667"/>
                  </a:cubicBezTo>
                  <a:lnTo>
                    <a:pt x="1" y="964"/>
                  </a:lnTo>
                  <a:cubicBezTo>
                    <a:pt x="1" y="1023"/>
                    <a:pt x="45" y="1068"/>
                    <a:pt x="104" y="1068"/>
                  </a:cubicBezTo>
                  <a:lnTo>
                    <a:pt x="2788" y="1068"/>
                  </a:lnTo>
                  <a:cubicBezTo>
                    <a:pt x="2847" y="1068"/>
                    <a:pt x="2891" y="1023"/>
                    <a:pt x="2891" y="964"/>
                  </a:cubicBezTo>
                  <a:lnTo>
                    <a:pt x="2891" y="667"/>
                  </a:lnTo>
                  <a:cubicBezTo>
                    <a:pt x="2891" y="549"/>
                    <a:pt x="2832" y="430"/>
                    <a:pt x="2728" y="356"/>
                  </a:cubicBezTo>
                  <a:lnTo>
                    <a:pt x="2135"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535;p52">
              <a:extLst>
                <a:ext uri="{FF2B5EF4-FFF2-40B4-BE49-F238E27FC236}">
                  <a16:creationId xmlns:a16="http://schemas.microsoft.com/office/drawing/2014/main" id="{9A05AE02-39CD-559F-A8B5-3D3CF66E5648}"/>
                </a:ext>
              </a:extLst>
            </p:cNvPr>
            <p:cNvSpPr/>
            <p:nvPr/>
          </p:nvSpPr>
          <p:spPr>
            <a:xfrm>
              <a:off x="3230280" y="1915275"/>
              <a:ext cx="47075" cy="47075"/>
            </a:xfrm>
            <a:custGeom>
              <a:avLst/>
              <a:gdLst/>
              <a:ahLst/>
              <a:cxnLst/>
              <a:rect l="l" t="t" r="r" b="b"/>
              <a:pathLst>
                <a:path w="1883" h="1883" extrusionOk="0">
                  <a:moveTo>
                    <a:pt x="934" y="0"/>
                  </a:moveTo>
                  <a:cubicBezTo>
                    <a:pt x="415" y="0"/>
                    <a:pt x="0" y="415"/>
                    <a:pt x="0" y="934"/>
                  </a:cubicBezTo>
                  <a:cubicBezTo>
                    <a:pt x="0" y="1453"/>
                    <a:pt x="415" y="1883"/>
                    <a:pt x="934" y="1883"/>
                  </a:cubicBezTo>
                  <a:cubicBezTo>
                    <a:pt x="1453" y="1883"/>
                    <a:pt x="1883" y="1453"/>
                    <a:pt x="1883" y="934"/>
                  </a:cubicBezTo>
                  <a:cubicBezTo>
                    <a:pt x="1883" y="415"/>
                    <a:pt x="1453" y="0"/>
                    <a:pt x="934"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536;p52">
              <a:extLst>
                <a:ext uri="{FF2B5EF4-FFF2-40B4-BE49-F238E27FC236}">
                  <a16:creationId xmlns:a16="http://schemas.microsoft.com/office/drawing/2014/main" id="{874F64BA-C52D-57AB-53BE-4454996C73BA}"/>
                </a:ext>
              </a:extLst>
            </p:cNvPr>
            <p:cNvSpPr/>
            <p:nvPr/>
          </p:nvSpPr>
          <p:spPr>
            <a:xfrm>
              <a:off x="3217305" y="2202875"/>
              <a:ext cx="72675" cy="26700"/>
            </a:xfrm>
            <a:custGeom>
              <a:avLst/>
              <a:gdLst/>
              <a:ahLst/>
              <a:cxnLst/>
              <a:rect l="l" t="t" r="r" b="b"/>
              <a:pathLst>
                <a:path w="2907" h="1068" extrusionOk="0">
                  <a:moveTo>
                    <a:pt x="771" y="0"/>
                  </a:moveTo>
                  <a:lnTo>
                    <a:pt x="178" y="356"/>
                  </a:lnTo>
                  <a:cubicBezTo>
                    <a:pt x="74" y="430"/>
                    <a:pt x="0" y="549"/>
                    <a:pt x="0" y="667"/>
                  </a:cubicBezTo>
                  <a:lnTo>
                    <a:pt x="0" y="964"/>
                  </a:lnTo>
                  <a:cubicBezTo>
                    <a:pt x="0" y="1023"/>
                    <a:pt x="60" y="1068"/>
                    <a:pt x="119" y="1068"/>
                  </a:cubicBezTo>
                  <a:lnTo>
                    <a:pt x="2802" y="1068"/>
                  </a:lnTo>
                  <a:cubicBezTo>
                    <a:pt x="2862" y="1068"/>
                    <a:pt x="2906" y="1023"/>
                    <a:pt x="2906" y="964"/>
                  </a:cubicBezTo>
                  <a:lnTo>
                    <a:pt x="2906" y="667"/>
                  </a:lnTo>
                  <a:cubicBezTo>
                    <a:pt x="2906" y="549"/>
                    <a:pt x="2847" y="430"/>
                    <a:pt x="2743" y="356"/>
                  </a:cubicBezTo>
                  <a:lnTo>
                    <a:pt x="2150"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537;p52">
              <a:extLst>
                <a:ext uri="{FF2B5EF4-FFF2-40B4-BE49-F238E27FC236}">
                  <a16:creationId xmlns:a16="http://schemas.microsoft.com/office/drawing/2014/main" id="{09F72557-68D6-D19B-CA8F-2FD0DD536D39}"/>
                </a:ext>
              </a:extLst>
            </p:cNvPr>
            <p:cNvSpPr/>
            <p:nvPr/>
          </p:nvSpPr>
          <p:spPr>
            <a:xfrm>
              <a:off x="3443755" y="1932325"/>
              <a:ext cx="12250" cy="12625"/>
            </a:xfrm>
            <a:custGeom>
              <a:avLst/>
              <a:gdLst/>
              <a:ahLst/>
              <a:cxnLst/>
              <a:rect l="l" t="t" r="r" b="b"/>
              <a:pathLst>
                <a:path w="490" h="505" extrusionOk="0">
                  <a:moveTo>
                    <a:pt x="252" y="0"/>
                  </a:moveTo>
                  <a:cubicBezTo>
                    <a:pt x="104" y="0"/>
                    <a:pt x="0" y="119"/>
                    <a:pt x="0" y="252"/>
                  </a:cubicBezTo>
                  <a:cubicBezTo>
                    <a:pt x="0" y="400"/>
                    <a:pt x="104" y="504"/>
                    <a:pt x="252" y="504"/>
                  </a:cubicBezTo>
                  <a:cubicBezTo>
                    <a:pt x="386" y="504"/>
                    <a:pt x="490" y="400"/>
                    <a:pt x="490" y="252"/>
                  </a:cubicBezTo>
                  <a:cubicBezTo>
                    <a:pt x="490" y="119"/>
                    <a:pt x="386" y="0"/>
                    <a:pt x="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538;p52">
              <a:extLst>
                <a:ext uri="{FF2B5EF4-FFF2-40B4-BE49-F238E27FC236}">
                  <a16:creationId xmlns:a16="http://schemas.microsoft.com/office/drawing/2014/main" id="{A6E63C62-CAD8-42F8-813E-BD8158750B12}"/>
                </a:ext>
              </a:extLst>
            </p:cNvPr>
            <p:cNvSpPr/>
            <p:nvPr/>
          </p:nvSpPr>
          <p:spPr>
            <a:xfrm>
              <a:off x="3247330" y="1932325"/>
              <a:ext cx="12625" cy="12625"/>
            </a:xfrm>
            <a:custGeom>
              <a:avLst/>
              <a:gdLst/>
              <a:ahLst/>
              <a:cxnLst/>
              <a:rect l="l" t="t" r="r" b="b"/>
              <a:pathLst>
                <a:path w="505" h="505" extrusionOk="0">
                  <a:moveTo>
                    <a:pt x="252" y="0"/>
                  </a:moveTo>
                  <a:cubicBezTo>
                    <a:pt x="119" y="0"/>
                    <a:pt x="0" y="119"/>
                    <a:pt x="0" y="252"/>
                  </a:cubicBezTo>
                  <a:cubicBezTo>
                    <a:pt x="0" y="400"/>
                    <a:pt x="119" y="504"/>
                    <a:pt x="252" y="504"/>
                  </a:cubicBezTo>
                  <a:cubicBezTo>
                    <a:pt x="400" y="504"/>
                    <a:pt x="504" y="400"/>
                    <a:pt x="504" y="252"/>
                  </a:cubicBezTo>
                  <a:cubicBezTo>
                    <a:pt x="504" y="119"/>
                    <a:pt x="400" y="0"/>
                    <a:pt x="2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539;p52">
              <a:extLst>
                <a:ext uri="{FF2B5EF4-FFF2-40B4-BE49-F238E27FC236}">
                  <a16:creationId xmlns:a16="http://schemas.microsoft.com/office/drawing/2014/main" id="{8054B71A-21B5-0CF1-F5B6-00371CF8FF77}"/>
                </a:ext>
              </a:extLst>
            </p:cNvPr>
            <p:cNvSpPr/>
            <p:nvPr/>
          </p:nvSpPr>
          <p:spPr>
            <a:xfrm>
              <a:off x="3326255" y="2175450"/>
              <a:ext cx="50075" cy="12625"/>
            </a:xfrm>
            <a:custGeom>
              <a:avLst/>
              <a:gdLst/>
              <a:ahLst/>
              <a:cxnLst/>
              <a:rect l="l" t="t" r="r" b="b"/>
              <a:pathLst>
                <a:path w="2003" h="505" extrusionOk="0">
                  <a:moveTo>
                    <a:pt x="253" y="0"/>
                  </a:moveTo>
                  <a:cubicBezTo>
                    <a:pt x="119" y="0"/>
                    <a:pt x="1" y="104"/>
                    <a:pt x="1" y="252"/>
                  </a:cubicBezTo>
                  <a:cubicBezTo>
                    <a:pt x="1" y="386"/>
                    <a:pt x="119" y="504"/>
                    <a:pt x="253" y="504"/>
                  </a:cubicBezTo>
                  <a:lnTo>
                    <a:pt x="1750" y="504"/>
                  </a:lnTo>
                  <a:cubicBezTo>
                    <a:pt x="1898" y="504"/>
                    <a:pt x="2002" y="386"/>
                    <a:pt x="2002" y="252"/>
                  </a:cubicBezTo>
                  <a:cubicBezTo>
                    <a:pt x="2002" y="104"/>
                    <a:pt x="1898" y="0"/>
                    <a:pt x="175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540;p52">
              <a:extLst>
                <a:ext uri="{FF2B5EF4-FFF2-40B4-BE49-F238E27FC236}">
                  <a16:creationId xmlns:a16="http://schemas.microsoft.com/office/drawing/2014/main" id="{0CD35C53-B7DA-C374-9ADB-549150B18C10}"/>
                </a:ext>
              </a:extLst>
            </p:cNvPr>
            <p:cNvSpPr/>
            <p:nvPr/>
          </p:nvSpPr>
          <p:spPr>
            <a:xfrm>
              <a:off x="3325530" y="2198425"/>
              <a:ext cx="51525" cy="12625"/>
            </a:xfrm>
            <a:custGeom>
              <a:avLst/>
              <a:gdLst/>
              <a:ahLst/>
              <a:cxnLst/>
              <a:rect l="l" t="t" r="r" b="b"/>
              <a:pathLst>
                <a:path w="2061" h="505" extrusionOk="0">
                  <a:moveTo>
                    <a:pt x="252" y="0"/>
                  </a:moveTo>
                  <a:cubicBezTo>
                    <a:pt x="119" y="0"/>
                    <a:pt x="0" y="119"/>
                    <a:pt x="0" y="252"/>
                  </a:cubicBezTo>
                  <a:cubicBezTo>
                    <a:pt x="0" y="386"/>
                    <a:pt x="119" y="504"/>
                    <a:pt x="252" y="504"/>
                  </a:cubicBezTo>
                  <a:lnTo>
                    <a:pt x="1809" y="504"/>
                  </a:lnTo>
                  <a:cubicBezTo>
                    <a:pt x="1957" y="504"/>
                    <a:pt x="2061" y="386"/>
                    <a:pt x="2061" y="252"/>
                  </a:cubicBezTo>
                  <a:cubicBezTo>
                    <a:pt x="2061" y="119"/>
                    <a:pt x="1957" y="0"/>
                    <a:pt x="18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1" name="Google Shape;1577;p52">
            <a:extLst>
              <a:ext uri="{FF2B5EF4-FFF2-40B4-BE49-F238E27FC236}">
                <a16:creationId xmlns:a16="http://schemas.microsoft.com/office/drawing/2014/main" id="{FCD79A37-BA59-3F2D-1AE5-3E958F30FF51}"/>
              </a:ext>
            </a:extLst>
          </p:cNvPr>
          <p:cNvGrpSpPr/>
          <p:nvPr/>
        </p:nvGrpSpPr>
        <p:grpSpPr>
          <a:xfrm>
            <a:off x="6043125" y="1956598"/>
            <a:ext cx="815797" cy="694961"/>
            <a:chOff x="3730255" y="2395225"/>
            <a:chExt cx="461450" cy="406600"/>
          </a:xfrm>
        </p:grpSpPr>
        <p:sp>
          <p:nvSpPr>
            <p:cNvPr id="1072" name="Google Shape;1578;p52">
              <a:extLst>
                <a:ext uri="{FF2B5EF4-FFF2-40B4-BE49-F238E27FC236}">
                  <a16:creationId xmlns:a16="http://schemas.microsoft.com/office/drawing/2014/main" id="{D8E0D3E9-8B1C-32DB-1EF0-F3A46F72C8EC}"/>
                </a:ext>
              </a:extLst>
            </p:cNvPr>
            <p:cNvSpPr/>
            <p:nvPr/>
          </p:nvSpPr>
          <p:spPr>
            <a:xfrm>
              <a:off x="4116805" y="2545700"/>
              <a:ext cx="40800" cy="60800"/>
            </a:xfrm>
            <a:custGeom>
              <a:avLst/>
              <a:gdLst/>
              <a:ahLst/>
              <a:cxnLst/>
              <a:rect l="l" t="t" r="r" b="b"/>
              <a:pathLst>
                <a:path w="1632" h="2432" extrusionOk="0">
                  <a:moveTo>
                    <a:pt x="1631" y="0"/>
                  </a:moveTo>
                  <a:lnTo>
                    <a:pt x="0" y="1053"/>
                  </a:lnTo>
                  <a:lnTo>
                    <a:pt x="816" y="2298"/>
                  </a:lnTo>
                  <a:lnTo>
                    <a:pt x="1453" y="2431"/>
                  </a:lnTo>
                  <a:lnTo>
                    <a:pt x="1631" y="0"/>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579;p52">
              <a:extLst>
                <a:ext uri="{FF2B5EF4-FFF2-40B4-BE49-F238E27FC236}">
                  <a16:creationId xmlns:a16="http://schemas.microsoft.com/office/drawing/2014/main" id="{32F51BE5-611C-18A4-2E97-331B6C91048E}"/>
                </a:ext>
              </a:extLst>
            </p:cNvPr>
            <p:cNvSpPr/>
            <p:nvPr/>
          </p:nvSpPr>
          <p:spPr>
            <a:xfrm>
              <a:off x="3730255" y="2395225"/>
              <a:ext cx="439550" cy="256125"/>
            </a:xfrm>
            <a:custGeom>
              <a:avLst/>
              <a:gdLst/>
              <a:ahLst/>
              <a:cxnLst/>
              <a:rect l="l" t="t" r="r" b="b"/>
              <a:pathLst>
                <a:path w="17582" h="10245" extrusionOk="0">
                  <a:moveTo>
                    <a:pt x="9236" y="0"/>
                  </a:moveTo>
                  <a:cubicBezTo>
                    <a:pt x="4062" y="0"/>
                    <a:pt x="0" y="4848"/>
                    <a:pt x="1364" y="10244"/>
                  </a:cubicBezTo>
                  <a:lnTo>
                    <a:pt x="1364" y="10244"/>
                  </a:lnTo>
                  <a:lnTo>
                    <a:pt x="2995" y="9192"/>
                  </a:lnTo>
                  <a:cubicBezTo>
                    <a:pt x="2357" y="5233"/>
                    <a:pt x="5396" y="1809"/>
                    <a:pt x="9236" y="1809"/>
                  </a:cubicBezTo>
                  <a:cubicBezTo>
                    <a:pt x="11534" y="1809"/>
                    <a:pt x="13609" y="3039"/>
                    <a:pt x="14721" y="4996"/>
                  </a:cubicBezTo>
                  <a:lnTo>
                    <a:pt x="13906" y="5189"/>
                  </a:lnTo>
                  <a:cubicBezTo>
                    <a:pt x="13832" y="5219"/>
                    <a:pt x="13802" y="5293"/>
                    <a:pt x="13846" y="5352"/>
                  </a:cubicBezTo>
                  <a:lnTo>
                    <a:pt x="16337" y="8006"/>
                  </a:lnTo>
                  <a:cubicBezTo>
                    <a:pt x="16362" y="8030"/>
                    <a:pt x="16392" y="8042"/>
                    <a:pt x="16419" y="8042"/>
                  </a:cubicBezTo>
                  <a:cubicBezTo>
                    <a:pt x="16458" y="8042"/>
                    <a:pt x="16491" y="8019"/>
                    <a:pt x="16500" y="7976"/>
                  </a:cubicBezTo>
                  <a:lnTo>
                    <a:pt x="17568" y="4492"/>
                  </a:lnTo>
                  <a:cubicBezTo>
                    <a:pt x="17581" y="4425"/>
                    <a:pt x="17533" y="4357"/>
                    <a:pt x="17468" y="4357"/>
                  </a:cubicBezTo>
                  <a:cubicBezTo>
                    <a:pt x="17462" y="4357"/>
                    <a:pt x="17455" y="4358"/>
                    <a:pt x="17449" y="4359"/>
                  </a:cubicBezTo>
                  <a:lnTo>
                    <a:pt x="16545" y="4581"/>
                  </a:lnTo>
                  <a:cubicBezTo>
                    <a:pt x="15196" y="1779"/>
                    <a:pt x="12364" y="0"/>
                    <a:pt x="9236" y="0"/>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580;p52">
              <a:extLst>
                <a:ext uri="{FF2B5EF4-FFF2-40B4-BE49-F238E27FC236}">
                  <a16:creationId xmlns:a16="http://schemas.microsoft.com/office/drawing/2014/main" id="{9EF37B0A-DBF3-C3D9-A833-1C4F860C9D30}"/>
                </a:ext>
              </a:extLst>
            </p:cNvPr>
            <p:cNvSpPr/>
            <p:nvPr/>
          </p:nvSpPr>
          <p:spPr>
            <a:xfrm>
              <a:off x="3752230" y="2545700"/>
              <a:ext cx="439475" cy="256125"/>
            </a:xfrm>
            <a:custGeom>
              <a:avLst/>
              <a:gdLst/>
              <a:ahLst/>
              <a:cxnLst/>
              <a:rect l="l" t="t" r="r" b="b"/>
              <a:pathLst>
                <a:path w="17579" h="10245" extrusionOk="0">
                  <a:moveTo>
                    <a:pt x="16214" y="0"/>
                  </a:moveTo>
                  <a:lnTo>
                    <a:pt x="15621" y="1957"/>
                  </a:lnTo>
                  <a:cubicBezTo>
                    <a:pt x="15612" y="2000"/>
                    <a:pt x="15579" y="2023"/>
                    <a:pt x="15540" y="2023"/>
                  </a:cubicBezTo>
                  <a:cubicBezTo>
                    <a:pt x="15513" y="2023"/>
                    <a:pt x="15483" y="2011"/>
                    <a:pt x="15458" y="1987"/>
                  </a:cubicBezTo>
                  <a:lnTo>
                    <a:pt x="14583" y="1053"/>
                  </a:lnTo>
                  <a:lnTo>
                    <a:pt x="14583" y="1053"/>
                  </a:lnTo>
                  <a:cubicBezTo>
                    <a:pt x="15236" y="5011"/>
                    <a:pt x="12182" y="8436"/>
                    <a:pt x="8357" y="8436"/>
                  </a:cubicBezTo>
                  <a:cubicBezTo>
                    <a:pt x="6059" y="8436"/>
                    <a:pt x="3969" y="7205"/>
                    <a:pt x="2857" y="5233"/>
                  </a:cubicBezTo>
                  <a:lnTo>
                    <a:pt x="3687" y="5041"/>
                  </a:lnTo>
                  <a:cubicBezTo>
                    <a:pt x="3746" y="5026"/>
                    <a:pt x="3776" y="4937"/>
                    <a:pt x="3732" y="4892"/>
                  </a:cubicBezTo>
                  <a:lnTo>
                    <a:pt x="1241" y="2239"/>
                  </a:lnTo>
                  <a:cubicBezTo>
                    <a:pt x="1216" y="2214"/>
                    <a:pt x="1186" y="2202"/>
                    <a:pt x="1159" y="2202"/>
                  </a:cubicBezTo>
                  <a:cubicBezTo>
                    <a:pt x="1120" y="2202"/>
                    <a:pt x="1087" y="2225"/>
                    <a:pt x="1078" y="2268"/>
                  </a:cubicBezTo>
                  <a:lnTo>
                    <a:pt x="25" y="5752"/>
                  </a:lnTo>
                  <a:cubicBezTo>
                    <a:pt x="0" y="5815"/>
                    <a:pt x="39" y="5878"/>
                    <a:pt x="96" y="5878"/>
                  </a:cubicBezTo>
                  <a:cubicBezTo>
                    <a:pt x="107" y="5878"/>
                    <a:pt x="118" y="5875"/>
                    <a:pt x="129" y="5871"/>
                  </a:cubicBezTo>
                  <a:lnTo>
                    <a:pt x="1033" y="5663"/>
                  </a:lnTo>
                  <a:cubicBezTo>
                    <a:pt x="2397" y="8465"/>
                    <a:pt x="5214" y="10244"/>
                    <a:pt x="8357" y="10244"/>
                  </a:cubicBezTo>
                  <a:cubicBezTo>
                    <a:pt x="13516" y="10244"/>
                    <a:pt x="17578" y="5396"/>
                    <a:pt x="16214"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581;p52">
              <a:extLst>
                <a:ext uri="{FF2B5EF4-FFF2-40B4-BE49-F238E27FC236}">
                  <a16:creationId xmlns:a16="http://schemas.microsoft.com/office/drawing/2014/main" id="{C4DD839D-D3C5-F59E-3796-59860275FEBF}"/>
                </a:ext>
              </a:extLst>
            </p:cNvPr>
            <p:cNvSpPr/>
            <p:nvPr/>
          </p:nvSpPr>
          <p:spPr>
            <a:xfrm>
              <a:off x="3853655" y="2545700"/>
              <a:ext cx="338050" cy="256125"/>
            </a:xfrm>
            <a:custGeom>
              <a:avLst/>
              <a:gdLst/>
              <a:ahLst/>
              <a:cxnLst/>
              <a:rect l="l" t="t" r="r" b="b"/>
              <a:pathLst>
                <a:path w="13522" h="10245" extrusionOk="0">
                  <a:moveTo>
                    <a:pt x="12157" y="0"/>
                  </a:moveTo>
                  <a:lnTo>
                    <a:pt x="11564" y="1957"/>
                  </a:lnTo>
                  <a:cubicBezTo>
                    <a:pt x="11555" y="2000"/>
                    <a:pt x="11522" y="2023"/>
                    <a:pt x="11486" y="2023"/>
                  </a:cubicBezTo>
                  <a:cubicBezTo>
                    <a:pt x="11461" y="2023"/>
                    <a:pt x="11434" y="2011"/>
                    <a:pt x="11416" y="1987"/>
                  </a:cubicBezTo>
                  <a:lnTo>
                    <a:pt x="11090" y="1646"/>
                  </a:lnTo>
                  <a:cubicBezTo>
                    <a:pt x="10971" y="6034"/>
                    <a:pt x="7369" y="9577"/>
                    <a:pt x="2951" y="9577"/>
                  </a:cubicBezTo>
                  <a:cubicBezTo>
                    <a:pt x="1913" y="9577"/>
                    <a:pt x="920" y="9384"/>
                    <a:pt x="1" y="9014"/>
                  </a:cubicBezTo>
                  <a:lnTo>
                    <a:pt x="1" y="9014"/>
                  </a:lnTo>
                  <a:cubicBezTo>
                    <a:pt x="1261" y="9799"/>
                    <a:pt x="2743" y="10244"/>
                    <a:pt x="4300" y="10244"/>
                  </a:cubicBezTo>
                  <a:cubicBezTo>
                    <a:pt x="9459" y="10244"/>
                    <a:pt x="13521" y="5396"/>
                    <a:pt x="12157" y="0"/>
                  </a:cubicBezTo>
                  <a:close/>
                </a:path>
              </a:pathLst>
            </a:custGeom>
            <a:solidFill>
              <a:srgbClr val="005374">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582;p52">
              <a:extLst>
                <a:ext uri="{FF2B5EF4-FFF2-40B4-BE49-F238E27FC236}">
                  <a16:creationId xmlns:a16="http://schemas.microsoft.com/office/drawing/2014/main" id="{4594BDBE-0016-EF1C-A2AD-50A751F25BF6}"/>
                </a:ext>
              </a:extLst>
            </p:cNvPr>
            <p:cNvSpPr/>
            <p:nvPr/>
          </p:nvSpPr>
          <p:spPr>
            <a:xfrm>
              <a:off x="4034905" y="2408925"/>
              <a:ext cx="134900" cy="187375"/>
            </a:xfrm>
            <a:custGeom>
              <a:avLst/>
              <a:gdLst/>
              <a:ahLst/>
              <a:cxnLst/>
              <a:rect l="l" t="t" r="r" b="b"/>
              <a:pathLst>
                <a:path w="5396" h="7495" extrusionOk="0">
                  <a:moveTo>
                    <a:pt x="0" y="1"/>
                  </a:moveTo>
                  <a:lnTo>
                    <a:pt x="0" y="1"/>
                  </a:lnTo>
                  <a:cubicBezTo>
                    <a:pt x="2298" y="1439"/>
                    <a:pt x="3869" y="4004"/>
                    <a:pt x="3869" y="7146"/>
                  </a:cubicBezTo>
                  <a:lnTo>
                    <a:pt x="4166" y="7458"/>
                  </a:lnTo>
                  <a:cubicBezTo>
                    <a:pt x="4184" y="7482"/>
                    <a:pt x="4211" y="7494"/>
                    <a:pt x="4236" y="7494"/>
                  </a:cubicBezTo>
                  <a:cubicBezTo>
                    <a:pt x="4272" y="7494"/>
                    <a:pt x="4305" y="7471"/>
                    <a:pt x="4314" y="7428"/>
                  </a:cubicBezTo>
                  <a:lnTo>
                    <a:pt x="5382" y="3944"/>
                  </a:lnTo>
                  <a:cubicBezTo>
                    <a:pt x="5395" y="3877"/>
                    <a:pt x="5347" y="3809"/>
                    <a:pt x="5282" y="3809"/>
                  </a:cubicBezTo>
                  <a:cubicBezTo>
                    <a:pt x="5276" y="3809"/>
                    <a:pt x="5269" y="3810"/>
                    <a:pt x="5263" y="3811"/>
                  </a:cubicBezTo>
                  <a:lnTo>
                    <a:pt x="4359" y="4033"/>
                  </a:lnTo>
                  <a:cubicBezTo>
                    <a:pt x="3454" y="2150"/>
                    <a:pt x="1883" y="742"/>
                    <a:pt x="0" y="1"/>
                  </a:cubicBezTo>
                  <a:close/>
                </a:path>
              </a:pathLst>
            </a:custGeom>
            <a:solidFill>
              <a:srgbClr val="389CCB">
                <a:alpha val="317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583;p52">
              <a:extLst>
                <a:ext uri="{FF2B5EF4-FFF2-40B4-BE49-F238E27FC236}">
                  <a16:creationId xmlns:a16="http://schemas.microsoft.com/office/drawing/2014/main" id="{E861F517-11C1-CAF6-0D55-073A7A208E61}"/>
                </a:ext>
              </a:extLst>
            </p:cNvPr>
            <p:cNvSpPr/>
            <p:nvPr/>
          </p:nvSpPr>
          <p:spPr>
            <a:xfrm>
              <a:off x="3847355" y="2499725"/>
              <a:ext cx="196825" cy="174875"/>
            </a:xfrm>
            <a:custGeom>
              <a:avLst/>
              <a:gdLst/>
              <a:ahLst/>
              <a:cxnLst/>
              <a:rect l="l" t="t" r="r" b="b"/>
              <a:pathLst>
                <a:path w="7873" h="6995" extrusionOk="0">
                  <a:moveTo>
                    <a:pt x="1844" y="1"/>
                  </a:moveTo>
                  <a:cubicBezTo>
                    <a:pt x="1416" y="1"/>
                    <a:pt x="1072" y="86"/>
                    <a:pt x="875" y="283"/>
                  </a:cubicBezTo>
                  <a:cubicBezTo>
                    <a:pt x="1" y="1142"/>
                    <a:pt x="1335" y="4923"/>
                    <a:pt x="2506" y="6094"/>
                  </a:cubicBezTo>
                  <a:cubicBezTo>
                    <a:pt x="3107" y="6695"/>
                    <a:pt x="3886" y="6994"/>
                    <a:pt x="4659" y="6994"/>
                  </a:cubicBezTo>
                  <a:cubicBezTo>
                    <a:pt x="5277" y="6994"/>
                    <a:pt x="5891" y="6802"/>
                    <a:pt x="6405" y="6420"/>
                  </a:cubicBezTo>
                  <a:lnTo>
                    <a:pt x="7013" y="5812"/>
                  </a:lnTo>
                  <a:cubicBezTo>
                    <a:pt x="7873" y="4656"/>
                    <a:pt x="7769" y="2996"/>
                    <a:pt x="6687" y="1913"/>
                  </a:cubicBezTo>
                  <a:cubicBezTo>
                    <a:pt x="5779" y="1006"/>
                    <a:pt x="3315" y="1"/>
                    <a:pt x="18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584;p52">
              <a:extLst>
                <a:ext uri="{FF2B5EF4-FFF2-40B4-BE49-F238E27FC236}">
                  <a16:creationId xmlns:a16="http://schemas.microsoft.com/office/drawing/2014/main" id="{AEF67E44-C945-30B7-6477-08224342BC6F}"/>
                </a:ext>
              </a:extLst>
            </p:cNvPr>
            <p:cNvSpPr/>
            <p:nvPr/>
          </p:nvSpPr>
          <p:spPr>
            <a:xfrm>
              <a:off x="3914430" y="2635750"/>
              <a:ext cx="93075" cy="38775"/>
            </a:xfrm>
            <a:custGeom>
              <a:avLst/>
              <a:gdLst/>
              <a:ahLst/>
              <a:cxnLst/>
              <a:rect l="l" t="t" r="r" b="b"/>
              <a:pathLst>
                <a:path w="3723" h="1551" extrusionOk="0">
                  <a:moveTo>
                    <a:pt x="2744" y="1"/>
                  </a:moveTo>
                  <a:cubicBezTo>
                    <a:pt x="2176" y="592"/>
                    <a:pt x="1408" y="884"/>
                    <a:pt x="640" y="884"/>
                  </a:cubicBezTo>
                  <a:cubicBezTo>
                    <a:pt x="425" y="884"/>
                    <a:pt x="211" y="861"/>
                    <a:pt x="1" y="816"/>
                  </a:cubicBezTo>
                  <a:lnTo>
                    <a:pt x="1" y="816"/>
                  </a:lnTo>
                  <a:cubicBezTo>
                    <a:pt x="569" y="1305"/>
                    <a:pt x="1275" y="1551"/>
                    <a:pt x="1977" y="1551"/>
                  </a:cubicBezTo>
                  <a:cubicBezTo>
                    <a:pt x="2595" y="1551"/>
                    <a:pt x="3209" y="1361"/>
                    <a:pt x="3722" y="979"/>
                  </a:cubicBezTo>
                  <a:lnTo>
                    <a:pt x="3455" y="371"/>
                  </a:lnTo>
                  <a:lnTo>
                    <a:pt x="274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585;p52">
              <a:extLst>
                <a:ext uri="{FF2B5EF4-FFF2-40B4-BE49-F238E27FC236}">
                  <a16:creationId xmlns:a16="http://schemas.microsoft.com/office/drawing/2014/main" id="{BD48ED3E-4BD8-EF2D-F920-4AAD5D237D87}"/>
                </a:ext>
              </a:extLst>
            </p:cNvPr>
            <p:cNvSpPr/>
            <p:nvPr/>
          </p:nvSpPr>
          <p:spPr>
            <a:xfrm>
              <a:off x="3961505" y="2516050"/>
              <a:ext cx="82675" cy="129000"/>
            </a:xfrm>
            <a:custGeom>
              <a:avLst/>
              <a:gdLst/>
              <a:ahLst/>
              <a:cxnLst/>
              <a:rect l="l" t="t" r="r" b="b"/>
              <a:pathLst>
                <a:path w="3307" h="5160" extrusionOk="0">
                  <a:moveTo>
                    <a:pt x="1" y="0"/>
                  </a:moveTo>
                  <a:cubicBezTo>
                    <a:pt x="312" y="193"/>
                    <a:pt x="594" y="400"/>
                    <a:pt x="786" y="593"/>
                  </a:cubicBezTo>
                  <a:cubicBezTo>
                    <a:pt x="1291" y="1097"/>
                    <a:pt x="1587" y="1750"/>
                    <a:pt x="1661" y="2417"/>
                  </a:cubicBezTo>
                  <a:cubicBezTo>
                    <a:pt x="1809" y="2476"/>
                    <a:pt x="1691" y="4611"/>
                    <a:pt x="1691" y="4611"/>
                  </a:cubicBezTo>
                  <a:lnTo>
                    <a:pt x="2447" y="5159"/>
                  </a:lnTo>
                  <a:cubicBezTo>
                    <a:pt x="3307" y="4003"/>
                    <a:pt x="3203" y="2343"/>
                    <a:pt x="2121" y="1260"/>
                  </a:cubicBezTo>
                  <a:cubicBezTo>
                    <a:pt x="1691" y="816"/>
                    <a:pt x="875" y="356"/>
                    <a:pt x="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586;p52">
              <a:extLst>
                <a:ext uri="{FF2B5EF4-FFF2-40B4-BE49-F238E27FC236}">
                  <a16:creationId xmlns:a16="http://schemas.microsoft.com/office/drawing/2014/main" id="{94C70246-EE5F-0F2C-4998-A78469CF418B}"/>
                </a:ext>
              </a:extLst>
            </p:cNvPr>
            <p:cNvSpPr/>
            <p:nvPr/>
          </p:nvSpPr>
          <p:spPr>
            <a:xfrm>
              <a:off x="3894055" y="2532725"/>
              <a:ext cx="166800" cy="164675"/>
            </a:xfrm>
            <a:custGeom>
              <a:avLst/>
              <a:gdLst/>
              <a:ahLst/>
              <a:cxnLst/>
              <a:rect l="l" t="t" r="r" b="b"/>
              <a:pathLst>
                <a:path w="6672" h="6587" extrusionOk="0">
                  <a:moveTo>
                    <a:pt x="477" y="0"/>
                  </a:moveTo>
                  <a:cubicBezTo>
                    <a:pt x="368" y="0"/>
                    <a:pt x="260" y="45"/>
                    <a:pt x="179" y="134"/>
                  </a:cubicBezTo>
                  <a:cubicBezTo>
                    <a:pt x="1" y="297"/>
                    <a:pt x="1" y="564"/>
                    <a:pt x="179" y="742"/>
                  </a:cubicBezTo>
                  <a:lnTo>
                    <a:pt x="1098" y="1661"/>
                  </a:lnTo>
                  <a:lnTo>
                    <a:pt x="816" y="1661"/>
                  </a:lnTo>
                  <a:cubicBezTo>
                    <a:pt x="579" y="1661"/>
                    <a:pt x="386" y="1853"/>
                    <a:pt x="386" y="2091"/>
                  </a:cubicBezTo>
                  <a:cubicBezTo>
                    <a:pt x="386" y="2328"/>
                    <a:pt x="579" y="2521"/>
                    <a:pt x="816" y="2521"/>
                  </a:cubicBezTo>
                  <a:lnTo>
                    <a:pt x="1958" y="2521"/>
                  </a:lnTo>
                  <a:lnTo>
                    <a:pt x="2536" y="3099"/>
                  </a:lnTo>
                  <a:lnTo>
                    <a:pt x="1780" y="3099"/>
                  </a:lnTo>
                  <a:cubicBezTo>
                    <a:pt x="1542" y="3099"/>
                    <a:pt x="1350" y="3291"/>
                    <a:pt x="1350" y="3529"/>
                  </a:cubicBezTo>
                  <a:cubicBezTo>
                    <a:pt x="1350" y="3766"/>
                    <a:pt x="1542" y="3959"/>
                    <a:pt x="1780" y="3959"/>
                  </a:cubicBezTo>
                  <a:lnTo>
                    <a:pt x="3396" y="3959"/>
                  </a:lnTo>
                  <a:lnTo>
                    <a:pt x="5901" y="6464"/>
                  </a:lnTo>
                  <a:cubicBezTo>
                    <a:pt x="5982" y="6545"/>
                    <a:pt x="6094" y="6586"/>
                    <a:pt x="6205" y="6586"/>
                  </a:cubicBezTo>
                  <a:cubicBezTo>
                    <a:pt x="6316" y="6586"/>
                    <a:pt x="6427" y="6545"/>
                    <a:pt x="6509" y="6464"/>
                  </a:cubicBezTo>
                  <a:cubicBezTo>
                    <a:pt x="6672" y="6286"/>
                    <a:pt x="6672" y="6019"/>
                    <a:pt x="6509" y="5856"/>
                  </a:cubicBezTo>
                  <a:lnTo>
                    <a:pt x="4611" y="3959"/>
                  </a:lnTo>
                  <a:lnTo>
                    <a:pt x="4611" y="2135"/>
                  </a:lnTo>
                  <a:cubicBezTo>
                    <a:pt x="4611" y="1898"/>
                    <a:pt x="4418" y="1705"/>
                    <a:pt x="4181" y="1705"/>
                  </a:cubicBezTo>
                  <a:cubicBezTo>
                    <a:pt x="3944" y="1705"/>
                    <a:pt x="3751" y="1898"/>
                    <a:pt x="3751" y="2135"/>
                  </a:cubicBezTo>
                  <a:lnTo>
                    <a:pt x="3751" y="3099"/>
                  </a:lnTo>
                  <a:lnTo>
                    <a:pt x="3114" y="2461"/>
                  </a:lnTo>
                  <a:lnTo>
                    <a:pt x="3114" y="1260"/>
                  </a:lnTo>
                  <a:cubicBezTo>
                    <a:pt x="3114" y="1023"/>
                    <a:pt x="2921" y="831"/>
                    <a:pt x="2684" y="831"/>
                  </a:cubicBezTo>
                  <a:cubicBezTo>
                    <a:pt x="2447" y="831"/>
                    <a:pt x="2254" y="1023"/>
                    <a:pt x="2254" y="1260"/>
                  </a:cubicBezTo>
                  <a:lnTo>
                    <a:pt x="2254" y="1601"/>
                  </a:lnTo>
                  <a:lnTo>
                    <a:pt x="786" y="134"/>
                  </a:lnTo>
                  <a:cubicBezTo>
                    <a:pt x="697" y="45"/>
                    <a:pt x="586" y="0"/>
                    <a:pt x="477" y="0"/>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1" name="Google Shape;1588;p52">
            <a:extLst>
              <a:ext uri="{FF2B5EF4-FFF2-40B4-BE49-F238E27FC236}">
                <a16:creationId xmlns:a16="http://schemas.microsoft.com/office/drawing/2014/main" id="{88CCC32E-AB96-AF40-DC38-95E79122FE34}"/>
              </a:ext>
            </a:extLst>
          </p:cNvPr>
          <p:cNvSpPr/>
          <p:nvPr/>
        </p:nvSpPr>
        <p:spPr>
          <a:xfrm rot="10800000" flipH="1">
            <a:off x="708124" y="2317089"/>
            <a:ext cx="1615088" cy="109881"/>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83" name="Picture 1082">
            <a:extLst>
              <a:ext uri="{FF2B5EF4-FFF2-40B4-BE49-F238E27FC236}">
                <a16:creationId xmlns:a16="http://schemas.microsoft.com/office/drawing/2014/main" id="{9274318A-BD44-2AB6-48B6-2B8BBE973BB1}"/>
              </a:ext>
            </a:extLst>
          </p:cNvPr>
          <p:cNvPicPr>
            <a:picLocks noChangeAspect="1"/>
          </p:cNvPicPr>
          <p:nvPr/>
        </p:nvPicPr>
        <p:blipFill>
          <a:blip r:embed="rId3"/>
          <a:stretch>
            <a:fillRect/>
          </a:stretch>
        </p:blipFill>
        <p:spPr>
          <a:xfrm>
            <a:off x="708124" y="811217"/>
            <a:ext cx="7708900" cy="939800"/>
          </a:xfrm>
          <a:prstGeom prst="rect">
            <a:avLst/>
          </a:prstGeom>
        </p:spPr>
      </p:pic>
      <p:grpSp>
        <p:nvGrpSpPr>
          <p:cNvPr id="2" name="Google Shape;816;p39">
            <a:extLst>
              <a:ext uri="{FF2B5EF4-FFF2-40B4-BE49-F238E27FC236}">
                <a16:creationId xmlns:a16="http://schemas.microsoft.com/office/drawing/2014/main" id="{E8C871C0-C2E7-1D13-3A18-B9C28E5671FF}"/>
              </a:ext>
            </a:extLst>
          </p:cNvPr>
          <p:cNvGrpSpPr/>
          <p:nvPr/>
        </p:nvGrpSpPr>
        <p:grpSpPr>
          <a:xfrm>
            <a:off x="8153400" y="3270350"/>
            <a:ext cx="1004564" cy="1873150"/>
            <a:chOff x="7296207" y="1345131"/>
            <a:chExt cx="1653445" cy="3798378"/>
          </a:xfrm>
        </p:grpSpPr>
        <p:sp>
          <p:nvSpPr>
            <p:cNvPr id="3" name="Google Shape;817;p39">
              <a:extLst>
                <a:ext uri="{FF2B5EF4-FFF2-40B4-BE49-F238E27FC236}">
                  <a16:creationId xmlns:a16="http://schemas.microsoft.com/office/drawing/2014/main" id="{3A6DE793-0FEE-4005-E75A-4098F4603D26}"/>
                </a:ext>
              </a:extLst>
            </p:cNvPr>
            <p:cNvSpPr/>
            <p:nvPr/>
          </p:nvSpPr>
          <p:spPr>
            <a:xfrm>
              <a:off x="7428004" y="1345139"/>
              <a:ext cx="518845" cy="553824"/>
            </a:xfrm>
            <a:custGeom>
              <a:avLst/>
              <a:gdLst/>
              <a:ahLst/>
              <a:cxnLst/>
              <a:rect l="l" t="t" r="r" b="b"/>
              <a:pathLst>
                <a:path w="8791" h="9283" extrusionOk="0">
                  <a:moveTo>
                    <a:pt x="350" y="1"/>
                  </a:moveTo>
                  <a:lnTo>
                    <a:pt x="0" y="318"/>
                  </a:lnTo>
                  <a:lnTo>
                    <a:pt x="8120" y="9283"/>
                  </a:lnTo>
                  <a:lnTo>
                    <a:pt x="8790" y="8676"/>
                  </a:lnTo>
                  <a:lnTo>
                    <a:pt x="7894" y="5722"/>
                  </a:lnTo>
                  <a:lnTo>
                    <a:pt x="1922" y="1192"/>
                  </a:lnTo>
                  <a:lnTo>
                    <a:pt x="350"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18;p39">
              <a:extLst>
                <a:ext uri="{FF2B5EF4-FFF2-40B4-BE49-F238E27FC236}">
                  <a16:creationId xmlns:a16="http://schemas.microsoft.com/office/drawing/2014/main" id="{2D56EE05-AE00-7F47-C88F-A5C50DDF2A1A}"/>
                </a:ext>
              </a:extLst>
            </p:cNvPr>
            <p:cNvSpPr/>
            <p:nvPr/>
          </p:nvSpPr>
          <p:spPr>
            <a:xfrm>
              <a:off x="7707946" y="1890192"/>
              <a:ext cx="245287" cy="703570"/>
            </a:xfrm>
            <a:custGeom>
              <a:avLst/>
              <a:gdLst/>
              <a:ahLst/>
              <a:cxnLst/>
              <a:rect l="l" t="t" r="r" b="b"/>
              <a:pathLst>
                <a:path w="4156" h="11793" extrusionOk="0">
                  <a:moveTo>
                    <a:pt x="3294" y="1"/>
                  </a:moveTo>
                  <a:lnTo>
                    <a:pt x="1185" y="2253"/>
                  </a:lnTo>
                  <a:lnTo>
                    <a:pt x="248" y="9689"/>
                  </a:lnTo>
                  <a:lnTo>
                    <a:pt x="0" y="11646"/>
                  </a:lnTo>
                  <a:lnTo>
                    <a:pt x="451" y="11792"/>
                  </a:lnTo>
                  <a:lnTo>
                    <a:pt x="4155" y="277"/>
                  </a:lnTo>
                  <a:lnTo>
                    <a:pt x="3294"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19;p39">
              <a:extLst>
                <a:ext uri="{FF2B5EF4-FFF2-40B4-BE49-F238E27FC236}">
                  <a16:creationId xmlns:a16="http://schemas.microsoft.com/office/drawing/2014/main" id="{42D01197-9609-CC42-96D1-5A60B7DBDE2E}"/>
                </a:ext>
              </a:extLst>
            </p:cNvPr>
            <p:cNvSpPr/>
            <p:nvPr/>
          </p:nvSpPr>
          <p:spPr>
            <a:xfrm>
              <a:off x="7427987" y="1345131"/>
              <a:ext cx="118389" cy="109214"/>
            </a:xfrm>
            <a:custGeom>
              <a:avLst/>
              <a:gdLst/>
              <a:ahLst/>
              <a:cxnLst/>
              <a:rect l="l" t="t" r="r" b="b"/>
              <a:pathLst>
                <a:path w="1923" h="1755" extrusionOk="0">
                  <a:moveTo>
                    <a:pt x="350" y="1"/>
                  </a:moveTo>
                  <a:lnTo>
                    <a:pt x="0" y="318"/>
                  </a:lnTo>
                  <a:lnTo>
                    <a:pt x="1303" y="1754"/>
                  </a:lnTo>
                  <a:lnTo>
                    <a:pt x="1922" y="1192"/>
                  </a:lnTo>
                  <a:lnTo>
                    <a:pt x="350"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20;p39">
              <a:extLst>
                <a:ext uri="{FF2B5EF4-FFF2-40B4-BE49-F238E27FC236}">
                  <a16:creationId xmlns:a16="http://schemas.microsoft.com/office/drawing/2014/main" id="{4266554E-9410-03BD-46D1-10666907DE4F}"/>
                </a:ext>
              </a:extLst>
            </p:cNvPr>
            <p:cNvSpPr/>
            <p:nvPr/>
          </p:nvSpPr>
          <p:spPr>
            <a:xfrm>
              <a:off x="7707946" y="2468237"/>
              <a:ext cx="61735" cy="125525"/>
            </a:xfrm>
            <a:custGeom>
              <a:avLst/>
              <a:gdLst/>
              <a:ahLst/>
              <a:cxnLst/>
              <a:rect l="l" t="t" r="r" b="b"/>
              <a:pathLst>
                <a:path w="1046" h="2104" extrusionOk="0">
                  <a:moveTo>
                    <a:pt x="248" y="0"/>
                  </a:moveTo>
                  <a:lnTo>
                    <a:pt x="0" y="1957"/>
                  </a:lnTo>
                  <a:lnTo>
                    <a:pt x="451" y="2103"/>
                  </a:lnTo>
                  <a:lnTo>
                    <a:pt x="1045" y="258"/>
                  </a:lnTo>
                  <a:lnTo>
                    <a:pt x="248"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21;p39">
              <a:extLst>
                <a:ext uri="{FF2B5EF4-FFF2-40B4-BE49-F238E27FC236}">
                  <a16:creationId xmlns:a16="http://schemas.microsoft.com/office/drawing/2014/main" id="{5407ADB4-C4F1-8202-0BEB-AC779A5C50F1}"/>
                </a:ext>
              </a:extLst>
            </p:cNvPr>
            <p:cNvSpPr/>
            <p:nvPr/>
          </p:nvSpPr>
          <p:spPr>
            <a:xfrm>
              <a:off x="7390702"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22;p39">
              <a:extLst>
                <a:ext uri="{FF2B5EF4-FFF2-40B4-BE49-F238E27FC236}">
                  <a16:creationId xmlns:a16="http://schemas.microsoft.com/office/drawing/2014/main" id="{33BE1909-104E-3B27-004E-841481113FAD}"/>
                </a:ext>
              </a:extLst>
            </p:cNvPr>
            <p:cNvSpPr/>
            <p:nvPr/>
          </p:nvSpPr>
          <p:spPr>
            <a:xfrm>
              <a:off x="7382970" y="4656027"/>
              <a:ext cx="457523" cy="2506"/>
            </a:xfrm>
            <a:custGeom>
              <a:avLst/>
              <a:gdLst/>
              <a:ahLst/>
              <a:cxnLst/>
              <a:rect l="l" t="t" r="r" b="b"/>
              <a:pathLst>
                <a:path w="7752" h="42" extrusionOk="0">
                  <a:moveTo>
                    <a:pt x="1" y="0"/>
                  </a:moveTo>
                  <a:lnTo>
                    <a:pt x="1" y="41"/>
                  </a:lnTo>
                  <a:lnTo>
                    <a:pt x="7752" y="41"/>
                  </a:lnTo>
                  <a:lnTo>
                    <a:pt x="775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23;p39">
              <a:extLst>
                <a:ext uri="{FF2B5EF4-FFF2-40B4-BE49-F238E27FC236}">
                  <a16:creationId xmlns:a16="http://schemas.microsoft.com/office/drawing/2014/main" id="{143DFB42-A297-9DA3-7856-EE57FB9F2E77}"/>
                </a:ext>
              </a:extLst>
            </p:cNvPr>
            <p:cNvSpPr/>
            <p:nvPr/>
          </p:nvSpPr>
          <p:spPr>
            <a:xfrm>
              <a:off x="7960265" y="1555142"/>
              <a:ext cx="70765" cy="55364"/>
            </a:xfrm>
            <a:custGeom>
              <a:avLst/>
              <a:gdLst/>
              <a:ahLst/>
              <a:cxnLst/>
              <a:rect l="l" t="t" r="r" b="b"/>
              <a:pathLst>
                <a:path w="1199" h="928" extrusionOk="0">
                  <a:moveTo>
                    <a:pt x="598" y="0"/>
                  </a:moveTo>
                  <a:cubicBezTo>
                    <a:pt x="1" y="0"/>
                    <a:pt x="1" y="928"/>
                    <a:pt x="598" y="928"/>
                  </a:cubicBezTo>
                  <a:cubicBezTo>
                    <a:pt x="1195" y="928"/>
                    <a:pt x="1198" y="0"/>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24;p39">
              <a:extLst>
                <a:ext uri="{FF2B5EF4-FFF2-40B4-BE49-F238E27FC236}">
                  <a16:creationId xmlns:a16="http://schemas.microsoft.com/office/drawing/2014/main" id="{35B0F78B-32AF-12A6-BDE9-78800C2A5755}"/>
                </a:ext>
              </a:extLst>
            </p:cNvPr>
            <p:cNvSpPr/>
            <p:nvPr/>
          </p:nvSpPr>
          <p:spPr>
            <a:xfrm>
              <a:off x="8036227" y="1596247"/>
              <a:ext cx="113082" cy="88774"/>
            </a:xfrm>
            <a:custGeom>
              <a:avLst/>
              <a:gdLst/>
              <a:ahLst/>
              <a:cxnLst/>
              <a:rect l="l" t="t" r="r" b="b"/>
              <a:pathLst>
                <a:path w="1916" h="1488" extrusionOk="0">
                  <a:moveTo>
                    <a:pt x="956" y="1"/>
                  </a:moveTo>
                  <a:cubicBezTo>
                    <a:pt x="0" y="1"/>
                    <a:pt x="0" y="1487"/>
                    <a:pt x="956" y="1487"/>
                  </a:cubicBezTo>
                  <a:cubicBezTo>
                    <a:pt x="1913" y="1487"/>
                    <a:pt x="1916" y="1"/>
                    <a:pt x="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25;p39">
              <a:extLst>
                <a:ext uri="{FF2B5EF4-FFF2-40B4-BE49-F238E27FC236}">
                  <a16:creationId xmlns:a16="http://schemas.microsoft.com/office/drawing/2014/main" id="{FF45A426-AEB3-725F-1874-1FCB6C0F9232}"/>
                </a:ext>
              </a:extLst>
            </p:cNvPr>
            <p:cNvSpPr/>
            <p:nvPr/>
          </p:nvSpPr>
          <p:spPr>
            <a:xfrm>
              <a:off x="7841808" y="1859885"/>
              <a:ext cx="182667" cy="2444270"/>
            </a:xfrm>
            <a:custGeom>
              <a:avLst/>
              <a:gdLst/>
              <a:ahLst/>
              <a:cxnLst/>
              <a:rect l="l" t="t" r="r" b="b"/>
              <a:pathLst>
                <a:path w="3095" h="40970" extrusionOk="0">
                  <a:moveTo>
                    <a:pt x="1118" y="0"/>
                  </a:moveTo>
                  <a:lnTo>
                    <a:pt x="0" y="40969"/>
                  </a:lnTo>
                  <a:lnTo>
                    <a:pt x="3094" y="40969"/>
                  </a:lnTo>
                  <a:lnTo>
                    <a:pt x="1979" y="0"/>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26;p39">
              <a:extLst>
                <a:ext uri="{FF2B5EF4-FFF2-40B4-BE49-F238E27FC236}">
                  <a16:creationId xmlns:a16="http://schemas.microsoft.com/office/drawing/2014/main" id="{53FD8E7F-8F94-2621-2127-A34467879E6F}"/>
                </a:ext>
              </a:extLst>
            </p:cNvPr>
            <p:cNvSpPr/>
            <p:nvPr/>
          </p:nvSpPr>
          <p:spPr>
            <a:xfrm>
              <a:off x="7936834" y="1710556"/>
              <a:ext cx="703873" cy="246575"/>
            </a:xfrm>
            <a:custGeom>
              <a:avLst/>
              <a:gdLst/>
              <a:ahLst/>
              <a:cxnLst/>
              <a:rect l="l" t="t" r="r" b="b"/>
              <a:pathLst>
                <a:path w="11926" h="4133" extrusionOk="0">
                  <a:moveTo>
                    <a:pt x="11824" y="0"/>
                  </a:moveTo>
                  <a:lnTo>
                    <a:pt x="1" y="2551"/>
                  </a:lnTo>
                  <a:lnTo>
                    <a:pt x="191" y="3434"/>
                  </a:lnTo>
                  <a:lnTo>
                    <a:pt x="3200" y="4133"/>
                  </a:lnTo>
                  <a:lnTo>
                    <a:pt x="10106" y="1226"/>
                  </a:lnTo>
                  <a:lnTo>
                    <a:pt x="11926" y="464"/>
                  </a:lnTo>
                  <a:lnTo>
                    <a:pt x="11824"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27;p39">
              <a:extLst>
                <a:ext uri="{FF2B5EF4-FFF2-40B4-BE49-F238E27FC236}">
                  <a16:creationId xmlns:a16="http://schemas.microsoft.com/office/drawing/2014/main" id="{3F0FEEAB-4CFF-565C-7443-4DE8FD2DD135}"/>
                </a:ext>
              </a:extLst>
            </p:cNvPr>
            <p:cNvSpPr/>
            <p:nvPr/>
          </p:nvSpPr>
          <p:spPr>
            <a:xfrm>
              <a:off x="8522923" y="1710556"/>
              <a:ext cx="117804" cy="73203"/>
            </a:xfrm>
            <a:custGeom>
              <a:avLst/>
              <a:gdLst/>
              <a:ahLst/>
              <a:cxnLst/>
              <a:rect l="l" t="t" r="r" b="b"/>
              <a:pathLst>
                <a:path w="1996" h="1227" extrusionOk="0">
                  <a:moveTo>
                    <a:pt x="1894" y="0"/>
                  </a:moveTo>
                  <a:lnTo>
                    <a:pt x="1" y="410"/>
                  </a:lnTo>
                  <a:lnTo>
                    <a:pt x="176" y="1226"/>
                  </a:lnTo>
                  <a:lnTo>
                    <a:pt x="1996" y="464"/>
                  </a:lnTo>
                  <a:lnTo>
                    <a:pt x="1894"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8;p39">
              <a:extLst>
                <a:ext uri="{FF2B5EF4-FFF2-40B4-BE49-F238E27FC236}">
                  <a16:creationId xmlns:a16="http://schemas.microsoft.com/office/drawing/2014/main" id="{65F25E95-9421-845D-327E-99E7699453AA}"/>
                </a:ext>
              </a:extLst>
            </p:cNvPr>
            <p:cNvSpPr/>
            <p:nvPr/>
          </p:nvSpPr>
          <p:spPr>
            <a:xfrm>
              <a:off x="7881884" y="1842882"/>
              <a:ext cx="100924" cy="93189"/>
            </a:xfrm>
            <a:custGeom>
              <a:avLst/>
              <a:gdLst/>
              <a:ahLst/>
              <a:cxnLst/>
              <a:rect l="l" t="t" r="r" b="b"/>
              <a:pathLst>
                <a:path w="1710" h="1562" extrusionOk="0">
                  <a:moveTo>
                    <a:pt x="860" y="0"/>
                  </a:moveTo>
                  <a:cubicBezTo>
                    <a:pt x="805" y="0"/>
                    <a:pt x="749" y="6"/>
                    <a:pt x="693" y="19"/>
                  </a:cubicBezTo>
                  <a:cubicBezTo>
                    <a:pt x="271" y="107"/>
                    <a:pt x="1" y="524"/>
                    <a:pt x="93" y="946"/>
                  </a:cubicBezTo>
                  <a:cubicBezTo>
                    <a:pt x="173" y="1312"/>
                    <a:pt x="496" y="1562"/>
                    <a:pt x="854" y="1562"/>
                  </a:cubicBezTo>
                  <a:cubicBezTo>
                    <a:pt x="909" y="1562"/>
                    <a:pt x="965" y="1556"/>
                    <a:pt x="1021" y="1543"/>
                  </a:cubicBezTo>
                  <a:cubicBezTo>
                    <a:pt x="1443" y="1454"/>
                    <a:pt x="1710" y="1038"/>
                    <a:pt x="1621" y="616"/>
                  </a:cubicBezTo>
                  <a:cubicBezTo>
                    <a:pt x="1541" y="250"/>
                    <a:pt x="1218" y="0"/>
                    <a:pt x="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9;p39">
              <a:extLst>
                <a:ext uri="{FF2B5EF4-FFF2-40B4-BE49-F238E27FC236}">
                  <a16:creationId xmlns:a16="http://schemas.microsoft.com/office/drawing/2014/main" id="{2DF296B6-B1AC-44D8-44A6-2C5483F595F3}"/>
                </a:ext>
              </a:extLst>
            </p:cNvPr>
            <p:cNvSpPr/>
            <p:nvPr/>
          </p:nvSpPr>
          <p:spPr>
            <a:xfrm>
              <a:off x="8370351" y="2456663"/>
              <a:ext cx="135392" cy="1847491"/>
            </a:xfrm>
            <a:custGeom>
              <a:avLst/>
              <a:gdLst/>
              <a:ahLst/>
              <a:cxnLst/>
              <a:rect l="l" t="t" r="r" b="b"/>
              <a:pathLst>
                <a:path w="2294" h="30967" extrusionOk="0">
                  <a:moveTo>
                    <a:pt x="829" y="1"/>
                  </a:moveTo>
                  <a:lnTo>
                    <a:pt x="0" y="30966"/>
                  </a:lnTo>
                  <a:lnTo>
                    <a:pt x="2294" y="30966"/>
                  </a:lnTo>
                  <a:lnTo>
                    <a:pt x="1464"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30;p39">
              <a:extLst>
                <a:ext uri="{FF2B5EF4-FFF2-40B4-BE49-F238E27FC236}">
                  <a16:creationId xmlns:a16="http://schemas.microsoft.com/office/drawing/2014/main" id="{1D0C2396-4D3F-6A12-1651-4EAB0D963D87}"/>
                </a:ext>
              </a:extLst>
            </p:cNvPr>
            <p:cNvSpPr/>
            <p:nvPr/>
          </p:nvSpPr>
          <p:spPr>
            <a:xfrm>
              <a:off x="8422645" y="1962977"/>
              <a:ext cx="201022" cy="515940"/>
            </a:xfrm>
            <a:custGeom>
              <a:avLst/>
              <a:gdLst/>
              <a:ahLst/>
              <a:cxnLst/>
              <a:rect l="l" t="t" r="r" b="b"/>
              <a:pathLst>
                <a:path w="3406" h="8648" extrusionOk="0">
                  <a:moveTo>
                    <a:pt x="3075" y="0"/>
                  </a:moveTo>
                  <a:lnTo>
                    <a:pt x="0" y="8418"/>
                  </a:lnTo>
                  <a:lnTo>
                    <a:pt x="629" y="8647"/>
                  </a:lnTo>
                  <a:lnTo>
                    <a:pt x="2256" y="7040"/>
                  </a:lnTo>
                  <a:lnTo>
                    <a:pt x="3167" y="1563"/>
                  </a:lnTo>
                  <a:lnTo>
                    <a:pt x="3406" y="121"/>
                  </a:lnTo>
                  <a:lnTo>
                    <a:pt x="307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31;p39">
              <a:extLst>
                <a:ext uri="{FF2B5EF4-FFF2-40B4-BE49-F238E27FC236}">
                  <a16:creationId xmlns:a16="http://schemas.microsoft.com/office/drawing/2014/main" id="{04D2BB34-4A76-698C-72A1-A3D3981C6E62}"/>
                </a:ext>
              </a:extLst>
            </p:cNvPr>
            <p:cNvSpPr/>
            <p:nvPr/>
          </p:nvSpPr>
          <p:spPr>
            <a:xfrm>
              <a:off x="8575040" y="1962977"/>
              <a:ext cx="48632" cy="93308"/>
            </a:xfrm>
            <a:custGeom>
              <a:avLst/>
              <a:gdLst/>
              <a:ahLst/>
              <a:cxnLst/>
              <a:rect l="l" t="t" r="r" b="b"/>
              <a:pathLst>
                <a:path w="824" h="1564" extrusionOk="0">
                  <a:moveTo>
                    <a:pt x="493" y="0"/>
                  </a:moveTo>
                  <a:lnTo>
                    <a:pt x="1" y="1351"/>
                  </a:lnTo>
                  <a:lnTo>
                    <a:pt x="585" y="1563"/>
                  </a:lnTo>
                  <a:lnTo>
                    <a:pt x="824" y="121"/>
                  </a:lnTo>
                  <a:lnTo>
                    <a:pt x="493"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32;p39">
              <a:extLst>
                <a:ext uri="{FF2B5EF4-FFF2-40B4-BE49-F238E27FC236}">
                  <a16:creationId xmlns:a16="http://schemas.microsoft.com/office/drawing/2014/main" id="{E1EE8427-F6DF-F520-7DB4-DF961578BA03}"/>
                </a:ext>
              </a:extLst>
            </p:cNvPr>
            <p:cNvSpPr/>
            <p:nvPr/>
          </p:nvSpPr>
          <p:spPr>
            <a:xfrm>
              <a:off x="7908916" y="2422717"/>
              <a:ext cx="524452" cy="167824"/>
            </a:xfrm>
            <a:custGeom>
              <a:avLst/>
              <a:gdLst/>
              <a:ahLst/>
              <a:cxnLst/>
              <a:rect l="l" t="t" r="r" b="b"/>
              <a:pathLst>
                <a:path w="8886" h="2813" extrusionOk="0">
                  <a:moveTo>
                    <a:pt x="6566" y="1"/>
                  </a:moveTo>
                  <a:lnTo>
                    <a:pt x="1366" y="1951"/>
                  </a:lnTo>
                  <a:lnTo>
                    <a:pt x="0" y="2466"/>
                  </a:lnTo>
                  <a:lnTo>
                    <a:pt x="61" y="2812"/>
                  </a:lnTo>
                  <a:lnTo>
                    <a:pt x="8885" y="1265"/>
                  </a:lnTo>
                  <a:lnTo>
                    <a:pt x="8771" y="608"/>
                  </a:lnTo>
                  <a:lnTo>
                    <a:pt x="6566"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33;p39">
              <a:extLst>
                <a:ext uri="{FF2B5EF4-FFF2-40B4-BE49-F238E27FC236}">
                  <a16:creationId xmlns:a16="http://schemas.microsoft.com/office/drawing/2014/main" id="{FFAF8834-5744-1E05-4132-DC2831C345A2}"/>
                </a:ext>
              </a:extLst>
            </p:cNvPr>
            <p:cNvSpPr/>
            <p:nvPr/>
          </p:nvSpPr>
          <p:spPr>
            <a:xfrm>
              <a:off x="7908916" y="2539113"/>
              <a:ext cx="87054" cy="51427"/>
            </a:xfrm>
            <a:custGeom>
              <a:avLst/>
              <a:gdLst/>
              <a:ahLst/>
              <a:cxnLst/>
              <a:rect l="l" t="t" r="r" b="b"/>
              <a:pathLst>
                <a:path w="1475" h="862" extrusionOk="0">
                  <a:moveTo>
                    <a:pt x="1366" y="0"/>
                  </a:moveTo>
                  <a:lnTo>
                    <a:pt x="0" y="515"/>
                  </a:lnTo>
                  <a:lnTo>
                    <a:pt x="61" y="861"/>
                  </a:lnTo>
                  <a:lnTo>
                    <a:pt x="1474" y="613"/>
                  </a:lnTo>
                  <a:lnTo>
                    <a:pt x="1366"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34;p39">
              <a:extLst>
                <a:ext uri="{FF2B5EF4-FFF2-40B4-BE49-F238E27FC236}">
                  <a16:creationId xmlns:a16="http://schemas.microsoft.com/office/drawing/2014/main" id="{70B49A1D-81F3-4595-7022-78E6B461506F}"/>
                </a:ext>
              </a:extLst>
            </p:cNvPr>
            <p:cNvSpPr/>
            <p:nvPr/>
          </p:nvSpPr>
          <p:spPr>
            <a:xfrm>
              <a:off x="8426009" y="2472234"/>
              <a:ext cx="369937" cy="423407"/>
            </a:xfrm>
            <a:custGeom>
              <a:avLst/>
              <a:gdLst/>
              <a:ahLst/>
              <a:cxnLst/>
              <a:rect l="l" t="t" r="r" b="b"/>
              <a:pathLst>
                <a:path w="6268" h="7097" extrusionOk="0">
                  <a:moveTo>
                    <a:pt x="515" y="0"/>
                  </a:moveTo>
                  <a:lnTo>
                    <a:pt x="1" y="432"/>
                  </a:lnTo>
                  <a:lnTo>
                    <a:pt x="579" y="2643"/>
                  </a:lnTo>
                  <a:lnTo>
                    <a:pt x="4870" y="6169"/>
                  </a:lnTo>
                  <a:lnTo>
                    <a:pt x="5998" y="7097"/>
                  </a:lnTo>
                  <a:lnTo>
                    <a:pt x="6268" y="6874"/>
                  </a:lnTo>
                  <a:lnTo>
                    <a:pt x="51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35;p39">
              <a:extLst>
                <a:ext uri="{FF2B5EF4-FFF2-40B4-BE49-F238E27FC236}">
                  <a16:creationId xmlns:a16="http://schemas.microsoft.com/office/drawing/2014/main" id="{3B9D57D3-56CC-268F-D0D8-CE51B7CE9B7B}"/>
                </a:ext>
              </a:extLst>
            </p:cNvPr>
            <p:cNvSpPr/>
            <p:nvPr/>
          </p:nvSpPr>
          <p:spPr>
            <a:xfrm>
              <a:off x="8713447" y="2816532"/>
              <a:ext cx="82510" cy="79109"/>
            </a:xfrm>
            <a:custGeom>
              <a:avLst/>
              <a:gdLst/>
              <a:ahLst/>
              <a:cxnLst/>
              <a:rect l="l" t="t" r="r" b="b"/>
              <a:pathLst>
                <a:path w="1398" h="1326" extrusionOk="0">
                  <a:moveTo>
                    <a:pt x="477" y="1"/>
                  </a:moveTo>
                  <a:lnTo>
                    <a:pt x="0" y="398"/>
                  </a:lnTo>
                  <a:lnTo>
                    <a:pt x="1128" y="1326"/>
                  </a:lnTo>
                  <a:lnTo>
                    <a:pt x="1398" y="1103"/>
                  </a:lnTo>
                  <a:lnTo>
                    <a:pt x="477"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36;p39">
              <a:extLst>
                <a:ext uri="{FF2B5EF4-FFF2-40B4-BE49-F238E27FC236}">
                  <a16:creationId xmlns:a16="http://schemas.microsoft.com/office/drawing/2014/main" id="{B5695F5B-2201-47F1-FECA-EAA3794D640D}"/>
                </a:ext>
              </a:extLst>
            </p:cNvPr>
            <p:cNvSpPr/>
            <p:nvPr/>
          </p:nvSpPr>
          <p:spPr>
            <a:xfrm>
              <a:off x="8399036" y="2444015"/>
              <a:ext cx="77080" cy="69146"/>
            </a:xfrm>
            <a:custGeom>
              <a:avLst/>
              <a:gdLst/>
              <a:ahLst/>
              <a:cxnLst/>
              <a:rect l="l" t="t" r="r" b="b"/>
              <a:pathLst>
                <a:path w="1306" h="1159" extrusionOk="0">
                  <a:moveTo>
                    <a:pt x="653" y="0"/>
                  </a:moveTo>
                  <a:cubicBezTo>
                    <a:pt x="416" y="0"/>
                    <a:pt x="195" y="145"/>
                    <a:pt x="108" y="381"/>
                  </a:cubicBezTo>
                  <a:cubicBezTo>
                    <a:pt x="0" y="680"/>
                    <a:pt x="153" y="1013"/>
                    <a:pt x="454" y="1124"/>
                  </a:cubicBezTo>
                  <a:cubicBezTo>
                    <a:pt x="519" y="1148"/>
                    <a:pt x="585" y="1159"/>
                    <a:pt x="650" y="1159"/>
                  </a:cubicBezTo>
                  <a:cubicBezTo>
                    <a:pt x="886" y="1159"/>
                    <a:pt x="1110" y="1012"/>
                    <a:pt x="1194" y="778"/>
                  </a:cubicBezTo>
                  <a:cubicBezTo>
                    <a:pt x="1306" y="476"/>
                    <a:pt x="1150" y="146"/>
                    <a:pt x="851" y="35"/>
                  </a:cubicBezTo>
                  <a:cubicBezTo>
                    <a:pt x="786" y="11"/>
                    <a:pt x="719" y="0"/>
                    <a:pt x="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37;p39">
              <a:extLst>
                <a:ext uri="{FF2B5EF4-FFF2-40B4-BE49-F238E27FC236}">
                  <a16:creationId xmlns:a16="http://schemas.microsoft.com/office/drawing/2014/main" id="{1F95F125-8C99-EA4E-35CF-915CC02BCF78}"/>
                </a:ext>
              </a:extLst>
            </p:cNvPr>
            <p:cNvSpPr/>
            <p:nvPr/>
          </p:nvSpPr>
          <p:spPr>
            <a:xfrm>
              <a:off x="8072584" y="4736926"/>
              <a:ext cx="47688" cy="4773"/>
            </a:xfrm>
            <a:custGeom>
              <a:avLst/>
              <a:gdLst/>
              <a:ahLst/>
              <a:cxnLst/>
              <a:rect l="l" t="t" r="r" b="b"/>
              <a:pathLst>
                <a:path w="808" h="80" extrusionOk="0">
                  <a:moveTo>
                    <a:pt x="1" y="1"/>
                  </a:moveTo>
                  <a:lnTo>
                    <a:pt x="1" y="80"/>
                  </a:lnTo>
                  <a:lnTo>
                    <a:pt x="807" y="80"/>
                  </a:lnTo>
                  <a:lnTo>
                    <a:pt x="807"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38;p39">
              <a:extLst>
                <a:ext uri="{FF2B5EF4-FFF2-40B4-BE49-F238E27FC236}">
                  <a16:creationId xmlns:a16="http://schemas.microsoft.com/office/drawing/2014/main" id="{3ED8857B-62BC-1947-D5C6-D13A3E83E656}"/>
                </a:ext>
              </a:extLst>
            </p:cNvPr>
            <p:cNvSpPr/>
            <p:nvPr/>
          </p:nvSpPr>
          <p:spPr>
            <a:xfrm>
              <a:off x="7449724" y="4690689"/>
              <a:ext cx="1346187" cy="452819"/>
            </a:xfrm>
            <a:custGeom>
              <a:avLst/>
              <a:gdLst/>
              <a:ahLst/>
              <a:cxnLst/>
              <a:rect l="l" t="t" r="r" b="b"/>
              <a:pathLst>
                <a:path w="22809" h="7590" extrusionOk="0">
                  <a:moveTo>
                    <a:pt x="21522" y="1287"/>
                  </a:moveTo>
                  <a:lnTo>
                    <a:pt x="21522" y="6300"/>
                  </a:lnTo>
                  <a:lnTo>
                    <a:pt x="1291" y="6300"/>
                  </a:lnTo>
                  <a:lnTo>
                    <a:pt x="1291" y="1287"/>
                  </a:lnTo>
                  <a:close/>
                  <a:moveTo>
                    <a:pt x="1" y="0"/>
                  </a:moveTo>
                  <a:lnTo>
                    <a:pt x="1" y="7589"/>
                  </a:lnTo>
                  <a:lnTo>
                    <a:pt x="22809" y="7589"/>
                  </a:lnTo>
                  <a:lnTo>
                    <a:pt x="22809"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9;p39">
              <a:extLst>
                <a:ext uri="{FF2B5EF4-FFF2-40B4-BE49-F238E27FC236}">
                  <a16:creationId xmlns:a16="http://schemas.microsoft.com/office/drawing/2014/main" id="{DECDE6F8-B5A4-1B2C-09A0-20DFF40C1788}"/>
                </a:ext>
              </a:extLst>
            </p:cNvPr>
            <p:cNvSpPr/>
            <p:nvPr/>
          </p:nvSpPr>
          <p:spPr>
            <a:xfrm>
              <a:off x="7296207" y="3913082"/>
              <a:ext cx="1653445" cy="815970"/>
            </a:xfrm>
            <a:custGeom>
              <a:avLst/>
              <a:gdLst/>
              <a:ahLst/>
              <a:cxnLst/>
              <a:rect l="l" t="t" r="r" b="b"/>
              <a:pathLst>
                <a:path w="28015" h="13677" extrusionOk="0">
                  <a:moveTo>
                    <a:pt x="4609" y="1"/>
                  </a:moveTo>
                  <a:lnTo>
                    <a:pt x="0" y="13676"/>
                  </a:lnTo>
                  <a:lnTo>
                    <a:pt x="28015" y="13676"/>
                  </a:lnTo>
                  <a:lnTo>
                    <a:pt x="23406"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40;p39">
              <a:extLst>
                <a:ext uri="{FF2B5EF4-FFF2-40B4-BE49-F238E27FC236}">
                  <a16:creationId xmlns:a16="http://schemas.microsoft.com/office/drawing/2014/main" id="{9EBEC93C-5247-2223-26B0-817584367D20}"/>
                </a:ext>
              </a:extLst>
            </p:cNvPr>
            <p:cNvSpPr/>
            <p:nvPr/>
          </p:nvSpPr>
          <p:spPr>
            <a:xfrm>
              <a:off x="7554193" y="3934500"/>
              <a:ext cx="369937" cy="178622"/>
            </a:xfrm>
            <a:custGeom>
              <a:avLst/>
              <a:gdLst/>
              <a:ahLst/>
              <a:cxnLst/>
              <a:rect l="l" t="t" r="r" b="b"/>
              <a:pathLst>
                <a:path w="6268" h="2994" extrusionOk="0">
                  <a:moveTo>
                    <a:pt x="1398" y="1"/>
                  </a:moveTo>
                  <a:cubicBezTo>
                    <a:pt x="1118" y="1"/>
                    <a:pt x="855" y="106"/>
                    <a:pt x="782" y="242"/>
                  </a:cubicBezTo>
                  <a:cubicBezTo>
                    <a:pt x="775" y="252"/>
                    <a:pt x="769" y="264"/>
                    <a:pt x="766" y="274"/>
                  </a:cubicBezTo>
                  <a:lnTo>
                    <a:pt x="22" y="2666"/>
                  </a:lnTo>
                  <a:cubicBezTo>
                    <a:pt x="0" y="2736"/>
                    <a:pt x="22" y="2803"/>
                    <a:pt x="76" y="2857"/>
                  </a:cubicBezTo>
                  <a:cubicBezTo>
                    <a:pt x="159" y="2939"/>
                    <a:pt x="321" y="2993"/>
                    <a:pt x="524" y="2993"/>
                  </a:cubicBezTo>
                  <a:lnTo>
                    <a:pt x="5340" y="2993"/>
                  </a:lnTo>
                  <a:cubicBezTo>
                    <a:pt x="5543" y="2993"/>
                    <a:pt x="5731" y="2939"/>
                    <a:pt x="5848" y="2857"/>
                  </a:cubicBezTo>
                  <a:cubicBezTo>
                    <a:pt x="5928" y="2803"/>
                    <a:pt x="5975" y="2736"/>
                    <a:pt x="5985" y="2666"/>
                  </a:cubicBezTo>
                  <a:lnTo>
                    <a:pt x="6268" y="274"/>
                  </a:lnTo>
                  <a:cubicBezTo>
                    <a:pt x="6268" y="264"/>
                    <a:pt x="6268" y="252"/>
                    <a:pt x="6265" y="242"/>
                  </a:cubicBezTo>
                  <a:cubicBezTo>
                    <a:pt x="6252" y="106"/>
                    <a:pt x="6033" y="1"/>
                    <a:pt x="575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41;p39">
              <a:extLst>
                <a:ext uri="{FF2B5EF4-FFF2-40B4-BE49-F238E27FC236}">
                  <a16:creationId xmlns:a16="http://schemas.microsoft.com/office/drawing/2014/main" id="{D558722B-6C0F-4561-513A-6708FFCA5400}"/>
                </a:ext>
              </a:extLst>
            </p:cNvPr>
            <p:cNvSpPr/>
            <p:nvPr/>
          </p:nvSpPr>
          <p:spPr>
            <a:xfrm>
              <a:off x="7478409" y="4134241"/>
              <a:ext cx="422465" cy="226350"/>
            </a:xfrm>
            <a:custGeom>
              <a:avLst/>
              <a:gdLst/>
              <a:ahLst/>
              <a:cxnLst/>
              <a:rect l="l" t="t" r="r" b="b"/>
              <a:pathLst>
                <a:path w="7158" h="3794" extrusionOk="0">
                  <a:moveTo>
                    <a:pt x="1704" y="1"/>
                  </a:moveTo>
                  <a:cubicBezTo>
                    <a:pt x="1548" y="1"/>
                    <a:pt x="1395" y="33"/>
                    <a:pt x="1272" y="90"/>
                  </a:cubicBezTo>
                  <a:cubicBezTo>
                    <a:pt x="1125" y="150"/>
                    <a:pt x="1021" y="242"/>
                    <a:pt x="986" y="344"/>
                  </a:cubicBezTo>
                  <a:lnTo>
                    <a:pt x="45" y="3374"/>
                  </a:lnTo>
                  <a:cubicBezTo>
                    <a:pt x="1" y="3517"/>
                    <a:pt x="80" y="3645"/>
                    <a:pt x="236" y="3721"/>
                  </a:cubicBezTo>
                  <a:cubicBezTo>
                    <a:pt x="331" y="3768"/>
                    <a:pt x="455" y="3794"/>
                    <a:pt x="598" y="3794"/>
                  </a:cubicBezTo>
                  <a:lnTo>
                    <a:pt x="6056" y="3794"/>
                  </a:lnTo>
                  <a:cubicBezTo>
                    <a:pt x="6195" y="3794"/>
                    <a:pt x="6332" y="3768"/>
                    <a:pt x="6449" y="3721"/>
                  </a:cubicBezTo>
                  <a:cubicBezTo>
                    <a:pt x="6637" y="3645"/>
                    <a:pt x="6770" y="3517"/>
                    <a:pt x="6789" y="3374"/>
                  </a:cubicBezTo>
                  <a:lnTo>
                    <a:pt x="7145" y="344"/>
                  </a:lnTo>
                  <a:cubicBezTo>
                    <a:pt x="7158" y="242"/>
                    <a:pt x="7091" y="150"/>
                    <a:pt x="6974" y="90"/>
                  </a:cubicBezTo>
                  <a:cubicBezTo>
                    <a:pt x="6872" y="33"/>
                    <a:pt x="6732" y="1"/>
                    <a:pt x="657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42;p39">
              <a:extLst>
                <a:ext uri="{FF2B5EF4-FFF2-40B4-BE49-F238E27FC236}">
                  <a16:creationId xmlns:a16="http://schemas.microsoft.com/office/drawing/2014/main" id="{6C59911A-EA35-6925-89D7-65E60D5D885F}"/>
                </a:ext>
              </a:extLst>
            </p:cNvPr>
            <p:cNvSpPr/>
            <p:nvPr/>
          </p:nvSpPr>
          <p:spPr>
            <a:xfrm>
              <a:off x="7382616" y="4387677"/>
              <a:ext cx="487918" cy="296272"/>
            </a:xfrm>
            <a:custGeom>
              <a:avLst/>
              <a:gdLst/>
              <a:ahLst/>
              <a:cxnLst/>
              <a:rect l="l" t="t" r="r" b="b"/>
              <a:pathLst>
                <a:path w="8267" h="4966" extrusionOk="0">
                  <a:moveTo>
                    <a:pt x="2088" y="0"/>
                  </a:moveTo>
                  <a:cubicBezTo>
                    <a:pt x="1830" y="0"/>
                    <a:pt x="1579" y="92"/>
                    <a:pt x="1417" y="226"/>
                  </a:cubicBezTo>
                  <a:cubicBezTo>
                    <a:pt x="1338" y="289"/>
                    <a:pt x="1284" y="365"/>
                    <a:pt x="1259" y="445"/>
                  </a:cubicBezTo>
                  <a:lnTo>
                    <a:pt x="26" y="4406"/>
                  </a:lnTo>
                  <a:cubicBezTo>
                    <a:pt x="13" y="4444"/>
                    <a:pt x="7" y="4482"/>
                    <a:pt x="7" y="4520"/>
                  </a:cubicBezTo>
                  <a:cubicBezTo>
                    <a:pt x="1" y="4771"/>
                    <a:pt x="261" y="4965"/>
                    <a:pt x="639" y="4965"/>
                  </a:cubicBezTo>
                  <a:lnTo>
                    <a:pt x="6932" y="4965"/>
                  </a:lnTo>
                  <a:cubicBezTo>
                    <a:pt x="7313" y="4965"/>
                    <a:pt x="7653" y="4771"/>
                    <a:pt x="7758" y="4520"/>
                  </a:cubicBezTo>
                  <a:cubicBezTo>
                    <a:pt x="7774" y="4482"/>
                    <a:pt x="7783" y="4444"/>
                    <a:pt x="7787" y="4406"/>
                  </a:cubicBezTo>
                  <a:lnTo>
                    <a:pt x="8257" y="445"/>
                  </a:lnTo>
                  <a:cubicBezTo>
                    <a:pt x="8266" y="365"/>
                    <a:pt x="8241" y="289"/>
                    <a:pt x="8190" y="226"/>
                  </a:cubicBezTo>
                  <a:cubicBezTo>
                    <a:pt x="8088" y="92"/>
                    <a:pt x="7872" y="0"/>
                    <a:pt x="7615"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43;p39">
              <a:extLst>
                <a:ext uri="{FF2B5EF4-FFF2-40B4-BE49-F238E27FC236}">
                  <a16:creationId xmlns:a16="http://schemas.microsoft.com/office/drawing/2014/main" id="{052EC65E-F6C3-9274-923B-B4276C59770C}"/>
                </a:ext>
              </a:extLst>
            </p:cNvPr>
            <p:cNvSpPr/>
            <p:nvPr/>
          </p:nvSpPr>
          <p:spPr>
            <a:xfrm>
              <a:off x="7946572" y="3934500"/>
              <a:ext cx="352763" cy="178622"/>
            </a:xfrm>
            <a:custGeom>
              <a:avLst/>
              <a:gdLst/>
              <a:ahLst/>
              <a:cxnLst/>
              <a:rect l="l" t="t" r="r" b="b"/>
              <a:pathLst>
                <a:path w="5977" h="2994" extrusionOk="0">
                  <a:moveTo>
                    <a:pt x="811" y="1"/>
                  </a:moveTo>
                  <a:cubicBezTo>
                    <a:pt x="531" y="1"/>
                    <a:pt x="290" y="106"/>
                    <a:pt x="245" y="242"/>
                  </a:cubicBezTo>
                  <a:cubicBezTo>
                    <a:pt x="242" y="252"/>
                    <a:pt x="239" y="264"/>
                    <a:pt x="239" y="274"/>
                  </a:cubicBezTo>
                  <a:lnTo>
                    <a:pt x="7" y="2666"/>
                  </a:lnTo>
                  <a:cubicBezTo>
                    <a:pt x="1" y="2736"/>
                    <a:pt x="36" y="2803"/>
                    <a:pt x="99" y="2857"/>
                  </a:cubicBezTo>
                  <a:cubicBezTo>
                    <a:pt x="201" y="2939"/>
                    <a:pt x="376" y="2993"/>
                    <a:pt x="579" y="2993"/>
                  </a:cubicBezTo>
                  <a:lnTo>
                    <a:pt x="5398" y="2993"/>
                  </a:lnTo>
                  <a:cubicBezTo>
                    <a:pt x="5598" y="2993"/>
                    <a:pt x="5773" y="2939"/>
                    <a:pt x="5874" y="2857"/>
                  </a:cubicBezTo>
                  <a:cubicBezTo>
                    <a:pt x="5941" y="2803"/>
                    <a:pt x="5976" y="2736"/>
                    <a:pt x="5970" y="2666"/>
                  </a:cubicBezTo>
                  <a:lnTo>
                    <a:pt x="5738" y="274"/>
                  </a:lnTo>
                  <a:cubicBezTo>
                    <a:pt x="5738" y="264"/>
                    <a:pt x="5735" y="252"/>
                    <a:pt x="5732" y="242"/>
                  </a:cubicBezTo>
                  <a:cubicBezTo>
                    <a:pt x="5687" y="106"/>
                    <a:pt x="5446" y="1"/>
                    <a:pt x="516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44;p39">
              <a:extLst>
                <a:ext uri="{FF2B5EF4-FFF2-40B4-BE49-F238E27FC236}">
                  <a16:creationId xmlns:a16="http://schemas.microsoft.com/office/drawing/2014/main" id="{0639CFE9-ADA5-56E0-352C-540C085F38CF}"/>
                </a:ext>
              </a:extLst>
            </p:cNvPr>
            <p:cNvSpPr/>
            <p:nvPr/>
          </p:nvSpPr>
          <p:spPr>
            <a:xfrm>
              <a:off x="7922963" y="4134241"/>
              <a:ext cx="399801" cy="226350"/>
            </a:xfrm>
            <a:custGeom>
              <a:avLst/>
              <a:gdLst/>
              <a:ahLst/>
              <a:cxnLst/>
              <a:rect l="l" t="t" r="r" b="b"/>
              <a:pathLst>
                <a:path w="6774" h="3794" extrusionOk="0">
                  <a:moveTo>
                    <a:pt x="954" y="1"/>
                  </a:moveTo>
                  <a:cubicBezTo>
                    <a:pt x="795" y="1"/>
                    <a:pt x="649" y="33"/>
                    <a:pt x="537" y="90"/>
                  </a:cubicBezTo>
                  <a:cubicBezTo>
                    <a:pt x="404" y="150"/>
                    <a:pt x="318" y="242"/>
                    <a:pt x="309" y="344"/>
                  </a:cubicBezTo>
                  <a:lnTo>
                    <a:pt x="17" y="3374"/>
                  </a:lnTo>
                  <a:cubicBezTo>
                    <a:pt x="1" y="3517"/>
                    <a:pt x="109" y="3645"/>
                    <a:pt x="283" y="3721"/>
                  </a:cubicBezTo>
                  <a:cubicBezTo>
                    <a:pt x="388" y="3768"/>
                    <a:pt x="518" y="3794"/>
                    <a:pt x="661" y="3794"/>
                  </a:cubicBezTo>
                  <a:lnTo>
                    <a:pt x="6116" y="3794"/>
                  </a:lnTo>
                  <a:cubicBezTo>
                    <a:pt x="6259" y="3794"/>
                    <a:pt x="6389" y="3768"/>
                    <a:pt x="6494" y="3721"/>
                  </a:cubicBezTo>
                  <a:cubicBezTo>
                    <a:pt x="6668" y="3645"/>
                    <a:pt x="6773" y="3517"/>
                    <a:pt x="6760" y="3374"/>
                  </a:cubicBezTo>
                  <a:lnTo>
                    <a:pt x="6468" y="344"/>
                  </a:lnTo>
                  <a:cubicBezTo>
                    <a:pt x="6459" y="242"/>
                    <a:pt x="6373" y="150"/>
                    <a:pt x="6240" y="90"/>
                  </a:cubicBezTo>
                  <a:cubicBezTo>
                    <a:pt x="6128" y="33"/>
                    <a:pt x="5982" y="1"/>
                    <a:pt x="582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45;p39">
              <a:extLst>
                <a:ext uri="{FF2B5EF4-FFF2-40B4-BE49-F238E27FC236}">
                  <a16:creationId xmlns:a16="http://schemas.microsoft.com/office/drawing/2014/main" id="{0D16BE5F-F019-018A-1574-83D869AB987F}"/>
                </a:ext>
              </a:extLst>
            </p:cNvPr>
            <p:cNvSpPr/>
            <p:nvPr/>
          </p:nvSpPr>
          <p:spPr>
            <a:xfrm>
              <a:off x="7893511" y="4387677"/>
              <a:ext cx="458880" cy="296272"/>
            </a:xfrm>
            <a:custGeom>
              <a:avLst/>
              <a:gdLst/>
              <a:ahLst/>
              <a:cxnLst/>
              <a:rect l="l" t="t" r="r" b="b"/>
              <a:pathLst>
                <a:path w="7775" h="4966" extrusionOk="0">
                  <a:moveTo>
                    <a:pt x="1125" y="0"/>
                  </a:moveTo>
                  <a:cubicBezTo>
                    <a:pt x="865" y="0"/>
                    <a:pt x="633" y="92"/>
                    <a:pt x="500" y="226"/>
                  </a:cubicBezTo>
                  <a:cubicBezTo>
                    <a:pt x="436" y="289"/>
                    <a:pt x="395" y="365"/>
                    <a:pt x="388" y="445"/>
                  </a:cubicBezTo>
                  <a:lnTo>
                    <a:pt x="4" y="4406"/>
                  </a:lnTo>
                  <a:cubicBezTo>
                    <a:pt x="1" y="4444"/>
                    <a:pt x="4" y="4482"/>
                    <a:pt x="10" y="4520"/>
                  </a:cubicBezTo>
                  <a:cubicBezTo>
                    <a:pt x="61" y="4771"/>
                    <a:pt x="360" y="4965"/>
                    <a:pt x="741" y="4965"/>
                  </a:cubicBezTo>
                  <a:lnTo>
                    <a:pt x="7034" y="4965"/>
                  </a:lnTo>
                  <a:cubicBezTo>
                    <a:pt x="7412" y="4965"/>
                    <a:pt x="7714" y="4771"/>
                    <a:pt x="7761" y="4520"/>
                  </a:cubicBezTo>
                  <a:cubicBezTo>
                    <a:pt x="7771" y="4482"/>
                    <a:pt x="7774" y="4444"/>
                    <a:pt x="7768" y="4406"/>
                  </a:cubicBezTo>
                  <a:lnTo>
                    <a:pt x="7387" y="445"/>
                  </a:lnTo>
                  <a:cubicBezTo>
                    <a:pt x="7380" y="365"/>
                    <a:pt x="7339" y="289"/>
                    <a:pt x="7272" y="226"/>
                  </a:cubicBezTo>
                  <a:cubicBezTo>
                    <a:pt x="7142" y="92"/>
                    <a:pt x="6907" y="0"/>
                    <a:pt x="6650"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6;p39">
              <a:extLst>
                <a:ext uri="{FF2B5EF4-FFF2-40B4-BE49-F238E27FC236}">
                  <a16:creationId xmlns:a16="http://schemas.microsoft.com/office/drawing/2014/main" id="{6EA1D52D-13E5-C799-3E0A-54F88FA498EF}"/>
                </a:ext>
              </a:extLst>
            </p:cNvPr>
            <p:cNvSpPr/>
            <p:nvPr/>
          </p:nvSpPr>
          <p:spPr>
            <a:xfrm>
              <a:off x="8321599" y="3934500"/>
              <a:ext cx="370114" cy="178622"/>
            </a:xfrm>
            <a:custGeom>
              <a:avLst/>
              <a:gdLst/>
              <a:ahLst/>
              <a:cxnLst/>
              <a:rect l="l" t="t" r="r" b="b"/>
              <a:pathLst>
                <a:path w="6271" h="2994" extrusionOk="0">
                  <a:moveTo>
                    <a:pt x="518" y="1"/>
                  </a:moveTo>
                  <a:cubicBezTo>
                    <a:pt x="238" y="1"/>
                    <a:pt x="19" y="106"/>
                    <a:pt x="3" y="242"/>
                  </a:cubicBezTo>
                  <a:cubicBezTo>
                    <a:pt x="0" y="252"/>
                    <a:pt x="0" y="264"/>
                    <a:pt x="3" y="274"/>
                  </a:cubicBezTo>
                  <a:lnTo>
                    <a:pt x="286" y="2666"/>
                  </a:lnTo>
                  <a:cubicBezTo>
                    <a:pt x="292" y="2736"/>
                    <a:pt x="343" y="2803"/>
                    <a:pt x="419" y="2857"/>
                  </a:cubicBezTo>
                  <a:cubicBezTo>
                    <a:pt x="540" y="2939"/>
                    <a:pt x="728" y="2993"/>
                    <a:pt x="928" y="2993"/>
                  </a:cubicBezTo>
                  <a:lnTo>
                    <a:pt x="5747" y="2993"/>
                  </a:lnTo>
                  <a:cubicBezTo>
                    <a:pt x="5950" y="2993"/>
                    <a:pt x="6112" y="2939"/>
                    <a:pt x="6195" y="2857"/>
                  </a:cubicBezTo>
                  <a:cubicBezTo>
                    <a:pt x="6249" y="2803"/>
                    <a:pt x="6271" y="2736"/>
                    <a:pt x="6249" y="2666"/>
                  </a:cubicBezTo>
                  <a:lnTo>
                    <a:pt x="5505" y="274"/>
                  </a:lnTo>
                  <a:cubicBezTo>
                    <a:pt x="5502" y="264"/>
                    <a:pt x="5496" y="252"/>
                    <a:pt x="5489" y="242"/>
                  </a:cubicBezTo>
                  <a:cubicBezTo>
                    <a:pt x="5416" y="106"/>
                    <a:pt x="5153" y="1"/>
                    <a:pt x="487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7;p39">
              <a:extLst>
                <a:ext uri="{FF2B5EF4-FFF2-40B4-BE49-F238E27FC236}">
                  <a16:creationId xmlns:a16="http://schemas.microsoft.com/office/drawing/2014/main" id="{3158526A-CA69-2BE4-E6B9-5B80EB235475}"/>
                </a:ext>
              </a:extLst>
            </p:cNvPr>
            <p:cNvSpPr/>
            <p:nvPr/>
          </p:nvSpPr>
          <p:spPr>
            <a:xfrm>
              <a:off x="8344853" y="4134241"/>
              <a:ext cx="422642" cy="226350"/>
            </a:xfrm>
            <a:custGeom>
              <a:avLst/>
              <a:gdLst/>
              <a:ahLst/>
              <a:cxnLst/>
              <a:rect l="l" t="t" r="r" b="b"/>
              <a:pathLst>
                <a:path w="7161" h="3794" extrusionOk="0">
                  <a:moveTo>
                    <a:pt x="585" y="1"/>
                  </a:moveTo>
                  <a:cubicBezTo>
                    <a:pt x="426" y="1"/>
                    <a:pt x="289" y="33"/>
                    <a:pt x="187" y="90"/>
                  </a:cubicBezTo>
                  <a:cubicBezTo>
                    <a:pt x="67" y="150"/>
                    <a:pt x="0" y="242"/>
                    <a:pt x="13" y="344"/>
                  </a:cubicBezTo>
                  <a:lnTo>
                    <a:pt x="372" y="3374"/>
                  </a:lnTo>
                  <a:cubicBezTo>
                    <a:pt x="388" y="3517"/>
                    <a:pt x="521" y="3645"/>
                    <a:pt x="712" y="3721"/>
                  </a:cubicBezTo>
                  <a:cubicBezTo>
                    <a:pt x="829" y="3768"/>
                    <a:pt x="963" y="3794"/>
                    <a:pt x="1106" y="3794"/>
                  </a:cubicBezTo>
                  <a:lnTo>
                    <a:pt x="6563" y="3794"/>
                  </a:lnTo>
                  <a:cubicBezTo>
                    <a:pt x="6703" y="3794"/>
                    <a:pt x="6830" y="3768"/>
                    <a:pt x="6925" y="3721"/>
                  </a:cubicBezTo>
                  <a:cubicBezTo>
                    <a:pt x="7081" y="3645"/>
                    <a:pt x="7160" y="3517"/>
                    <a:pt x="7116" y="3374"/>
                  </a:cubicBezTo>
                  <a:lnTo>
                    <a:pt x="6172" y="344"/>
                  </a:lnTo>
                  <a:cubicBezTo>
                    <a:pt x="6140" y="242"/>
                    <a:pt x="6036" y="150"/>
                    <a:pt x="5890" y="90"/>
                  </a:cubicBezTo>
                  <a:cubicBezTo>
                    <a:pt x="5766" y="33"/>
                    <a:pt x="5613" y="1"/>
                    <a:pt x="5454"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8;p39">
              <a:extLst>
                <a:ext uri="{FF2B5EF4-FFF2-40B4-BE49-F238E27FC236}">
                  <a16:creationId xmlns:a16="http://schemas.microsoft.com/office/drawing/2014/main" id="{A52EC83F-A09F-BDAC-EB42-E799EE590C10}"/>
                </a:ext>
              </a:extLst>
            </p:cNvPr>
            <p:cNvSpPr/>
            <p:nvPr/>
          </p:nvSpPr>
          <p:spPr>
            <a:xfrm>
              <a:off x="8375368" y="4387677"/>
              <a:ext cx="487918" cy="296272"/>
            </a:xfrm>
            <a:custGeom>
              <a:avLst/>
              <a:gdLst/>
              <a:ahLst/>
              <a:cxnLst/>
              <a:rect l="l" t="t" r="r" b="b"/>
              <a:pathLst>
                <a:path w="8267" h="4966" extrusionOk="0">
                  <a:moveTo>
                    <a:pt x="652" y="0"/>
                  </a:moveTo>
                  <a:cubicBezTo>
                    <a:pt x="395" y="0"/>
                    <a:pt x="179" y="92"/>
                    <a:pt x="77" y="226"/>
                  </a:cubicBezTo>
                  <a:cubicBezTo>
                    <a:pt x="26" y="289"/>
                    <a:pt x="1" y="365"/>
                    <a:pt x="10" y="445"/>
                  </a:cubicBezTo>
                  <a:lnTo>
                    <a:pt x="477" y="4406"/>
                  </a:lnTo>
                  <a:cubicBezTo>
                    <a:pt x="484" y="4444"/>
                    <a:pt x="493" y="4482"/>
                    <a:pt x="509" y="4520"/>
                  </a:cubicBezTo>
                  <a:cubicBezTo>
                    <a:pt x="614" y="4771"/>
                    <a:pt x="954" y="4965"/>
                    <a:pt x="1335" y="4965"/>
                  </a:cubicBezTo>
                  <a:lnTo>
                    <a:pt x="7625" y="4965"/>
                  </a:lnTo>
                  <a:cubicBezTo>
                    <a:pt x="8006" y="4965"/>
                    <a:pt x="8266" y="4771"/>
                    <a:pt x="8260" y="4520"/>
                  </a:cubicBezTo>
                  <a:cubicBezTo>
                    <a:pt x="8260" y="4482"/>
                    <a:pt x="8254" y="4444"/>
                    <a:pt x="8241" y="4406"/>
                  </a:cubicBezTo>
                  <a:lnTo>
                    <a:pt x="7008" y="445"/>
                  </a:lnTo>
                  <a:cubicBezTo>
                    <a:pt x="6983" y="365"/>
                    <a:pt x="6929" y="289"/>
                    <a:pt x="6850" y="226"/>
                  </a:cubicBezTo>
                  <a:cubicBezTo>
                    <a:pt x="6688" y="92"/>
                    <a:pt x="6437" y="0"/>
                    <a:pt x="6176"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9;p39">
              <a:extLst>
                <a:ext uri="{FF2B5EF4-FFF2-40B4-BE49-F238E27FC236}">
                  <a16:creationId xmlns:a16="http://schemas.microsoft.com/office/drawing/2014/main" id="{105D5D27-6FBC-4CD2-DC36-5E18CFAE74AF}"/>
                </a:ext>
              </a:extLst>
            </p:cNvPr>
            <p:cNvSpPr/>
            <p:nvPr/>
          </p:nvSpPr>
          <p:spPr>
            <a:xfrm>
              <a:off x="7961033" y="3947804"/>
              <a:ext cx="323843" cy="2327"/>
            </a:xfrm>
            <a:custGeom>
              <a:avLst/>
              <a:gdLst/>
              <a:ahLst/>
              <a:cxnLst/>
              <a:rect l="l" t="t" r="r" b="b"/>
              <a:pathLst>
                <a:path w="5487" h="39" extrusionOk="0">
                  <a:moveTo>
                    <a:pt x="0" y="0"/>
                  </a:moveTo>
                  <a:lnTo>
                    <a:pt x="0" y="38"/>
                  </a:lnTo>
                  <a:lnTo>
                    <a:pt x="5487" y="38"/>
                  </a:lnTo>
                  <a:lnTo>
                    <a:pt x="54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0;p39">
              <a:extLst>
                <a:ext uri="{FF2B5EF4-FFF2-40B4-BE49-F238E27FC236}">
                  <a16:creationId xmlns:a16="http://schemas.microsoft.com/office/drawing/2014/main" id="{445E16D6-B28E-1DD8-9EA0-CEB8C3BFD4BC}"/>
                </a:ext>
              </a:extLst>
            </p:cNvPr>
            <p:cNvSpPr/>
            <p:nvPr/>
          </p:nvSpPr>
          <p:spPr>
            <a:xfrm>
              <a:off x="8321776" y="3947804"/>
              <a:ext cx="323843" cy="2327"/>
            </a:xfrm>
            <a:custGeom>
              <a:avLst/>
              <a:gdLst/>
              <a:ahLst/>
              <a:cxnLst/>
              <a:rect l="l" t="t" r="r" b="b"/>
              <a:pathLst>
                <a:path w="5487" h="39" extrusionOk="0">
                  <a:moveTo>
                    <a:pt x="0" y="0"/>
                  </a:moveTo>
                  <a:lnTo>
                    <a:pt x="0" y="38"/>
                  </a:lnTo>
                  <a:lnTo>
                    <a:pt x="5486" y="38"/>
                  </a:lnTo>
                  <a:lnTo>
                    <a:pt x="54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1;p39">
              <a:extLst>
                <a:ext uri="{FF2B5EF4-FFF2-40B4-BE49-F238E27FC236}">
                  <a16:creationId xmlns:a16="http://schemas.microsoft.com/office/drawing/2014/main" id="{0BF9A07A-6928-97D2-903F-D9B12A3C23A5}"/>
                </a:ext>
              </a:extLst>
            </p:cNvPr>
            <p:cNvSpPr/>
            <p:nvPr/>
          </p:nvSpPr>
          <p:spPr>
            <a:xfrm>
              <a:off x="7600289" y="3947804"/>
              <a:ext cx="323666" cy="2327"/>
            </a:xfrm>
            <a:custGeom>
              <a:avLst/>
              <a:gdLst/>
              <a:ahLst/>
              <a:cxnLst/>
              <a:rect l="l" t="t" r="r" b="b"/>
              <a:pathLst>
                <a:path w="5484" h="39" extrusionOk="0">
                  <a:moveTo>
                    <a:pt x="1" y="0"/>
                  </a:moveTo>
                  <a:lnTo>
                    <a:pt x="1" y="38"/>
                  </a:lnTo>
                  <a:lnTo>
                    <a:pt x="5484" y="38"/>
                  </a:lnTo>
                  <a:lnTo>
                    <a:pt x="54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2;p39">
              <a:extLst>
                <a:ext uri="{FF2B5EF4-FFF2-40B4-BE49-F238E27FC236}">
                  <a16:creationId xmlns:a16="http://schemas.microsoft.com/office/drawing/2014/main" id="{26C3200D-C2AE-4784-EFF1-5B63E3438D36}"/>
                </a:ext>
              </a:extLst>
            </p:cNvPr>
            <p:cNvSpPr/>
            <p:nvPr/>
          </p:nvSpPr>
          <p:spPr>
            <a:xfrm>
              <a:off x="7959321" y="3962003"/>
              <a:ext cx="327266" cy="2506"/>
            </a:xfrm>
            <a:custGeom>
              <a:avLst/>
              <a:gdLst/>
              <a:ahLst/>
              <a:cxnLst/>
              <a:rect l="l" t="t" r="r" b="b"/>
              <a:pathLst>
                <a:path w="5545" h="42" extrusionOk="0">
                  <a:moveTo>
                    <a:pt x="1" y="0"/>
                  </a:moveTo>
                  <a:lnTo>
                    <a:pt x="1" y="42"/>
                  </a:lnTo>
                  <a:lnTo>
                    <a:pt x="5544" y="42"/>
                  </a:lnTo>
                  <a:lnTo>
                    <a:pt x="55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3;p39">
              <a:extLst>
                <a:ext uri="{FF2B5EF4-FFF2-40B4-BE49-F238E27FC236}">
                  <a16:creationId xmlns:a16="http://schemas.microsoft.com/office/drawing/2014/main" id="{4E2529BA-802E-C195-2923-AF2DB886A41B}"/>
                </a:ext>
              </a:extLst>
            </p:cNvPr>
            <p:cNvSpPr/>
            <p:nvPr/>
          </p:nvSpPr>
          <p:spPr>
            <a:xfrm>
              <a:off x="8323251" y="3962003"/>
              <a:ext cx="327030" cy="2506"/>
            </a:xfrm>
            <a:custGeom>
              <a:avLst/>
              <a:gdLst/>
              <a:ahLst/>
              <a:cxnLst/>
              <a:rect l="l" t="t" r="r" b="b"/>
              <a:pathLst>
                <a:path w="5541" h="42" extrusionOk="0">
                  <a:moveTo>
                    <a:pt x="1" y="0"/>
                  </a:moveTo>
                  <a:lnTo>
                    <a:pt x="1" y="42"/>
                  </a:lnTo>
                  <a:lnTo>
                    <a:pt x="5541" y="42"/>
                  </a:lnTo>
                  <a:lnTo>
                    <a:pt x="5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54;p39">
              <a:extLst>
                <a:ext uri="{FF2B5EF4-FFF2-40B4-BE49-F238E27FC236}">
                  <a16:creationId xmlns:a16="http://schemas.microsoft.com/office/drawing/2014/main" id="{9DB0E040-B48A-238B-CD4E-851E78D83AFF}"/>
                </a:ext>
              </a:extLst>
            </p:cNvPr>
            <p:cNvSpPr/>
            <p:nvPr/>
          </p:nvSpPr>
          <p:spPr>
            <a:xfrm>
              <a:off x="7595627" y="3962003"/>
              <a:ext cx="327030" cy="2506"/>
            </a:xfrm>
            <a:custGeom>
              <a:avLst/>
              <a:gdLst/>
              <a:ahLst/>
              <a:cxnLst/>
              <a:rect l="l" t="t" r="r" b="b"/>
              <a:pathLst>
                <a:path w="5541" h="42" extrusionOk="0">
                  <a:moveTo>
                    <a:pt x="0" y="0"/>
                  </a:moveTo>
                  <a:lnTo>
                    <a:pt x="0" y="42"/>
                  </a:lnTo>
                  <a:lnTo>
                    <a:pt x="5540" y="42"/>
                  </a:lnTo>
                  <a:lnTo>
                    <a:pt x="554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55;p39">
              <a:extLst>
                <a:ext uri="{FF2B5EF4-FFF2-40B4-BE49-F238E27FC236}">
                  <a16:creationId xmlns:a16="http://schemas.microsoft.com/office/drawing/2014/main" id="{B1DF2AF3-4CF9-771C-10DB-E616D954FBEA}"/>
                </a:ext>
              </a:extLst>
            </p:cNvPr>
            <p:cNvSpPr/>
            <p:nvPr/>
          </p:nvSpPr>
          <p:spPr>
            <a:xfrm>
              <a:off x="7958022" y="3976799"/>
              <a:ext cx="329863" cy="2327"/>
            </a:xfrm>
            <a:custGeom>
              <a:avLst/>
              <a:gdLst/>
              <a:ahLst/>
              <a:cxnLst/>
              <a:rect l="l" t="t" r="r" b="b"/>
              <a:pathLst>
                <a:path w="5589" h="39" extrusionOk="0">
                  <a:moveTo>
                    <a:pt x="1" y="0"/>
                  </a:moveTo>
                  <a:lnTo>
                    <a:pt x="1"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6;p39">
              <a:extLst>
                <a:ext uri="{FF2B5EF4-FFF2-40B4-BE49-F238E27FC236}">
                  <a16:creationId xmlns:a16="http://schemas.microsoft.com/office/drawing/2014/main" id="{91AC1E18-2238-E729-B62C-5C1CB0080DB8}"/>
                </a:ext>
              </a:extLst>
            </p:cNvPr>
            <p:cNvSpPr/>
            <p:nvPr/>
          </p:nvSpPr>
          <p:spPr>
            <a:xfrm>
              <a:off x="8324963" y="3976799"/>
              <a:ext cx="329804" cy="232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7;p39">
              <a:extLst>
                <a:ext uri="{FF2B5EF4-FFF2-40B4-BE49-F238E27FC236}">
                  <a16:creationId xmlns:a16="http://schemas.microsoft.com/office/drawing/2014/main" id="{73EBC579-0152-3AE9-8CD5-C14E3C2166B3}"/>
                </a:ext>
              </a:extLst>
            </p:cNvPr>
            <p:cNvSpPr/>
            <p:nvPr/>
          </p:nvSpPr>
          <p:spPr>
            <a:xfrm>
              <a:off x="7591141" y="3976799"/>
              <a:ext cx="329804" cy="232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8;p39">
              <a:extLst>
                <a:ext uri="{FF2B5EF4-FFF2-40B4-BE49-F238E27FC236}">
                  <a16:creationId xmlns:a16="http://schemas.microsoft.com/office/drawing/2014/main" id="{397B5FAE-A1FB-8243-F1A5-2CFBBBA035C4}"/>
                </a:ext>
              </a:extLst>
            </p:cNvPr>
            <p:cNvSpPr/>
            <p:nvPr/>
          </p:nvSpPr>
          <p:spPr>
            <a:xfrm>
              <a:off x="7956547" y="3991535"/>
              <a:ext cx="332814" cy="2565"/>
            </a:xfrm>
            <a:custGeom>
              <a:avLst/>
              <a:gdLst/>
              <a:ahLst/>
              <a:cxnLst/>
              <a:rect l="l" t="t" r="r" b="b"/>
              <a:pathLst>
                <a:path w="5639" h="43" extrusionOk="0">
                  <a:moveTo>
                    <a:pt x="0" y="1"/>
                  </a:moveTo>
                  <a:lnTo>
                    <a:pt x="0"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9;p39">
              <a:extLst>
                <a:ext uri="{FF2B5EF4-FFF2-40B4-BE49-F238E27FC236}">
                  <a16:creationId xmlns:a16="http://schemas.microsoft.com/office/drawing/2014/main" id="{61B6713F-ED8B-32F3-4FE4-7D53759D7F71}"/>
                </a:ext>
              </a:extLst>
            </p:cNvPr>
            <p:cNvSpPr/>
            <p:nvPr/>
          </p:nvSpPr>
          <p:spPr>
            <a:xfrm>
              <a:off x="8326616" y="3991535"/>
              <a:ext cx="332873" cy="2565"/>
            </a:xfrm>
            <a:custGeom>
              <a:avLst/>
              <a:gdLst/>
              <a:ahLst/>
              <a:cxnLst/>
              <a:rect l="l" t="t" r="r" b="b"/>
              <a:pathLst>
                <a:path w="5640" h="43" extrusionOk="0">
                  <a:moveTo>
                    <a:pt x="1" y="1"/>
                  </a:moveTo>
                  <a:lnTo>
                    <a:pt x="1"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0;p39">
              <a:extLst>
                <a:ext uri="{FF2B5EF4-FFF2-40B4-BE49-F238E27FC236}">
                  <a16:creationId xmlns:a16="http://schemas.microsoft.com/office/drawing/2014/main" id="{B0D4B99F-7F16-8FAA-8FCA-A34013EC14C2}"/>
                </a:ext>
              </a:extLst>
            </p:cNvPr>
            <p:cNvSpPr/>
            <p:nvPr/>
          </p:nvSpPr>
          <p:spPr>
            <a:xfrm>
              <a:off x="7586419" y="3991535"/>
              <a:ext cx="332637" cy="2565"/>
            </a:xfrm>
            <a:custGeom>
              <a:avLst/>
              <a:gdLst/>
              <a:ahLst/>
              <a:cxnLst/>
              <a:rect l="l" t="t" r="r" b="b"/>
              <a:pathLst>
                <a:path w="5636" h="43" extrusionOk="0">
                  <a:moveTo>
                    <a:pt x="1" y="1"/>
                  </a:moveTo>
                  <a:lnTo>
                    <a:pt x="1" y="42"/>
                  </a:lnTo>
                  <a:lnTo>
                    <a:pt x="5636" y="42"/>
                  </a:lnTo>
                  <a:lnTo>
                    <a:pt x="563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61;p39">
              <a:extLst>
                <a:ext uri="{FF2B5EF4-FFF2-40B4-BE49-F238E27FC236}">
                  <a16:creationId xmlns:a16="http://schemas.microsoft.com/office/drawing/2014/main" id="{E85D7FC6-8509-06C2-ACE9-C94765BF850F}"/>
                </a:ext>
              </a:extLst>
            </p:cNvPr>
            <p:cNvSpPr/>
            <p:nvPr/>
          </p:nvSpPr>
          <p:spPr>
            <a:xfrm>
              <a:off x="7955012" y="4006927"/>
              <a:ext cx="335647" cy="2327"/>
            </a:xfrm>
            <a:custGeom>
              <a:avLst/>
              <a:gdLst/>
              <a:ahLst/>
              <a:cxnLst/>
              <a:rect l="l" t="t" r="r" b="b"/>
              <a:pathLst>
                <a:path w="5687" h="39" extrusionOk="0">
                  <a:moveTo>
                    <a:pt x="1" y="0"/>
                  </a:moveTo>
                  <a:lnTo>
                    <a:pt x="1" y="38"/>
                  </a:lnTo>
                  <a:lnTo>
                    <a:pt x="5687" y="38"/>
                  </a:lnTo>
                  <a:lnTo>
                    <a:pt x="56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62;p39">
              <a:extLst>
                <a:ext uri="{FF2B5EF4-FFF2-40B4-BE49-F238E27FC236}">
                  <a16:creationId xmlns:a16="http://schemas.microsoft.com/office/drawing/2014/main" id="{56E66C90-BAB1-02C4-D96E-81CBDCA090AE}"/>
                </a:ext>
              </a:extLst>
            </p:cNvPr>
            <p:cNvSpPr/>
            <p:nvPr/>
          </p:nvSpPr>
          <p:spPr>
            <a:xfrm>
              <a:off x="8328504" y="4006927"/>
              <a:ext cx="335470" cy="2327"/>
            </a:xfrm>
            <a:custGeom>
              <a:avLst/>
              <a:gdLst/>
              <a:ahLst/>
              <a:cxnLst/>
              <a:rect l="l" t="t" r="r" b="b"/>
              <a:pathLst>
                <a:path w="5684" h="39" extrusionOk="0">
                  <a:moveTo>
                    <a:pt x="1" y="0"/>
                  </a:moveTo>
                  <a:lnTo>
                    <a:pt x="1" y="38"/>
                  </a:lnTo>
                  <a:lnTo>
                    <a:pt x="5684" y="38"/>
                  </a:lnTo>
                  <a:lnTo>
                    <a:pt x="56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63;p39">
              <a:extLst>
                <a:ext uri="{FF2B5EF4-FFF2-40B4-BE49-F238E27FC236}">
                  <a16:creationId xmlns:a16="http://schemas.microsoft.com/office/drawing/2014/main" id="{86A26274-D9E3-520A-399F-EE17656F3675}"/>
                </a:ext>
              </a:extLst>
            </p:cNvPr>
            <p:cNvSpPr/>
            <p:nvPr/>
          </p:nvSpPr>
          <p:spPr>
            <a:xfrm>
              <a:off x="7581756" y="4006927"/>
              <a:ext cx="335647" cy="2327"/>
            </a:xfrm>
            <a:custGeom>
              <a:avLst/>
              <a:gdLst/>
              <a:ahLst/>
              <a:cxnLst/>
              <a:rect l="l" t="t" r="r" b="b"/>
              <a:pathLst>
                <a:path w="5687" h="39" extrusionOk="0">
                  <a:moveTo>
                    <a:pt x="0" y="0"/>
                  </a:moveTo>
                  <a:lnTo>
                    <a:pt x="0" y="38"/>
                  </a:lnTo>
                  <a:lnTo>
                    <a:pt x="5686" y="38"/>
                  </a:lnTo>
                  <a:lnTo>
                    <a:pt x="56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64;p39">
              <a:extLst>
                <a:ext uri="{FF2B5EF4-FFF2-40B4-BE49-F238E27FC236}">
                  <a16:creationId xmlns:a16="http://schemas.microsoft.com/office/drawing/2014/main" id="{16DF1ACD-457C-47B4-4D0D-9CB14ADDEE8E}"/>
                </a:ext>
              </a:extLst>
            </p:cNvPr>
            <p:cNvSpPr/>
            <p:nvPr/>
          </p:nvSpPr>
          <p:spPr>
            <a:xfrm>
              <a:off x="7953714" y="4022259"/>
              <a:ext cx="338480" cy="2506"/>
            </a:xfrm>
            <a:custGeom>
              <a:avLst/>
              <a:gdLst/>
              <a:ahLst/>
              <a:cxnLst/>
              <a:rect l="l" t="t" r="r" b="b"/>
              <a:pathLst>
                <a:path w="5735" h="42" extrusionOk="0">
                  <a:moveTo>
                    <a:pt x="1" y="1"/>
                  </a:moveTo>
                  <a:lnTo>
                    <a:pt x="1" y="42"/>
                  </a:lnTo>
                  <a:lnTo>
                    <a:pt x="5734" y="42"/>
                  </a:lnTo>
                  <a:lnTo>
                    <a:pt x="573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65;p39">
              <a:extLst>
                <a:ext uri="{FF2B5EF4-FFF2-40B4-BE49-F238E27FC236}">
                  <a16:creationId xmlns:a16="http://schemas.microsoft.com/office/drawing/2014/main" id="{4FFB237B-2CFD-E0C6-96FF-63449767E6EA}"/>
                </a:ext>
              </a:extLst>
            </p:cNvPr>
            <p:cNvSpPr/>
            <p:nvPr/>
          </p:nvSpPr>
          <p:spPr>
            <a:xfrm>
              <a:off x="8330216" y="4022259"/>
              <a:ext cx="338657" cy="2506"/>
            </a:xfrm>
            <a:custGeom>
              <a:avLst/>
              <a:gdLst/>
              <a:ahLst/>
              <a:cxnLst/>
              <a:rect l="l" t="t" r="r" b="b"/>
              <a:pathLst>
                <a:path w="5738" h="42" extrusionOk="0">
                  <a:moveTo>
                    <a:pt x="0" y="1"/>
                  </a:moveTo>
                  <a:lnTo>
                    <a:pt x="0" y="42"/>
                  </a:lnTo>
                  <a:lnTo>
                    <a:pt x="5737" y="42"/>
                  </a:lnTo>
                  <a:lnTo>
                    <a:pt x="573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6;p39">
              <a:extLst>
                <a:ext uri="{FF2B5EF4-FFF2-40B4-BE49-F238E27FC236}">
                  <a16:creationId xmlns:a16="http://schemas.microsoft.com/office/drawing/2014/main" id="{E2B3A850-EB49-739E-33BA-397C462383AD}"/>
                </a:ext>
              </a:extLst>
            </p:cNvPr>
            <p:cNvSpPr/>
            <p:nvPr/>
          </p:nvSpPr>
          <p:spPr>
            <a:xfrm>
              <a:off x="7577035" y="4022259"/>
              <a:ext cx="338480" cy="2506"/>
            </a:xfrm>
            <a:custGeom>
              <a:avLst/>
              <a:gdLst/>
              <a:ahLst/>
              <a:cxnLst/>
              <a:rect l="l" t="t" r="r" b="b"/>
              <a:pathLst>
                <a:path w="5735" h="42" extrusionOk="0">
                  <a:moveTo>
                    <a:pt x="1" y="1"/>
                  </a:moveTo>
                  <a:lnTo>
                    <a:pt x="1" y="42"/>
                  </a:lnTo>
                  <a:lnTo>
                    <a:pt x="5735" y="42"/>
                  </a:lnTo>
                  <a:lnTo>
                    <a:pt x="573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7;p39">
              <a:extLst>
                <a:ext uri="{FF2B5EF4-FFF2-40B4-BE49-F238E27FC236}">
                  <a16:creationId xmlns:a16="http://schemas.microsoft.com/office/drawing/2014/main" id="{890D4D31-68A3-5119-0C84-2709F93E349F}"/>
                </a:ext>
              </a:extLst>
            </p:cNvPr>
            <p:cNvSpPr/>
            <p:nvPr/>
          </p:nvSpPr>
          <p:spPr>
            <a:xfrm>
              <a:off x="7952238" y="4038010"/>
              <a:ext cx="341431" cy="2327"/>
            </a:xfrm>
            <a:custGeom>
              <a:avLst/>
              <a:gdLst/>
              <a:ahLst/>
              <a:cxnLst/>
              <a:rect l="l" t="t" r="r" b="b"/>
              <a:pathLst>
                <a:path w="5785" h="39" extrusionOk="0">
                  <a:moveTo>
                    <a:pt x="0" y="0"/>
                  </a:moveTo>
                  <a:lnTo>
                    <a:pt x="0" y="38"/>
                  </a:lnTo>
                  <a:lnTo>
                    <a:pt x="5785" y="38"/>
                  </a:lnTo>
                  <a:lnTo>
                    <a:pt x="578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8;p39">
              <a:extLst>
                <a:ext uri="{FF2B5EF4-FFF2-40B4-BE49-F238E27FC236}">
                  <a16:creationId xmlns:a16="http://schemas.microsoft.com/office/drawing/2014/main" id="{D5967DBB-1D50-58AE-C860-4449976AE69D}"/>
                </a:ext>
              </a:extLst>
            </p:cNvPr>
            <p:cNvSpPr/>
            <p:nvPr/>
          </p:nvSpPr>
          <p:spPr>
            <a:xfrm>
              <a:off x="8332105" y="4038010"/>
              <a:ext cx="341608" cy="232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69;p39">
              <a:extLst>
                <a:ext uri="{FF2B5EF4-FFF2-40B4-BE49-F238E27FC236}">
                  <a16:creationId xmlns:a16="http://schemas.microsoft.com/office/drawing/2014/main" id="{B02419C7-33AA-ECF6-A473-E0F83EABE553}"/>
                </a:ext>
              </a:extLst>
            </p:cNvPr>
            <p:cNvSpPr/>
            <p:nvPr/>
          </p:nvSpPr>
          <p:spPr>
            <a:xfrm>
              <a:off x="7572195" y="4038010"/>
              <a:ext cx="341608" cy="232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70;p39">
              <a:extLst>
                <a:ext uri="{FF2B5EF4-FFF2-40B4-BE49-F238E27FC236}">
                  <a16:creationId xmlns:a16="http://schemas.microsoft.com/office/drawing/2014/main" id="{E482F2E2-0EA1-F363-B760-AA19D488688C}"/>
                </a:ext>
              </a:extLst>
            </p:cNvPr>
            <p:cNvSpPr/>
            <p:nvPr/>
          </p:nvSpPr>
          <p:spPr>
            <a:xfrm>
              <a:off x="7950527"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71;p39">
              <a:extLst>
                <a:ext uri="{FF2B5EF4-FFF2-40B4-BE49-F238E27FC236}">
                  <a16:creationId xmlns:a16="http://schemas.microsoft.com/office/drawing/2014/main" id="{F7630825-C135-72B9-FC44-7C24A7924A1C}"/>
                </a:ext>
              </a:extLst>
            </p:cNvPr>
            <p:cNvSpPr/>
            <p:nvPr/>
          </p:nvSpPr>
          <p:spPr>
            <a:xfrm>
              <a:off x="8333934"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72;p39">
              <a:extLst>
                <a:ext uri="{FF2B5EF4-FFF2-40B4-BE49-F238E27FC236}">
                  <a16:creationId xmlns:a16="http://schemas.microsoft.com/office/drawing/2014/main" id="{3CD3B845-F588-D403-DA62-05D6167AAC62}"/>
                </a:ext>
              </a:extLst>
            </p:cNvPr>
            <p:cNvSpPr/>
            <p:nvPr/>
          </p:nvSpPr>
          <p:spPr>
            <a:xfrm>
              <a:off x="7567296"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73;p39">
              <a:extLst>
                <a:ext uri="{FF2B5EF4-FFF2-40B4-BE49-F238E27FC236}">
                  <a16:creationId xmlns:a16="http://schemas.microsoft.com/office/drawing/2014/main" id="{3165FCCF-FB07-1F00-5180-C4582074FA54}"/>
                </a:ext>
              </a:extLst>
            </p:cNvPr>
            <p:cNvSpPr/>
            <p:nvPr/>
          </p:nvSpPr>
          <p:spPr>
            <a:xfrm>
              <a:off x="7949051" y="4070226"/>
              <a:ext cx="347805" cy="2506"/>
            </a:xfrm>
            <a:custGeom>
              <a:avLst/>
              <a:gdLst/>
              <a:ahLst/>
              <a:cxnLst/>
              <a:rect l="l" t="t" r="r" b="b"/>
              <a:pathLst>
                <a:path w="5893" h="42" extrusionOk="0">
                  <a:moveTo>
                    <a:pt x="0" y="0"/>
                  </a:moveTo>
                  <a:lnTo>
                    <a:pt x="0"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4;p39">
              <a:extLst>
                <a:ext uri="{FF2B5EF4-FFF2-40B4-BE49-F238E27FC236}">
                  <a16:creationId xmlns:a16="http://schemas.microsoft.com/office/drawing/2014/main" id="{A0248E44-0157-BF03-69A2-38B78A47512C}"/>
                </a:ext>
              </a:extLst>
            </p:cNvPr>
            <p:cNvSpPr/>
            <p:nvPr/>
          </p:nvSpPr>
          <p:spPr>
            <a:xfrm>
              <a:off x="8335823" y="4070226"/>
              <a:ext cx="347864" cy="2506"/>
            </a:xfrm>
            <a:custGeom>
              <a:avLst/>
              <a:gdLst/>
              <a:ahLst/>
              <a:cxnLst/>
              <a:rect l="l" t="t" r="r" b="b"/>
              <a:pathLst>
                <a:path w="5894" h="42" extrusionOk="0">
                  <a:moveTo>
                    <a:pt x="1" y="0"/>
                  </a:moveTo>
                  <a:lnTo>
                    <a:pt x="1"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p39">
              <a:extLst>
                <a:ext uri="{FF2B5EF4-FFF2-40B4-BE49-F238E27FC236}">
                  <a16:creationId xmlns:a16="http://schemas.microsoft.com/office/drawing/2014/main" id="{03BE65F9-FE9F-5B71-4895-072725E30773}"/>
                </a:ext>
              </a:extLst>
            </p:cNvPr>
            <p:cNvSpPr/>
            <p:nvPr/>
          </p:nvSpPr>
          <p:spPr>
            <a:xfrm>
              <a:off x="7562220" y="4070226"/>
              <a:ext cx="347687" cy="2506"/>
            </a:xfrm>
            <a:custGeom>
              <a:avLst/>
              <a:gdLst/>
              <a:ahLst/>
              <a:cxnLst/>
              <a:rect l="l" t="t" r="r" b="b"/>
              <a:pathLst>
                <a:path w="5891" h="42" extrusionOk="0">
                  <a:moveTo>
                    <a:pt x="1" y="0"/>
                  </a:moveTo>
                  <a:lnTo>
                    <a:pt x="1" y="42"/>
                  </a:lnTo>
                  <a:lnTo>
                    <a:pt x="5890" y="42"/>
                  </a:lnTo>
                  <a:lnTo>
                    <a:pt x="589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76;p39">
              <a:extLst>
                <a:ext uri="{FF2B5EF4-FFF2-40B4-BE49-F238E27FC236}">
                  <a16:creationId xmlns:a16="http://schemas.microsoft.com/office/drawing/2014/main" id="{B02710AD-1C8B-96BD-91FE-70A4A5F939C3}"/>
                </a:ext>
              </a:extLst>
            </p:cNvPr>
            <p:cNvSpPr/>
            <p:nvPr/>
          </p:nvSpPr>
          <p:spPr>
            <a:xfrm>
              <a:off x="7947517" y="4086692"/>
              <a:ext cx="350874" cy="2506"/>
            </a:xfrm>
            <a:custGeom>
              <a:avLst/>
              <a:gdLst/>
              <a:ahLst/>
              <a:cxnLst/>
              <a:rect l="l" t="t" r="r" b="b"/>
              <a:pathLst>
                <a:path w="5945" h="42" extrusionOk="0">
                  <a:moveTo>
                    <a:pt x="1" y="1"/>
                  </a:moveTo>
                  <a:lnTo>
                    <a:pt x="1"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77;p39">
              <a:extLst>
                <a:ext uri="{FF2B5EF4-FFF2-40B4-BE49-F238E27FC236}">
                  <a16:creationId xmlns:a16="http://schemas.microsoft.com/office/drawing/2014/main" id="{D6AB699A-ACDA-0461-8DDC-6CCD3DEFFFE3}"/>
                </a:ext>
              </a:extLst>
            </p:cNvPr>
            <p:cNvSpPr/>
            <p:nvPr/>
          </p:nvSpPr>
          <p:spPr>
            <a:xfrm>
              <a:off x="8337712" y="4086692"/>
              <a:ext cx="350992" cy="2506"/>
            </a:xfrm>
            <a:custGeom>
              <a:avLst/>
              <a:gdLst/>
              <a:ahLst/>
              <a:cxnLst/>
              <a:rect l="l" t="t" r="r" b="b"/>
              <a:pathLst>
                <a:path w="5947" h="42" extrusionOk="0">
                  <a:moveTo>
                    <a:pt x="0" y="1"/>
                  </a:moveTo>
                  <a:lnTo>
                    <a:pt x="0" y="42"/>
                  </a:lnTo>
                  <a:lnTo>
                    <a:pt x="5947" y="42"/>
                  </a:lnTo>
                  <a:lnTo>
                    <a:pt x="594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878;p39">
              <a:extLst>
                <a:ext uri="{FF2B5EF4-FFF2-40B4-BE49-F238E27FC236}">
                  <a16:creationId xmlns:a16="http://schemas.microsoft.com/office/drawing/2014/main" id="{BA7BFAA5-3463-9778-8687-228EF947847C}"/>
                </a:ext>
              </a:extLst>
            </p:cNvPr>
            <p:cNvSpPr/>
            <p:nvPr/>
          </p:nvSpPr>
          <p:spPr>
            <a:xfrm>
              <a:off x="7557203" y="4086692"/>
              <a:ext cx="350815" cy="2506"/>
            </a:xfrm>
            <a:custGeom>
              <a:avLst/>
              <a:gdLst/>
              <a:ahLst/>
              <a:cxnLst/>
              <a:rect l="l" t="t" r="r" b="b"/>
              <a:pathLst>
                <a:path w="5944" h="42" extrusionOk="0">
                  <a:moveTo>
                    <a:pt x="0" y="1"/>
                  </a:moveTo>
                  <a:lnTo>
                    <a:pt x="0"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879;p39">
              <a:extLst>
                <a:ext uri="{FF2B5EF4-FFF2-40B4-BE49-F238E27FC236}">
                  <a16:creationId xmlns:a16="http://schemas.microsoft.com/office/drawing/2014/main" id="{A4BAA506-3F2B-2462-1C6E-EFE603B8909B}"/>
                </a:ext>
              </a:extLst>
            </p:cNvPr>
            <p:cNvSpPr/>
            <p:nvPr/>
          </p:nvSpPr>
          <p:spPr>
            <a:xfrm>
              <a:off x="7952415" y="4103576"/>
              <a:ext cx="340900" cy="2506"/>
            </a:xfrm>
            <a:custGeom>
              <a:avLst/>
              <a:gdLst/>
              <a:ahLst/>
              <a:cxnLst/>
              <a:rect l="l" t="t" r="r" b="b"/>
              <a:pathLst>
                <a:path w="5776" h="42" extrusionOk="0">
                  <a:moveTo>
                    <a:pt x="0" y="0"/>
                  </a:moveTo>
                  <a:lnTo>
                    <a:pt x="0" y="42"/>
                  </a:lnTo>
                  <a:lnTo>
                    <a:pt x="5775" y="42"/>
                  </a:lnTo>
                  <a:lnTo>
                    <a:pt x="577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880;p39">
              <a:extLst>
                <a:ext uri="{FF2B5EF4-FFF2-40B4-BE49-F238E27FC236}">
                  <a16:creationId xmlns:a16="http://schemas.microsoft.com/office/drawing/2014/main" id="{605A534D-00A6-D484-BD78-0D7B924C5367}"/>
                </a:ext>
              </a:extLst>
            </p:cNvPr>
            <p:cNvSpPr/>
            <p:nvPr/>
          </p:nvSpPr>
          <p:spPr>
            <a:xfrm>
              <a:off x="8346329" y="4103576"/>
              <a:ext cx="340900" cy="2506"/>
            </a:xfrm>
            <a:custGeom>
              <a:avLst/>
              <a:gdLst/>
              <a:ahLst/>
              <a:cxnLst/>
              <a:rect l="l" t="t" r="r" b="b"/>
              <a:pathLst>
                <a:path w="5776" h="42" extrusionOk="0">
                  <a:moveTo>
                    <a:pt x="0" y="0"/>
                  </a:moveTo>
                  <a:lnTo>
                    <a:pt x="0" y="42"/>
                  </a:lnTo>
                  <a:lnTo>
                    <a:pt x="5776" y="42"/>
                  </a:lnTo>
                  <a:lnTo>
                    <a:pt x="577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881;p39">
              <a:extLst>
                <a:ext uri="{FF2B5EF4-FFF2-40B4-BE49-F238E27FC236}">
                  <a16:creationId xmlns:a16="http://schemas.microsoft.com/office/drawing/2014/main" id="{CD004E74-EF39-CCFF-5A5C-8DA617C0547B}"/>
                </a:ext>
              </a:extLst>
            </p:cNvPr>
            <p:cNvSpPr/>
            <p:nvPr/>
          </p:nvSpPr>
          <p:spPr>
            <a:xfrm>
              <a:off x="7558679" y="4103576"/>
              <a:ext cx="340722" cy="2506"/>
            </a:xfrm>
            <a:custGeom>
              <a:avLst/>
              <a:gdLst/>
              <a:ahLst/>
              <a:cxnLst/>
              <a:rect l="l" t="t" r="r" b="b"/>
              <a:pathLst>
                <a:path w="5773" h="42" extrusionOk="0">
                  <a:moveTo>
                    <a:pt x="0" y="0"/>
                  </a:moveTo>
                  <a:lnTo>
                    <a:pt x="0" y="42"/>
                  </a:lnTo>
                  <a:lnTo>
                    <a:pt x="5772" y="42"/>
                  </a:lnTo>
                  <a:lnTo>
                    <a:pt x="577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882;p39">
              <a:extLst>
                <a:ext uri="{FF2B5EF4-FFF2-40B4-BE49-F238E27FC236}">
                  <a16:creationId xmlns:a16="http://schemas.microsoft.com/office/drawing/2014/main" id="{371E74A5-080E-1499-E9C9-E99EBBA4B65E}"/>
                </a:ext>
              </a:extLst>
            </p:cNvPr>
            <p:cNvSpPr/>
            <p:nvPr/>
          </p:nvSpPr>
          <p:spPr>
            <a:xfrm>
              <a:off x="7954481"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883;p39">
              <a:extLst>
                <a:ext uri="{FF2B5EF4-FFF2-40B4-BE49-F238E27FC236}">
                  <a16:creationId xmlns:a16="http://schemas.microsoft.com/office/drawing/2014/main" id="{2E618814-1930-6134-5B36-453817539915}"/>
                </a:ext>
              </a:extLst>
            </p:cNvPr>
            <p:cNvSpPr/>
            <p:nvPr/>
          </p:nvSpPr>
          <p:spPr>
            <a:xfrm>
              <a:off x="8355713"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884;p39">
              <a:extLst>
                <a:ext uri="{FF2B5EF4-FFF2-40B4-BE49-F238E27FC236}">
                  <a16:creationId xmlns:a16="http://schemas.microsoft.com/office/drawing/2014/main" id="{822EB3DF-B4BC-B203-9B73-C58227CCFFF6}"/>
                </a:ext>
              </a:extLst>
            </p:cNvPr>
            <p:cNvSpPr/>
            <p:nvPr/>
          </p:nvSpPr>
          <p:spPr>
            <a:xfrm>
              <a:off x="7553249"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885;p39">
              <a:extLst>
                <a:ext uri="{FF2B5EF4-FFF2-40B4-BE49-F238E27FC236}">
                  <a16:creationId xmlns:a16="http://schemas.microsoft.com/office/drawing/2014/main" id="{0D43F438-7F24-CF26-3C81-B91BB8AEDD8E}"/>
                </a:ext>
              </a:extLst>
            </p:cNvPr>
            <p:cNvSpPr/>
            <p:nvPr/>
          </p:nvSpPr>
          <p:spPr>
            <a:xfrm>
              <a:off x="7940788" y="4156256"/>
              <a:ext cx="364153" cy="232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886;p39">
              <a:extLst>
                <a:ext uri="{FF2B5EF4-FFF2-40B4-BE49-F238E27FC236}">
                  <a16:creationId xmlns:a16="http://schemas.microsoft.com/office/drawing/2014/main" id="{ABE4A929-7F2C-1A17-BC57-C2841DFCA2DE}"/>
                </a:ext>
              </a:extLst>
            </p:cNvPr>
            <p:cNvSpPr/>
            <p:nvPr/>
          </p:nvSpPr>
          <p:spPr>
            <a:xfrm>
              <a:off x="8345975" y="4156256"/>
              <a:ext cx="364153" cy="232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887;p39">
              <a:extLst>
                <a:ext uri="{FF2B5EF4-FFF2-40B4-BE49-F238E27FC236}">
                  <a16:creationId xmlns:a16="http://schemas.microsoft.com/office/drawing/2014/main" id="{E3D007BA-8A8A-3A35-45D2-83229A1455DB}"/>
                </a:ext>
              </a:extLst>
            </p:cNvPr>
            <p:cNvSpPr/>
            <p:nvPr/>
          </p:nvSpPr>
          <p:spPr>
            <a:xfrm>
              <a:off x="7535778" y="4156256"/>
              <a:ext cx="364153" cy="2327"/>
            </a:xfrm>
            <a:custGeom>
              <a:avLst/>
              <a:gdLst/>
              <a:ahLst/>
              <a:cxnLst/>
              <a:rect l="l" t="t" r="r" b="b"/>
              <a:pathLst>
                <a:path w="6170" h="39" extrusionOk="0">
                  <a:moveTo>
                    <a:pt x="1" y="0"/>
                  </a:moveTo>
                  <a:lnTo>
                    <a:pt x="1" y="39"/>
                  </a:lnTo>
                  <a:lnTo>
                    <a:pt x="6170" y="39"/>
                  </a:lnTo>
                  <a:lnTo>
                    <a:pt x="617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888;p39">
              <a:extLst>
                <a:ext uri="{FF2B5EF4-FFF2-40B4-BE49-F238E27FC236}">
                  <a16:creationId xmlns:a16="http://schemas.microsoft.com/office/drawing/2014/main" id="{12883A32-6B27-2ACC-21B5-331E1E2291E8}"/>
                </a:ext>
              </a:extLst>
            </p:cNvPr>
            <p:cNvSpPr/>
            <p:nvPr/>
          </p:nvSpPr>
          <p:spPr>
            <a:xfrm>
              <a:off x="7939076" y="4174452"/>
              <a:ext cx="367754" cy="2327"/>
            </a:xfrm>
            <a:custGeom>
              <a:avLst/>
              <a:gdLst/>
              <a:ahLst/>
              <a:cxnLst/>
              <a:rect l="l" t="t" r="r" b="b"/>
              <a:pathLst>
                <a:path w="6231"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889;p39">
              <a:extLst>
                <a:ext uri="{FF2B5EF4-FFF2-40B4-BE49-F238E27FC236}">
                  <a16:creationId xmlns:a16="http://schemas.microsoft.com/office/drawing/2014/main" id="{72F7C90A-9813-1D96-A452-573A1F1D7D43}"/>
                </a:ext>
              </a:extLst>
            </p:cNvPr>
            <p:cNvSpPr/>
            <p:nvPr/>
          </p:nvSpPr>
          <p:spPr>
            <a:xfrm>
              <a:off x="8348041" y="4174452"/>
              <a:ext cx="367695" cy="2327"/>
            </a:xfrm>
            <a:custGeom>
              <a:avLst/>
              <a:gdLst/>
              <a:ahLst/>
              <a:cxnLst/>
              <a:rect l="l" t="t" r="r" b="b"/>
              <a:pathLst>
                <a:path w="6230" h="39" extrusionOk="0">
                  <a:moveTo>
                    <a:pt x="0" y="0"/>
                  </a:moveTo>
                  <a:lnTo>
                    <a:pt x="0" y="38"/>
                  </a:lnTo>
                  <a:lnTo>
                    <a:pt x="6229" y="38"/>
                  </a:lnTo>
                  <a:lnTo>
                    <a:pt x="622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890;p39">
              <a:extLst>
                <a:ext uri="{FF2B5EF4-FFF2-40B4-BE49-F238E27FC236}">
                  <a16:creationId xmlns:a16="http://schemas.microsoft.com/office/drawing/2014/main" id="{EA7F493D-6C52-4FFE-8E2A-7CD11D8B2FC1}"/>
                </a:ext>
              </a:extLst>
            </p:cNvPr>
            <p:cNvSpPr/>
            <p:nvPr/>
          </p:nvSpPr>
          <p:spPr>
            <a:xfrm>
              <a:off x="7530171" y="4174452"/>
              <a:ext cx="367695" cy="2327"/>
            </a:xfrm>
            <a:custGeom>
              <a:avLst/>
              <a:gdLst/>
              <a:ahLst/>
              <a:cxnLst/>
              <a:rect l="l" t="t" r="r" b="b"/>
              <a:pathLst>
                <a:path w="6230"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891;p39">
              <a:extLst>
                <a:ext uri="{FF2B5EF4-FFF2-40B4-BE49-F238E27FC236}">
                  <a16:creationId xmlns:a16="http://schemas.microsoft.com/office/drawing/2014/main" id="{F43EF271-AF75-4202-724E-07C72EEBFE78}"/>
                </a:ext>
              </a:extLst>
            </p:cNvPr>
            <p:cNvSpPr/>
            <p:nvPr/>
          </p:nvSpPr>
          <p:spPr>
            <a:xfrm>
              <a:off x="7937424"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892;p39">
              <a:extLst>
                <a:ext uri="{FF2B5EF4-FFF2-40B4-BE49-F238E27FC236}">
                  <a16:creationId xmlns:a16="http://schemas.microsoft.com/office/drawing/2014/main" id="{AF0FAE0B-E60B-BDA8-C549-6F0E66233C04}"/>
                </a:ext>
              </a:extLst>
            </p:cNvPr>
            <p:cNvSpPr/>
            <p:nvPr/>
          </p:nvSpPr>
          <p:spPr>
            <a:xfrm>
              <a:off x="8350283"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893;p39">
              <a:extLst>
                <a:ext uri="{FF2B5EF4-FFF2-40B4-BE49-F238E27FC236}">
                  <a16:creationId xmlns:a16="http://schemas.microsoft.com/office/drawing/2014/main" id="{4C773C36-0171-1877-29DF-B3CDAAA8B84B}"/>
                </a:ext>
              </a:extLst>
            </p:cNvPr>
            <p:cNvSpPr/>
            <p:nvPr/>
          </p:nvSpPr>
          <p:spPr>
            <a:xfrm>
              <a:off x="7524564"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894;p39">
              <a:extLst>
                <a:ext uri="{FF2B5EF4-FFF2-40B4-BE49-F238E27FC236}">
                  <a16:creationId xmlns:a16="http://schemas.microsoft.com/office/drawing/2014/main" id="{E97963F8-8CE3-FE26-A98B-390582A3D86B}"/>
                </a:ext>
              </a:extLst>
            </p:cNvPr>
            <p:cNvSpPr/>
            <p:nvPr/>
          </p:nvSpPr>
          <p:spPr>
            <a:xfrm>
              <a:off x="7935535" y="4211799"/>
              <a:ext cx="374836" cy="2506"/>
            </a:xfrm>
            <a:custGeom>
              <a:avLst/>
              <a:gdLst/>
              <a:ahLst/>
              <a:cxnLst/>
              <a:rect l="l" t="t" r="r" b="b"/>
              <a:pathLst>
                <a:path w="6351" h="42" extrusionOk="0">
                  <a:moveTo>
                    <a:pt x="0" y="0"/>
                  </a:moveTo>
                  <a:lnTo>
                    <a:pt x="0" y="41"/>
                  </a:lnTo>
                  <a:lnTo>
                    <a:pt x="6351" y="41"/>
                  </a:lnTo>
                  <a:lnTo>
                    <a:pt x="63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895;p39">
              <a:extLst>
                <a:ext uri="{FF2B5EF4-FFF2-40B4-BE49-F238E27FC236}">
                  <a16:creationId xmlns:a16="http://schemas.microsoft.com/office/drawing/2014/main" id="{63A88A1F-D244-AB09-19DD-5BF2A4A85653}"/>
                </a:ext>
              </a:extLst>
            </p:cNvPr>
            <p:cNvSpPr/>
            <p:nvPr/>
          </p:nvSpPr>
          <p:spPr>
            <a:xfrm>
              <a:off x="8352349" y="4211799"/>
              <a:ext cx="374836" cy="2506"/>
            </a:xfrm>
            <a:custGeom>
              <a:avLst/>
              <a:gdLst/>
              <a:ahLst/>
              <a:cxnLst/>
              <a:rect l="l" t="t" r="r" b="b"/>
              <a:pathLst>
                <a:path w="6351" h="42" extrusionOk="0">
                  <a:moveTo>
                    <a:pt x="0" y="0"/>
                  </a:moveTo>
                  <a:lnTo>
                    <a:pt x="0" y="41"/>
                  </a:lnTo>
                  <a:lnTo>
                    <a:pt x="6350" y="41"/>
                  </a:lnTo>
                  <a:lnTo>
                    <a:pt x="635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896;p39">
              <a:extLst>
                <a:ext uri="{FF2B5EF4-FFF2-40B4-BE49-F238E27FC236}">
                  <a16:creationId xmlns:a16="http://schemas.microsoft.com/office/drawing/2014/main" id="{DBFB6134-54CC-6127-BC8F-A8AE7D291455}"/>
                </a:ext>
              </a:extLst>
            </p:cNvPr>
            <p:cNvSpPr/>
            <p:nvPr/>
          </p:nvSpPr>
          <p:spPr>
            <a:xfrm>
              <a:off x="7518721" y="4211799"/>
              <a:ext cx="374659" cy="2506"/>
            </a:xfrm>
            <a:custGeom>
              <a:avLst/>
              <a:gdLst/>
              <a:ahLst/>
              <a:cxnLst/>
              <a:rect l="l" t="t" r="r" b="b"/>
              <a:pathLst>
                <a:path w="6348" h="42" extrusionOk="0">
                  <a:moveTo>
                    <a:pt x="1" y="0"/>
                  </a:moveTo>
                  <a:lnTo>
                    <a:pt x="1" y="41"/>
                  </a:lnTo>
                  <a:lnTo>
                    <a:pt x="6348" y="41"/>
                  </a:lnTo>
                  <a:lnTo>
                    <a:pt x="6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897;p39">
              <a:extLst>
                <a:ext uri="{FF2B5EF4-FFF2-40B4-BE49-F238E27FC236}">
                  <a16:creationId xmlns:a16="http://schemas.microsoft.com/office/drawing/2014/main" id="{301393E1-E722-69A2-3F7A-09CE8C3AD2AB}"/>
                </a:ext>
              </a:extLst>
            </p:cNvPr>
            <p:cNvSpPr/>
            <p:nvPr/>
          </p:nvSpPr>
          <p:spPr>
            <a:xfrm>
              <a:off x="7933646" y="4230950"/>
              <a:ext cx="378613" cy="2506"/>
            </a:xfrm>
            <a:custGeom>
              <a:avLst/>
              <a:gdLst/>
              <a:ahLst/>
              <a:cxnLst/>
              <a:rect l="l" t="t" r="r" b="b"/>
              <a:pathLst>
                <a:path w="6415" h="42" extrusionOk="0">
                  <a:moveTo>
                    <a:pt x="1" y="0"/>
                  </a:moveTo>
                  <a:lnTo>
                    <a:pt x="1"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898;p39">
              <a:extLst>
                <a:ext uri="{FF2B5EF4-FFF2-40B4-BE49-F238E27FC236}">
                  <a16:creationId xmlns:a16="http://schemas.microsoft.com/office/drawing/2014/main" id="{8220335D-B48A-28C1-690D-17A37938F4F6}"/>
                </a:ext>
              </a:extLst>
            </p:cNvPr>
            <p:cNvSpPr/>
            <p:nvPr/>
          </p:nvSpPr>
          <p:spPr>
            <a:xfrm>
              <a:off x="8354592" y="4230950"/>
              <a:ext cx="378554" cy="2506"/>
            </a:xfrm>
            <a:custGeom>
              <a:avLst/>
              <a:gdLst/>
              <a:ahLst/>
              <a:cxnLst/>
              <a:rect l="l" t="t" r="r" b="b"/>
              <a:pathLst>
                <a:path w="6414" h="42" extrusionOk="0">
                  <a:moveTo>
                    <a:pt x="0" y="0"/>
                  </a:moveTo>
                  <a:lnTo>
                    <a:pt x="0"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899;p39">
              <a:extLst>
                <a:ext uri="{FF2B5EF4-FFF2-40B4-BE49-F238E27FC236}">
                  <a16:creationId xmlns:a16="http://schemas.microsoft.com/office/drawing/2014/main" id="{54BC5219-6F5F-EDC9-799C-44623FAEA5FC}"/>
                </a:ext>
              </a:extLst>
            </p:cNvPr>
            <p:cNvSpPr/>
            <p:nvPr/>
          </p:nvSpPr>
          <p:spPr>
            <a:xfrm>
              <a:off x="7512760" y="4230950"/>
              <a:ext cx="378377" cy="2506"/>
            </a:xfrm>
            <a:custGeom>
              <a:avLst/>
              <a:gdLst/>
              <a:ahLst/>
              <a:cxnLst/>
              <a:rect l="l" t="t" r="r" b="b"/>
              <a:pathLst>
                <a:path w="6411" h="42" extrusionOk="0">
                  <a:moveTo>
                    <a:pt x="0" y="0"/>
                  </a:moveTo>
                  <a:lnTo>
                    <a:pt x="0" y="41"/>
                  </a:lnTo>
                  <a:lnTo>
                    <a:pt x="6411" y="41"/>
                  </a:lnTo>
                  <a:lnTo>
                    <a:pt x="641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900;p39">
              <a:extLst>
                <a:ext uri="{FF2B5EF4-FFF2-40B4-BE49-F238E27FC236}">
                  <a16:creationId xmlns:a16="http://schemas.microsoft.com/office/drawing/2014/main" id="{F00E7B76-AD24-558F-A24C-97F5BD9C3FCC}"/>
                </a:ext>
              </a:extLst>
            </p:cNvPr>
            <p:cNvSpPr/>
            <p:nvPr/>
          </p:nvSpPr>
          <p:spPr>
            <a:xfrm>
              <a:off x="7931758" y="4250638"/>
              <a:ext cx="382391" cy="2506"/>
            </a:xfrm>
            <a:custGeom>
              <a:avLst/>
              <a:gdLst/>
              <a:ahLst/>
              <a:cxnLst/>
              <a:rect l="l" t="t" r="r" b="b"/>
              <a:pathLst>
                <a:path w="6479" h="42" extrusionOk="0">
                  <a:moveTo>
                    <a:pt x="1" y="0"/>
                  </a:moveTo>
                  <a:lnTo>
                    <a:pt x="1" y="42"/>
                  </a:lnTo>
                  <a:lnTo>
                    <a:pt x="6478" y="42"/>
                  </a:lnTo>
                  <a:lnTo>
                    <a:pt x="647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901;p39">
              <a:extLst>
                <a:ext uri="{FF2B5EF4-FFF2-40B4-BE49-F238E27FC236}">
                  <a16:creationId xmlns:a16="http://schemas.microsoft.com/office/drawing/2014/main" id="{8BF1B404-366E-3DC3-1BFF-0C9F8F9E90BA}"/>
                </a:ext>
              </a:extLst>
            </p:cNvPr>
            <p:cNvSpPr/>
            <p:nvPr/>
          </p:nvSpPr>
          <p:spPr>
            <a:xfrm>
              <a:off x="8357012" y="4250638"/>
              <a:ext cx="382154" cy="2506"/>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902;p39">
              <a:extLst>
                <a:ext uri="{FF2B5EF4-FFF2-40B4-BE49-F238E27FC236}">
                  <a16:creationId xmlns:a16="http://schemas.microsoft.com/office/drawing/2014/main" id="{21826548-43A1-9936-557A-CBAAED040E16}"/>
                </a:ext>
              </a:extLst>
            </p:cNvPr>
            <p:cNvSpPr/>
            <p:nvPr/>
          </p:nvSpPr>
          <p:spPr>
            <a:xfrm>
              <a:off x="7506739" y="4250638"/>
              <a:ext cx="382154" cy="2506"/>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903;p39">
              <a:extLst>
                <a:ext uri="{FF2B5EF4-FFF2-40B4-BE49-F238E27FC236}">
                  <a16:creationId xmlns:a16="http://schemas.microsoft.com/office/drawing/2014/main" id="{1EF7D693-7E3F-0B6A-4AF0-A5089E54646F}"/>
                </a:ext>
              </a:extLst>
            </p:cNvPr>
            <p:cNvSpPr/>
            <p:nvPr/>
          </p:nvSpPr>
          <p:spPr>
            <a:xfrm>
              <a:off x="7929928" y="4270743"/>
              <a:ext cx="386050" cy="2327"/>
            </a:xfrm>
            <a:custGeom>
              <a:avLst/>
              <a:gdLst/>
              <a:ahLst/>
              <a:cxnLst/>
              <a:rect l="l" t="t" r="r" b="b"/>
              <a:pathLst>
                <a:path w="6541" h="39" extrusionOk="0">
                  <a:moveTo>
                    <a:pt x="0" y="0"/>
                  </a:moveTo>
                  <a:lnTo>
                    <a:pt x="0"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904;p39">
              <a:extLst>
                <a:ext uri="{FF2B5EF4-FFF2-40B4-BE49-F238E27FC236}">
                  <a16:creationId xmlns:a16="http://schemas.microsoft.com/office/drawing/2014/main" id="{099234B4-BAF9-B1E7-D19D-943B23476947}"/>
                </a:ext>
              </a:extLst>
            </p:cNvPr>
            <p:cNvSpPr/>
            <p:nvPr/>
          </p:nvSpPr>
          <p:spPr>
            <a:xfrm>
              <a:off x="8359255" y="4270743"/>
              <a:ext cx="386109" cy="2327"/>
            </a:xfrm>
            <a:custGeom>
              <a:avLst/>
              <a:gdLst/>
              <a:ahLst/>
              <a:cxnLst/>
              <a:rect l="l" t="t" r="r" b="b"/>
              <a:pathLst>
                <a:path w="6542" h="39" extrusionOk="0">
                  <a:moveTo>
                    <a:pt x="1" y="0"/>
                  </a:moveTo>
                  <a:lnTo>
                    <a:pt x="1"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905;p39">
              <a:extLst>
                <a:ext uri="{FF2B5EF4-FFF2-40B4-BE49-F238E27FC236}">
                  <a16:creationId xmlns:a16="http://schemas.microsoft.com/office/drawing/2014/main" id="{B1C5EA8C-CD1B-66EA-2B65-673BB8CF9EED}"/>
                </a:ext>
              </a:extLst>
            </p:cNvPr>
            <p:cNvSpPr/>
            <p:nvPr/>
          </p:nvSpPr>
          <p:spPr>
            <a:xfrm>
              <a:off x="7500542" y="4270743"/>
              <a:ext cx="385932" cy="2327"/>
            </a:xfrm>
            <a:custGeom>
              <a:avLst/>
              <a:gdLst/>
              <a:ahLst/>
              <a:cxnLst/>
              <a:rect l="l" t="t" r="r" b="b"/>
              <a:pathLst>
                <a:path w="6539" h="39" extrusionOk="0">
                  <a:moveTo>
                    <a:pt x="1" y="0"/>
                  </a:moveTo>
                  <a:lnTo>
                    <a:pt x="1" y="38"/>
                  </a:lnTo>
                  <a:lnTo>
                    <a:pt x="6538" y="38"/>
                  </a:lnTo>
                  <a:lnTo>
                    <a:pt x="65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906;p39">
              <a:extLst>
                <a:ext uri="{FF2B5EF4-FFF2-40B4-BE49-F238E27FC236}">
                  <a16:creationId xmlns:a16="http://schemas.microsoft.com/office/drawing/2014/main" id="{B1BA1179-7A41-9C4C-4E61-9FF130152971}"/>
                </a:ext>
              </a:extLst>
            </p:cNvPr>
            <p:cNvSpPr/>
            <p:nvPr/>
          </p:nvSpPr>
          <p:spPr>
            <a:xfrm>
              <a:off x="7928039" y="4291206"/>
              <a:ext cx="389827" cy="2327"/>
            </a:xfrm>
            <a:custGeom>
              <a:avLst/>
              <a:gdLst/>
              <a:ahLst/>
              <a:cxnLst/>
              <a:rect l="l" t="t" r="r" b="b"/>
              <a:pathLst>
                <a:path w="6605" h="39" extrusionOk="0">
                  <a:moveTo>
                    <a:pt x="0" y="0"/>
                  </a:moveTo>
                  <a:lnTo>
                    <a:pt x="0"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907;p39">
              <a:extLst>
                <a:ext uri="{FF2B5EF4-FFF2-40B4-BE49-F238E27FC236}">
                  <a16:creationId xmlns:a16="http://schemas.microsoft.com/office/drawing/2014/main" id="{626877E7-DCB1-503B-9AF8-95E3D54EFC7D}"/>
                </a:ext>
              </a:extLst>
            </p:cNvPr>
            <p:cNvSpPr/>
            <p:nvPr/>
          </p:nvSpPr>
          <p:spPr>
            <a:xfrm>
              <a:off x="8361675" y="4291206"/>
              <a:ext cx="389886" cy="232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908;p39">
              <a:extLst>
                <a:ext uri="{FF2B5EF4-FFF2-40B4-BE49-F238E27FC236}">
                  <a16:creationId xmlns:a16="http://schemas.microsoft.com/office/drawing/2014/main" id="{014E7911-DAFB-072B-62C8-2A7E2301BA22}"/>
                </a:ext>
              </a:extLst>
            </p:cNvPr>
            <p:cNvSpPr/>
            <p:nvPr/>
          </p:nvSpPr>
          <p:spPr>
            <a:xfrm>
              <a:off x="7494345" y="4291206"/>
              <a:ext cx="389886" cy="232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909;p39">
              <a:extLst>
                <a:ext uri="{FF2B5EF4-FFF2-40B4-BE49-F238E27FC236}">
                  <a16:creationId xmlns:a16="http://schemas.microsoft.com/office/drawing/2014/main" id="{A7AFA09E-38BF-8CE9-0A10-848DA8DC3305}"/>
                </a:ext>
              </a:extLst>
            </p:cNvPr>
            <p:cNvSpPr/>
            <p:nvPr/>
          </p:nvSpPr>
          <p:spPr>
            <a:xfrm>
              <a:off x="7925973" y="4312028"/>
              <a:ext cx="393959" cy="2327"/>
            </a:xfrm>
            <a:custGeom>
              <a:avLst/>
              <a:gdLst/>
              <a:ahLst/>
              <a:cxnLst/>
              <a:rect l="l" t="t" r="r" b="b"/>
              <a:pathLst>
                <a:path w="6675" h="39" extrusionOk="0">
                  <a:moveTo>
                    <a:pt x="0" y="1"/>
                  </a:moveTo>
                  <a:lnTo>
                    <a:pt x="0"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910;p39">
              <a:extLst>
                <a:ext uri="{FF2B5EF4-FFF2-40B4-BE49-F238E27FC236}">
                  <a16:creationId xmlns:a16="http://schemas.microsoft.com/office/drawing/2014/main" id="{28024505-EAE6-A74F-567B-887F14F49A8C}"/>
                </a:ext>
              </a:extLst>
            </p:cNvPr>
            <p:cNvSpPr/>
            <p:nvPr/>
          </p:nvSpPr>
          <p:spPr>
            <a:xfrm>
              <a:off x="8364154" y="4312028"/>
              <a:ext cx="393781" cy="2327"/>
            </a:xfrm>
            <a:custGeom>
              <a:avLst/>
              <a:gdLst/>
              <a:ahLst/>
              <a:cxnLst/>
              <a:rect l="l" t="t" r="r" b="b"/>
              <a:pathLst>
                <a:path w="6672" h="39" extrusionOk="0">
                  <a:moveTo>
                    <a:pt x="0" y="1"/>
                  </a:moveTo>
                  <a:lnTo>
                    <a:pt x="0" y="39"/>
                  </a:lnTo>
                  <a:lnTo>
                    <a:pt x="6671" y="39"/>
                  </a:lnTo>
                  <a:lnTo>
                    <a:pt x="667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911;p39">
              <a:extLst>
                <a:ext uri="{FF2B5EF4-FFF2-40B4-BE49-F238E27FC236}">
                  <a16:creationId xmlns:a16="http://schemas.microsoft.com/office/drawing/2014/main" id="{4C64BC1C-45D1-2A2C-B671-378C6B601D1B}"/>
                </a:ext>
              </a:extLst>
            </p:cNvPr>
            <p:cNvSpPr/>
            <p:nvPr/>
          </p:nvSpPr>
          <p:spPr>
            <a:xfrm>
              <a:off x="7487793" y="4312028"/>
              <a:ext cx="393959" cy="2327"/>
            </a:xfrm>
            <a:custGeom>
              <a:avLst/>
              <a:gdLst/>
              <a:ahLst/>
              <a:cxnLst/>
              <a:rect l="l" t="t" r="r" b="b"/>
              <a:pathLst>
                <a:path w="6675" h="39" extrusionOk="0">
                  <a:moveTo>
                    <a:pt x="1" y="1"/>
                  </a:moveTo>
                  <a:lnTo>
                    <a:pt x="1"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912;p39">
              <a:extLst>
                <a:ext uri="{FF2B5EF4-FFF2-40B4-BE49-F238E27FC236}">
                  <a16:creationId xmlns:a16="http://schemas.microsoft.com/office/drawing/2014/main" id="{4BC8F2B4-2B67-946D-F1B3-72ED1C824A55}"/>
                </a:ext>
              </a:extLst>
            </p:cNvPr>
            <p:cNvSpPr/>
            <p:nvPr/>
          </p:nvSpPr>
          <p:spPr>
            <a:xfrm>
              <a:off x="7923908" y="4333267"/>
              <a:ext cx="398090" cy="2506"/>
            </a:xfrm>
            <a:custGeom>
              <a:avLst/>
              <a:gdLst/>
              <a:ahLst/>
              <a:cxnLst/>
              <a:rect l="l" t="t" r="r" b="b"/>
              <a:pathLst>
                <a:path w="6745" h="42" extrusionOk="0">
                  <a:moveTo>
                    <a:pt x="1" y="0"/>
                  </a:moveTo>
                  <a:lnTo>
                    <a:pt x="1" y="42"/>
                  </a:lnTo>
                  <a:lnTo>
                    <a:pt x="6744" y="42"/>
                  </a:lnTo>
                  <a:lnTo>
                    <a:pt x="67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913;p39">
              <a:extLst>
                <a:ext uri="{FF2B5EF4-FFF2-40B4-BE49-F238E27FC236}">
                  <a16:creationId xmlns:a16="http://schemas.microsoft.com/office/drawing/2014/main" id="{9E0E1AD8-ED42-654C-B370-C7B30F2C4958}"/>
                </a:ext>
              </a:extLst>
            </p:cNvPr>
            <p:cNvSpPr/>
            <p:nvPr/>
          </p:nvSpPr>
          <p:spPr>
            <a:xfrm>
              <a:off x="8366574" y="4333267"/>
              <a:ext cx="397913" cy="2506"/>
            </a:xfrm>
            <a:custGeom>
              <a:avLst/>
              <a:gdLst/>
              <a:ahLst/>
              <a:cxnLst/>
              <a:rect l="l" t="t" r="r" b="b"/>
              <a:pathLst>
                <a:path w="6742" h="42" extrusionOk="0">
                  <a:moveTo>
                    <a:pt x="1" y="0"/>
                  </a:moveTo>
                  <a:lnTo>
                    <a:pt x="1" y="42"/>
                  </a:lnTo>
                  <a:lnTo>
                    <a:pt x="6741" y="42"/>
                  </a:lnTo>
                  <a:lnTo>
                    <a:pt x="67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914;p39">
              <a:extLst>
                <a:ext uri="{FF2B5EF4-FFF2-40B4-BE49-F238E27FC236}">
                  <a16:creationId xmlns:a16="http://schemas.microsoft.com/office/drawing/2014/main" id="{DAA74D3D-F803-DBCD-FC6E-B78ADB09BA0E}"/>
                </a:ext>
              </a:extLst>
            </p:cNvPr>
            <p:cNvSpPr/>
            <p:nvPr/>
          </p:nvSpPr>
          <p:spPr>
            <a:xfrm>
              <a:off x="7481419" y="4333267"/>
              <a:ext cx="397736" cy="2506"/>
            </a:xfrm>
            <a:custGeom>
              <a:avLst/>
              <a:gdLst/>
              <a:ahLst/>
              <a:cxnLst/>
              <a:rect l="l" t="t" r="r" b="b"/>
              <a:pathLst>
                <a:path w="6739" h="42" extrusionOk="0">
                  <a:moveTo>
                    <a:pt x="1" y="0"/>
                  </a:moveTo>
                  <a:lnTo>
                    <a:pt x="1" y="42"/>
                  </a:lnTo>
                  <a:lnTo>
                    <a:pt x="6738" y="42"/>
                  </a:lnTo>
                  <a:lnTo>
                    <a:pt x="67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915;p39">
              <a:extLst>
                <a:ext uri="{FF2B5EF4-FFF2-40B4-BE49-F238E27FC236}">
                  <a16:creationId xmlns:a16="http://schemas.microsoft.com/office/drawing/2014/main" id="{3AD982E8-CFAC-985B-B235-EB0F61EA5C0D}"/>
                </a:ext>
              </a:extLst>
            </p:cNvPr>
            <p:cNvSpPr/>
            <p:nvPr/>
          </p:nvSpPr>
          <p:spPr>
            <a:xfrm>
              <a:off x="7939667" y="4355043"/>
              <a:ext cx="366573" cy="2327"/>
            </a:xfrm>
            <a:custGeom>
              <a:avLst/>
              <a:gdLst/>
              <a:ahLst/>
              <a:cxnLst/>
              <a:rect l="l" t="t" r="r" b="b"/>
              <a:pathLst>
                <a:path w="6211" h="39" extrusionOk="0">
                  <a:moveTo>
                    <a:pt x="0" y="1"/>
                  </a:moveTo>
                  <a:lnTo>
                    <a:pt x="0"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916;p39">
              <a:extLst>
                <a:ext uri="{FF2B5EF4-FFF2-40B4-BE49-F238E27FC236}">
                  <a16:creationId xmlns:a16="http://schemas.microsoft.com/office/drawing/2014/main" id="{0FD187FA-36F0-ED45-1859-83973031D4AE}"/>
                </a:ext>
              </a:extLst>
            </p:cNvPr>
            <p:cNvSpPr/>
            <p:nvPr/>
          </p:nvSpPr>
          <p:spPr>
            <a:xfrm>
              <a:off x="8386818" y="4355043"/>
              <a:ext cx="366809" cy="2327"/>
            </a:xfrm>
            <a:custGeom>
              <a:avLst/>
              <a:gdLst/>
              <a:ahLst/>
              <a:cxnLst/>
              <a:rect l="l" t="t" r="r" b="b"/>
              <a:pathLst>
                <a:path w="6215" h="39" extrusionOk="0">
                  <a:moveTo>
                    <a:pt x="1" y="1"/>
                  </a:moveTo>
                  <a:lnTo>
                    <a:pt x="1" y="39"/>
                  </a:lnTo>
                  <a:lnTo>
                    <a:pt x="6214" y="39"/>
                  </a:lnTo>
                  <a:lnTo>
                    <a:pt x="621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917;p39">
              <a:extLst>
                <a:ext uri="{FF2B5EF4-FFF2-40B4-BE49-F238E27FC236}">
                  <a16:creationId xmlns:a16="http://schemas.microsoft.com/office/drawing/2014/main" id="{D78D7A05-012A-93DA-5D9A-24EB2CCD7F40}"/>
                </a:ext>
              </a:extLst>
            </p:cNvPr>
            <p:cNvSpPr/>
            <p:nvPr/>
          </p:nvSpPr>
          <p:spPr>
            <a:xfrm>
              <a:off x="7492279" y="4355043"/>
              <a:ext cx="366632" cy="2327"/>
            </a:xfrm>
            <a:custGeom>
              <a:avLst/>
              <a:gdLst/>
              <a:ahLst/>
              <a:cxnLst/>
              <a:rect l="l" t="t" r="r" b="b"/>
              <a:pathLst>
                <a:path w="6212" h="39" extrusionOk="0">
                  <a:moveTo>
                    <a:pt x="1" y="1"/>
                  </a:moveTo>
                  <a:lnTo>
                    <a:pt x="1"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918;p39">
              <a:extLst>
                <a:ext uri="{FF2B5EF4-FFF2-40B4-BE49-F238E27FC236}">
                  <a16:creationId xmlns:a16="http://schemas.microsoft.com/office/drawing/2014/main" id="{E64FED14-2FBC-6A40-C997-9CC9946932FD}"/>
                </a:ext>
              </a:extLst>
            </p:cNvPr>
            <p:cNvSpPr/>
            <p:nvPr/>
          </p:nvSpPr>
          <p:spPr>
            <a:xfrm>
              <a:off x="7922963" y="4399788"/>
              <a:ext cx="399801" cy="2506"/>
            </a:xfrm>
            <a:custGeom>
              <a:avLst/>
              <a:gdLst/>
              <a:ahLst/>
              <a:cxnLst/>
              <a:rect l="l" t="t" r="r" b="b"/>
              <a:pathLst>
                <a:path w="6774" h="42" extrusionOk="0">
                  <a:moveTo>
                    <a:pt x="1" y="0"/>
                  </a:moveTo>
                  <a:lnTo>
                    <a:pt x="1"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919;p39">
              <a:extLst>
                <a:ext uri="{FF2B5EF4-FFF2-40B4-BE49-F238E27FC236}">
                  <a16:creationId xmlns:a16="http://schemas.microsoft.com/office/drawing/2014/main" id="{8240D36F-897E-B020-29B8-2D273584FB0A}"/>
                </a:ext>
              </a:extLst>
            </p:cNvPr>
            <p:cNvSpPr/>
            <p:nvPr/>
          </p:nvSpPr>
          <p:spPr>
            <a:xfrm>
              <a:off x="8379913" y="4399788"/>
              <a:ext cx="399742" cy="2506"/>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920;p39">
              <a:extLst>
                <a:ext uri="{FF2B5EF4-FFF2-40B4-BE49-F238E27FC236}">
                  <a16:creationId xmlns:a16="http://schemas.microsoft.com/office/drawing/2014/main" id="{48C5842E-ACE3-02EB-24B9-2E01E76EA786}"/>
                </a:ext>
              </a:extLst>
            </p:cNvPr>
            <p:cNvSpPr/>
            <p:nvPr/>
          </p:nvSpPr>
          <p:spPr>
            <a:xfrm>
              <a:off x="7466250" y="4399788"/>
              <a:ext cx="399742" cy="2506"/>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921;p39">
              <a:extLst>
                <a:ext uri="{FF2B5EF4-FFF2-40B4-BE49-F238E27FC236}">
                  <a16:creationId xmlns:a16="http://schemas.microsoft.com/office/drawing/2014/main" id="{F6EB9852-C721-A69D-1EE9-678B78F376FA}"/>
                </a:ext>
              </a:extLst>
            </p:cNvPr>
            <p:cNvSpPr/>
            <p:nvPr/>
          </p:nvSpPr>
          <p:spPr>
            <a:xfrm>
              <a:off x="7915468" y="4422876"/>
              <a:ext cx="414970" cy="2565"/>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922;p39">
              <a:extLst>
                <a:ext uri="{FF2B5EF4-FFF2-40B4-BE49-F238E27FC236}">
                  <a16:creationId xmlns:a16="http://schemas.microsoft.com/office/drawing/2014/main" id="{590011CD-537A-7404-4DA3-0A026989926A}"/>
                </a:ext>
              </a:extLst>
            </p:cNvPr>
            <p:cNvSpPr/>
            <p:nvPr/>
          </p:nvSpPr>
          <p:spPr>
            <a:xfrm>
              <a:off x="8377080" y="4422876"/>
              <a:ext cx="415147" cy="2565"/>
            </a:xfrm>
            <a:custGeom>
              <a:avLst/>
              <a:gdLst/>
              <a:ahLst/>
              <a:cxnLst/>
              <a:rect l="l" t="t" r="r" b="b"/>
              <a:pathLst>
                <a:path w="7034" h="43" extrusionOk="0">
                  <a:moveTo>
                    <a:pt x="0" y="1"/>
                  </a:moveTo>
                  <a:lnTo>
                    <a:pt x="0" y="42"/>
                  </a:lnTo>
                  <a:lnTo>
                    <a:pt x="7033" y="42"/>
                  </a:lnTo>
                  <a:lnTo>
                    <a:pt x="7033"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923;p39">
              <a:extLst>
                <a:ext uri="{FF2B5EF4-FFF2-40B4-BE49-F238E27FC236}">
                  <a16:creationId xmlns:a16="http://schemas.microsoft.com/office/drawing/2014/main" id="{FEAF2551-E0AC-94A4-0F96-B8E9E5C0610B}"/>
                </a:ext>
              </a:extLst>
            </p:cNvPr>
            <p:cNvSpPr/>
            <p:nvPr/>
          </p:nvSpPr>
          <p:spPr>
            <a:xfrm>
              <a:off x="7453678" y="4422876"/>
              <a:ext cx="414970" cy="2565"/>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924;p39">
              <a:extLst>
                <a:ext uri="{FF2B5EF4-FFF2-40B4-BE49-F238E27FC236}">
                  <a16:creationId xmlns:a16="http://schemas.microsoft.com/office/drawing/2014/main" id="{046E27FF-1E14-0508-0321-BA9967D719E6}"/>
                </a:ext>
              </a:extLst>
            </p:cNvPr>
            <p:cNvSpPr/>
            <p:nvPr/>
          </p:nvSpPr>
          <p:spPr>
            <a:xfrm>
              <a:off x="7913225" y="4446561"/>
              <a:ext cx="419455" cy="2565"/>
            </a:xfrm>
            <a:custGeom>
              <a:avLst/>
              <a:gdLst/>
              <a:ahLst/>
              <a:cxnLst/>
              <a:rect l="l" t="t" r="r" b="b"/>
              <a:pathLst>
                <a:path w="7107" h="43" extrusionOk="0">
                  <a:moveTo>
                    <a:pt x="0" y="1"/>
                  </a:moveTo>
                  <a:lnTo>
                    <a:pt x="0" y="42"/>
                  </a:lnTo>
                  <a:lnTo>
                    <a:pt x="7107" y="42"/>
                  </a:lnTo>
                  <a:lnTo>
                    <a:pt x="710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925;p39">
              <a:extLst>
                <a:ext uri="{FF2B5EF4-FFF2-40B4-BE49-F238E27FC236}">
                  <a16:creationId xmlns:a16="http://schemas.microsoft.com/office/drawing/2014/main" id="{7B8F09FD-52D9-C487-5499-110372453C31}"/>
                </a:ext>
              </a:extLst>
            </p:cNvPr>
            <p:cNvSpPr/>
            <p:nvPr/>
          </p:nvSpPr>
          <p:spPr>
            <a:xfrm>
              <a:off x="8379913" y="4446561"/>
              <a:ext cx="419455" cy="2565"/>
            </a:xfrm>
            <a:custGeom>
              <a:avLst/>
              <a:gdLst/>
              <a:ahLst/>
              <a:cxnLst/>
              <a:rect l="l" t="t" r="r" b="b"/>
              <a:pathLst>
                <a:path w="7107" h="43" extrusionOk="0">
                  <a:moveTo>
                    <a:pt x="0" y="1"/>
                  </a:moveTo>
                  <a:lnTo>
                    <a:pt x="0" y="42"/>
                  </a:lnTo>
                  <a:lnTo>
                    <a:pt x="7106" y="42"/>
                  </a:lnTo>
                  <a:lnTo>
                    <a:pt x="71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926;p39">
              <a:extLst>
                <a:ext uri="{FF2B5EF4-FFF2-40B4-BE49-F238E27FC236}">
                  <a16:creationId xmlns:a16="http://schemas.microsoft.com/office/drawing/2014/main" id="{8E2AB46C-3857-E21C-52C0-C5EBC84043B1}"/>
                </a:ext>
              </a:extLst>
            </p:cNvPr>
            <p:cNvSpPr/>
            <p:nvPr/>
          </p:nvSpPr>
          <p:spPr>
            <a:xfrm>
              <a:off x="7446360" y="4446561"/>
              <a:ext cx="419632" cy="2565"/>
            </a:xfrm>
            <a:custGeom>
              <a:avLst/>
              <a:gdLst/>
              <a:ahLst/>
              <a:cxnLst/>
              <a:rect l="l" t="t" r="r" b="b"/>
              <a:pathLst>
                <a:path w="7110" h="43" extrusionOk="0">
                  <a:moveTo>
                    <a:pt x="1" y="1"/>
                  </a:moveTo>
                  <a:lnTo>
                    <a:pt x="1" y="42"/>
                  </a:lnTo>
                  <a:lnTo>
                    <a:pt x="7110" y="42"/>
                  </a:lnTo>
                  <a:lnTo>
                    <a:pt x="711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927;p39">
              <a:extLst>
                <a:ext uri="{FF2B5EF4-FFF2-40B4-BE49-F238E27FC236}">
                  <a16:creationId xmlns:a16="http://schemas.microsoft.com/office/drawing/2014/main" id="{FBC91E09-D2FA-F0AB-5D32-8BF0D37D1318}"/>
                </a:ext>
              </a:extLst>
            </p:cNvPr>
            <p:cNvSpPr/>
            <p:nvPr/>
          </p:nvSpPr>
          <p:spPr>
            <a:xfrm>
              <a:off x="8382687" y="4470664"/>
              <a:ext cx="424177" cy="2506"/>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928;p39">
              <a:extLst>
                <a:ext uri="{FF2B5EF4-FFF2-40B4-BE49-F238E27FC236}">
                  <a16:creationId xmlns:a16="http://schemas.microsoft.com/office/drawing/2014/main" id="{A54E144C-1D8D-922C-3A78-6580C3B17411}"/>
                </a:ext>
              </a:extLst>
            </p:cNvPr>
            <p:cNvSpPr/>
            <p:nvPr/>
          </p:nvSpPr>
          <p:spPr>
            <a:xfrm>
              <a:off x="7910805" y="4470664"/>
              <a:ext cx="424295" cy="2506"/>
            </a:xfrm>
            <a:custGeom>
              <a:avLst/>
              <a:gdLst/>
              <a:ahLst/>
              <a:cxnLst/>
              <a:rect l="l" t="t" r="r" b="b"/>
              <a:pathLst>
                <a:path w="7189" h="42" extrusionOk="0">
                  <a:moveTo>
                    <a:pt x="0" y="0"/>
                  </a:moveTo>
                  <a:lnTo>
                    <a:pt x="0" y="42"/>
                  </a:lnTo>
                  <a:lnTo>
                    <a:pt x="7189" y="42"/>
                  </a:lnTo>
                  <a:lnTo>
                    <a:pt x="718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929;p39">
              <a:extLst>
                <a:ext uri="{FF2B5EF4-FFF2-40B4-BE49-F238E27FC236}">
                  <a16:creationId xmlns:a16="http://schemas.microsoft.com/office/drawing/2014/main" id="{6E670E3E-3EC1-9036-BD61-A19A8F317EA3}"/>
                </a:ext>
              </a:extLst>
            </p:cNvPr>
            <p:cNvSpPr/>
            <p:nvPr/>
          </p:nvSpPr>
          <p:spPr>
            <a:xfrm>
              <a:off x="7439041" y="4470664"/>
              <a:ext cx="424177" cy="2506"/>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930;p39">
              <a:extLst>
                <a:ext uri="{FF2B5EF4-FFF2-40B4-BE49-F238E27FC236}">
                  <a16:creationId xmlns:a16="http://schemas.microsoft.com/office/drawing/2014/main" id="{4DF3DE62-4942-B36D-DFBD-2D9A2831608C}"/>
                </a:ext>
              </a:extLst>
            </p:cNvPr>
            <p:cNvSpPr/>
            <p:nvPr/>
          </p:nvSpPr>
          <p:spPr>
            <a:xfrm>
              <a:off x="7908562" y="4495482"/>
              <a:ext cx="428780" cy="2506"/>
            </a:xfrm>
            <a:custGeom>
              <a:avLst/>
              <a:gdLst/>
              <a:ahLst/>
              <a:cxnLst/>
              <a:rect l="l" t="t" r="r" b="b"/>
              <a:pathLst>
                <a:path w="7265" h="42" extrusionOk="0">
                  <a:moveTo>
                    <a:pt x="0" y="1"/>
                  </a:moveTo>
                  <a:lnTo>
                    <a:pt x="0"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931;p39">
              <a:extLst>
                <a:ext uri="{FF2B5EF4-FFF2-40B4-BE49-F238E27FC236}">
                  <a16:creationId xmlns:a16="http://schemas.microsoft.com/office/drawing/2014/main" id="{DF529C9E-2830-5964-ED0B-1CB306338F8D}"/>
                </a:ext>
              </a:extLst>
            </p:cNvPr>
            <p:cNvSpPr/>
            <p:nvPr/>
          </p:nvSpPr>
          <p:spPr>
            <a:xfrm>
              <a:off x="8385520" y="4495482"/>
              <a:ext cx="429016" cy="2506"/>
            </a:xfrm>
            <a:custGeom>
              <a:avLst/>
              <a:gdLst/>
              <a:ahLst/>
              <a:cxnLst/>
              <a:rect l="l" t="t" r="r" b="b"/>
              <a:pathLst>
                <a:path w="7269" h="42" extrusionOk="0">
                  <a:moveTo>
                    <a:pt x="0" y="1"/>
                  </a:moveTo>
                  <a:lnTo>
                    <a:pt x="0" y="42"/>
                  </a:lnTo>
                  <a:lnTo>
                    <a:pt x="7268" y="42"/>
                  </a:lnTo>
                  <a:lnTo>
                    <a:pt x="7268"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932;p39">
              <a:extLst>
                <a:ext uri="{FF2B5EF4-FFF2-40B4-BE49-F238E27FC236}">
                  <a16:creationId xmlns:a16="http://schemas.microsoft.com/office/drawing/2014/main" id="{CB5A714C-3A45-C24A-6B18-A06981F15A7C}"/>
                </a:ext>
              </a:extLst>
            </p:cNvPr>
            <p:cNvSpPr/>
            <p:nvPr/>
          </p:nvSpPr>
          <p:spPr>
            <a:xfrm>
              <a:off x="7431368" y="4495482"/>
              <a:ext cx="428839" cy="2506"/>
            </a:xfrm>
            <a:custGeom>
              <a:avLst/>
              <a:gdLst/>
              <a:ahLst/>
              <a:cxnLst/>
              <a:rect l="l" t="t" r="r" b="b"/>
              <a:pathLst>
                <a:path w="7266" h="42" extrusionOk="0">
                  <a:moveTo>
                    <a:pt x="1" y="1"/>
                  </a:moveTo>
                  <a:lnTo>
                    <a:pt x="1"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933;p39">
              <a:extLst>
                <a:ext uri="{FF2B5EF4-FFF2-40B4-BE49-F238E27FC236}">
                  <a16:creationId xmlns:a16="http://schemas.microsoft.com/office/drawing/2014/main" id="{BC7374B8-832C-B85F-9E39-2688D82DE1F0}"/>
                </a:ext>
              </a:extLst>
            </p:cNvPr>
            <p:cNvSpPr/>
            <p:nvPr/>
          </p:nvSpPr>
          <p:spPr>
            <a:xfrm>
              <a:off x="7906083" y="4520718"/>
              <a:ext cx="433738" cy="2506"/>
            </a:xfrm>
            <a:custGeom>
              <a:avLst/>
              <a:gdLst/>
              <a:ahLst/>
              <a:cxnLst/>
              <a:rect l="l" t="t" r="r" b="b"/>
              <a:pathLst>
                <a:path w="7349" h="42" extrusionOk="0">
                  <a:moveTo>
                    <a:pt x="1" y="0"/>
                  </a:moveTo>
                  <a:lnTo>
                    <a:pt x="1"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934;p39">
              <a:extLst>
                <a:ext uri="{FF2B5EF4-FFF2-40B4-BE49-F238E27FC236}">
                  <a16:creationId xmlns:a16="http://schemas.microsoft.com/office/drawing/2014/main" id="{7A20AB48-AF5F-4BD1-5CAD-D4988F0049BB}"/>
                </a:ext>
              </a:extLst>
            </p:cNvPr>
            <p:cNvSpPr/>
            <p:nvPr/>
          </p:nvSpPr>
          <p:spPr>
            <a:xfrm>
              <a:off x="8388530" y="4520718"/>
              <a:ext cx="433679" cy="2506"/>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935;p39">
              <a:extLst>
                <a:ext uri="{FF2B5EF4-FFF2-40B4-BE49-F238E27FC236}">
                  <a16:creationId xmlns:a16="http://schemas.microsoft.com/office/drawing/2014/main" id="{D0B45D34-1985-379E-3F33-3964633753B4}"/>
                </a:ext>
              </a:extLst>
            </p:cNvPr>
            <p:cNvSpPr/>
            <p:nvPr/>
          </p:nvSpPr>
          <p:spPr>
            <a:xfrm>
              <a:off x="7423695" y="4520718"/>
              <a:ext cx="433679" cy="2506"/>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936;p39">
              <a:extLst>
                <a:ext uri="{FF2B5EF4-FFF2-40B4-BE49-F238E27FC236}">
                  <a16:creationId xmlns:a16="http://schemas.microsoft.com/office/drawing/2014/main" id="{F9E89608-F1AD-6F16-0DD2-64BF543083C4}"/>
                </a:ext>
              </a:extLst>
            </p:cNvPr>
            <p:cNvSpPr/>
            <p:nvPr/>
          </p:nvSpPr>
          <p:spPr>
            <a:xfrm>
              <a:off x="7903663" y="4546670"/>
              <a:ext cx="438578" cy="2327"/>
            </a:xfrm>
            <a:custGeom>
              <a:avLst/>
              <a:gdLst/>
              <a:ahLst/>
              <a:cxnLst/>
              <a:rect l="l" t="t" r="r" b="b"/>
              <a:pathLst>
                <a:path w="7431" h="39" extrusionOk="0">
                  <a:moveTo>
                    <a:pt x="0" y="0"/>
                  </a:moveTo>
                  <a:lnTo>
                    <a:pt x="0"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937;p39">
              <a:extLst>
                <a:ext uri="{FF2B5EF4-FFF2-40B4-BE49-F238E27FC236}">
                  <a16:creationId xmlns:a16="http://schemas.microsoft.com/office/drawing/2014/main" id="{A4374F5C-8598-2255-9087-B5F69D6956EE}"/>
                </a:ext>
              </a:extLst>
            </p:cNvPr>
            <p:cNvSpPr/>
            <p:nvPr/>
          </p:nvSpPr>
          <p:spPr>
            <a:xfrm>
              <a:off x="8391540" y="4546670"/>
              <a:ext cx="438755" cy="2327"/>
            </a:xfrm>
            <a:custGeom>
              <a:avLst/>
              <a:gdLst/>
              <a:ahLst/>
              <a:cxnLst/>
              <a:rect l="l" t="t" r="r" b="b"/>
              <a:pathLst>
                <a:path w="7434" h="39" extrusionOk="0">
                  <a:moveTo>
                    <a:pt x="0" y="0"/>
                  </a:moveTo>
                  <a:lnTo>
                    <a:pt x="0" y="38"/>
                  </a:lnTo>
                  <a:lnTo>
                    <a:pt x="7433" y="38"/>
                  </a:lnTo>
                  <a:lnTo>
                    <a:pt x="743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938;p39">
              <a:extLst>
                <a:ext uri="{FF2B5EF4-FFF2-40B4-BE49-F238E27FC236}">
                  <a16:creationId xmlns:a16="http://schemas.microsoft.com/office/drawing/2014/main" id="{204EEBB9-666E-4944-A5F8-A80F7E01CEAA}"/>
                </a:ext>
              </a:extLst>
            </p:cNvPr>
            <p:cNvSpPr/>
            <p:nvPr/>
          </p:nvSpPr>
          <p:spPr>
            <a:xfrm>
              <a:off x="7415609" y="4546670"/>
              <a:ext cx="438578" cy="2327"/>
            </a:xfrm>
            <a:custGeom>
              <a:avLst/>
              <a:gdLst/>
              <a:ahLst/>
              <a:cxnLst/>
              <a:rect l="l" t="t" r="r" b="b"/>
              <a:pathLst>
                <a:path w="7431" h="39" extrusionOk="0">
                  <a:moveTo>
                    <a:pt x="1" y="0"/>
                  </a:moveTo>
                  <a:lnTo>
                    <a:pt x="1"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939;p39">
              <a:extLst>
                <a:ext uri="{FF2B5EF4-FFF2-40B4-BE49-F238E27FC236}">
                  <a16:creationId xmlns:a16="http://schemas.microsoft.com/office/drawing/2014/main" id="{4D4BEAFE-FFBD-11D4-585C-21249EE40798}"/>
                </a:ext>
              </a:extLst>
            </p:cNvPr>
            <p:cNvSpPr/>
            <p:nvPr/>
          </p:nvSpPr>
          <p:spPr>
            <a:xfrm>
              <a:off x="7901007" y="4572980"/>
              <a:ext cx="443889" cy="2565"/>
            </a:xfrm>
            <a:custGeom>
              <a:avLst/>
              <a:gdLst/>
              <a:ahLst/>
              <a:cxnLst/>
              <a:rect l="l" t="t" r="r" b="b"/>
              <a:pathLst>
                <a:path w="7521" h="43" extrusionOk="0">
                  <a:moveTo>
                    <a:pt x="1" y="1"/>
                  </a:moveTo>
                  <a:lnTo>
                    <a:pt x="1" y="42"/>
                  </a:lnTo>
                  <a:lnTo>
                    <a:pt x="7520" y="42"/>
                  </a:lnTo>
                  <a:lnTo>
                    <a:pt x="752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940;p39">
              <a:extLst>
                <a:ext uri="{FF2B5EF4-FFF2-40B4-BE49-F238E27FC236}">
                  <a16:creationId xmlns:a16="http://schemas.microsoft.com/office/drawing/2014/main" id="{47623CBB-58B7-64C2-BEF0-391120EAF796}"/>
                </a:ext>
              </a:extLst>
            </p:cNvPr>
            <p:cNvSpPr/>
            <p:nvPr/>
          </p:nvSpPr>
          <p:spPr>
            <a:xfrm>
              <a:off x="8394727" y="4572980"/>
              <a:ext cx="443594" cy="2565"/>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941;p39">
              <a:extLst>
                <a:ext uri="{FF2B5EF4-FFF2-40B4-BE49-F238E27FC236}">
                  <a16:creationId xmlns:a16="http://schemas.microsoft.com/office/drawing/2014/main" id="{16F24B7C-9DDC-DC0C-D6D4-781FFAE66257}"/>
                </a:ext>
              </a:extLst>
            </p:cNvPr>
            <p:cNvSpPr/>
            <p:nvPr/>
          </p:nvSpPr>
          <p:spPr>
            <a:xfrm>
              <a:off x="7407582" y="4572980"/>
              <a:ext cx="443594" cy="2565"/>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942;p39">
              <a:extLst>
                <a:ext uri="{FF2B5EF4-FFF2-40B4-BE49-F238E27FC236}">
                  <a16:creationId xmlns:a16="http://schemas.microsoft.com/office/drawing/2014/main" id="{1FFCA205-E26B-9971-81DE-B7D47F705394}"/>
                </a:ext>
              </a:extLst>
            </p:cNvPr>
            <p:cNvSpPr/>
            <p:nvPr/>
          </p:nvSpPr>
          <p:spPr>
            <a:xfrm>
              <a:off x="7898410" y="4600126"/>
              <a:ext cx="448906" cy="2327"/>
            </a:xfrm>
            <a:custGeom>
              <a:avLst/>
              <a:gdLst/>
              <a:ahLst/>
              <a:cxnLst/>
              <a:rect l="l" t="t" r="r" b="b"/>
              <a:pathLst>
                <a:path w="7606" h="39" extrusionOk="0">
                  <a:moveTo>
                    <a:pt x="0" y="0"/>
                  </a:moveTo>
                  <a:lnTo>
                    <a:pt x="0" y="38"/>
                  </a:lnTo>
                  <a:lnTo>
                    <a:pt x="7605" y="38"/>
                  </a:lnTo>
                  <a:lnTo>
                    <a:pt x="7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943;p39">
              <a:extLst>
                <a:ext uri="{FF2B5EF4-FFF2-40B4-BE49-F238E27FC236}">
                  <a16:creationId xmlns:a16="http://schemas.microsoft.com/office/drawing/2014/main" id="{2F9CFFF2-CAD4-2721-8AFC-FA70DBF058A3}"/>
                </a:ext>
              </a:extLst>
            </p:cNvPr>
            <p:cNvSpPr/>
            <p:nvPr/>
          </p:nvSpPr>
          <p:spPr>
            <a:xfrm>
              <a:off x="8397678" y="4600126"/>
              <a:ext cx="448906" cy="2327"/>
            </a:xfrm>
            <a:custGeom>
              <a:avLst/>
              <a:gdLst/>
              <a:ahLst/>
              <a:cxnLst/>
              <a:rect l="l" t="t" r="r" b="b"/>
              <a:pathLst>
                <a:path w="7606" h="39" extrusionOk="0">
                  <a:moveTo>
                    <a:pt x="1" y="0"/>
                  </a:moveTo>
                  <a:lnTo>
                    <a:pt x="1" y="38"/>
                  </a:lnTo>
                  <a:lnTo>
                    <a:pt x="7606" y="38"/>
                  </a:lnTo>
                  <a:lnTo>
                    <a:pt x="760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944;p39">
              <a:extLst>
                <a:ext uri="{FF2B5EF4-FFF2-40B4-BE49-F238E27FC236}">
                  <a16:creationId xmlns:a16="http://schemas.microsoft.com/office/drawing/2014/main" id="{E04BBC39-A876-CA5E-FDD5-8C99A97A4FC7}"/>
                </a:ext>
              </a:extLst>
            </p:cNvPr>
            <p:cNvSpPr/>
            <p:nvPr/>
          </p:nvSpPr>
          <p:spPr>
            <a:xfrm>
              <a:off x="7399319" y="4600126"/>
              <a:ext cx="448670" cy="2327"/>
            </a:xfrm>
            <a:custGeom>
              <a:avLst/>
              <a:gdLst/>
              <a:ahLst/>
              <a:cxnLst/>
              <a:rect l="l" t="t" r="r" b="b"/>
              <a:pathLst>
                <a:path w="7602" h="39" extrusionOk="0">
                  <a:moveTo>
                    <a:pt x="0" y="0"/>
                  </a:moveTo>
                  <a:lnTo>
                    <a:pt x="0" y="38"/>
                  </a:lnTo>
                  <a:lnTo>
                    <a:pt x="7602" y="38"/>
                  </a:lnTo>
                  <a:lnTo>
                    <a:pt x="760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945;p39">
              <a:extLst>
                <a:ext uri="{FF2B5EF4-FFF2-40B4-BE49-F238E27FC236}">
                  <a16:creationId xmlns:a16="http://schemas.microsoft.com/office/drawing/2014/main" id="{C1AB1F16-5AFC-2AA8-D7CE-5BB981179964}"/>
                </a:ext>
              </a:extLst>
            </p:cNvPr>
            <p:cNvSpPr/>
            <p:nvPr/>
          </p:nvSpPr>
          <p:spPr>
            <a:xfrm>
              <a:off x="7895813"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946;p39">
              <a:extLst>
                <a:ext uri="{FF2B5EF4-FFF2-40B4-BE49-F238E27FC236}">
                  <a16:creationId xmlns:a16="http://schemas.microsoft.com/office/drawing/2014/main" id="{C4F07048-E204-BC49-138D-F3631DC0D1BC}"/>
                </a:ext>
              </a:extLst>
            </p:cNvPr>
            <p:cNvSpPr/>
            <p:nvPr/>
          </p:nvSpPr>
          <p:spPr>
            <a:xfrm>
              <a:off x="8401102"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947;p39">
              <a:extLst>
                <a:ext uri="{FF2B5EF4-FFF2-40B4-BE49-F238E27FC236}">
                  <a16:creationId xmlns:a16="http://schemas.microsoft.com/office/drawing/2014/main" id="{9A51C17F-BC76-584A-4D7E-B87C03493B99}"/>
                </a:ext>
              </a:extLst>
            </p:cNvPr>
            <p:cNvSpPr/>
            <p:nvPr/>
          </p:nvSpPr>
          <p:spPr>
            <a:xfrm>
              <a:off x="7894102" y="4656027"/>
              <a:ext cx="457523" cy="2506"/>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948;p39">
              <a:extLst>
                <a:ext uri="{FF2B5EF4-FFF2-40B4-BE49-F238E27FC236}">
                  <a16:creationId xmlns:a16="http://schemas.microsoft.com/office/drawing/2014/main" id="{4963F5DA-A8DB-444E-BBE6-C9E88EF4EFE8}"/>
                </a:ext>
              </a:extLst>
            </p:cNvPr>
            <p:cNvSpPr/>
            <p:nvPr/>
          </p:nvSpPr>
          <p:spPr>
            <a:xfrm>
              <a:off x="8405410" y="4656027"/>
              <a:ext cx="457523" cy="2506"/>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949;p39">
              <a:extLst>
                <a:ext uri="{FF2B5EF4-FFF2-40B4-BE49-F238E27FC236}">
                  <a16:creationId xmlns:a16="http://schemas.microsoft.com/office/drawing/2014/main" id="{CE906E5D-2E4D-F4CE-EB91-88DCC4769E11}"/>
                </a:ext>
              </a:extLst>
            </p:cNvPr>
            <p:cNvSpPr/>
            <p:nvPr/>
          </p:nvSpPr>
          <p:spPr>
            <a:xfrm>
              <a:off x="7296207" y="4729170"/>
              <a:ext cx="1653445" cy="77379"/>
            </a:xfrm>
            <a:custGeom>
              <a:avLst/>
              <a:gdLst/>
              <a:ahLst/>
              <a:cxnLst/>
              <a:rect l="l" t="t" r="r" b="b"/>
              <a:pathLst>
                <a:path w="28015" h="1297" extrusionOk="0">
                  <a:moveTo>
                    <a:pt x="0" y="0"/>
                  </a:moveTo>
                  <a:lnTo>
                    <a:pt x="0" y="1296"/>
                  </a:lnTo>
                  <a:lnTo>
                    <a:pt x="28015" y="1296"/>
                  </a:lnTo>
                  <a:lnTo>
                    <a:pt x="28015" y="0"/>
                  </a:ln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35" name="Google Shape;195;p2">
            <a:extLst>
              <a:ext uri="{FF2B5EF4-FFF2-40B4-BE49-F238E27FC236}">
                <a16:creationId xmlns:a16="http://schemas.microsoft.com/office/drawing/2014/main" id="{601A3EF5-B5DA-A956-18BC-61AC3F1F199B}"/>
              </a:ext>
            </a:extLst>
          </p:cNvPr>
          <p:cNvPicPr preferRelativeResize="0"/>
          <p:nvPr/>
        </p:nvPicPr>
        <p:blipFill rotWithShape="1">
          <a:blip r:embed="rId4">
            <a:alphaModFix/>
          </a:blip>
          <a:srcRect/>
          <a:stretch/>
        </p:blipFill>
        <p:spPr>
          <a:xfrm>
            <a:off x="97468" y="55853"/>
            <a:ext cx="1005840" cy="291751"/>
          </a:xfrm>
          <a:prstGeom prst="rect">
            <a:avLst/>
          </a:prstGeom>
          <a:noFill/>
          <a:ln>
            <a:noFill/>
          </a:ln>
        </p:spPr>
      </p:pic>
    </p:spTree>
    <p:extLst>
      <p:ext uri="{BB962C8B-B14F-4D97-AF65-F5344CB8AC3E}">
        <p14:creationId xmlns:p14="http://schemas.microsoft.com/office/powerpoint/2010/main" val="85302545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47"/>
                                        </p:tgtEl>
                                        <p:attrNameLst>
                                          <p:attrName>style.visibility</p:attrName>
                                        </p:attrNameLst>
                                      </p:cBhvr>
                                      <p:to>
                                        <p:strVal val="visible"/>
                                      </p:to>
                                    </p:set>
                                    <p:anim calcmode="lin" valueType="num">
                                      <p:cBhvr additive="base">
                                        <p:cTn id="7" dur="500"/>
                                        <p:tgtEl>
                                          <p:spTgt spid="1047"/>
                                        </p:tgtEl>
                                        <p:attrNameLst>
                                          <p:attrName>ppt_y</p:attrName>
                                        </p:attrNameLst>
                                      </p:cBhvr>
                                      <p:tavLst>
                                        <p:tav tm="0">
                                          <p:val>
                                            <p:strVal val="#ppt_y+#ppt_h*1.125000"/>
                                          </p:val>
                                        </p:tav>
                                        <p:tav tm="100000">
                                          <p:val>
                                            <p:strVal val="#ppt_y"/>
                                          </p:val>
                                        </p:tav>
                                      </p:tavLst>
                                    </p:anim>
                                    <p:animEffect transition="in" filter="wipe(up)">
                                      <p:cBhvr>
                                        <p:cTn id="8" dur="500"/>
                                        <p:tgtEl>
                                          <p:spTgt spid="1047"/>
                                        </p:tgtEl>
                                      </p:cBhvr>
                                    </p:animEffect>
                                  </p:childTnLst>
                                </p:cTn>
                              </p:par>
                              <p:par>
                                <p:cTn id="9" presetID="12" presetClass="entr" presetSubtype="4" fill="hold" nodeType="withEffect">
                                  <p:stCondLst>
                                    <p:cond delay="0"/>
                                  </p:stCondLst>
                                  <p:childTnLst>
                                    <p:set>
                                      <p:cBhvr>
                                        <p:cTn id="10" dur="1" fill="hold">
                                          <p:stCondLst>
                                            <p:cond delay="0"/>
                                          </p:stCondLst>
                                        </p:cTn>
                                        <p:tgtEl>
                                          <p:spTgt spid="1048"/>
                                        </p:tgtEl>
                                        <p:attrNameLst>
                                          <p:attrName>style.visibility</p:attrName>
                                        </p:attrNameLst>
                                      </p:cBhvr>
                                      <p:to>
                                        <p:strVal val="visible"/>
                                      </p:to>
                                    </p:set>
                                    <p:anim calcmode="lin" valueType="num">
                                      <p:cBhvr additive="base">
                                        <p:cTn id="11" dur="500"/>
                                        <p:tgtEl>
                                          <p:spTgt spid="1048"/>
                                        </p:tgtEl>
                                        <p:attrNameLst>
                                          <p:attrName>ppt_y</p:attrName>
                                        </p:attrNameLst>
                                      </p:cBhvr>
                                      <p:tavLst>
                                        <p:tav tm="0">
                                          <p:val>
                                            <p:strVal val="#ppt_y+#ppt_h*1.125000"/>
                                          </p:val>
                                        </p:tav>
                                        <p:tav tm="100000">
                                          <p:val>
                                            <p:strVal val="#ppt_y"/>
                                          </p:val>
                                        </p:tav>
                                      </p:tavLst>
                                    </p:anim>
                                    <p:animEffect transition="in" filter="wipe(up)">
                                      <p:cBhvr>
                                        <p:cTn id="12" dur="500"/>
                                        <p:tgtEl>
                                          <p:spTgt spid="1048"/>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081"/>
                                        </p:tgtEl>
                                        <p:attrNameLst>
                                          <p:attrName>style.visibility</p:attrName>
                                        </p:attrNameLst>
                                      </p:cBhvr>
                                      <p:to>
                                        <p:strVal val="visible"/>
                                      </p:to>
                                    </p:set>
                                    <p:anim calcmode="lin" valueType="num">
                                      <p:cBhvr additive="base">
                                        <p:cTn id="15" dur="500"/>
                                        <p:tgtEl>
                                          <p:spTgt spid="1081"/>
                                        </p:tgtEl>
                                        <p:attrNameLst>
                                          <p:attrName>ppt_y</p:attrName>
                                        </p:attrNameLst>
                                      </p:cBhvr>
                                      <p:tavLst>
                                        <p:tav tm="0">
                                          <p:val>
                                            <p:strVal val="#ppt_y+#ppt_h*1.125000"/>
                                          </p:val>
                                        </p:tav>
                                        <p:tav tm="100000">
                                          <p:val>
                                            <p:strVal val="#ppt_y"/>
                                          </p:val>
                                        </p:tav>
                                      </p:tavLst>
                                    </p:anim>
                                    <p:animEffect transition="in" filter="wipe(up)">
                                      <p:cBhvr>
                                        <p:cTn id="16" dur="500"/>
                                        <p:tgtEl>
                                          <p:spTgt spid="1081"/>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044"/>
                                        </p:tgtEl>
                                        <p:attrNameLst>
                                          <p:attrName>style.visibility</p:attrName>
                                        </p:attrNameLst>
                                      </p:cBhvr>
                                      <p:to>
                                        <p:strVal val="visible"/>
                                      </p:to>
                                    </p:set>
                                    <p:anim calcmode="lin" valueType="num">
                                      <p:cBhvr additive="base">
                                        <p:cTn id="21" dur="500"/>
                                        <p:tgtEl>
                                          <p:spTgt spid="1044"/>
                                        </p:tgtEl>
                                        <p:attrNameLst>
                                          <p:attrName>ppt_y</p:attrName>
                                        </p:attrNameLst>
                                      </p:cBhvr>
                                      <p:tavLst>
                                        <p:tav tm="0">
                                          <p:val>
                                            <p:strVal val="#ppt_y+#ppt_h*1.125000"/>
                                          </p:val>
                                        </p:tav>
                                        <p:tav tm="100000">
                                          <p:val>
                                            <p:strVal val="#ppt_y"/>
                                          </p:val>
                                        </p:tav>
                                      </p:tavLst>
                                    </p:anim>
                                    <p:animEffect transition="in" filter="wipe(up)">
                                      <p:cBhvr>
                                        <p:cTn id="22" dur="500"/>
                                        <p:tgtEl>
                                          <p:spTgt spid="1044"/>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1046"/>
                                        </p:tgtEl>
                                        <p:attrNameLst>
                                          <p:attrName>style.visibility</p:attrName>
                                        </p:attrNameLst>
                                      </p:cBhvr>
                                      <p:to>
                                        <p:strVal val="visible"/>
                                      </p:to>
                                    </p:set>
                                    <p:anim calcmode="lin" valueType="num">
                                      <p:cBhvr additive="base">
                                        <p:cTn id="25" dur="500"/>
                                        <p:tgtEl>
                                          <p:spTgt spid="1046"/>
                                        </p:tgtEl>
                                        <p:attrNameLst>
                                          <p:attrName>ppt_y</p:attrName>
                                        </p:attrNameLst>
                                      </p:cBhvr>
                                      <p:tavLst>
                                        <p:tav tm="0">
                                          <p:val>
                                            <p:strVal val="#ppt_y+#ppt_h*1.125000"/>
                                          </p:val>
                                        </p:tav>
                                        <p:tav tm="100000">
                                          <p:val>
                                            <p:strVal val="#ppt_y"/>
                                          </p:val>
                                        </p:tav>
                                      </p:tavLst>
                                    </p:anim>
                                    <p:animEffect transition="in" filter="wipe(up)">
                                      <p:cBhvr>
                                        <p:cTn id="26" dur="500"/>
                                        <p:tgtEl>
                                          <p:spTgt spid="1046"/>
                                        </p:tgtEl>
                                      </p:cBhvr>
                                    </p:animEffect>
                                  </p:childTnLst>
                                </p:cTn>
                              </p:par>
                              <p:par>
                                <p:cTn id="27" presetID="12" presetClass="entr" presetSubtype="4" fill="hold" nodeType="withEffect">
                                  <p:stCondLst>
                                    <p:cond delay="0"/>
                                  </p:stCondLst>
                                  <p:childTnLst>
                                    <p:set>
                                      <p:cBhvr>
                                        <p:cTn id="28" dur="1" fill="hold">
                                          <p:stCondLst>
                                            <p:cond delay="0"/>
                                          </p:stCondLst>
                                        </p:cTn>
                                        <p:tgtEl>
                                          <p:spTgt spid="1071"/>
                                        </p:tgtEl>
                                        <p:attrNameLst>
                                          <p:attrName>style.visibility</p:attrName>
                                        </p:attrNameLst>
                                      </p:cBhvr>
                                      <p:to>
                                        <p:strVal val="visible"/>
                                      </p:to>
                                    </p:set>
                                    <p:anim calcmode="lin" valueType="num">
                                      <p:cBhvr additive="base">
                                        <p:cTn id="29" dur="500"/>
                                        <p:tgtEl>
                                          <p:spTgt spid="1071"/>
                                        </p:tgtEl>
                                        <p:attrNameLst>
                                          <p:attrName>ppt_y</p:attrName>
                                        </p:attrNameLst>
                                      </p:cBhvr>
                                      <p:tavLst>
                                        <p:tav tm="0">
                                          <p:val>
                                            <p:strVal val="#ppt_y+#ppt_h*1.125000"/>
                                          </p:val>
                                        </p:tav>
                                        <p:tav tm="100000">
                                          <p:val>
                                            <p:strVal val="#ppt_y"/>
                                          </p:val>
                                        </p:tav>
                                      </p:tavLst>
                                    </p:anim>
                                    <p:animEffect transition="in" filter="wipe(up)">
                                      <p:cBhvr>
                                        <p:cTn id="30" dur="500"/>
                                        <p:tgtEl>
                                          <p:spTgt spid="1071"/>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1045"/>
                                        </p:tgtEl>
                                        <p:attrNameLst>
                                          <p:attrName>style.visibility</p:attrName>
                                        </p:attrNameLst>
                                      </p:cBhvr>
                                      <p:to>
                                        <p:strVal val="visible"/>
                                      </p:to>
                                    </p:set>
                                    <p:anim calcmode="lin" valueType="num">
                                      <p:cBhvr additive="base">
                                        <p:cTn id="33" dur="500"/>
                                        <p:tgtEl>
                                          <p:spTgt spid="1045"/>
                                        </p:tgtEl>
                                        <p:attrNameLst>
                                          <p:attrName>ppt_y</p:attrName>
                                        </p:attrNameLst>
                                      </p:cBhvr>
                                      <p:tavLst>
                                        <p:tav tm="0">
                                          <p:val>
                                            <p:strVal val="#ppt_y+#ppt_h*1.125000"/>
                                          </p:val>
                                        </p:tav>
                                        <p:tav tm="100000">
                                          <p:val>
                                            <p:strVal val="#ppt_y"/>
                                          </p:val>
                                        </p:tav>
                                      </p:tavLst>
                                    </p:anim>
                                    <p:animEffect transition="in" filter="wipe(up)">
                                      <p:cBhvr>
                                        <p:cTn id="34" dur="500"/>
                                        <p:tgtEl>
                                          <p:spTgt spid="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 grpId="0" animBg="1"/>
      <p:bldP spid="1045" grpId="0" animBg="1"/>
      <p:bldP spid="1046" grpId="0"/>
      <p:bldP spid="1047" grpId="0"/>
      <p:bldP spid="108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6" name="Google Shape;586;p36"/>
          <p:cNvSpPr txBox="1">
            <a:spLocks noGrp="1"/>
          </p:cNvSpPr>
          <p:nvPr>
            <p:ph type="title"/>
          </p:nvPr>
        </p:nvSpPr>
        <p:spPr>
          <a:xfrm>
            <a:off x="0" y="1566270"/>
            <a:ext cx="9261797" cy="2010959"/>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fr-CA" sz="4000" dirty="0">
                <a:latin typeface="Arial" panose="020B0604020202020204" pitchFamily="34" charset="0"/>
                <a:cs typeface="Arial" panose="020B0604020202020204" pitchFamily="34" charset="0"/>
              </a:rPr>
              <a:t>CẢM ƠN CÁC EM ĐÃ LẮNG NGHE, HẸN GẶP LẠI!</a:t>
            </a:r>
            <a:endParaRPr sz="4000" dirty="0">
              <a:latin typeface="Arial" panose="020B0604020202020204" pitchFamily="34" charset="0"/>
              <a:cs typeface="Arial" panose="020B0604020202020204" pitchFamily="34" charset="0"/>
            </a:endParaRPr>
          </a:p>
        </p:txBody>
      </p:sp>
      <p:grpSp>
        <p:nvGrpSpPr>
          <p:cNvPr id="609" name="Google Shape;609;p36"/>
          <p:cNvGrpSpPr/>
          <p:nvPr/>
        </p:nvGrpSpPr>
        <p:grpSpPr>
          <a:xfrm>
            <a:off x="8424000" y="0"/>
            <a:ext cx="697692" cy="697739"/>
            <a:chOff x="4046875" y="1253500"/>
            <a:chExt cx="732946" cy="731000"/>
          </a:xfrm>
        </p:grpSpPr>
        <p:sp>
          <p:nvSpPr>
            <p:cNvPr id="610" name="Google Shape;610;p36"/>
            <p:cNvSpPr/>
            <p:nvPr/>
          </p:nvSpPr>
          <p:spPr>
            <a:xfrm>
              <a:off x="4562258" y="1504972"/>
              <a:ext cx="49537" cy="309662"/>
            </a:xfrm>
            <a:custGeom>
              <a:avLst/>
              <a:gdLst/>
              <a:ahLst/>
              <a:cxnLst/>
              <a:rect l="l" t="t" r="r" b="b"/>
              <a:pathLst>
                <a:path w="916" h="5726" extrusionOk="0">
                  <a:moveTo>
                    <a:pt x="458" y="1"/>
                  </a:moveTo>
                  <a:cubicBezTo>
                    <a:pt x="343" y="1"/>
                    <a:pt x="232" y="106"/>
                    <a:pt x="135" y="106"/>
                  </a:cubicBezTo>
                  <a:cubicBezTo>
                    <a:pt x="114" y="106"/>
                    <a:pt x="93" y="102"/>
                    <a:pt x="74" y="90"/>
                  </a:cubicBezTo>
                  <a:lnTo>
                    <a:pt x="1" y="5401"/>
                  </a:lnTo>
                  <a:lnTo>
                    <a:pt x="458" y="5725"/>
                  </a:lnTo>
                  <a:lnTo>
                    <a:pt x="916" y="5401"/>
                  </a:lnTo>
                  <a:lnTo>
                    <a:pt x="862" y="1430"/>
                  </a:lnTo>
                  <a:lnTo>
                    <a:pt x="814" y="1"/>
                  </a:lnTo>
                  <a:lnTo>
                    <a:pt x="550" y="1"/>
                  </a:lnTo>
                  <a:cubicBezTo>
                    <a:pt x="540" y="2"/>
                    <a:pt x="529" y="2"/>
                    <a:pt x="519" y="2"/>
                  </a:cubicBezTo>
                  <a:cubicBezTo>
                    <a:pt x="499" y="2"/>
                    <a:pt x="479" y="1"/>
                    <a:pt x="4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6"/>
            <p:cNvSpPr/>
            <p:nvPr/>
          </p:nvSpPr>
          <p:spPr>
            <a:xfrm>
              <a:off x="4046875" y="1479230"/>
              <a:ext cx="171163" cy="112919"/>
            </a:xfrm>
            <a:custGeom>
              <a:avLst/>
              <a:gdLst/>
              <a:ahLst/>
              <a:cxnLst/>
              <a:rect l="l" t="t" r="r" b="b"/>
              <a:pathLst>
                <a:path w="3165" h="2088" extrusionOk="0">
                  <a:moveTo>
                    <a:pt x="2869" y="0"/>
                  </a:moveTo>
                  <a:lnTo>
                    <a:pt x="2618" y="147"/>
                  </a:lnTo>
                  <a:cubicBezTo>
                    <a:pt x="2544" y="189"/>
                    <a:pt x="2462" y="210"/>
                    <a:pt x="2379" y="210"/>
                  </a:cubicBezTo>
                  <a:cubicBezTo>
                    <a:pt x="2306" y="210"/>
                    <a:pt x="2233" y="194"/>
                    <a:pt x="2164" y="159"/>
                  </a:cubicBezTo>
                  <a:lnTo>
                    <a:pt x="2123" y="140"/>
                  </a:lnTo>
                  <a:cubicBezTo>
                    <a:pt x="2079" y="119"/>
                    <a:pt x="2032" y="108"/>
                    <a:pt x="1985" y="108"/>
                  </a:cubicBezTo>
                  <a:cubicBezTo>
                    <a:pt x="1914" y="108"/>
                    <a:pt x="1844" y="132"/>
                    <a:pt x="1786" y="178"/>
                  </a:cubicBezTo>
                  <a:lnTo>
                    <a:pt x="153" y="1519"/>
                  </a:lnTo>
                  <a:cubicBezTo>
                    <a:pt x="33" y="1617"/>
                    <a:pt x="1" y="1792"/>
                    <a:pt x="77" y="1925"/>
                  </a:cubicBezTo>
                  <a:cubicBezTo>
                    <a:pt x="137" y="2030"/>
                    <a:pt x="246" y="2088"/>
                    <a:pt x="358" y="2088"/>
                  </a:cubicBezTo>
                  <a:cubicBezTo>
                    <a:pt x="413" y="2088"/>
                    <a:pt x="468" y="2074"/>
                    <a:pt x="519" y="2046"/>
                  </a:cubicBezTo>
                  <a:lnTo>
                    <a:pt x="3165" y="515"/>
                  </a:lnTo>
                  <a:cubicBezTo>
                    <a:pt x="3098" y="464"/>
                    <a:pt x="3143" y="223"/>
                    <a:pt x="3095" y="153"/>
                  </a:cubicBezTo>
                  <a:cubicBezTo>
                    <a:pt x="3031" y="54"/>
                    <a:pt x="2882" y="121"/>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6"/>
            <p:cNvSpPr/>
            <p:nvPr/>
          </p:nvSpPr>
          <p:spPr>
            <a:xfrm>
              <a:off x="4226745" y="1253500"/>
              <a:ext cx="54188" cy="187820"/>
            </a:xfrm>
            <a:custGeom>
              <a:avLst/>
              <a:gdLst/>
              <a:ahLst/>
              <a:cxnLst/>
              <a:rect l="l" t="t" r="r" b="b"/>
              <a:pathLst>
                <a:path w="1002" h="3473" extrusionOk="0">
                  <a:moveTo>
                    <a:pt x="325" y="0"/>
                  </a:moveTo>
                  <a:cubicBezTo>
                    <a:pt x="147" y="0"/>
                    <a:pt x="1" y="143"/>
                    <a:pt x="1" y="321"/>
                  </a:cubicBezTo>
                  <a:lnTo>
                    <a:pt x="1" y="3380"/>
                  </a:lnTo>
                  <a:cubicBezTo>
                    <a:pt x="13" y="3375"/>
                    <a:pt x="26" y="3372"/>
                    <a:pt x="38" y="3372"/>
                  </a:cubicBezTo>
                  <a:cubicBezTo>
                    <a:pt x="120" y="3372"/>
                    <a:pt x="209" y="3472"/>
                    <a:pt x="299" y="3472"/>
                  </a:cubicBezTo>
                  <a:cubicBezTo>
                    <a:pt x="390" y="3472"/>
                    <a:pt x="479" y="3372"/>
                    <a:pt x="560" y="3372"/>
                  </a:cubicBezTo>
                  <a:cubicBezTo>
                    <a:pt x="573" y="3372"/>
                    <a:pt x="586" y="3375"/>
                    <a:pt x="598" y="3380"/>
                  </a:cubicBezTo>
                  <a:lnTo>
                    <a:pt x="598" y="3091"/>
                  </a:lnTo>
                  <a:cubicBezTo>
                    <a:pt x="598" y="2929"/>
                    <a:pt x="677" y="2780"/>
                    <a:pt x="811" y="2691"/>
                  </a:cubicBezTo>
                  <a:lnTo>
                    <a:pt x="849" y="2662"/>
                  </a:lnTo>
                  <a:cubicBezTo>
                    <a:pt x="951" y="2596"/>
                    <a:pt x="1001" y="2475"/>
                    <a:pt x="982" y="2354"/>
                  </a:cubicBezTo>
                  <a:lnTo>
                    <a:pt x="639" y="267"/>
                  </a:lnTo>
                  <a:cubicBezTo>
                    <a:pt x="614" y="115"/>
                    <a:pt x="480" y="0"/>
                    <a:pt x="3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6"/>
            <p:cNvSpPr/>
            <p:nvPr/>
          </p:nvSpPr>
          <p:spPr>
            <a:xfrm>
              <a:off x="4267846" y="1479230"/>
              <a:ext cx="170460" cy="115190"/>
            </a:xfrm>
            <a:custGeom>
              <a:avLst/>
              <a:gdLst/>
              <a:ahLst/>
              <a:cxnLst/>
              <a:rect l="l" t="t" r="r" b="b"/>
              <a:pathLst>
                <a:path w="3152" h="2130" extrusionOk="0">
                  <a:moveTo>
                    <a:pt x="295" y="0"/>
                  </a:moveTo>
                  <a:cubicBezTo>
                    <a:pt x="286" y="89"/>
                    <a:pt x="95" y="127"/>
                    <a:pt x="57" y="204"/>
                  </a:cubicBezTo>
                  <a:cubicBezTo>
                    <a:pt x="3" y="309"/>
                    <a:pt x="92" y="445"/>
                    <a:pt x="0" y="515"/>
                  </a:cubicBezTo>
                  <a:lnTo>
                    <a:pt x="248" y="661"/>
                  </a:lnTo>
                  <a:cubicBezTo>
                    <a:pt x="388" y="741"/>
                    <a:pt x="477" y="884"/>
                    <a:pt x="489" y="1046"/>
                  </a:cubicBezTo>
                  <a:lnTo>
                    <a:pt x="492" y="1090"/>
                  </a:lnTo>
                  <a:cubicBezTo>
                    <a:pt x="502" y="1214"/>
                    <a:pt x="578" y="1319"/>
                    <a:pt x="696" y="1363"/>
                  </a:cubicBezTo>
                  <a:lnTo>
                    <a:pt x="2672" y="2110"/>
                  </a:lnTo>
                  <a:cubicBezTo>
                    <a:pt x="2708" y="2123"/>
                    <a:pt x="2746" y="2130"/>
                    <a:pt x="2784" y="2130"/>
                  </a:cubicBezTo>
                  <a:cubicBezTo>
                    <a:pt x="2895" y="2130"/>
                    <a:pt x="3003" y="2072"/>
                    <a:pt x="3062" y="1970"/>
                  </a:cubicBezTo>
                  <a:cubicBezTo>
                    <a:pt x="3151" y="1814"/>
                    <a:pt x="3097" y="1617"/>
                    <a:pt x="2945" y="1528"/>
                  </a:cubicBezTo>
                  <a:lnTo>
                    <a:pt x="2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6"/>
            <p:cNvSpPr/>
            <p:nvPr/>
          </p:nvSpPr>
          <p:spPr>
            <a:xfrm>
              <a:off x="4201706" y="1432992"/>
              <a:ext cx="82472" cy="82526"/>
            </a:xfrm>
            <a:custGeom>
              <a:avLst/>
              <a:gdLst/>
              <a:ahLst/>
              <a:cxnLst/>
              <a:rect l="l" t="t" r="r" b="b"/>
              <a:pathLst>
                <a:path w="1525" h="1526" extrusionOk="0">
                  <a:moveTo>
                    <a:pt x="762" y="1"/>
                  </a:moveTo>
                  <a:cubicBezTo>
                    <a:pt x="340" y="1"/>
                    <a:pt x="0" y="341"/>
                    <a:pt x="0" y="763"/>
                  </a:cubicBezTo>
                  <a:cubicBezTo>
                    <a:pt x="0" y="1183"/>
                    <a:pt x="340" y="1526"/>
                    <a:pt x="762" y="1526"/>
                  </a:cubicBezTo>
                  <a:cubicBezTo>
                    <a:pt x="1185" y="1526"/>
                    <a:pt x="1525" y="1183"/>
                    <a:pt x="1525" y="763"/>
                  </a:cubicBezTo>
                  <a:cubicBezTo>
                    <a:pt x="1525" y="341"/>
                    <a:pt x="1185" y="1"/>
                    <a:pt x="762"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6"/>
            <p:cNvSpPr/>
            <p:nvPr/>
          </p:nvSpPr>
          <p:spPr>
            <a:xfrm>
              <a:off x="4218147" y="1503079"/>
              <a:ext cx="49537" cy="308418"/>
            </a:xfrm>
            <a:custGeom>
              <a:avLst/>
              <a:gdLst/>
              <a:ahLst/>
              <a:cxnLst/>
              <a:rect l="l" t="t" r="r" b="b"/>
              <a:pathLst>
                <a:path w="916" h="5703" extrusionOk="0">
                  <a:moveTo>
                    <a:pt x="458" y="1"/>
                  </a:moveTo>
                  <a:cubicBezTo>
                    <a:pt x="319" y="1"/>
                    <a:pt x="74" y="125"/>
                    <a:pt x="74" y="125"/>
                  </a:cubicBezTo>
                  <a:lnTo>
                    <a:pt x="1" y="5436"/>
                  </a:lnTo>
                  <a:lnTo>
                    <a:pt x="458" y="5703"/>
                  </a:lnTo>
                  <a:lnTo>
                    <a:pt x="916" y="5436"/>
                  </a:lnTo>
                  <a:lnTo>
                    <a:pt x="843" y="125"/>
                  </a:lnTo>
                  <a:cubicBezTo>
                    <a:pt x="843" y="125"/>
                    <a:pt x="598" y="1"/>
                    <a:pt x="4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6"/>
            <p:cNvSpPr/>
            <p:nvPr/>
          </p:nvSpPr>
          <p:spPr>
            <a:xfrm>
              <a:off x="4592002" y="1281351"/>
              <a:ext cx="117029" cy="168027"/>
            </a:xfrm>
            <a:custGeom>
              <a:avLst/>
              <a:gdLst/>
              <a:ahLst/>
              <a:cxnLst/>
              <a:rect l="l" t="t" r="r" b="b"/>
              <a:pathLst>
                <a:path w="2164" h="3107" extrusionOk="0">
                  <a:moveTo>
                    <a:pt x="1807" y="1"/>
                  </a:moveTo>
                  <a:cubicBezTo>
                    <a:pt x="1697" y="1"/>
                    <a:pt x="1591" y="58"/>
                    <a:pt x="1531" y="162"/>
                  </a:cubicBezTo>
                  <a:lnTo>
                    <a:pt x="0" y="2811"/>
                  </a:lnTo>
                  <a:cubicBezTo>
                    <a:pt x="121" y="2824"/>
                    <a:pt x="115" y="2992"/>
                    <a:pt x="210" y="3056"/>
                  </a:cubicBezTo>
                  <a:cubicBezTo>
                    <a:pt x="280" y="3104"/>
                    <a:pt x="515" y="3107"/>
                    <a:pt x="515" y="3107"/>
                  </a:cubicBezTo>
                  <a:lnTo>
                    <a:pt x="661" y="2856"/>
                  </a:lnTo>
                  <a:cubicBezTo>
                    <a:pt x="740" y="2719"/>
                    <a:pt x="883" y="2627"/>
                    <a:pt x="1045" y="2617"/>
                  </a:cubicBezTo>
                  <a:lnTo>
                    <a:pt x="1093" y="2614"/>
                  </a:lnTo>
                  <a:cubicBezTo>
                    <a:pt x="1214" y="2605"/>
                    <a:pt x="1319" y="2525"/>
                    <a:pt x="1363" y="2411"/>
                  </a:cubicBezTo>
                  <a:lnTo>
                    <a:pt x="2110" y="435"/>
                  </a:lnTo>
                  <a:cubicBezTo>
                    <a:pt x="2164" y="289"/>
                    <a:pt x="2106" y="121"/>
                    <a:pt x="1970" y="44"/>
                  </a:cubicBezTo>
                  <a:cubicBezTo>
                    <a:pt x="1918" y="15"/>
                    <a:pt x="1862" y="1"/>
                    <a:pt x="18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6"/>
            <p:cNvSpPr/>
            <p:nvPr/>
          </p:nvSpPr>
          <p:spPr>
            <a:xfrm>
              <a:off x="4366272" y="1436940"/>
              <a:ext cx="189172" cy="53323"/>
            </a:xfrm>
            <a:custGeom>
              <a:avLst/>
              <a:gdLst/>
              <a:ahLst/>
              <a:cxnLst/>
              <a:rect l="l" t="t" r="r" b="b"/>
              <a:pathLst>
                <a:path w="3498" h="986" extrusionOk="0">
                  <a:moveTo>
                    <a:pt x="2402" y="0"/>
                  </a:moveTo>
                  <a:cubicBezTo>
                    <a:pt x="2386" y="0"/>
                    <a:pt x="2370" y="2"/>
                    <a:pt x="2354" y="4"/>
                  </a:cubicBezTo>
                  <a:lnTo>
                    <a:pt x="270" y="347"/>
                  </a:lnTo>
                  <a:cubicBezTo>
                    <a:pt x="115" y="373"/>
                    <a:pt x="0" y="506"/>
                    <a:pt x="0" y="665"/>
                  </a:cubicBezTo>
                  <a:cubicBezTo>
                    <a:pt x="0" y="843"/>
                    <a:pt x="143" y="986"/>
                    <a:pt x="321" y="986"/>
                  </a:cubicBezTo>
                  <a:lnTo>
                    <a:pt x="3380" y="986"/>
                  </a:lnTo>
                  <a:cubicBezTo>
                    <a:pt x="3380" y="986"/>
                    <a:pt x="3498" y="795"/>
                    <a:pt x="3498" y="690"/>
                  </a:cubicBezTo>
                  <a:cubicBezTo>
                    <a:pt x="3498" y="582"/>
                    <a:pt x="3380" y="392"/>
                    <a:pt x="3380" y="392"/>
                  </a:cubicBezTo>
                  <a:lnTo>
                    <a:pt x="3091" y="392"/>
                  </a:lnTo>
                  <a:cubicBezTo>
                    <a:pt x="2929" y="392"/>
                    <a:pt x="2780" y="312"/>
                    <a:pt x="2691" y="179"/>
                  </a:cubicBezTo>
                  <a:lnTo>
                    <a:pt x="2665" y="141"/>
                  </a:lnTo>
                  <a:cubicBezTo>
                    <a:pt x="2605" y="53"/>
                    <a:pt x="2506" y="0"/>
                    <a:pt x="24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6"/>
            <p:cNvSpPr/>
            <p:nvPr/>
          </p:nvSpPr>
          <p:spPr>
            <a:xfrm>
              <a:off x="4592002" y="1498374"/>
              <a:ext cx="115461" cy="170028"/>
            </a:xfrm>
            <a:custGeom>
              <a:avLst/>
              <a:gdLst/>
              <a:ahLst/>
              <a:cxnLst/>
              <a:rect l="l" t="t" r="r" b="b"/>
              <a:pathLst>
                <a:path w="2135" h="3144" extrusionOk="0">
                  <a:moveTo>
                    <a:pt x="241" y="0"/>
                  </a:moveTo>
                  <a:cubicBezTo>
                    <a:pt x="222" y="0"/>
                    <a:pt x="205" y="3"/>
                    <a:pt x="191" y="12"/>
                  </a:cubicBezTo>
                  <a:cubicBezTo>
                    <a:pt x="99" y="72"/>
                    <a:pt x="0" y="310"/>
                    <a:pt x="0" y="310"/>
                  </a:cubicBezTo>
                  <a:lnTo>
                    <a:pt x="146" y="558"/>
                  </a:lnTo>
                  <a:cubicBezTo>
                    <a:pt x="226" y="698"/>
                    <a:pt x="232" y="869"/>
                    <a:pt x="162" y="1012"/>
                  </a:cubicBezTo>
                  <a:lnTo>
                    <a:pt x="140" y="1054"/>
                  </a:lnTo>
                  <a:cubicBezTo>
                    <a:pt x="86" y="1165"/>
                    <a:pt x="102" y="1295"/>
                    <a:pt x="178" y="1390"/>
                  </a:cubicBezTo>
                  <a:lnTo>
                    <a:pt x="1519" y="3026"/>
                  </a:lnTo>
                  <a:cubicBezTo>
                    <a:pt x="1581" y="3102"/>
                    <a:pt x="1673" y="3143"/>
                    <a:pt x="1767" y="3143"/>
                  </a:cubicBezTo>
                  <a:cubicBezTo>
                    <a:pt x="1822" y="3143"/>
                    <a:pt x="1878" y="3129"/>
                    <a:pt x="1929" y="3099"/>
                  </a:cubicBezTo>
                  <a:cubicBezTo>
                    <a:pt x="2081" y="3010"/>
                    <a:pt x="2135" y="2814"/>
                    <a:pt x="2046" y="2661"/>
                  </a:cubicBezTo>
                  <a:lnTo>
                    <a:pt x="515" y="12"/>
                  </a:lnTo>
                  <a:cubicBezTo>
                    <a:pt x="502" y="30"/>
                    <a:pt x="480" y="36"/>
                    <a:pt x="454" y="36"/>
                  </a:cubicBezTo>
                  <a:cubicBezTo>
                    <a:pt x="393" y="36"/>
                    <a:pt x="306" y="0"/>
                    <a:pt x="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6"/>
            <p:cNvSpPr/>
            <p:nvPr/>
          </p:nvSpPr>
          <p:spPr>
            <a:xfrm>
              <a:off x="4545763" y="1432992"/>
              <a:ext cx="82526" cy="82526"/>
            </a:xfrm>
            <a:custGeom>
              <a:avLst/>
              <a:gdLst/>
              <a:ahLst/>
              <a:cxnLst/>
              <a:rect l="l" t="t" r="r" b="b"/>
              <a:pathLst>
                <a:path w="1526" h="1526" extrusionOk="0">
                  <a:moveTo>
                    <a:pt x="763" y="1"/>
                  </a:moveTo>
                  <a:cubicBezTo>
                    <a:pt x="341" y="1"/>
                    <a:pt x="1" y="341"/>
                    <a:pt x="1" y="763"/>
                  </a:cubicBezTo>
                  <a:cubicBezTo>
                    <a:pt x="1" y="1183"/>
                    <a:pt x="341" y="1526"/>
                    <a:pt x="763" y="1526"/>
                  </a:cubicBezTo>
                  <a:cubicBezTo>
                    <a:pt x="1182" y="1526"/>
                    <a:pt x="1526" y="1183"/>
                    <a:pt x="1526" y="763"/>
                  </a:cubicBezTo>
                  <a:cubicBezTo>
                    <a:pt x="1526" y="341"/>
                    <a:pt x="1182" y="1"/>
                    <a:pt x="763"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6"/>
            <p:cNvSpPr/>
            <p:nvPr/>
          </p:nvSpPr>
          <p:spPr>
            <a:xfrm>
              <a:off x="4211278" y="1432992"/>
              <a:ext cx="72900" cy="82526"/>
            </a:xfrm>
            <a:custGeom>
              <a:avLst/>
              <a:gdLst/>
              <a:ahLst/>
              <a:cxnLst/>
              <a:rect l="l" t="t" r="r" b="b"/>
              <a:pathLst>
                <a:path w="1348" h="1526" extrusionOk="0">
                  <a:moveTo>
                    <a:pt x="627" y="1"/>
                  </a:moveTo>
                  <a:lnTo>
                    <a:pt x="627" y="1"/>
                  </a:lnTo>
                  <a:cubicBezTo>
                    <a:pt x="738" y="134"/>
                    <a:pt x="805" y="303"/>
                    <a:pt x="805" y="490"/>
                  </a:cubicBezTo>
                  <a:cubicBezTo>
                    <a:pt x="805" y="909"/>
                    <a:pt x="462" y="1252"/>
                    <a:pt x="42" y="1252"/>
                  </a:cubicBezTo>
                  <a:lnTo>
                    <a:pt x="1" y="1252"/>
                  </a:lnTo>
                  <a:cubicBezTo>
                    <a:pt x="141" y="1418"/>
                    <a:pt x="350" y="1526"/>
                    <a:pt x="585" y="1526"/>
                  </a:cubicBezTo>
                  <a:cubicBezTo>
                    <a:pt x="1008" y="1526"/>
                    <a:pt x="1348" y="1183"/>
                    <a:pt x="1348" y="763"/>
                  </a:cubicBezTo>
                  <a:cubicBezTo>
                    <a:pt x="1348" y="354"/>
                    <a:pt x="1027" y="23"/>
                    <a:pt x="627" y="1"/>
                  </a:cubicBez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6"/>
            <p:cNvSpPr/>
            <p:nvPr/>
          </p:nvSpPr>
          <p:spPr>
            <a:xfrm>
              <a:off x="4555390" y="1432992"/>
              <a:ext cx="72900" cy="82526"/>
            </a:xfrm>
            <a:custGeom>
              <a:avLst/>
              <a:gdLst/>
              <a:ahLst/>
              <a:cxnLst/>
              <a:rect l="l" t="t" r="r" b="b"/>
              <a:pathLst>
                <a:path w="1348" h="1526" extrusionOk="0">
                  <a:moveTo>
                    <a:pt x="626" y="1"/>
                  </a:moveTo>
                  <a:lnTo>
                    <a:pt x="626" y="1"/>
                  </a:lnTo>
                  <a:cubicBezTo>
                    <a:pt x="734" y="134"/>
                    <a:pt x="801" y="303"/>
                    <a:pt x="801" y="490"/>
                  </a:cubicBezTo>
                  <a:cubicBezTo>
                    <a:pt x="801" y="909"/>
                    <a:pt x="461" y="1252"/>
                    <a:pt x="42" y="1252"/>
                  </a:cubicBezTo>
                  <a:lnTo>
                    <a:pt x="1" y="1252"/>
                  </a:lnTo>
                  <a:cubicBezTo>
                    <a:pt x="140" y="1418"/>
                    <a:pt x="350" y="1526"/>
                    <a:pt x="585" y="1526"/>
                  </a:cubicBezTo>
                  <a:cubicBezTo>
                    <a:pt x="1004" y="1526"/>
                    <a:pt x="1348" y="1183"/>
                    <a:pt x="1348" y="763"/>
                  </a:cubicBezTo>
                  <a:cubicBezTo>
                    <a:pt x="1348" y="354"/>
                    <a:pt x="1027" y="23"/>
                    <a:pt x="626" y="1"/>
                  </a:cubicBez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6"/>
            <p:cNvSpPr/>
            <p:nvPr/>
          </p:nvSpPr>
          <p:spPr>
            <a:xfrm>
              <a:off x="4190512" y="1797059"/>
              <a:ext cx="104861" cy="72900"/>
            </a:xfrm>
            <a:custGeom>
              <a:avLst/>
              <a:gdLst/>
              <a:ahLst/>
              <a:cxnLst/>
              <a:rect l="l" t="t" r="r" b="b"/>
              <a:pathLst>
                <a:path w="1939" h="1348" extrusionOk="0">
                  <a:moveTo>
                    <a:pt x="509" y="0"/>
                  </a:moveTo>
                  <a:lnTo>
                    <a:pt x="115" y="245"/>
                  </a:lnTo>
                  <a:cubicBezTo>
                    <a:pt x="45" y="286"/>
                    <a:pt x="1" y="365"/>
                    <a:pt x="1" y="448"/>
                  </a:cubicBezTo>
                  <a:lnTo>
                    <a:pt x="1" y="740"/>
                  </a:lnTo>
                  <a:cubicBezTo>
                    <a:pt x="545" y="1101"/>
                    <a:pt x="789" y="1347"/>
                    <a:pt x="1395" y="1347"/>
                  </a:cubicBezTo>
                  <a:cubicBezTo>
                    <a:pt x="1536" y="1347"/>
                    <a:pt x="1696" y="1334"/>
                    <a:pt x="1884" y="1306"/>
                  </a:cubicBezTo>
                  <a:cubicBezTo>
                    <a:pt x="1903" y="1303"/>
                    <a:pt x="1938" y="1261"/>
                    <a:pt x="1938" y="1261"/>
                  </a:cubicBezTo>
                  <a:lnTo>
                    <a:pt x="1938" y="448"/>
                  </a:lnTo>
                  <a:cubicBezTo>
                    <a:pt x="1938" y="365"/>
                    <a:pt x="1894" y="286"/>
                    <a:pt x="1824" y="245"/>
                  </a:cubicBezTo>
                  <a:lnTo>
                    <a:pt x="1430"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6"/>
            <p:cNvSpPr/>
            <p:nvPr/>
          </p:nvSpPr>
          <p:spPr>
            <a:xfrm>
              <a:off x="4534623" y="1797059"/>
              <a:ext cx="104645" cy="75225"/>
            </a:xfrm>
            <a:custGeom>
              <a:avLst/>
              <a:gdLst/>
              <a:ahLst/>
              <a:cxnLst/>
              <a:rect l="l" t="t" r="r" b="b"/>
              <a:pathLst>
                <a:path w="1935" h="1391" extrusionOk="0">
                  <a:moveTo>
                    <a:pt x="509" y="0"/>
                  </a:moveTo>
                  <a:lnTo>
                    <a:pt x="115" y="245"/>
                  </a:lnTo>
                  <a:cubicBezTo>
                    <a:pt x="45" y="286"/>
                    <a:pt x="0" y="365"/>
                    <a:pt x="0" y="448"/>
                  </a:cubicBezTo>
                  <a:lnTo>
                    <a:pt x="0" y="1261"/>
                  </a:lnTo>
                  <a:cubicBezTo>
                    <a:pt x="10" y="1261"/>
                    <a:pt x="42" y="1303"/>
                    <a:pt x="51" y="1303"/>
                  </a:cubicBezTo>
                  <a:cubicBezTo>
                    <a:pt x="296" y="1362"/>
                    <a:pt x="499" y="1391"/>
                    <a:pt x="677" y="1391"/>
                  </a:cubicBezTo>
                  <a:cubicBezTo>
                    <a:pt x="1184" y="1391"/>
                    <a:pt x="1484" y="1158"/>
                    <a:pt x="1935" y="737"/>
                  </a:cubicBezTo>
                  <a:lnTo>
                    <a:pt x="1935" y="448"/>
                  </a:lnTo>
                  <a:cubicBezTo>
                    <a:pt x="1935" y="365"/>
                    <a:pt x="1894" y="286"/>
                    <a:pt x="1821" y="245"/>
                  </a:cubicBezTo>
                  <a:lnTo>
                    <a:pt x="1430" y="0"/>
                  </a:ln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6"/>
            <p:cNvSpPr/>
            <p:nvPr/>
          </p:nvSpPr>
          <p:spPr>
            <a:xfrm>
              <a:off x="4231937" y="1463060"/>
              <a:ext cx="22011" cy="22227"/>
            </a:xfrm>
            <a:custGeom>
              <a:avLst/>
              <a:gdLst/>
              <a:ahLst/>
              <a:cxnLst/>
              <a:rect l="l" t="t" r="r" b="b"/>
              <a:pathLst>
                <a:path w="407" h="411" extrusionOk="0">
                  <a:moveTo>
                    <a:pt x="203" y="1"/>
                  </a:moveTo>
                  <a:cubicBezTo>
                    <a:pt x="92" y="1"/>
                    <a:pt x="0" y="93"/>
                    <a:pt x="0" y="207"/>
                  </a:cubicBezTo>
                  <a:cubicBezTo>
                    <a:pt x="0" y="318"/>
                    <a:pt x="92" y="411"/>
                    <a:pt x="203" y="411"/>
                  </a:cubicBezTo>
                  <a:cubicBezTo>
                    <a:pt x="315" y="411"/>
                    <a:pt x="407" y="318"/>
                    <a:pt x="407" y="207"/>
                  </a:cubicBezTo>
                  <a:cubicBezTo>
                    <a:pt x="407" y="93"/>
                    <a:pt x="315" y="1"/>
                    <a:pt x="203" y="1"/>
                  </a:cubicBezTo>
                  <a:close/>
                </a:path>
              </a:pathLst>
            </a:custGeom>
            <a:solidFill>
              <a:srgbClr val="F0F3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6"/>
            <p:cNvSpPr/>
            <p:nvPr/>
          </p:nvSpPr>
          <p:spPr>
            <a:xfrm>
              <a:off x="4245998" y="1470307"/>
              <a:ext cx="7950" cy="14493"/>
            </a:xfrm>
            <a:custGeom>
              <a:avLst/>
              <a:gdLst/>
              <a:ahLst/>
              <a:cxnLst/>
              <a:rect l="l" t="t" r="r" b="b"/>
              <a:pathLst>
                <a:path w="147" h="268" extrusionOk="0">
                  <a:moveTo>
                    <a:pt x="134" y="0"/>
                  </a:moveTo>
                  <a:cubicBezTo>
                    <a:pt x="109" y="99"/>
                    <a:pt x="61" y="191"/>
                    <a:pt x="1" y="267"/>
                  </a:cubicBezTo>
                  <a:cubicBezTo>
                    <a:pt x="86" y="242"/>
                    <a:pt x="147" y="165"/>
                    <a:pt x="147" y="73"/>
                  </a:cubicBezTo>
                  <a:cubicBezTo>
                    <a:pt x="147" y="48"/>
                    <a:pt x="144" y="22"/>
                    <a:pt x="134"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6"/>
            <p:cNvSpPr/>
            <p:nvPr/>
          </p:nvSpPr>
          <p:spPr>
            <a:xfrm>
              <a:off x="4575994" y="1463060"/>
              <a:ext cx="22065" cy="22227"/>
            </a:xfrm>
            <a:custGeom>
              <a:avLst/>
              <a:gdLst/>
              <a:ahLst/>
              <a:cxnLst/>
              <a:rect l="l" t="t" r="r" b="b"/>
              <a:pathLst>
                <a:path w="408" h="411" extrusionOk="0">
                  <a:moveTo>
                    <a:pt x="204" y="1"/>
                  </a:moveTo>
                  <a:cubicBezTo>
                    <a:pt x="90" y="1"/>
                    <a:pt x="1" y="93"/>
                    <a:pt x="1" y="207"/>
                  </a:cubicBezTo>
                  <a:cubicBezTo>
                    <a:pt x="1" y="318"/>
                    <a:pt x="90" y="411"/>
                    <a:pt x="204" y="411"/>
                  </a:cubicBezTo>
                  <a:cubicBezTo>
                    <a:pt x="315" y="411"/>
                    <a:pt x="407" y="318"/>
                    <a:pt x="407" y="207"/>
                  </a:cubicBezTo>
                  <a:cubicBezTo>
                    <a:pt x="407" y="93"/>
                    <a:pt x="315" y="1"/>
                    <a:pt x="204" y="1"/>
                  </a:cubicBezTo>
                  <a:close/>
                </a:path>
              </a:pathLst>
            </a:custGeom>
            <a:solidFill>
              <a:srgbClr val="F0F3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6"/>
            <p:cNvSpPr/>
            <p:nvPr/>
          </p:nvSpPr>
          <p:spPr>
            <a:xfrm>
              <a:off x="4590109" y="1470307"/>
              <a:ext cx="7950" cy="14493"/>
            </a:xfrm>
            <a:custGeom>
              <a:avLst/>
              <a:gdLst/>
              <a:ahLst/>
              <a:cxnLst/>
              <a:rect l="l" t="t" r="r" b="b"/>
              <a:pathLst>
                <a:path w="147" h="268" extrusionOk="0">
                  <a:moveTo>
                    <a:pt x="134" y="0"/>
                  </a:moveTo>
                  <a:cubicBezTo>
                    <a:pt x="108" y="99"/>
                    <a:pt x="61" y="191"/>
                    <a:pt x="0" y="267"/>
                  </a:cubicBezTo>
                  <a:cubicBezTo>
                    <a:pt x="86" y="242"/>
                    <a:pt x="146" y="165"/>
                    <a:pt x="146" y="73"/>
                  </a:cubicBezTo>
                  <a:cubicBezTo>
                    <a:pt x="146" y="48"/>
                    <a:pt x="143" y="22"/>
                    <a:pt x="134"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6"/>
            <p:cNvSpPr/>
            <p:nvPr/>
          </p:nvSpPr>
          <p:spPr>
            <a:xfrm>
              <a:off x="4048768" y="1835888"/>
              <a:ext cx="731053" cy="148612"/>
            </a:xfrm>
            <a:custGeom>
              <a:avLst/>
              <a:gdLst/>
              <a:ahLst/>
              <a:cxnLst/>
              <a:rect l="l" t="t" r="r" b="b"/>
              <a:pathLst>
                <a:path w="13518" h="2748" extrusionOk="0">
                  <a:moveTo>
                    <a:pt x="2253" y="0"/>
                  </a:moveTo>
                  <a:cubicBezTo>
                    <a:pt x="1154" y="0"/>
                    <a:pt x="1129" y="515"/>
                    <a:pt x="83" y="540"/>
                  </a:cubicBezTo>
                  <a:cubicBezTo>
                    <a:pt x="36" y="543"/>
                    <a:pt x="1" y="581"/>
                    <a:pt x="1" y="626"/>
                  </a:cubicBezTo>
                  <a:lnTo>
                    <a:pt x="1" y="2662"/>
                  </a:lnTo>
                  <a:cubicBezTo>
                    <a:pt x="1" y="2710"/>
                    <a:pt x="39" y="2748"/>
                    <a:pt x="83" y="2748"/>
                  </a:cubicBezTo>
                  <a:lnTo>
                    <a:pt x="13435" y="2748"/>
                  </a:lnTo>
                  <a:cubicBezTo>
                    <a:pt x="13479" y="2748"/>
                    <a:pt x="13517" y="2710"/>
                    <a:pt x="13517" y="2662"/>
                  </a:cubicBezTo>
                  <a:lnTo>
                    <a:pt x="13517" y="626"/>
                  </a:lnTo>
                  <a:cubicBezTo>
                    <a:pt x="13517" y="581"/>
                    <a:pt x="13482" y="543"/>
                    <a:pt x="13435" y="540"/>
                  </a:cubicBezTo>
                  <a:cubicBezTo>
                    <a:pt x="12390" y="515"/>
                    <a:pt x="12364" y="0"/>
                    <a:pt x="11265" y="0"/>
                  </a:cubicBezTo>
                  <a:cubicBezTo>
                    <a:pt x="10137" y="0"/>
                    <a:pt x="10137" y="543"/>
                    <a:pt x="9013" y="543"/>
                  </a:cubicBezTo>
                  <a:cubicBezTo>
                    <a:pt x="7885" y="543"/>
                    <a:pt x="7885" y="0"/>
                    <a:pt x="6761" y="0"/>
                  </a:cubicBezTo>
                  <a:cubicBezTo>
                    <a:pt x="5633" y="0"/>
                    <a:pt x="5633" y="543"/>
                    <a:pt x="4505" y="543"/>
                  </a:cubicBezTo>
                  <a:cubicBezTo>
                    <a:pt x="3381" y="543"/>
                    <a:pt x="3381" y="0"/>
                    <a:pt x="2253"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6"/>
            <p:cNvSpPr/>
            <p:nvPr/>
          </p:nvSpPr>
          <p:spPr>
            <a:xfrm>
              <a:off x="4048768" y="1851517"/>
              <a:ext cx="731053" cy="132983"/>
            </a:xfrm>
            <a:custGeom>
              <a:avLst/>
              <a:gdLst/>
              <a:ahLst/>
              <a:cxnLst/>
              <a:rect l="l" t="t" r="r" b="b"/>
              <a:pathLst>
                <a:path w="13518" h="2459" extrusionOk="0">
                  <a:moveTo>
                    <a:pt x="12431" y="0"/>
                  </a:moveTo>
                  <a:lnTo>
                    <a:pt x="12431" y="696"/>
                  </a:lnTo>
                  <a:cubicBezTo>
                    <a:pt x="12431" y="1369"/>
                    <a:pt x="11885" y="1916"/>
                    <a:pt x="11211" y="1916"/>
                  </a:cubicBezTo>
                  <a:lnTo>
                    <a:pt x="1" y="1916"/>
                  </a:lnTo>
                  <a:lnTo>
                    <a:pt x="1" y="2376"/>
                  </a:lnTo>
                  <a:cubicBezTo>
                    <a:pt x="1" y="2421"/>
                    <a:pt x="39" y="2459"/>
                    <a:pt x="83" y="2459"/>
                  </a:cubicBezTo>
                  <a:lnTo>
                    <a:pt x="13435" y="2459"/>
                  </a:lnTo>
                  <a:cubicBezTo>
                    <a:pt x="13479" y="2459"/>
                    <a:pt x="13517" y="2421"/>
                    <a:pt x="13517" y="2376"/>
                  </a:cubicBezTo>
                  <a:lnTo>
                    <a:pt x="13517" y="337"/>
                  </a:lnTo>
                  <a:cubicBezTo>
                    <a:pt x="13517" y="292"/>
                    <a:pt x="13482" y="254"/>
                    <a:pt x="13435" y="254"/>
                  </a:cubicBezTo>
                  <a:cubicBezTo>
                    <a:pt x="12952" y="242"/>
                    <a:pt x="12685" y="124"/>
                    <a:pt x="12431"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6"/>
            <p:cNvSpPr/>
            <p:nvPr/>
          </p:nvSpPr>
          <p:spPr>
            <a:xfrm>
              <a:off x="4525159" y="1884506"/>
              <a:ext cx="230273" cy="51376"/>
            </a:xfrm>
            <a:custGeom>
              <a:avLst/>
              <a:gdLst/>
              <a:ahLst/>
              <a:cxnLst/>
              <a:rect l="l" t="t" r="r" b="b"/>
              <a:pathLst>
                <a:path w="4258" h="950" extrusionOk="0">
                  <a:moveTo>
                    <a:pt x="2456" y="0"/>
                  </a:moveTo>
                  <a:cubicBezTo>
                    <a:pt x="1846" y="0"/>
                    <a:pt x="1525" y="153"/>
                    <a:pt x="1243" y="292"/>
                  </a:cubicBezTo>
                  <a:cubicBezTo>
                    <a:pt x="973" y="419"/>
                    <a:pt x="719" y="543"/>
                    <a:pt x="204" y="543"/>
                  </a:cubicBezTo>
                  <a:cubicBezTo>
                    <a:pt x="90" y="543"/>
                    <a:pt x="1" y="635"/>
                    <a:pt x="1" y="747"/>
                  </a:cubicBezTo>
                  <a:cubicBezTo>
                    <a:pt x="1" y="858"/>
                    <a:pt x="90" y="950"/>
                    <a:pt x="204" y="950"/>
                  </a:cubicBezTo>
                  <a:cubicBezTo>
                    <a:pt x="814" y="950"/>
                    <a:pt x="1135" y="794"/>
                    <a:pt x="1417" y="658"/>
                  </a:cubicBezTo>
                  <a:cubicBezTo>
                    <a:pt x="1687" y="527"/>
                    <a:pt x="1938" y="407"/>
                    <a:pt x="2456" y="407"/>
                  </a:cubicBezTo>
                  <a:cubicBezTo>
                    <a:pt x="2974" y="407"/>
                    <a:pt x="3225" y="527"/>
                    <a:pt x="3495" y="658"/>
                  </a:cubicBezTo>
                  <a:cubicBezTo>
                    <a:pt x="3638" y="727"/>
                    <a:pt x="3784" y="797"/>
                    <a:pt x="3971" y="855"/>
                  </a:cubicBezTo>
                  <a:cubicBezTo>
                    <a:pt x="3990" y="860"/>
                    <a:pt x="4009" y="863"/>
                    <a:pt x="4028" y="863"/>
                  </a:cubicBezTo>
                  <a:cubicBezTo>
                    <a:pt x="4117" y="863"/>
                    <a:pt x="4199" y="804"/>
                    <a:pt x="4226" y="715"/>
                  </a:cubicBezTo>
                  <a:cubicBezTo>
                    <a:pt x="4257" y="607"/>
                    <a:pt x="4194" y="496"/>
                    <a:pt x="4086" y="464"/>
                  </a:cubicBezTo>
                  <a:cubicBezTo>
                    <a:pt x="3933" y="416"/>
                    <a:pt x="3806" y="356"/>
                    <a:pt x="3673" y="292"/>
                  </a:cubicBezTo>
                  <a:cubicBezTo>
                    <a:pt x="3387" y="153"/>
                    <a:pt x="3066" y="0"/>
                    <a:pt x="2456" y="0"/>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6"/>
            <p:cNvSpPr/>
            <p:nvPr/>
          </p:nvSpPr>
          <p:spPr>
            <a:xfrm>
              <a:off x="4713466" y="1898567"/>
              <a:ext cx="41966" cy="32610"/>
            </a:xfrm>
            <a:custGeom>
              <a:avLst/>
              <a:gdLst/>
              <a:ahLst/>
              <a:cxnLst/>
              <a:rect l="l" t="t" r="r" b="b"/>
              <a:pathLst>
                <a:path w="776" h="603" extrusionOk="0">
                  <a:moveTo>
                    <a:pt x="127" y="1"/>
                  </a:moveTo>
                  <a:cubicBezTo>
                    <a:pt x="108" y="140"/>
                    <a:pt x="64" y="274"/>
                    <a:pt x="0" y="391"/>
                  </a:cubicBezTo>
                  <a:cubicBezTo>
                    <a:pt x="3" y="394"/>
                    <a:pt x="7" y="398"/>
                    <a:pt x="13" y="398"/>
                  </a:cubicBezTo>
                  <a:cubicBezTo>
                    <a:pt x="156" y="467"/>
                    <a:pt x="302" y="537"/>
                    <a:pt x="489" y="595"/>
                  </a:cubicBezTo>
                  <a:cubicBezTo>
                    <a:pt x="508" y="600"/>
                    <a:pt x="527" y="603"/>
                    <a:pt x="546" y="603"/>
                  </a:cubicBezTo>
                  <a:cubicBezTo>
                    <a:pt x="635" y="603"/>
                    <a:pt x="717" y="544"/>
                    <a:pt x="744" y="455"/>
                  </a:cubicBezTo>
                  <a:cubicBezTo>
                    <a:pt x="775" y="347"/>
                    <a:pt x="712" y="236"/>
                    <a:pt x="607" y="204"/>
                  </a:cubicBezTo>
                  <a:cubicBezTo>
                    <a:pt x="451" y="156"/>
                    <a:pt x="324" y="96"/>
                    <a:pt x="191" y="32"/>
                  </a:cubicBezTo>
                  <a:cubicBezTo>
                    <a:pt x="169" y="20"/>
                    <a:pt x="149" y="10"/>
                    <a:pt x="1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6"/>
            <p:cNvSpPr/>
            <p:nvPr/>
          </p:nvSpPr>
          <p:spPr>
            <a:xfrm>
              <a:off x="4159578" y="1888778"/>
              <a:ext cx="265803" cy="51592"/>
            </a:xfrm>
            <a:custGeom>
              <a:avLst/>
              <a:gdLst/>
              <a:ahLst/>
              <a:cxnLst/>
              <a:rect l="l" t="t" r="r" b="b"/>
              <a:pathLst>
                <a:path w="4915" h="954" extrusionOk="0">
                  <a:moveTo>
                    <a:pt x="204" y="0"/>
                  </a:moveTo>
                  <a:cubicBezTo>
                    <a:pt x="93" y="0"/>
                    <a:pt x="1" y="93"/>
                    <a:pt x="1" y="204"/>
                  </a:cubicBezTo>
                  <a:cubicBezTo>
                    <a:pt x="1" y="318"/>
                    <a:pt x="93" y="410"/>
                    <a:pt x="204" y="410"/>
                  </a:cubicBezTo>
                  <a:cubicBezTo>
                    <a:pt x="722" y="410"/>
                    <a:pt x="973" y="531"/>
                    <a:pt x="1243" y="661"/>
                  </a:cubicBezTo>
                  <a:cubicBezTo>
                    <a:pt x="1526" y="798"/>
                    <a:pt x="1846" y="953"/>
                    <a:pt x="2456" y="953"/>
                  </a:cubicBezTo>
                  <a:cubicBezTo>
                    <a:pt x="3066" y="953"/>
                    <a:pt x="3390" y="798"/>
                    <a:pt x="3673" y="661"/>
                  </a:cubicBezTo>
                  <a:cubicBezTo>
                    <a:pt x="3940" y="531"/>
                    <a:pt x="4194" y="410"/>
                    <a:pt x="4712" y="410"/>
                  </a:cubicBezTo>
                  <a:cubicBezTo>
                    <a:pt x="4823" y="410"/>
                    <a:pt x="4915" y="318"/>
                    <a:pt x="4915" y="204"/>
                  </a:cubicBezTo>
                  <a:cubicBezTo>
                    <a:pt x="4915" y="93"/>
                    <a:pt x="4823" y="0"/>
                    <a:pt x="4712" y="0"/>
                  </a:cubicBezTo>
                  <a:cubicBezTo>
                    <a:pt x="4102" y="0"/>
                    <a:pt x="3778" y="156"/>
                    <a:pt x="3495" y="293"/>
                  </a:cubicBezTo>
                  <a:cubicBezTo>
                    <a:pt x="3228" y="423"/>
                    <a:pt x="2974" y="544"/>
                    <a:pt x="2456" y="544"/>
                  </a:cubicBezTo>
                  <a:cubicBezTo>
                    <a:pt x="1942" y="544"/>
                    <a:pt x="1688" y="423"/>
                    <a:pt x="1421" y="293"/>
                  </a:cubicBezTo>
                  <a:cubicBezTo>
                    <a:pt x="1135" y="156"/>
                    <a:pt x="814" y="0"/>
                    <a:pt x="204" y="0"/>
                  </a:cubicBezTo>
                  <a:close/>
                </a:path>
              </a:pathLst>
            </a:custGeom>
            <a:solidFill>
              <a:srgbClr val="DCF0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3" name="Google Shape;816;p39">
            <a:extLst>
              <a:ext uri="{FF2B5EF4-FFF2-40B4-BE49-F238E27FC236}">
                <a16:creationId xmlns:a16="http://schemas.microsoft.com/office/drawing/2014/main" id="{562FFE3E-D753-E2FE-57F5-1815F5A421DD}"/>
              </a:ext>
            </a:extLst>
          </p:cNvPr>
          <p:cNvGrpSpPr/>
          <p:nvPr/>
        </p:nvGrpSpPr>
        <p:grpSpPr>
          <a:xfrm>
            <a:off x="0" y="2848451"/>
            <a:ext cx="1252215" cy="2296954"/>
            <a:chOff x="7296207" y="1345131"/>
            <a:chExt cx="1653445" cy="3798378"/>
          </a:xfrm>
        </p:grpSpPr>
        <p:sp>
          <p:nvSpPr>
            <p:cNvPr id="724" name="Google Shape;817;p39">
              <a:extLst>
                <a:ext uri="{FF2B5EF4-FFF2-40B4-BE49-F238E27FC236}">
                  <a16:creationId xmlns:a16="http://schemas.microsoft.com/office/drawing/2014/main" id="{DBF62B40-8CCD-8273-4635-26DE6AFC63CB}"/>
                </a:ext>
              </a:extLst>
            </p:cNvPr>
            <p:cNvSpPr/>
            <p:nvPr/>
          </p:nvSpPr>
          <p:spPr>
            <a:xfrm>
              <a:off x="7428004" y="1345139"/>
              <a:ext cx="518845" cy="553824"/>
            </a:xfrm>
            <a:custGeom>
              <a:avLst/>
              <a:gdLst/>
              <a:ahLst/>
              <a:cxnLst/>
              <a:rect l="l" t="t" r="r" b="b"/>
              <a:pathLst>
                <a:path w="8791" h="9283" extrusionOk="0">
                  <a:moveTo>
                    <a:pt x="350" y="1"/>
                  </a:moveTo>
                  <a:lnTo>
                    <a:pt x="0" y="318"/>
                  </a:lnTo>
                  <a:lnTo>
                    <a:pt x="8120" y="9283"/>
                  </a:lnTo>
                  <a:lnTo>
                    <a:pt x="8790" y="8676"/>
                  </a:lnTo>
                  <a:lnTo>
                    <a:pt x="7894" y="5722"/>
                  </a:lnTo>
                  <a:lnTo>
                    <a:pt x="1922" y="1192"/>
                  </a:lnTo>
                  <a:lnTo>
                    <a:pt x="350"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818;p39">
              <a:extLst>
                <a:ext uri="{FF2B5EF4-FFF2-40B4-BE49-F238E27FC236}">
                  <a16:creationId xmlns:a16="http://schemas.microsoft.com/office/drawing/2014/main" id="{CCC22DAD-2B9B-7A57-844F-7227AF95E08B}"/>
                </a:ext>
              </a:extLst>
            </p:cNvPr>
            <p:cNvSpPr/>
            <p:nvPr/>
          </p:nvSpPr>
          <p:spPr>
            <a:xfrm>
              <a:off x="7707946" y="1890192"/>
              <a:ext cx="245287" cy="703570"/>
            </a:xfrm>
            <a:custGeom>
              <a:avLst/>
              <a:gdLst/>
              <a:ahLst/>
              <a:cxnLst/>
              <a:rect l="l" t="t" r="r" b="b"/>
              <a:pathLst>
                <a:path w="4156" h="11793" extrusionOk="0">
                  <a:moveTo>
                    <a:pt x="3294" y="1"/>
                  </a:moveTo>
                  <a:lnTo>
                    <a:pt x="1185" y="2253"/>
                  </a:lnTo>
                  <a:lnTo>
                    <a:pt x="248" y="9689"/>
                  </a:lnTo>
                  <a:lnTo>
                    <a:pt x="0" y="11646"/>
                  </a:lnTo>
                  <a:lnTo>
                    <a:pt x="451" y="11792"/>
                  </a:lnTo>
                  <a:lnTo>
                    <a:pt x="4155" y="277"/>
                  </a:lnTo>
                  <a:lnTo>
                    <a:pt x="3294"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819;p39">
              <a:extLst>
                <a:ext uri="{FF2B5EF4-FFF2-40B4-BE49-F238E27FC236}">
                  <a16:creationId xmlns:a16="http://schemas.microsoft.com/office/drawing/2014/main" id="{B595E44B-8F88-6BEA-2C0C-12BDC664F8E0}"/>
                </a:ext>
              </a:extLst>
            </p:cNvPr>
            <p:cNvSpPr/>
            <p:nvPr/>
          </p:nvSpPr>
          <p:spPr>
            <a:xfrm>
              <a:off x="7427987" y="1345131"/>
              <a:ext cx="118389" cy="109214"/>
            </a:xfrm>
            <a:custGeom>
              <a:avLst/>
              <a:gdLst/>
              <a:ahLst/>
              <a:cxnLst/>
              <a:rect l="l" t="t" r="r" b="b"/>
              <a:pathLst>
                <a:path w="1923" h="1755" extrusionOk="0">
                  <a:moveTo>
                    <a:pt x="350" y="1"/>
                  </a:moveTo>
                  <a:lnTo>
                    <a:pt x="0" y="318"/>
                  </a:lnTo>
                  <a:lnTo>
                    <a:pt x="1303" y="1754"/>
                  </a:lnTo>
                  <a:lnTo>
                    <a:pt x="1922" y="1192"/>
                  </a:lnTo>
                  <a:lnTo>
                    <a:pt x="350"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820;p39">
              <a:extLst>
                <a:ext uri="{FF2B5EF4-FFF2-40B4-BE49-F238E27FC236}">
                  <a16:creationId xmlns:a16="http://schemas.microsoft.com/office/drawing/2014/main" id="{DD1450F0-B986-5A85-54A5-0533C13A1E3B}"/>
                </a:ext>
              </a:extLst>
            </p:cNvPr>
            <p:cNvSpPr/>
            <p:nvPr/>
          </p:nvSpPr>
          <p:spPr>
            <a:xfrm>
              <a:off x="7707946" y="2468237"/>
              <a:ext cx="61735" cy="125525"/>
            </a:xfrm>
            <a:custGeom>
              <a:avLst/>
              <a:gdLst/>
              <a:ahLst/>
              <a:cxnLst/>
              <a:rect l="l" t="t" r="r" b="b"/>
              <a:pathLst>
                <a:path w="1046" h="2104" extrusionOk="0">
                  <a:moveTo>
                    <a:pt x="248" y="0"/>
                  </a:moveTo>
                  <a:lnTo>
                    <a:pt x="0" y="1957"/>
                  </a:lnTo>
                  <a:lnTo>
                    <a:pt x="451" y="2103"/>
                  </a:lnTo>
                  <a:lnTo>
                    <a:pt x="1045" y="258"/>
                  </a:lnTo>
                  <a:lnTo>
                    <a:pt x="248"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821;p39">
              <a:extLst>
                <a:ext uri="{FF2B5EF4-FFF2-40B4-BE49-F238E27FC236}">
                  <a16:creationId xmlns:a16="http://schemas.microsoft.com/office/drawing/2014/main" id="{85A3F70F-96B4-644E-3834-C4F05AC96A3D}"/>
                </a:ext>
              </a:extLst>
            </p:cNvPr>
            <p:cNvSpPr/>
            <p:nvPr/>
          </p:nvSpPr>
          <p:spPr>
            <a:xfrm>
              <a:off x="7390702"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822;p39">
              <a:extLst>
                <a:ext uri="{FF2B5EF4-FFF2-40B4-BE49-F238E27FC236}">
                  <a16:creationId xmlns:a16="http://schemas.microsoft.com/office/drawing/2014/main" id="{0A60D4C0-4A15-F086-5432-2FE7702EF6AD}"/>
                </a:ext>
              </a:extLst>
            </p:cNvPr>
            <p:cNvSpPr/>
            <p:nvPr/>
          </p:nvSpPr>
          <p:spPr>
            <a:xfrm>
              <a:off x="7382970" y="4656027"/>
              <a:ext cx="457523" cy="2506"/>
            </a:xfrm>
            <a:custGeom>
              <a:avLst/>
              <a:gdLst/>
              <a:ahLst/>
              <a:cxnLst/>
              <a:rect l="l" t="t" r="r" b="b"/>
              <a:pathLst>
                <a:path w="7752" h="42" extrusionOk="0">
                  <a:moveTo>
                    <a:pt x="1" y="0"/>
                  </a:moveTo>
                  <a:lnTo>
                    <a:pt x="1" y="41"/>
                  </a:lnTo>
                  <a:lnTo>
                    <a:pt x="7752" y="41"/>
                  </a:lnTo>
                  <a:lnTo>
                    <a:pt x="775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823;p39">
              <a:extLst>
                <a:ext uri="{FF2B5EF4-FFF2-40B4-BE49-F238E27FC236}">
                  <a16:creationId xmlns:a16="http://schemas.microsoft.com/office/drawing/2014/main" id="{B0FC03FE-F06D-9C64-54D5-3E624F9774E3}"/>
                </a:ext>
              </a:extLst>
            </p:cNvPr>
            <p:cNvSpPr/>
            <p:nvPr/>
          </p:nvSpPr>
          <p:spPr>
            <a:xfrm>
              <a:off x="7960265" y="1555142"/>
              <a:ext cx="70765" cy="55364"/>
            </a:xfrm>
            <a:custGeom>
              <a:avLst/>
              <a:gdLst/>
              <a:ahLst/>
              <a:cxnLst/>
              <a:rect l="l" t="t" r="r" b="b"/>
              <a:pathLst>
                <a:path w="1199" h="928" extrusionOk="0">
                  <a:moveTo>
                    <a:pt x="598" y="0"/>
                  </a:moveTo>
                  <a:cubicBezTo>
                    <a:pt x="1" y="0"/>
                    <a:pt x="1" y="928"/>
                    <a:pt x="598" y="928"/>
                  </a:cubicBezTo>
                  <a:cubicBezTo>
                    <a:pt x="1195" y="928"/>
                    <a:pt x="1198" y="0"/>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824;p39">
              <a:extLst>
                <a:ext uri="{FF2B5EF4-FFF2-40B4-BE49-F238E27FC236}">
                  <a16:creationId xmlns:a16="http://schemas.microsoft.com/office/drawing/2014/main" id="{CBF4E05E-FF60-4B6A-2A21-737D12B629B5}"/>
                </a:ext>
              </a:extLst>
            </p:cNvPr>
            <p:cNvSpPr/>
            <p:nvPr/>
          </p:nvSpPr>
          <p:spPr>
            <a:xfrm>
              <a:off x="8036227" y="1596247"/>
              <a:ext cx="113082" cy="88774"/>
            </a:xfrm>
            <a:custGeom>
              <a:avLst/>
              <a:gdLst/>
              <a:ahLst/>
              <a:cxnLst/>
              <a:rect l="l" t="t" r="r" b="b"/>
              <a:pathLst>
                <a:path w="1916" h="1488" extrusionOk="0">
                  <a:moveTo>
                    <a:pt x="956" y="1"/>
                  </a:moveTo>
                  <a:cubicBezTo>
                    <a:pt x="0" y="1"/>
                    <a:pt x="0" y="1487"/>
                    <a:pt x="956" y="1487"/>
                  </a:cubicBezTo>
                  <a:cubicBezTo>
                    <a:pt x="1913" y="1487"/>
                    <a:pt x="1916" y="1"/>
                    <a:pt x="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825;p39">
              <a:extLst>
                <a:ext uri="{FF2B5EF4-FFF2-40B4-BE49-F238E27FC236}">
                  <a16:creationId xmlns:a16="http://schemas.microsoft.com/office/drawing/2014/main" id="{27658F2B-7CE8-ED3F-F62D-D9EC2674CCA4}"/>
                </a:ext>
              </a:extLst>
            </p:cNvPr>
            <p:cNvSpPr/>
            <p:nvPr/>
          </p:nvSpPr>
          <p:spPr>
            <a:xfrm>
              <a:off x="7841808" y="1859885"/>
              <a:ext cx="182667" cy="2444270"/>
            </a:xfrm>
            <a:custGeom>
              <a:avLst/>
              <a:gdLst/>
              <a:ahLst/>
              <a:cxnLst/>
              <a:rect l="l" t="t" r="r" b="b"/>
              <a:pathLst>
                <a:path w="3095" h="40970" extrusionOk="0">
                  <a:moveTo>
                    <a:pt x="1118" y="0"/>
                  </a:moveTo>
                  <a:lnTo>
                    <a:pt x="0" y="40969"/>
                  </a:lnTo>
                  <a:lnTo>
                    <a:pt x="3094" y="40969"/>
                  </a:lnTo>
                  <a:lnTo>
                    <a:pt x="1979" y="0"/>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826;p39">
              <a:extLst>
                <a:ext uri="{FF2B5EF4-FFF2-40B4-BE49-F238E27FC236}">
                  <a16:creationId xmlns:a16="http://schemas.microsoft.com/office/drawing/2014/main" id="{DC57050E-7EC6-BC20-5D3B-A0D4EDC8F6AE}"/>
                </a:ext>
              </a:extLst>
            </p:cNvPr>
            <p:cNvSpPr/>
            <p:nvPr/>
          </p:nvSpPr>
          <p:spPr>
            <a:xfrm>
              <a:off x="7936834" y="1710556"/>
              <a:ext cx="703873" cy="246575"/>
            </a:xfrm>
            <a:custGeom>
              <a:avLst/>
              <a:gdLst/>
              <a:ahLst/>
              <a:cxnLst/>
              <a:rect l="l" t="t" r="r" b="b"/>
              <a:pathLst>
                <a:path w="11926" h="4133" extrusionOk="0">
                  <a:moveTo>
                    <a:pt x="11824" y="0"/>
                  </a:moveTo>
                  <a:lnTo>
                    <a:pt x="1" y="2551"/>
                  </a:lnTo>
                  <a:lnTo>
                    <a:pt x="191" y="3434"/>
                  </a:lnTo>
                  <a:lnTo>
                    <a:pt x="3200" y="4133"/>
                  </a:lnTo>
                  <a:lnTo>
                    <a:pt x="10106" y="1226"/>
                  </a:lnTo>
                  <a:lnTo>
                    <a:pt x="11926" y="464"/>
                  </a:lnTo>
                  <a:lnTo>
                    <a:pt x="11824"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827;p39">
              <a:extLst>
                <a:ext uri="{FF2B5EF4-FFF2-40B4-BE49-F238E27FC236}">
                  <a16:creationId xmlns:a16="http://schemas.microsoft.com/office/drawing/2014/main" id="{54C64030-88F7-8E4F-B1DB-96D26383080A}"/>
                </a:ext>
              </a:extLst>
            </p:cNvPr>
            <p:cNvSpPr/>
            <p:nvPr/>
          </p:nvSpPr>
          <p:spPr>
            <a:xfrm>
              <a:off x="8522923" y="1710556"/>
              <a:ext cx="117804" cy="73203"/>
            </a:xfrm>
            <a:custGeom>
              <a:avLst/>
              <a:gdLst/>
              <a:ahLst/>
              <a:cxnLst/>
              <a:rect l="l" t="t" r="r" b="b"/>
              <a:pathLst>
                <a:path w="1996" h="1227" extrusionOk="0">
                  <a:moveTo>
                    <a:pt x="1894" y="0"/>
                  </a:moveTo>
                  <a:lnTo>
                    <a:pt x="1" y="410"/>
                  </a:lnTo>
                  <a:lnTo>
                    <a:pt x="176" y="1226"/>
                  </a:lnTo>
                  <a:lnTo>
                    <a:pt x="1996" y="464"/>
                  </a:lnTo>
                  <a:lnTo>
                    <a:pt x="1894"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828;p39">
              <a:extLst>
                <a:ext uri="{FF2B5EF4-FFF2-40B4-BE49-F238E27FC236}">
                  <a16:creationId xmlns:a16="http://schemas.microsoft.com/office/drawing/2014/main" id="{DCFB978F-E787-46AD-FA6E-99ACB97F9687}"/>
                </a:ext>
              </a:extLst>
            </p:cNvPr>
            <p:cNvSpPr/>
            <p:nvPr/>
          </p:nvSpPr>
          <p:spPr>
            <a:xfrm>
              <a:off x="7881884" y="1842882"/>
              <a:ext cx="100924" cy="93189"/>
            </a:xfrm>
            <a:custGeom>
              <a:avLst/>
              <a:gdLst/>
              <a:ahLst/>
              <a:cxnLst/>
              <a:rect l="l" t="t" r="r" b="b"/>
              <a:pathLst>
                <a:path w="1710" h="1562" extrusionOk="0">
                  <a:moveTo>
                    <a:pt x="860" y="0"/>
                  </a:moveTo>
                  <a:cubicBezTo>
                    <a:pt x="805" y="0"/>
                    <a:pt x="749" y="6"/>
                    <a:pt x="693" y="19"/>
                  </a:cubicBezTo>
                  <a:cubicBezTo>
                    <a:pt x="271" y="107"/>
                    <a:pt x="1" y="524"/>
                    <a:pt x="93" y="946"/>
                  </a:cubicBezTo>
                  <a:cubicBezTo>
                    <a:pt x="173" y="1312"/>
                    <a:pt x="496" y="1562"/>
                    <a:pt x="854" y="1562"/>
                  </a:cubicBezTo>
                  <a:cubicBezTo>
                    <a:pt x="909" y="1562"/>
                    <a:pt x="965" y="1556"/>
                    <a:pt x="1021" y="1543"/>
                  </a:cubicBezTo>
                  <a:cubicBezTo>
                    <a:pt x="1443" y="1454"/>
                    <a:pt x="1710" y="1038"/>
                    <a:pt x="1621" y="616"/>
                  </a:cubicBezTo>
                  <a:cubicBezTo>
                    <a:pt x="1541" y="250"/>
                    <a:pt x="1218" y="0"/>
                    <a:pt x="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829;p39">
              <a:extLst>
                <a:ext uri="{FF2B5EF4-FFF2-40B4-BE49-F238E27FC236}">
                  <a16:creationId xmlns:a16="http://schemas.microsoft.com/office/drawing/2014/main" id="{3EBD17DC-C6CA-7ABD-163F-63CD016768A3}"/>
                </a:ext>
              </a:extLst>
            </p:cNvPr>
            <p:cNvSpPr/>
            <p:nvPr/>
          </p:nvSpPr>
          <p:spPr>
            <a:xfrm>
              <a:off x="8370351" y="2456663"/>
              <a:ext cx="135392" cy="1847491"/>
            </a:xfrm>
            <a:custGeom>
              <a:avLst/>
              <a:gdLst/>
              <a:ahLst/>
              <a:cxnLst/>
              <a:rect l="l" t="t" r="r" b="b"/>
              <a:pathLst>
                <a:path w="2294" h="30967" extrusionOk="0">
                  <a:moveTo>
                    <a:pt x="829" y="1"/>
                  </a:moveTo>
                  <a:lnTo>
                    <a:pt x="0" y="30966"/>
                  </a:lnTo>
                  <a:lnTo>
                    <a:pt x="2294" y="30966"/>
                  </a:lnTo>
                  <a:lnTo>
                    <a:pt x="1464"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830;p39">
              <a:extLst>
                <a:ext uri="{FF2B5EF4-FFF2-40B4-BE49-F238E27FC236}">
                  <a16:creationId xmlns:a16="http://schemas.microsoft.com/office/drawing/2014/main" id="{1E70F146-113D-6D31-5F99-059AD7FBA4E1}"/>
                </a:ext>
              </a:extLst>
            </p:cNvPr>
            <p:cNvSpPr/>
            <p:nvPr/>
          </p:nvSpPr>
          <p:spPr>
            <a:xfrm>
              <a:off x="8422645" y="1962977"/>
              <a:ext cx="201022" cy="515940"/>
            </a:xfrm>
            <a:custGeom>
              <a:avLst/>
              <a:gdLst/>
              <a:ahLst/>
              <a:cxnLst/>
              <a:rect l="l" t="t" r="r" b="b"/>
              <a:pathLst>
                <a:path w="3406" h="8648" extrusionOk="0">
                  <a:moveTo>
                    <a:pt x="3075" y="0"/>
                  </a:moveTo>
                  <a:lnTo>
                    <a:pt x="0" y="8418"/>
                  </a:lnTo>
                  <a:lnTo>
                    <a:pt x="629" y="8647"/>
                  </a:lnTo>
                  <a:lnTo>
                    <a:pt x="2256" y="7040"/>
                  </a:lnTo>
                  <a:lnTo>
                    <a:pt x="3167" y="1563"/>
                  </a:lnTo>
                  <a:lnTo>
                    <a:pt x="3406" y="121"/>
                  </a:lnTo>
                  <a:lnTo>
                    <a:pt x="307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831;p39">
              <a:extLst>
                <a:ext uri="{FF2B5EF4-FFF2-40B4-BE49-F238E27FC236}">
                  <a16:creationId xmlns:a16="http://schemas.microsoft.com/office/drawing/2014/main" id="{DBFE69D6-82A8-752F-1A73-04D23329FC43}"/>
                </a:ext>
              </a:extLst>
            </p:cNvPr>
            <p:cNvSpPr/>
            <p:nvPr/>
          </p:nvSpPr>
          <p:spPr>
            <a:xfrm>
              <a:off x="8575040" y="1962977"/>
              <a:ext cx="48632" cy="93308"/>
            </a:xfrm>
            <a:custGeom>
              <a:avLst/>
              <a:gdLst/>
              <a:ahLst/>
              <a:cxnLst/>
              <a:rect l="l" t="t" r="r" b="b"/>
              <a:pathLst>
                <a:path w="824" h="1564" extrusionOk="0">
                  <a:moveTo>
                    <a:pt x="493" y="0"/>
                  </a:moveTo>
                  <a:lnTo>
                    <a:pt x="1" y="1351"/>
                  </a:lnTo>
                  <a:lnTo>
                    <a:pt x="585" y="1563"/>
                  </a:lnTo>
                  <a:lnTo>
                    <a:pt x="824" y="121"/>
                  </a:lnTo>
                  <a:lnTo>
                    <a:pt x="493"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832;p39">
              <a:extLst>
                <a:ext uri="{FF2B5EF4-FFF2-40B4-BE49-F238E27FC236}">
                  <a16:creationId xmlns:a16="http://schemas.microsoft.com/office/drawing/2014/main" id="{9086ADAC-3DE5-7AB6-A21D-123E8C97EF76}"/>
                </a:ext>
              </a:extLst>
            </p:cNvPr>
            <p:cNvSpPr/>
            <p:nvPr/>
          </p:nvSpPr>
          <p:spPr>
            <a:xfrm>
              <a:off x="7908916" y="2422717"/>
              <a:ext cx="524452" cy="167824"/>
            </a:xfrm>
            <a:custGeom>
              <a:avLst/>
              <a:gdLst/>
              <a:ahLst/>
              <a:cxnLst/>
              <a:rect l="l" t="t" r="r" b="b"/>
              <a:pathLst>
                <a:path w="8886" h="2813" extrusionOk="0">
                  <a:moveTo>
                    <a:pt x="6566" y="1"/>
                  </a:moveTo>
                  <a:lnTo>
                    <a:pt x="1366" y="1951"/>
                  </a:lnTo>
                  <a:lnTo>
                    <a:pt x="0" y="2466"/>
                  </a:lnTo>
                  <a:lnTo>
                    <a:pt x="61" y="2812"/>
                  </a:lnTo>
                  <a:lnTo>
                    <a:pt x="8885" y="1265"/>
                  </a:lnTo>
                  <a:lnTo>
                    <a:pt x="8771" y="608"/>
                  </a:lnTo>
                  <a:lnTo>
                    <a:pt x="6566"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833;p39">
              <a:extLst>
                <a:ext uri="{FF2B5EF4-FFF2-40B4-BE49-F238E27FC236}">
                  <a16:creationId xmlns:a16="http://schemas.microsoft.com/office/drawing/2014/main" id="{25F09C2D-3678-34FC-D2CC-1D9783AAE7C4}"/>
                </a:ext>
              </a:extLst>
            </p:cNvPr>
            <p:cNvSpPr/>
            <p:nvPr/>
          </p:nvSpPr>
          <p:spPr>
            <a:xfrm>
              <a:off x="7908916" y="2539113"/>
              <a:ext cx="87054" cy="51427"/>
            </a:xfrm>
            <a:custGeom>
              <a:avLst/>
              <a:gdLst/>
              <a:ahLst/>
              <a:cxnLst/>
              <a:rect l="l" t="t" r="r" b="b"/>
              <a:pathLst>
                <a:path w="1475" h="862" extrusionOk="0">
                  <a:moveTo>
                    <a:pt x="1366" y="0"/>
                  </a:moveTo>
                  <a:lnTo>
                    <a:pt x="0" y="515"/>
                  </a:lnTo>
                  <a:lnTo>
                    <a:pt x="61" y="861"/>
                  </a:lnTo>
                  <a:lnTo>
                    <a:pt x="1474" y="613"/>
                  </a:lnTo>
                  <a:lnTo>
                    <a:pt x="1366"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834;p39">
              <a:extLst>
                <a:ext uri="{FF2B5EF4-FFF2-40B4-BE49-F238E27FC236}">
                  <a16:creationId xmlns:a16="http://schemas.microsoft.com/office/drawing/2014/main" id="{7BFD63B5-23EF-F222-EF8F-5C961596112F}"/>
                </a:ext>
              </a:extLst>
            </p:cNvPr>
            <p:cNvSpPr/>
            <p:nvPr/>
          </p:nvSpPr>
          <p:spPr>
            <a:xfrm>
              <a:off x="8426009" y="2472234"/>
              <a:ext cx="369937" cy="423407"/>
            </a:xfrm>
            <a:custGeom>
              <a:avLst/>
              <a:gdLst/>
              <a:ahLst/>
              <a:cxnLst/>
              <a:rect l="l" t="t" r="r" b="b"/>
              <a:pathLst>
                <a:path w="6268" h="7097" extrusionOk="0">
                  <a:moveTo>
                    <a:pt x="515" y="0"/>
                  </a:moveTo>
                  <a:lnTo>
                    <a:pt x="1" y="432"/>
                  </a:lnTo>
                  <a:lnTo>
                    <a:pt x="579" y="2643"/>
                  </a:lnTo>
                  <a:lnTo>
                    <a:pt x="4870" y="6169"/>
                  </a:lnTo>
                  <a:lnTo>
                    <a:pt x="5998" y="7097"/>
                  </a:lnTo>
                  <a:lnTo>
                    <a:pt x="6268" y="6874"/>
                  </a:lnTo>
                  <a:lnTo>
                    <a:pt x="51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835;p39">
              <a:extLst>
                <a:ext uri="{FF2B5EF4-FFF2-40B4-BE49-F238E27FC236}">
                  <a16:creationId xmlns:a16="http://schemas.microsoft.com/office/drawing/2014/main" id="{A6103E59-3CE7-ECB6-C3EE-0B1DA74FE6DA}"/>
                </a:ext>
              </a:extLst>
            </p:cNvPr>
            <p:cNvSpPr/>
            <p:nvPr/>
          </p:nvSpPr>
          <p:spPr>
            <a:xfrm>
              <a:off x="8713447" y="2816532"/>
              <a:ext cx="82510" cy="79109"/>
            </a:xfrm>
            <a:custGeom>
              <a:avLst/>
              <a:gdLst/>
              <a:ahLst/>
              <a:cxnLst/>
              <a:rect l="l" t="t" r="r" b="b"/>
              <a:pathLst>
                <a:path w="1398" h="1326" extrusionOk="0">
                  <a:moveTo>
                    <a:pt x="477" y="1"/>
                  </a:moveTo>
                  <a:lnTo>
                    <a:pt x="0" y="398"/>
                  </a:lnTo>
                  <a:lnTo>
                    <a:pt x="1128" y="1326"/>
                  </a:lnTo>
                  <a:lnTo>
                    <a:pt x="1398" y="1103"/>
                  </a:lnTo>
                  <a:lnTo>
                    <a:pt x="477"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836;p39">
              <a:extLst>
                <a:ext uri="{FF2B5EF4-FFF2-40B4-BE49-F238E27FC236}">
                  <a16:creationId xmlns:a16="http://schemas.microsoft.com/office/drawing/2014/main" id="{6482232C-ED74-7C6B-8926-8997392D54A5}"/>
                </a:ext>
              </a:extLst>
            </p:cNvPr>
            <p:cNvSpPr/>
            <p:nvPr/>
          </p:nvSpPr>
          <p:spPr>
            <a:xfrm>
              <a:off x="8399036" y="2444015"/>
              <a:ext cx="77080" cy="69146"/>
            </a:xfrm>
            <a:custGeom>
              <a:avLst/>
              <a:gdLst/>
              <a:ahLst/>
              <a:cxnLst/>
              <a:rect l="l" t="t" r="r" b="b"/>
              <a:pathLst>
                <a:path w="1306" h="1159" extrusionOk="0">
                  <a:moveTo>
                    <a:pt x="653" y="0"/>
                  </a:moveTo>
                  <a:cubicBezTo>
                    <a:pt x="416" y="0"/>
                    <a:pt x="195" y="145"/>
                    <a:pt x="108" y="381"/>
                  </a:cubicBezTo>
                  <a:cubicBezTo>
                    <a:pt x="0" y="680"/>
                    <a:pt x="153" y="1013"/>
                    <a:pt x="454" y="1124"/>
                  </a:cubicBezTo>
                  <a:cubicBezTo>
                    <a:pt x="519" y="1148"/>
                    <a:pt x="585" y="1159"/>
                    <a:pt x="650" y="1159"/>
                  </a:cubicBezTo>
                  <a:cubicBezTo>
                    <a:pt x="886" y="1159"/>
                    <a:pt x="1110" y="1012"/>
                    <a:pt x="1194" y="778"/>
                  </a:cubicBezTo>
                  <a:cubicBezTo>
                    <a:pt x="1306" y="476"/>
                    <a:pt x="1150" y="146"/>
                    <a:pt x="851" y="35"/>
                  </a:cubicBezTo>
                  <a:cubicBezTo>
                    <a:pt x="786" y="11"/>
                    <a:pt x="719" y="0"/>
                    <a:pt x="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837;p39">
              <a:extLst>
                <a:ext uri="{FF2B5EF4-FFF2-40B4-BE49-F238E27FC236}">
                  <a16:creationId xmlns:a16="http://schemas.microsoft.com/office/drawing/2014/main" id="{C555A4BC-D990-8DD7-52F6-566F3798BFE8}"/>
                </a:ext>
              </a:extLst>
            </p:cNvPr>
            <p:cNvSpPr/>
            <p:nvPr/>
          </p:nvSpPr>
          <p:spPr>
            <a:xfrm>
              <a:off x="8072584" y="4736926"/>
              <a:ext cx="47688" cy="4773"/>
            </a:xfrm>
            <a:custGeom>
              <a:avLst/>
              <a:gdLst/>
              <a:ahLst/>
              <a:cxnLst/>
              <a:rect l="l" t="t" r="r" b="b"/>
              <a:pathLst>
                <a:path w="808" h="80" extrusionOk="0">
                  <a:moveTo>
                    <a:pt x="1" y="1"/>
                  </a:moveTo>
                  <a:lnTo>
                    <a:pt x="1" y="80"/>
                  </a:lnTo>
                  <a:lnTo>
                    <a:pt x="807" y="80"/>
                  </a:lnTo>
                  <a:lnTo>
                    <a:pt x="807"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838;p39">
              <a:extLst>
                <a:ext uri="{FF2B5EF4-FFF2-40B4-BE49-F238E27FC236}">
                  <a16:creationId xmlns:a16="http://schemas.microsoft.com/office/drawing/2014/main" id="{ECE68D5E-E5EC-2928-C63A-BEC452F593F7}"/>
                </a:ext>
              </a:extLst>
            </p:cNvPr>
            <p:cNvSpPr/>
            <p:nvPr/>
          </p:nvSpPr>
          <p:spPr>
            <a:xfrm>
              <a:off x="7449724" y="4690689"/>
              <a:ext cx="1346187" cy="452819"/>
            </a:xfrm>
            <a:custGeom>
              <a:avLst/>
              <a:gdLst/>
              <a:ahLst/>
              <a:cxnLst/>
              <a:rect l="l" t="t" r="r" b="b"/>
              <a:pathLst>
                <a:path w="22809" h="7590" extrusionOk="0">
                  <a:moveTo>
                    <a:pt x="21522" y="1287"/>
                  </a:moveTo>
                  <a:lnTo>
                    <a:pt x="21522" y="6300"/>
                  </a:lnTo>
                  <a:lnTo>
                    <a:pt x="1291" y="6300"/>
                  </a:lnTo>
                  <a:lnTo>
                    <a:pt x="1291" y="1287"/>
                  </a:lnTo>
                  <a:close/>
                  <a:moveTo>
                    <a:pt x="1" y="0"/>
                  </a:moveTo>
                  <a:lnTo>
                    <a:pt x="1" y="7589"/>
                  </a:lnTo>
                  <a:lnTo>
                    <a:pt x="22809" y="7589"/>
                  </a:lnTo>
                  <a:lnTo>
                    <a:pt x="22809"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839;p39">
              <a:extLst>
                <a:ext uri="{FF2B5EF4-FFF2-40B4-BE49-F238E27FC236}">
                  <a16:creationId xmlns:a16="http://schemas.microsoft.com/office/drawing/2014/main" id="{FE2E160B-E00B-D6DE-F0DE-CBB27F7D18D1}"/>
                </a:ext>
              </a:extLst>
            </p:cNvPr>
            <p:cNvSpPr/>
            <p:nvPr/>
          </p:nvSpPr>
          <p:spPr>
            <a:xfrm>
              <a:off x="7296207" y="3913082"/>
              <a:ext cx="1653445" cy="815970"/>
            </a:xfrm>
            <a:custGeom>
              <a:avLst/>
              <a:gdLst/>
              <a:ahLst/>
              <a:cxnLst/>
              <a:rect l="l" t="t" r="r" b="b"/>
              <a:pathLst>
                <a:path w="28015" h="13677" extrusionOk="0">
                  <a:moveTo>
                    <a:pt x="4609" y="1"/>
                  </a:moveTo>
                  <a:lnTo>
                    <a:pt x="0" y="13676"/>
                  </a:lnTo>
                  <a:lnTo>
                    <a:pt x="28015" y="13676"/>
                  </a:lnTo>
                  <a:lnTo>
                    <a:pt x="23406"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840;p39">
              <a:extLst>
                <a:ext uri="{FF2B5EF4-FFF2-40B4-BE49-F238E27FC236}">
                  <a16:creationId xmlns:a16="http://schemas.microsoft.com/office/drawing/2014/main" id="{45A21EB3-6EEC-FCBF-1DDA-4F0D0A49A8CC}"/>
                </a:ext>
              </a:extLst>
            </p:cNvPr>
            <p:cNvSpPr/>
            <p:nvPr/>
          </p:nvSpPr>
          <p:spPr>
            <a:xfrm>
              <a:off x="7554193" y="3934500"/>
              <a:ext cx="369937" cy="178622"/>
            </a:xfrm>
            <a:custGeom>
              <a:avLst/>
              <a:gdLst/>
              <a:ahLst/>
              <a:cxnLst/>
              <a:rect l="l" t="t" r="r" b="b"/>
              <a:pathLst>
                <a:path w="6268" h="2994" extrusionOk="0">
                  <a:moveTo>
                    <a:pt x="1398" y="1"/>
                  </a:moveTo>
                  <a:cubicBezTo>
                    <a:pt x="1118" y="1"/>
                    <a:pt x="855" y="106"/>
                    <a:pt x="782" y="242"/>
                  </a:cubicBezTo>
                  <a:cubicBezTo>
                    <a:pt x="775" y="252"/>
                    <a:pt x="769" y="264"/>
                    <a:pt x="766" y="274"/>
                  </a:cubicBezTo>
                  <a:lnTo>
                    <a:pt x="22" y="2666"/>
                  </a:lnTo>
                  <a:cubicBezTo>
                    <a:pt x="0" y="2736"/>
                    <a:pt x="22" y="2803"/>
                    <a:pt x="76" y="2857"/>
                  </a:cubicBezTo>
                  <a:cubicBezTo>
                    <a:pt x="159" y="2939"/>
                    <a:pt x="321" y="2993"/>
                    <a:pt x="524" y="2993"/>
                  </a:cubicBezTo>
                  <a:lnTo>
                    <a:pt x="5340" y="2993"/>
                  </a:lnTo>
                  <a:cubicBezTo>
                    <a:pt x="5543" y="2993"/>
                    <a:pt x="5731" y="2939"/>
                    <a:pt x="5848" y="2857"/>
                  </a:cubicBezTo>
                  <a:cubicBezTo>
                    <a:pt x="5928" y="2803"/>
                    <a:pt x="5975" y="2736"/>
                    <a:pt x="5985" y="2666"/>
                  </a:cubicBezTo>
                  <a:lnTo>
                    <a:pt x="6268" y="274"/>
                  </a:lnTo>
                  <a:cubicBezTo>
                    <a:pt x="6268" y="264"/>
                    <a:pt x="6268" y="252"/>
                    <a:pt x="6265" y="242"/>
                  </a:cubicBezTo>
                  <a:cubicBezTo>
                    <a:pt x="6252" y="106"/>
                    <a:pt x="6033" y="1"/>
                    <a:pt x="575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841;p39">
              <a:extLst>
                <a:ext uri="{FF2B5EF4-FFF2-40B4-BE49-F238E27FC236}">
                  <a16:creationId xmlns:a16="http://schemas.microsoft.com/office/drawing/2014/main" id="{A87DBB11-E6EC-2681-03EF-81D8AD5DF0B3}"/>
                </a:ext>
              </a:extLst>
            </p:cNvPr>
            <p:cNvSpPr/>
            <p:nvPr/>
          </p:nvSpPr>
          <p:spPr>
            <a:xfrm>
              <a:off x="7478409" y="4134241"/>
              <a:ext cx="422465" cy="226350"/>
            </a:xfrm>
            <a:custGeom>
              <a:avLst/>
              <a:gdLst/>
              <a:ahLst/>
              <a:cxnLst/>
              <a:rect l="l" t="t" r="r" b="b"/>
              <a:pathLst>
                <a:path w="7158" h="3794" extrusionOk="0">
                  <a:moveTo>
                    <a:pt x="1704" y="1"/>
                  </a:moveTo>
                  <a:cubicBezTo>
                    <a:pt x="1548" y="1"/>
                    <a:pt x="1395" y="33"/>
                    <a:pt x="1272" y="90"/>
                  </a:cubicBezTo>
                  <a:cubicBezTo>
                    <a:pt x="1125" y="150"/>
                    <a:pt x="1021" y="242"/>
                    <a:pt x="986" y="344"/>
                  </a:cubicBezTo>
                  <a:lnTo>
                    <a:pt x="45" y="3374"/>
                  </a:lnTo>
                  <a:cubicBezTo>
                    <a:pt x="1" y="3517"/>
                    <a:pt x="80" y="3645"/>
                    <a:pt x="236" y="3721"/>
                  </a:cubicBezTo>
                  <a:cubicBezTo>
                    <a:pt x="331" y="3768"/>
                    <a:pt x="455" y="3794"/>
                    <a:pt x="598" y="3794"/>
                  </a:cubicBezTo>
                  <a:lnTo>
                    <a:pt x="6056" y="3794"/>
                  </a:lnTo>
                  <a:cubicBezTo>
                    <a:pt x="6195" y="3794"/>
                    <a:pt x="6332" y="3768"/>
                    <a:pt x="6449" y="3721"/>
                  </a:cubicBezTo>
                  <a:cubicBezTo>
                    <a:pt x="6637" y="3645"/>
                    <a:pt x="6770" y="3517"/>
                    <a:pt x="6789" y="3374"/>
                  </a:cubicBezTo>
                  <a:lnTo>
                    <a:pt x="7145" y="344"/>
                  </a:lnTo>
                  <a:cubicBezTo>
                    <a:pt x="7158" y="242"/>
                    <a:pt x="7091" y="150"/>
                    <a:pt x="6974" y="90"/>
                  </a:cubicBezTo>
                  <a:cubicBezTo>
                    <a:pt x="6872" y="33"/>
                    <a:pt x="6732" y="1"/>
                    <a:pt x="657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842;p39">
              <a:extLst>
                <a:ext uri="{FF2B5EF4-FFF2-40B4-BE49-F238E27FC236}">
                  <a16:creationId xmlns:a16="http://schemas.microsoft.com/office/drawing/2014/main" id="{1B299127-91D9-F46E-B67F-9F14D2FEB463}"/>
                </a:ext>
              </a:extLst>
            </p:cNvPr>
            <p:cNvSpPr/>
            <p:nvPr/>
          </p:nvSpPr>
          <p:spPr>
            <a:xfrm>
              <a:off x="7382616" y="4387677"/>
              <a:ext cx="487918" cy="296272"/>
            </a:xfrm>
            <a:custGeom>
              <a:avLst/>
              <a:gdLst/>
              <a:ahLst/>
              <a:cxnLst/>
              <a:rect l="l" t="t" r="r" b="b"/>
              <a:pathLst>
                <a:path w="8267" h="4966" extrusionOk="0">
                  <a:moveTo>
                    <a:pt x="2088" y="0"/>
                  </a:moveTo>
                  <a:cubicBezTo>
                    <a:pt x="1830" y="0"/>
                    <a:pt x="1579" y="92"/>
                    <a:pt x="1417" y="226"/>
                  </a:cubicBezTo>
                  <a:cubicBezTo>
                    <a:pt x="1338" y="289"/>
                    <a:pt x="1284" y="365"/>
                    <a:pt x="1259" y="445"/>
                  </a:cubicBezTo>
                  <a:lnTo>
                    <a:pt x="26" y="4406"/>
                  </a:lnTo>
                  <a:cubicBezTo>
                    <a:pt x="13" y="4444"/>
                    <a:pt x="7" y="4482"/>
                    <a:pt x="7" y="4520"/>
                  </a:cubicBezTo>
                  <a:cubicBezTo>
                    <a:pt x="1" y="4771"/>
                    <a:pt x="261" y="4965"/>
                    <a:pt x="639" y="4965"/>
                  </a:cubicBezTo>
                  <a:lnTo>
                    <a:pt x="6932" y="4965"/>
                  </a:lnTo>
                  <a:cubicBezTo>
                    <a:pt x="7313" y="4965"/>
                    <a:pt x="7653" y="4771"/>
                    <a:pt x="7758" y="4520"/>
                  </a:cubicBezTo>
                  <a:cubicBezTo>
                    <a:pt x="7774" y="4482"/>
                    <a:pt x="7783" y="4444"/>
                    <a:pt x="7787" y="4406"/>
                  </a:cubicBezTo>
                  <a:lnTo>
                    <a:pt x="8257" y="445"/>
                  </a:lnTo>
                  <a:cubicBezTo>
                    <a:pt x="8266" y="365"/>
                    <a:pt x="8241" y="289"/>
                    <a:pt x="8190" y="226"/>
                  </a:cubicBezTo>
                  <a:cubicBezTo>
                    <a:pt x="8088" y="92"/>
                    <a:pt x="7872" y="0"/>
                    <a:pt x="7615"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843;p39">
              <a:extLst>
                <a:ext uri="{FF2B5EF4-FFF2-40B4-BE49-F238E27FC236}">
                  <a16:creationId xmlns:a16="http://schemas.microsoft.com/office/drawing/2014/main" id="{D77322A5-481E-2C29-D0F5-4A0EE39BA3D5}"/>
                </a:ext>
              </a:extLst>
            </p:cNvPr>
            <p:cNvSpPr/>
            <p:nvPr/>
          </p:nvSpPr>
          <p:spPr>
            <a:xfrm>
              <a:off x="7946572" y="3934500"/>
              <a:ext cx="352763" cy="178622"/>
            </a:xfrm>
            <a:custGeom>
              <a:avLst/>
              <a:gdLst/>
              <a:ahLst/>
              <a:cxnLst/>
              <a:rect l="l" t="t" r="r" b="b"/>
              <a:pathLst>
                <a:path w="5977" h="2994" extrusionOk="0">
                  <a:moveTo>
                    <a:pt x="811" y="1"/>
                  </a:moveTo>
                  <a:cubicBezTo>
                    <a:pt x="531" y="1"/>
                    <a:pt x="290" y="106"/>
                    <a:pt x="245" y="242"/>
                  </a:cubicBezTo>
                  <a:cubicBezTo>
                    <a:pt x="242" y="252"/>
                    <a:pt x="239" y="264"/>
                    <a:pt x="239" y="274"/>
                  </a:cubicBezTo>
                  <a:lnTo>
                    <a:pt x="7" y="2666"/>
                  </a:lnTo>
                  <a:cubicBezTo>
                    <a:pt x="1" y="2736"/>
                    <a:pt x="36" y="2803"/>
                    <a:pt x="99" y="2857"/>
                  </a:cubicBezTo>
                  <a:cubicBezTo>
                    <a:pt x="201" y="2939"/>
                    <a:pt x="376" y="2993"/>
                    <a:pt x="579" y="2993"/>
                  </a:cubicBezTo>
                  <a:lnTo>
                    <a:pt x="5398" y="2993"/>
                  </a:lnTo>
                  <a:cubicBezTo>
                    <a:pt x="5598" y="2993"/>
                    <a:pt x="5773" y="2939"/>
                    <a:pt x="5874" y="2857"/>
                  </a:cubicBezTo>
                  <a:cubicBezTo>
                    <a:pt x="5941" y="2803"/>
                    <a:pt x="5976" y="2736"/>
                    <a:pt x="5970" y="2666"/>
                  </a:cubicBezTo>
                  <a:lnTo>
                    <a:pt x="5738" y="274"/>
                  </a:lnTo>
                  <a:cubicBezTo>
                    <a:pt x="5738" y="264"/>
                    <a:pt x="5735" y="252"/>
                    <a:pt x="5732" y="242"/>
                  </a:cubicBezTo>
                  <a:cubicBezTo>
                    <a:pt x="5687" y="106"/>
                    <a:pt x="5446" y="1"/>
                    <a:pt x="516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844;p39">
              <a:extLst>
                <a:ext uri="{FF2B5EF4-FFF2-40B4-BE49-F238E27FC236}">
                  <a16:creationId xmlns:a16="http://schemas.microsoft.com/office/drawing/2014/main" id="{2D64E7B9-0F1A-8267-514F-CEF40D2C30FC}"/>
                </a:ext>
              </a:extLst>
            </p:cNvPr>
            <p:cNvSpPr/>
            <p:nvPr/>
          </p:nvSpPr>
          <p:spPr>
            <a:xfrm>
              <a:off x="7922963" y="4134241"/>
              <a:ext cx="399801" cy="226350"/>
            </a:xfrm>
            <a:custGeom>
              <a:avLst/>
              <a:gdLst/>
              <a:ahLst/>
              <a:cxnLst/>
              <a:rect l="l" t="t" r="r" b="b"/>
              <a:pathLst>
                <a:path w="6774" h="3794" extrusionOk="0">
                  <a:moveTo>
                    <a:pt x="954" y="1"/>
                  </a:moveTo>
                  <a:cubicBezTo>
                    <a:pt x="795" y="1"/>
                    <a:pt x="649" y="33"/>
                    <a:pt x="537" y="90"/>
                  </a:cubicBezTo>
                  <a:cubicBezTo>
                    <a:pt x="404" y="150"/>
                    <a:pt x="318" y="242"/>
                    <a:pt x="309" y="344"/>
                  </a:cubicBezTo>
                  <a:lnTo>
                    <a:pt x="17" y="3374"/>
                  </a:lnTo>
                  <a:cubicBezTo>
                    <a:pt x="1" y="3517"/>
                    <a:pt x="109" y="3645"/>
                    <a:pt x="283" y="3721"/>
                  </a:cubicBezTo>
                  <a:cubicBezTo>
                    <a:pt x="388" y="3768"/>
                    <a:pt x="518" y="3794"/>
                    <a:pt x="661" y="3794"/>
                  </a:cubicBezTo>
                  <a:lnTo>
                    <a:pt x="6116" y="3794"/>
                  </a:lnTo>
                  <a:cubicBezTo>
                    <a:pt x="6259" y="3794"/>
                    <a:pt x="6389" y="3768"/>
                    <a:pt x="6494" y="3721"/>
                  </a:cubicBezTo>
                  <a:cubicBezTo>
                    <a:pt x="6668" y="3645"/>
                    <a:pt x="6773" y="3517"/>
                    <a:pt x="6760" y="3374"/>
                  </a:cubicBezTo>
                  <a:lnTo>
                    <a:pt x="6468" y="344"/>
                  </a:lnTo>
                  <a:cubicBezTo>
                    <a:pt x="6459" y="242"/>
                    <a:pt x="6373" y="150"/>
                    <a:pt x="6240" y="90"/>
                  </a:cubicBezTo>
                  <a:cubicBezTo>
                    <a:pt x="6128" y="33"/>
                    <a:pt x="5982" y="1"/>
                    <a:pt x="582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845;p39">
              <a:extLst>
                <a:ext uri="{FF2B5EF4-FFF2-40B4-BE49-F238E27FC236}">
                  <a16:creationId xmlns:a16="http://schemas.microsoft.com/office/drawing/2014/main" id="{C35137B4-20DB-6BBA-1BA6-68FA562A84D4}"/>
                </a:ext>
              </a:extLst>
            </p:cNvPr>
            <p:cNvSpPr/>
            <p:nvPr/>
          </p:nvSpPr>
          <p:spPr>
            <a:xfrm>
              <a:off x="7893511" y="4387677"/>
              <a:ext cx="458880" cy="296272"/>
            </a:xfrm>
            <a:custGeom>
              <a:avLst/>
              <a:gdLst/>
              <a:ahLst/>
              <a:cxnLst/>
              <a:rect l="l" t="t" r="r" b="b"/>
              <a:pathLst>
                <a:path w="7775" h="4966" extrusionOk="0">
                  <a:moveTo>
                    <a:pt x="1125" y="0"/>
                  </a:moveTo>
                  <a:cubicBezTo>
                    <a:pt x="865" y="0"/>
                    <a:pt x="633" y="92"/>
                    <a:pt x="500" y="226"/>
                  </a:cubicBezTo>
                  <a:cubicBezTo>
                    <a:pt x="436" y="289"/>
                    <a:pt x="395" y="365"/>
                    <a:pt x="388" y="445"/>
                  </a:cubicBezTo>
                  <a:lnTo>
                    <a:pt x="4" y="4406"/>
                  </a:lnTo>
                  <a:cubicBezTo>
                    <a:pt x="1" y="4444"/>
                    <a:pt x="4" y="4482"/>
                    <a:pt x="10" y="4520"/>
                  </a:cubicBezTo>
                  <a:cubicBezTo>
                    <a:pt x="61" y="4771"/>
                    <a:pt x="360" y="4965"/>
                    <a:pt x="741" y="4965"/>
                  </a:cubicBezTo>
                  <a:lnTo>
                    <a:pt x="7034" y="4965"/>
                  </a:lnTo>
                  <a:cubicBezTo>
                    <a:pt x="7412" y="4965"/>
                    <a:pt x="7714" y="4771"/>
                    <a:pt x="7761" y="4520"/>
                  </a:cubicBezTo>
                  <a:cubicBezTo>
                    <a:pt x="7771" y="4482"/>
                    <a:pt x="7774" y="4444"/>
                    <a:pt x="7768" y="4406"/>
                  </a:cubicBezTo>
                  <a:lnTo>
                    <a:pt x="7387" y="445"/>
                  </a:lnTo>
                  <a:cubicBezTo>
                    <a:pt x="7380" y="365"/>
                    <a:pt x="7339" y="289"/>
                    <a:pt x="7272" y="226"/>
                  </a:cubicBezTo>
                  <a:cubicBezTo>
                    <a:pt x="7142" y="92"/>
                    <a:pt x="6907" y="0"/>
                    <a:pt x="6650"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846;p39">
              <a:extLst>
                <a:ext uri="{FF2B5EF4-FFF2-40B4-BE49-F238E27FC236}">
                  <a16:creationId xmlns:a16="http://schemas.microsoft.com/office/drawing/2014/main" id="{A7CF398E-335E-6C74-2A8B-16BE40A397AE}"/>
                </a:ext>
              </a:extLst>
            </p:cNvPr>
            <p:cNvSpPr/>
            <p:nvPr/>
          </p:nvSpPr>
          <p:spPr>
            <a:xfrm>
              <a:off x="8321599" y="3934500"/>
              <a:ext cx="370114" cy="178622"/>
            </a:xfrm>
            <a:custGeom>
              <a:avLst/>
              <a:gdLst/>
              <a:ahLst/>
              <a:cxnLst/>
              <a:rect l="l" t="t" r="r" b="b"/>
              <a:pathLst>
                <a:path w="6271" h="2994" extrusionOk="0">
                  <a:moveTo>
                    <a:pt x="518" y="1"/>
                  </a:moveTo>
                  <a:cubicBezTo>
                    <a:pt x="238" y="1"/>
                    <a:pt x="19" y="106"/>
                    <a:pt x="3" y="242"/>
                  </a:cubicBezTo>
                  <a:cubicBezTo>
                    <a:pt x="0" y="252"/>
                    <a:pt x="0" y="264"/>
                    <a:pt x="3" y="274"/>
                  </a:cubicBezTo>
                  <a:lnTo>
                    <a:pt x="286" y="2666"/>
                  </a:lnTo>
                  <a:cubicBezTo>
                    <a:pt x="292" y="2736"/>
                    <a:pt x="343" y="2803"/>
                    <a:pt x="419" y="2857"/>
                  </a:cubicBezTo>
                  <a:cubicBezTo>
                    <a:pt x="540" y="2939"/>
                    <a:pt x="728" y="2993"/>
                    <a:pt x="928" y="2993"/>
                  </a:cubicBezTo>
                  <a:lnTo>
                    <a:pt x="5747" y="2993"/>
                  </a:lnTo>
                  <a:cubicBezTo>
                    <a:pt x="5950" y="2993"/>
                    <a:pt x="6112" y="2939"/>
                    <a:pt x="6195" y="2857"/>
                  </a:cubicBezTo>
                  <a:cubicBezTo>
                    <a:pt x="6249" y="2803"/>
                    <a:pt x="6271" y="2736"/>
                    <a:pt x="6249" y="2666"/>
                  </a:cubicBezTo>
                  <a:lnTo>
                    <a:pt x="5505" y="274"/>
                  </a:lnTo>
                  <a:cubicBezTo>
                    <a:pt x="5502" y="264"/>
                    <a:pt x="5496" y="252"/>
                    <a:pt x="5489" y="242"/>
                  </a:cubicBezTo>
                  <a:cubicBezTo>
                    <a:pt x="5416" y="106"/>
                    <a:pt x="5153" y="1"/>
                    <a:pt x="487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847;p39">
              <a:extLst>
                <a:ext uri="{FF2B5EF4-FFF2-40B4-BE49-F238E27FC236}">
                  <a16:creationId xmlns:a16="http://schemas.microsoft.com/office/drawing/2014/main" id="{496A8853-E3BE-DBC7-6FD8-531DF283E258}"/>
                </a:ext>
              </a:extLst>
            </p:cNvPr>
            <p:cNvSpPr/>
            <p:nvPr/>
          </p:nvSpPr>
          <p:spPr>
            <a:xfrm>
              <a:off x="8344853" y="4134241"/>
              <a:ext cx="422642" cy="226350"/>
            </a:xfrm>
            <a:custGeom>
              <a:avLst/>
              <a:gdLst/>
              <a:ahLst/>
              <a:cxnLst/>
              <a:rect l="l" t="t" r="r" b="b"/>
              <a:pathLst>
                <a:path w="7161" h="3794" extrusionOk="0">
                  <a:moveTo>
                    <a:pt x="585" y="1"/>
                  </a:moveTo>
                  <a:cubicBezTo>
                    <a:pt x="426" y="1"/>
                    <a:pt x="289" y="33"/>
                    <a:pt x="187" y="90"/>
                  </a:cubicBezTo>
                  <a:cubicBezTo>
                    <a:pt x="67" y="150"/>
                    <a:pt x="0" y="242"/>
                    <a:pt x="13" y="344"/>
                  </a:cubicBezTo>
                  <a:lnTo>
                    <a:pt x="372" y="3374"/>
                  </a:lnTo>
                  <a:cubicBezTo>
                    <a:pt x="388" y="3517"/>
                    <a:pt x="521" y="3645"/>
                    <a:pt x="712" y="3721"/>
                  </a:cubicBezTo>
                  <a:cubicBezTo>
                    <a:pt x="829" y="3768"/>
                    <a:pt x="963" y="3794"/>
                    <a:pt x="1106" y="3794"/>
                  </a:cubicBezTo>
                  <a:lnTo>
                    <a:pt x="6563" y="3794"/>
                  </a:lnTo>
                  <a:cubicBezTo>
                    <a:pt x="6703" y="3794"/>
                    <a:pt x="6830" y="3768"/>
                    <a:pt x="6925" y="3721"/>
                  </a:cubicBezTo>
                  <a:cubicBezTo>
                    <a:pt x="7081" y="3645"/>
                    <a:pt x="7160" y="3517"/>
                    <a:pt x="7116" y="3374"/>
                  </a:cubicBezTo>
                  <a:lnTo>
                    <a:pt x="6172" y="344"/>
                  </a:lnTo>
                  <a:cubicBezTo>
                    <a:pt x="6140" y="242"/>
                    <a:pt x="6036" y="150"/>
                    <a:pt x="5890" y="90"/>
                  </a:cubicBezTo>
                  <a:cubicBezTo>
                    <a:pt x="5766" y="33"/>
                    <a:pt x="5613" y="1"/>
                    <a:pt x="5454"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848;p39">
              <a:extLst>
                <a:ext uri="{FF2B5EF4-FFF2-40B4-BE49-F238E27FC236}">
                  <a16:creationId xmlns:a16="http://schemas.microsoft.com/office/drawing/2014/main" id="{822295E3-E04B-2289-4771-07596DA893B1}"/>
                </a:ext>
              </a:extLst>
            </p:cNvPr>
            <p:cNvSpPr/>
            <p:nvPr/>
          </p:nvSpPr>
          <p:spPr>
            <a:xfrm>
              <a:off x="8375368" y="4387677"/>
              <a:ext cx="487918" cy="296272"/>
            </a:xfrm>
            <a:custGeom>
              <a:avLst/>
              <a:gdLst/>
              <a:ahLst/>
              <a:cxnLst/>
              <a:rect l="l" t="t" r="r" b="b"/>
              <a:pathLst>
                <a:path w="8267" h="4966" extrusionOk="0">
                  <a:moveTo>
                    <a:pt x="652" y="0"/>
                  </a:moveTo>
                  <a:cubicBezTo>
                    <a:pt x="395" y="0"/>
                    <a:pt x="179" y="92"/>
                    <a:pt x="77" y="226"/>
                  </a:cubicBezTo>
                  <a:cubicBezTo>
                    <a:pt x="26" y="289"/>
                    <a:pt x="1" y="365"/>
                    <a:pt x="10" y="445"/>
                  </a:cubicBezTo>
                  <a:lnTo>
                    <a:pt x="477" y="4406"/>
                  </a:lnTo>
                  <a:cubicBezTo>
                    <a:pt x="484" y="4444"/>
                    <a:pt x="493" y="4482"/>
                    <a:pt x="509" y="4520"/>
                  </a:cubicBezTo>
                  <a:cubicBezTo>
                    <a:pt x="614" y="4771"/>
                    <a:pt x="954" y="4965"/>
                    <a:pt x="1335" y="4965"/>
                  </a:cubicBezTo>
                  <a:lnTo>
                    <a:pt x="7625" y="4965"/>
                  </a:lnTo>
                  <a:cubicBezTo>
                    <a:pt x="8006" y="4965"/>
                    <a:pt x="8266" y="4771"/>
                    <a:pt x="8260" y="4520"/>
                  </a:cubicBezTo>
                  <a:cubicBezTo>
                    <a:pt x="8260" y="4482"/>
                    <a:pt x="8254" y="4444"/>
                    <a:pt x="8241" y="4406"/>
                  </a:cubicBezTo>
                  <a:lnTo>
                    <a:pt x="7008" y="445"/>
                  </a:lnTo>
                  <a:cubicBezTo>
                    <a:pt x="6983" y="365"/>
                    <a:pt x="6929" y="289"/>
                    <a:pt x="6850" y="226"/>
                  </a:cubicBezTo>
                  <a:cubicBezTo>
                    <a:pt x="6688" y="92"/>
                    <a:pt x="6437" y="0"/>
                    <a:pt x="6176"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849;p39">
              <a:extLst>
                <a:ext uri="{FF2B5EF4-FFF2-40B4-BE49-F238E27FC236}">
                  <a16:creationId xmlns:a16="http://schemas.microsoft.com/office/drawing/2014/main" id="{9B78AFA5-F5DE-7620-A12D-D3FB977A3BF6}"/>
                </a:ext>
              </a:extLst>
            </p:cNvPr>
            <p:cNvSpPr/>
            <p:nvPr/>
          </p:nvSpPr>
          <p:spPr>
            <a:xfrm>
              <a:off x="7961033" y="3947804"/>
              <a:ext cx="323843" cy="2327"/>
            </a:xfrm>
            <a:custGeom>
              <a:avLst/>
              <a:gdLst/>
              <a:ahLst/>
              <a:cxnLst/>
              <a:rect l="l" t="t" r="r" b="b"/>
              <a:pathLst>
                <a:path w="5487" h="39" extrusionOk="0">
                  <a:moveTo>
                    <a:pt x="0" y="0"/>
                  </a:moveTo>
                  <a:lnTo>
                    <a:pt x="0" y="38"/>
                  </a:lnTo>
                  <a:lnTo>
                    <a:pt x="5487" y="38"/>
                  </a:lnTo>
                  <a:lnTo>
                    <a:pt x="54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850;p39">
              <a:extLst>
                <a:ext uri="{FF2B5EF4-FFF2-40B4-BE49-F238E27FC236}">
                  <a16:creationId xmlns:a16="http://schemas.microsoft.com/office/drawing/2014/main" id="{337F6BA3-2B88-E6D8-53BF-6E4FDBBC2CBD}"/>
                </a:ext>
              </a:extLst>
            </p:cNvPr>
            <p:cNvSpPr/>
            <p:nvPr/>
          </p:nvSpPr>
          <p:spPr>
            <a:xfrm>
              <a:off x="8321776" y="3947804"/>
              <a:ext cx="323843" cy="2327"/>
            </a:xfrm>
            <a:custGeom>
              <a:avLst/>
              <a:gdLst/>
              <a:ahLst/>
              <a:cxnLst/>
              <a:rect l="l" t="t" r="r" b="b"/>
              <a:pathLst>
                <a:path w="5487" h="39" extrusionOk="0">
                  <a:moveTo>
                    <a:pt x="0" y="0"/>
                  </a:moveTo>
                  <a:lnTo>
                    <a:pt x="0" y="38"/>
                  </a:lnTo>
                  <a:lnTo>
                    <a:pt x="5486" y="38"/>
                  </a:lnTo>
                  <a:lnTo>
                    <a:pt x="54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851;p39">
              <a:extLst>
                <a:ext uri="{FF2B5EF4-FFF2-40B4-BE49-F238E27FC236}">
                  <a16:creationId xmlns:a16="http://schemas.microsoft.com/office/drawing/2014/main" id="{8A9673D5-2CC1-07CF-D157-AA66A6D993B0}"/>
                </a:ext>
              </a:extLst>
            </p:cNvPr>
            <p:cNvSpPr/>
            <p:nvPr/>
          </p:nvSpPr>
          <p:spPr>
            <a:xfrm>
              <a:off x="7600289" y="3947804"/>
              <a:ext cx="323666" cy="2327"/>
            </a:xfrm>
            <a:custGeom>
              <a:avLst/>
              <a:gdLst/>
              <a:ahLst/>
              <a:cxnLst/>
              <a:rect l="l" t="t" r="r" b="b"/>
              <a:pathLst>
                <a:path w="5484" h="39" extrusionOk="0">
                  <a:moveTo>
                    <a:pt x="1" y="0"/>
                  </a:moveTo>
                  <a:lnTo>
                    <a:pt x="1" y="38"/>
                  </a:lnTo>
                  <a:lnTo>
                    <a:pt x="5484" y="38"/>
                  </a:lnTo>
                  <a:lnTo>
                    <a:pt x="54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852;p39">
              <a:extLst>
                <a:ext uri="{FF2B5EF4-FFF2-40B4-BE49-F238E27FC236}">
                  <a16:creationId xmlns:a16="http://schemas.microsoft.com/office/drawing/2014/main" id="{1A3C1D47-71B2-E03F-9085-F8B4EDDFCDF3}"/>
                </a:ext>
              </a:extLst>
            </p:cNvPr>
            <p:cNvSpPr/>
            <p:nvPr/>
          </p:nvSpPr>
          <p:spPr>
            <a:xfrm>
              <a:off x="7959321" y="3962003"/>
              <a:ext cx="327266" cy="2506"/>
            </a:xfrm>
            <a:custGeom>
              <a:avLst/>
              <a:gdLst/>
              <a:ahLst/>
              <a:cxnLst/>
              <a:rect l="l" t="t" r="r" b="b"/>
              <a:pathLst>
                <a:path w="5545" h="42" extrusionOk="0">
                  <a:moveTo>
                    <a:pt x="1" y="0"/>
                  </a:moveTo>
                  <a:lnTo>
                    <a:pt x="1" y="42"/>
                  </a:lnTo>
                  <a:lnTo>
                    <a:pt x="5544" y="42"/>
                  </a:lnTo>
                  <a:lnTo>
                    <a:pt x="55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853;p39">
              <a:extLst>
                <a:ext uri="{FF2B5EF4-FFF2-40B4-BE49-F238E27FC236}">
                  <a16:creationId xmlns:a16="http://schemas.microsoft.com/office/drawing/2014/main" id="{925A8E4A-BA14-2733-9509-6BC58579E7A5}"/>
                </a:ext>
              </a:extLst>
            </p:cNvPr>
            <p:cNvSpPr/>
            <p:nvPr/>
          </p:nvSpPr>
          <p:spPr>
            <a:xfrm>
              <a:off x="8323251" y="3962003"/>
              <a:ext cx="327030" cy="2506"/>
            </a:xfrm>
            <a:custGeom>
              <a:avLst/>
              <a:gdLst/>
              <a:ahLst/>
              <a:cxnLst/>
              <a:rect l="l" t="t" r="r" b="b"/>
              <a:pathLst>
                <a:path w="5541" h="42" extrusionOk="0">
                  <a:moveTo>
                    <a:pt x="1" y="0"/>
                  </a:moveTo>
                  <a:lnTo>
                    <a:pt x="1" y="42"/>
                  </a:lnTo>
                  <a:lnTo>
                    <a:pt x="5541" y="42"/>
                  </a:lnTo>
                  <a:lnTo>
                    <a:pt x="5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854;p39">
              <a:extLst>
                <a:ext uri="{FF2B5EF4-FFF2-40B4-BE49-F238E27FC236}">
                  <a16:creationId xmlns:a16="http://schemas.microsoft.com/office/drawing/2014/main" id="{46611BB4-66B6-7086-60FB-23AEF5E10CF6}"/>
                </a:ext>
              </a:extLst>
            </p:cNvPr>
            <p:cNvSpPr/>
            <p:nvPr/>
          </p:nvSpPr>
          <p:spPr>
            <a:xfrm>
              <a:off x="7595627" y="3962003"/>
              <a:ext cx="327030" cy="2506"/>
            </a:xfrm>
            <a:custGeom>
              <a:avLst/>
              <a:gdLst/>
              <a:ahLst/>
              <a:cxnLst/>
              <a:rect l="l" t="t" r="r" b="b"/>
              <a:pathLst>
                <a:path w="5541" h="42" extrusionOk="0">
                  <a:moveTo>
                    <a:pt x="0" y="0"/>
                  </a:moveTo>
                  <a:lnTo>
                    <a:pt x="0" y="42"/>
                  </a:lnTo>
                  <a:lnTo>
                    <a:pt x="5540" y="42"/>
                  </a:lnTo>
                  <a:lnTo>
                    <a:pt x="554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855;p39">
              <a:extLst>
                <a:ext uri="{FF2B5EF4-FFF2-40B4-BE49-F238E27FC236}">
                  <a16:creationId xmlns:a16="http://schemas.microsoft.com/office/drawing/2014/main" id="{73430D41-07F5-1EDF-FF76-4F0D6D582A4D}"/>
                </a:ext>
              </a:extLst>
            </p:cNvPr>
            <p:cNvSpPr/>
            <p:nvPr/>
          </p:nvSpPr>
          <p:spPr>
            <a:xfrm>
              <a:off x="7958022" y="3976799"/>
              <a:ext cx="329863" cy="2327"/>
            </a:xfrm>
            <a:custGeom>
              <a:avLst/>
              <a:gdLst/>
              <a:ahLst/>
              <a:cxnLst/>
              <a:rect l="l" t="t" r="r" b="b"/>
              <a:pathLst>
                <a:path w="5589" h="39" extrusionOk="0">
                  <a:moveTo>
                    <a:pt x="1" y="0"/>
                  </a:moveTo>
                  <a:lnTo>
                    <a:pt x="1"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856;p39">
              <a:extLst>
                <a:ext uri="{FF2B5EF4-FFF2-40B4-BE49-F238E27FC236}">
                  <a16:creationId xmlns:a16="http://schemas.microsoft.com/office/drawing/2014/main" id="{5B142EC7-43A8-4D80-7CD2-C0F5BC3886FA}"/>
                </a:ext>
              </a:extLst>
            </p:cNvPr>
            <p:cNvSpPr/>
            <p:nvPr/>
          </p:nvSpPr>
          <p:spPr>
            <a:xfrm>
              <a:off x="8324963" y="3976799"/>
              <a:ext cx="329804" cy="232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857;p39">
              <a:extLst>
                <a:ext uri="{FF2B5EF4-FFF2-40B4-BE49-F238E27FC236}">
                  <a16:creationId xmlns:a16="http://schemas.microsoft.com/office/drawing/2014/main" id="{C4240412-C1F7-71EF-E875-DBA2CF112068}"/>
                </a:ext>
              </a:extLst>
            </p:cNvPr>
            <p:cNvSpPr/>
            <p:nvPr/>
          </p:nvSpPr>
          <p:spPr>
            <a:xfrm>
              <a:off x="7591141" y="3976799"/>
              <a:ext cx="329804" cy="232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858;p39">
              <a:extLst>
                <a:ext uri="{FF2B5EF4-FFF2-40B4-BE49-F238E27FC236}">
                  <a16:creationId xmlns:a16="http://schemas.microsoft.com/office/drawing/2014/main" id="{59E56D66-398A-1EE5-3780-A14C06EFDE77}"/>
                </a:ext>
              </a:extLst>
            </p:cNvPr>
            <p:cNvSpPr/>
            <p:nvPr/>
          </p:nvSpPr>
          <p:spPr>
            <a:xfrm>
              <a:off x="7956547" y="3991535"/>
              <a:ext cx="332814" cy="2565"/>
            </a:xfrm>
            <a:custGeom>
              <a:avLst/>
              <a:gdLst/>
              <a:ahLst/>
              <a:cxnLst/>
              <a:rect l="l" t="t" r="r" b="b"/>
              <a:pathLst>
                <a:path w="5639" h="43" extrusionOk="0">
                  <a:moveTo>
                    <a:pt x="0" y="1"/>
                  </a:moveTo>
                  <a:lnTo>
                    <a:pt x="0"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859;p39">
              <a:extLst>
                <a:ext uri="{FF2B5EF4-FFF2-40B4-BE49-F238E27FC236}">
                  <a16:creationId xmlns:a16="http://schemas.microsoft.com/office/drawing/2014/main" id="{99EF024E-9FA2-A358-F3D4-ED747702CE87}"/>
                </a:ext>
              </a:extLst>
            </p:cNvPr>
            <p:cNvSpPr/>
            <p:nvPr/>
          </p:nvSpPr>
          <p:spPr>
            <a:xfrm>
              <a:off x="8326616" y="3991535"/>
              <a:ext cx="332873" cy="2565"/>
            </a:xfrm>
            <a:custGeom>
              <a:avLst/>
              <a:gdLst/>
              <a:ahLst/>
              <a:cxnLst/>
              <a:rect l="l" t="t" r="r" b="b"/>
              <a:pathLst>
                <a:path w="5640" h="43" extrusionOk="0">
                  <a:moveTo>
                    <a:pt x="1" y="1"/>
                  </a:moveTo>
                  <a:lnTo>
                    <a:pt x="1"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860;p39">
              <a:extLst>
                <a:ext uri="{FF2B5EF4-FFF2-40B4-BE49-F238E27FC236}">
                  <a16:creationId xmlns:a16="http://schemas.microsoft.com/office/drawing/2014/main" id="{EE3BA011-0FB6-93BF-2DD6-F0E02259CA06}"/>
                </a:ext>
              </a:extLst>
            </p:cNvPr>
            <p:cNvSpPr/>
            <p:nvPr/>
          </p:nvSpPr>
          <p:spPr>
            <a:xfrm>
              <a:off x="7586419" y="3991535"/>
              <a:ext cx="332637" cy="2565"/>
            </a:xfrm>
            <a:custGeom>
              <a:avLst/>
              <a:gdLst/>
              <a:ahLst/>
              <a:cxnLst/>
              <a:rect l="l" t="t" r="r" b="b"/>
              <a:pathLst>
                <a:path w="5636" h="43" extrusionOk="0">
                  <a:moveTo>
                    <a:pt x="1" y="1"/>
                  </a:moveTo>
                  <a:lnTo>
                    <a:pt x="1" y="42"/>
                  </a:lnTo>
                  <a:lnTo>
                    <a:pt x="5636" y="42"/>
                  </a:lnTo>
                  <a:lnTo>
                    <a:pt x="563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861;p39">
              <a:extLst>
                <a:ext uri="{FF2B5EF4-FFF2-40B4-BE49-F238E27FC236}">
                  <a16:creationId xmlns:a16="http://schemas.microsoft.com/office/drawing/2014/main" id="{B6A9D76C-B1D4-E22F-3A45-196D56A9E481}"/>
                </a:ext>
              </a:extLst>
            </p:cNvPr>
            <p:cNvSpPr/>
            <p:nvPr/>
          </p:nvSpPr>
          <p:spPr>
            <a:xfrm>
              <a:off x="7955012" y="4006927"/>
              <a:ext cx="335647" cy="2327"/>
            </a:xfrm>
            <a:custGeom>
              <a:avLst/>
              <a:gdLst/>
              <a:ahLst/>
              <a:cxnLst/>
              <a:rect l="l" t="t" r="r" b="b"/>
              <a:pathLst>
                <a:path w="5687" h="39" extrusionOk="0">
                  <a:moveTo>
                    <a:pt x="1" y="0"/>
                  </a:moveTo>
                  <a:lnTo>
                    <a:pt x="1" y="38"/>
                  </a:lnTo>
                  <a:lnTo>
                    <a:pt x="5687" y="38"/>
                  </a:lnTo>
                  <a:lnTo>
                    <a:pt x="56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862;p39">
              <a:extLst>
                <a:ext uri="{FF2B5EF4-FFF2-40B4-BE49-F238E27FC236}">
                  <a16:creationId xmlns:a16="http://schemas.microsoft.com/office/drawing/2014/main" id="{69DE7FEC-C7F5-3B8F-60CF-A17081C69FC7}"/>
                </a:ext>
              </a:extLst>
            </p:cNvPr>
            <p:cNvSpPr/>
            <p:nvPr/>
          </p:nvSpPr>
          <p:spPr>
            <a:xfrm>
              <a:off x="8328504" y="4006927"/>
              <a:ext cx="335470" cy="2327"/>
            </a:xfrm>
            <a:custGeom>
              <a:avLst/>
              <a:gdLst/>
              <a:ahLst/>
              <a:cxnLst/>
              <a:rect l="l" t="t" r="r" b="b"/>
              <a:pathLst>
                <a:path w="5684" h="39" extrusionOk="0">
                  <a:moveTo>
                    <a:pt x="1" y="0"/>
                  </a:moveTo>
                  <a:lnTo>
                    <a:pt x="1" y="38"/>
                  </a:lnTo>
                  <a:lnTo>
                    <a:pt x="5684" y="38"/>
                  </a:lnTo>
                  <a:lnTo>
                    <a:pt x="56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863;p39">
              <a:extLst>
                <a:ext uri="{FF2B5EF4-FFF2-40B4-BE49-F238E27FC236}">
                  <a16:creationId xmlns:a16="http://schemas.microsoft.com/office/drawing/2014/main" id="{063F9C18-E218-9D91-BF61-96AA75F43E3B}"/>
                </a:ext>
              </a:extLst>
            </p:cNvPr>
            <p:cNvSpPr/>
            <p:nvPr/>
          </p:nvSpPr>
          <p:spPr>
            <a:xfrm>
              <a:off x="7581756" y="4006927"/>
              <a:ext cx="335647" cy="2327"/>
            </a:xfrm>
            <a:custGeom>
              <a:avLst/>
              <a:gdLst/>
              <a:ahLst/>
              <a:cxnLst/>
              <a:rect l="l" t="t" r="r" b="b"/>
              <a:pathLst>
                <a:path w="5687" h="39" extrusionOk="0">
                  <a:moveTo>
                    <a:pt x="0" y="0"/>
                  </a:moveTo>
                  <a:lnTo>
                    <a:pt x="0" y="38"/>
                  </a:lnTo>
                  <a:lnTo>
                    <a:pt x="5686" y="38"/>
                  </a:lnTo>
                  <a:lnTo>
                    <a:pt x="56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864;p39">
              <a:extLst>
                <a:ext uri="{FF2B5EF4-FFF2-40B4-BE49-F238E27FC236}">
                  <a16:creationId xmlns:a16="http://schemas.microsoft.com/office/drawing/2014/main" id="{FF639F09-33CC-89DA-0F2A-70F48185217C}"/>
                </a:ext>
              </a:extLst>
            </p:cNvPr>
            <p:cNvSpPr/>
            <p:nvPr/>
          </p:nvSpPr>
          <p:spPr>
            <a:xfrm>
              <a:off x="7953714" y="4022259"/>
              <a:ext cx="338480" cy="2506"/>
            </a:xfrm>
            <a:custGeom>
              <a:avLst/>
              <a:gdLst/>
              <a:ahLst/>
              <a:cxnLst/>
              <a:rect l="l" t="t" r="r" b="b"/>
              <a:pathLst>
                <a:path w="5735" h="42" extrusionOk="0">
                  <a:moveTo>
                    <a:pt x="1" y="1"/>
                  </a:moveTo>
                  <a:lnTo>
                    <a:pt x="1" y="42"/>
                  </a:lnTo>
                  <a:lnTo>
                    <a:pt x="5734" y="42"/>
                  </a:lnTo>
                  <a:lnTo>
                    <a:pt x="573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865;p39">
              <a:extLst>
                <a:ext uri="{FF2B5EF4-FFF2-40B4-BE49-F238E27FC236}">
                  <a16:creationId xmlns:a16="http://schemas.microsoft.com/office/drawing/2014/main" id="{3339FE7F-A59E-27D3-E7B1-92F96E154373}"/>
                </a:ext>
              </a:extLst>
            </p:cNvPr>
            <p:cNvSpPr/>
            <p:nvPr/>
          </p:nvSpPr>
          <p:spPr>
            <a:xfrm>
              <a:off x="8330216" y="4022259"/>
              <a:ext cx="338657" cy="2506"/>
            </a:xfrm>
            <a:custGeom>
              <a:avLst/>
              <a:gdLst/>
              <a:ahLst/>
              <a:cxnLst/>
              <a:rect l="l" t="t" r="r" b="b"/>
              <a:pathLst>
                <a:path w="5738" h="42" extrusionOk="0">
                  <a:moveTo>
                    <a:pt x="0" y="1"/>
                  </a:moveTo>
                  <a:lnTo>
                    <a:pt x="0" y="42"/>
                  </a:lnTo>
                  <a:lnTo>
                    <a:pt x="5737" y="42"/>
                  </a:lnTo>
                  <a:lnTo>
                    <a:pt x="573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866;p39">
              <a:extLst>
                <a:ext uri="{FF2B5EF4-FFF2-40B4-BE49-F238E27FC236}">
                  <a16:creationId xmlns:a16="http://schemas.microsoft.com/office/drawing/2014/main" id="{1A888C40-A496-0DE4-79A2-D185A9D5B78C}"/>
                </a:ext>
              </a:extLst>
            </p:cNvPr>
            <p:cNvSpPr/>
            <p:nvPr/>
          </p:nvSpPr>
          <p:spPr>
            <a:xfrm>
              <a:off x="7577035" y="4022259"/>
              <a:ext cx="338480" cy="2506"/>
            </a:xfrm>
            <a:custGeom>
              <a:avLst/>
              <a:gdLst/>
              <a:ahLst/>
              <a:cxnLst/>
              <a:rect l="l" t="t" r="r" b="b"/>
              <a:pathLst>
                <a:path w="5735" h="42" extrusionOk="0">
                  <a:moveTo>
                    <a:pt x="1" y="1"/>
                  </a:moveTo>
                  <a:lnTo>
                    <a:pt x="1" y="42"/>
                  </a:lnTo>
                  <a:lnTo>
                    <a:pt x="5735" y="42"/>
                  </a:lnTo>
                  <a:lnTo>
                    <a:pt x="573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867;p39">
              <a:extLst>
                <a:ext uri="{FF2B5EF4-FFF2-40B4-BE49-F238E27FC236}">
                  <a16:creationId xmlns:a16="http://schemas.microsoft.com/office/drawing/2014/main" id="{23CB97B4-255D-10B6-696F-89E034821E1F}"/>
                </a:ext>
              </a:extLst>
            </p:cNvPr>
            <p:cNvSpPr/>
            <p:nvPr/>
          </p:nvSpPr>
          <p:spPr>
            <a:xfrm>
              <a:off x="7952238" y="4038010"/>
              <a:ext cx="341431" cy="2327"/>
            </a:xfrm>
            <a:custGeom>
              <a:avLst/>
              <a:gdLst/>
              <a:ahLst/>
              <a:cxnLst/>
              <a:rect l="l" t="t" r="r" b="b"/>
              <a:pathLst>
                <a:path w="5785" h="39" extrusionOk="0">
                  <a:moveTo>
                    <a:pt x="0" y="0"/>
                  </a:moveTo>
                  <a:lnTo>
                    <a:pt x="0" y="38"/>
                  </a:lnTo>
                  <a:lnTo>
                    <a:pt x="5785" y="38"/>
                  </a:lnTo>
                  <a:lnTo>
                    <a:pt x="578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868;p39">
              <a:extLst>
                <a:ext uri="{FF2B5EF4-FFF2-40B4-BE49-F238E27FC236}">
                  <a16:creationId xmlns:a16="http://schemas.microsoft.com/office/drawing/2014/main" id="{E90E2E1B-E23E-44EB-F122-F0495259EFE2}"/>
                </a:ext>
              </a:extLst>
            </p:cNvPr>
            <p:cNvSpPr/>
            <p:nvPr/>
          </p:nvSpPr>
          <p:spPr>
            <a:xfrm>
              <a:off x="8332105" y="4038010"/>
              <a:ext cx="341608" cy="232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869;p39">
              <a:extLst>
                <a:ext uri="{FF2B5EF4-FFF2-40B4-BE49-F238E27FC236}">
                  <a16:creationId xmlns:a16="http://schemas.microsoft.com/office/drawing/2014/main" id="{8B577411-B42C-30F9-1F90-4CEFECD26C11}"/>
                </a:ext>
              </a:extLst>
            </p:cNvPr>
            <p:cNvSpPr/>
            <p:nvPr/>
          </p:nvSpPr>
          <p:spPr>
            <a:xfrm>
              <a:off x="7572195" y="4038010"/>
              <a:ext cx="341608" cy="232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870;p39">
              <a:extLst>
                <a:ext uri="{FF2B5EF4-FFF2-40B4-BE49-F238E27FC236}">
                  <a16:creationId xmlns:a16="http://schemas.microsoft.com/office/drawing/2014/main" id="{012ADF47-BDEC-33C3-E3D3-8088894773FB}"/>
                </a:ext>
              </a:extLst>
            </p:cNvPr>
            <p:cNvSpPr/>
            <p:nvPr/>
          </p:nvSpPr>
          <p:spPr>
            <a:xfrm>
              <a:off x="7950527"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871;p39">
              <a:extLst>
                <a:ext uri="{FF2B5EF4-FFF2-40B4-BE49-F238E27FC236}">
                  <a16:creationId xmlns:a16="http://schemas.microsoft.com/office/drawing/2014/main" id="{E3D128D7-E71E-12DC-6516-B8DBD1BACBD9}"/>
                </a:ext>
              </a:extLst>
            </p:cNvPr>
            <p:cNvSpPr/>
            <p:nvPr/>
          </p:nvSpPr>
          <p:spPr>
            <a:xfrm>
              <a:off x="8333934"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872;p39">
              <a:extLst>
                <a:ext uri="{FF2B5EF4-FFF2-40B4-BE49-F238E27FC236}">
                  <a16:creationId xmlns:a16="http://schemas.microsoft.com/office/drawing/2014/main" id="{1F393D07-D8DF-F7E2-5208-65BCA3A44181}"/>
                </a:ext>
              </a:extLst>
            </p:cNvPr>
            <p:cNvSpPr/>
            <p:nvPr/>
          </p:nvSpPr>
          <p:spPr>
            <a:xfrm>
              <a:off x="7567296"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873;p39">
              <a:extLst>
                <a:ext uri="{FF2B5EF4-FFF2-40B4-BE49-F238E27FC236}">
                  <a16:creationId xmlns:a16="http://schemas.microsoft.com/office/drawing/2014/main" id="{353BB77F-6337-8D71-174C-F5811D212B26}"/>
                </a:ext>
              </a:extLst>
            </p:cNvPr>
            <p:cNvSpPr/>
            <p:nvPr/>
          </p:nvSpPr>
          <p:spPr>
            <a:xfrm>
              <a:off x="7949051" y="4070226"/>
              <a:ext cx="347805" cy="2506"/>
            </a:xfrm>
            <a:custGeom>
              <a:avLst/>
              <a:gdLst/>
              <a:ahLst/>
              <a:cxnLst/>
              <a:rect l="l" t="t" r="r" b="b"/>
              <a:pathLst>
                <a:path w="5893" h="42" extrusionOk="0">
                  <a:moveTo>
                    <a:pt x="0" y="0"/>
                  </a:moveTo>
                  <a:lnTo>
                    <a:pt x="0"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874;p39">
              <a:extLst>
                <a:ext uri="{FF2B5EF4-FFF2-40B4-BE49-F238E27FC236}">
                  <a16:creationId xmlns:a16="http://schemas.microsoft.com/office/drawing/2014/main" id="{999EF7D9-A4C8-1434-CDFF-90D58929043C}"/>
                </a:ext>
              </a:extLst>
            </p:cNvPr>
            <p:cNvSpPr/>
            <p:nvPr/>
          </p:nvSpPr>
          <p:spPr>
            <a:xfrm>
              <a:off x="8335823" y="4070226"/>
              <a:ext cx="347864" cy="2506"/>
            </a:xfrm>
            <a:custGeom>
              <a:avLst/>
              <a:gdLst/>
              <a:ahLst/>
              <a:cxnLst/>
              <a:rect l="l" t="t" r="r" b="b"/>
              <a:pathLst>
                <a:path w="5894" h="42" extrusionOk="0">
                  <a:moveTo>
                    <a:pt x="1" y="0"/>
                  </a:moveTo>
                  <a:lnTo>
                    <a:pt x="1"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875;p39">
              <a:extLst>
                <a:ext uri="{FF2B5EF4-FFF2-40B4-BE49-F238E27FC236}">
                  <a16:creationId xmlns:a16="http://schemas.microsoft.com/office/drawing/2014/main" id="{CF443436-FA8B-1392-EC31-FB0816B3F4FB}"/>
                </a:ext>
              </a:extLst>
            </p:cNvPr>
            <p:cNvSpPr/>
            <p:nvPr/>
          </p:nvSpPr>
          <p:spPr>
            <a:xfrm>
              <a:off x="7562220" y="4070226"/>
              <a:ext cx="347687" cy="2506"/>
            </a:xfrm>
            <a:custGeom>
              <a:avLst/>
              <a:gdLst/>
              <a:ahLst/>
              <a:cxnLst/>
              <a:rect l="l" t="t" r="r" b="b"/>
              <a:pathLst>
                <a:path w="5891" h="42" extrusionOk="0">
                  <a:moveTo>
                    <a:pt x="1" y="0"/>
                  </a:moveTo>
                  <a:lnTo>
                    <a:pt x="1" y="42"/>
                  </a:lnTo>
                  <a:lnTo>
                    <a:pt x="5890" y="42"/>
                  </a:lnTo>
                  <a:lnTo>
                    <a:pt x="589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876;p39">
              <a:extLst>
                <a:ext uri="{FF2B5EF4-FFF2-40B4-BE49-F238E27FC236}">
                  <a16:creationId xmlns:a16="http://schemas.microsoft.com/office/drawing/2014/main" id="{455BCCA8-CA63-E149-6773-E737246DBD36}"/>
                </a:ext>
              </a:extLst>
            </p:cNvPr>
            <p:cNvSpPr/>
            <p:nvPr/>
          </p:nvSpPr>
          <p:spPr>
            <a:xfrm>
              <a:off x="7947517" y="4086692"/>
              <a:ext cx="350874" cy="2506"/>
            </a:xfrm>
            <a:custGeom>
              <a:avLst/>
              <a:gdLst/>
              <a:ahLst/>
              <a:cxnLst/>
              <a:rect l="l" t="t" r="r" b="b"/>
              <a:pathLst>
                <a:path w="5945" h="42" extrusionOk="0">
                  <a:moveTo>
                    <a:pt x="1" y="1"/>
                  </a:moveTo>
                  <a:lnTo>
                    <a:pt x="1"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877;p39">
              <a:extLst>
                <a:ext uri="{FF2B5EF4-FFF2-40B4-BE49-F238E27FC236}">
                  <a16:creationId xmlns:a16="http://schemas.microsoft.com/office/drawing/2014/main" id="{05CA0598-9A2E-FC2C-E867-52D94510ADFA}"/>
                </a:ext>
              </a:extLst>
            </p:cNvPr>
            <p:cNvSpPr/>
            <p:nvPr/>
          </p:nvSpPr>
          <p:spPr>
            <a:xfrm>
              <a:off x="8337712" y="4086692"/>
              <a:ext cx="350992" cy="2506"/>
            </a:xfrm>
            <a:custGeom>
              <a:avLst/>
              <a:gdLst/>
              <a:ahLst/>
              <a:cxnLst/>
              <a:rect l="l" t="t" r="r" b="b"/>
              <a:pathLst>
                <a:path w="5947" h="42" extrusionOk="0">
                  <a:moveTo>
                    <a:pt x="0" y="1"/>
                  </a:moveTo>
                  <a:lnTo>
                    <a:pt x="0" y="42"/>
                  </a:lnTo>
                  <a:lnTo>
                    <a:pt x="5947" y="42"/>
                  </a:lnTo>
                  <a:lnTo>
                    <a:pt x="594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878;p39">
              <a:extLst>
                <a:ext uri="{FF2B5EF4-FFF2-40B4-BE49-F238E27FC236}">
                  <a16:creationId xmlns:a16="http://schemas.microsoft.com/office/drawing/2014/main" id="{78326606-2C8C-EC5F-14B5-926C4919071D}"/>
                </a:ext>
              </a:extLst>
            </p:cNvPr>
            <p:cNvSpPr/>
            <p:nvPr/>
          </p:nvSpPr>
          <p:spPr>
            <a:xfrm>
              <a:off x="7557203" y="4086692"/>
              <a:ext cx="350815" cy="2506"/>
            </a:xfrm>
            <a:custGeom>
              <a:avLst/>
              <a:gdLst/>
              <a:ahLst/>
              <a:cxnLst/>
              <a:rect l="l" t="t" r="r" b="b"/>
              <a:pathLst>
                <a:path w="5944" h="42" extrusionOk="0">
                  <a:moveTo>
                    <a:pt x="0" y="1"/>
                  </a:moveTo>
                  <a:lnTo>
                    <a:pt x="0"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879;p39">
              <a:extLst>
                <a:ext uri="{FF2B5EF4-FFF2-40B4-BE49-F238E27FC236}">
                  <a16:creationId xmlns:a16="http://schemas.microsoft.com/office/drawing/2014/main" id="{7D576C31-AE21-EE50-B010-19A7B6CB7DFB}"/>
                </a:ext>
              </a:extLst>
            </p:cNvPr>
            <p:cNvSpPr/>
            <p:nvPr/>
          </p:nvSpPr>
          <p:spPr>
            <a:xfrm>
              <a:off x="7952415" y="4103576"/>
              <a:ext cx="340900" cy="2506"/>
            </a:xfrm>
            <a:custGeom>
              <a:avLst/>
              <a:gdLst/>
              <a:ahLst/>
              <a:cxnLst/>
              <a:rect l="l" t="t" r="r" b="b"/>
              <a:pathLst>
                <a:path w="5776" h="42" extrusionOk="0">
                  <a:moveTo>
                    <a:pt x="0" y="0"/>
                  </a:moveTo>
                  <a:lnTo>
                    <a:pt x="0" y="42"/>
                  </a:lnTo>
                  <a:lnTo>
                    <a:pt x="5775" y="42"/>
                  </a:lnTo>
                  <a:lnTo>
                    <a:pt x="577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880;p39">
              <a:extLst>
                <a:ext uri="{FF2B5EF4-FFF2-40B4-BE49-F238E27FC236}">
                  <a16:creationId xmlns:a16="http://schemas.microsoft.com/office/drawing/2014/main" id="{04D43FDE-20D4-9904-C8EF-6924D1834BFA}"/>
                </a:ext>
              </a:extLst>
            </p:cNvPr>
            <p:cNvSpPr/>
            <p:nvPr/>
          </p:nvSpPr>
          <p:spPr>
            <a:xfrm>
              <a:off x="8346329" y="4103576"/>
              <a:ext cx="340900" cy="2506"/>
            </a:xfrm>
            <a:custGeom>
              <a:avLst/>
              <a:gdLst/>
              <a:ahLst/>
              <a:cxnLst/>
              <a:rect l="l" t="t" r="r" b="b"/>
              <a:pathLst>
                <a:path w="5776" h="42" extrusionOk="0">
                  <a:moveTo>
                    <a:pt x="0" y="0"/>
                  </a:moveTo>
                  <a:lnTo>
                    <a:pt x="0" y="42"/>
                  </a:lnTo>
                  <a:lnTo>
                    <a:pt x="5776" y="42"/>
                  </a:lnTo>
                  <a:lnTo>
                    <a:pt x="577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881;p39">
              <a:extLst>
                <a:ext uri="{FF2B5EF4-FFF2-40B4-BE49-F238E27FC236}">
                  <a16:creationId xmlns:a16="http://schemas.microsoft.com/office/drawing/2014/main" id="{0A2E4E11-5E5B-18E2-F499-1DC67479A7B0}"/>
                </a:ext>
              </a:extLst>
            </p:cNvPr>
            <p:cNvSpPr/>
            <p:nvPr/>
          </p:nvSpPr>
          <p:spPr>
            <a:xfrm>
              <a:off x="7558679" y="4103576"/>
              <a:ext cx="340722" cy="2506"/>
            </a:xfrm>
            <a:custGeom>
              <a:avLst/>
              <a:gdLst/>
              <a:ahLst/>
              <a:cxnLst/>
              <a:rect l="l" t="t" r="r" b="b"/>
              <a:pathLst>
                <a:path w="5773" h="42" extrusionOk="0">
                  <a:moveTo>
                    <a:pt x="0" y="0"/>
                  </a:moveTo>
                  <a:lnTo>
                    <a:pt x="0" y="42"/>
                  </a:lnTo>
                  <a:lnTo>
                    <a:pt x="5772" y="42"/>
                  </a:lnTo>
                  <a:lnTo>
                    <a:pt x="577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882;p39">
              <a:extLst>
                <a:ext uri="{FF2B5EF4-FFF2-40B4-BE49-F238E27FC236}">
                  <a16:creationId xmlns:a16="http://schemas.microsoft.com/office/drawing/2014/main" id="{6EB612A3-D728-AA87-9DFD-0F3FC888A679}"/>
                </a:ext>
              </a:extLst>
            </p:cNvPr>
            <p:cNvSpPr/>
            <p:nvPr/>
          </p:nvSpPr>
          <p:spPr>
            <a:xfrm>
              <a:off x="7954481"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883;p39">
              <a:extLst>
                <a:ext uri="{FF2B5EF4-FFF2-40B4-BE49-F238E27FC236}">
                  <a16:creationId xmlns:a16="http://schemas.microsoft.com/office/drawing/2014/main" id="{CB5DEAD9-F19F-2F47-72DB-6F1B235990D8}"/>
                </a:ext>
              </a:extLst>
            </p:cNvPr>
            <p:cNvSpPr/>
            <p:nvPr/>
          </p:nvSpPr>
          <p:spPr>
            <a:xfrm>
              <a:off x="8355713"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884;p39">
              <a:extLst>
                <a:ext uri="{FF2B5EF4-FFF2-40B4-BE49-F238E27FC236}">
                  <a16:creationId xmlns:a16="http://schemas.microsoft.com/office/drawing/2014/main" id="{88F3CB43-0168-4CAE-4512-4F033AFCDA8D}"/>
                </a:ext>
              </a:extLst>
            </p:cNvPr>
            <p:cNvSpPr/>
            <p:nvPr/>
          </p:nvSpPr>
          <p:spPr>
            <a:xfrm>
              <a:off x="7553249"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885;p39">
              <a:extLst>
                <a:ext uri="{FF2B5EF4-FFF2-40B4-BE49-F238E27FC236}">
                  <a16:creationId xmlns:a16="http://schemas.microsoft.com/office/drawing/2014/main" id="{99AC1093-E762-D234-2A0A-A1E6E2881995}"/>
                </a:ext>
              </a:extLst>
            </p:cNvPr>
            <p:cNvSpPr/>
            <p:nvPr/>
          </p:nvSpPr>
          <p:spPr>
            <a:xfrm>
              <a:off x="7940788" y="4156256"/>
              <a:ext cx="364153" cy="232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886;p39">
              <a:extLst>
                <a:ext uri="{FF2B5EF4-FFF2-40B4-BE49-F238E27FC236}">
                  <a16:creationId xmlns:a16="http://schemas.microsoft.com/office/drawing/2014/main" id="{35CC8E5A-8CB1-6F56-59CB-278564A30986}"/>
                </a:ext>
              </a:extLst>
            </p:cNvPr>
            <p:cNvSpPr/>
            <p:nvPr/>
          </p:nvSpPr>
          <p:spPr>
            <a:xfrm>
              <a:off x="8345975" y="4156256"/>
              <a:ext cx="364153" cy="232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887;p39">
              <a:extLst>
                <a:ext uri="{FF2B5EF4-FFF2-40B4-BE49-F238E27FC236}">
                  <a16:creationId xmlns:a16="http://schemas.microsoft.com/office/drawing/2014/main" id="{F8C2983F-A87E-B697-F720-5B6A0FFE917C}"/>
                </a:ext>
              </a:extLst>
            </p:cNvPr>
            <p:cNvSpPr/>
            <p:nvPr/>
          </p:nvSpPr>
          <p:spPr>
            <a:xfrm>
              <a:off x="7535778" y="4156256"/>
              <a:ext cx="364153" cy="2327"/>
            </a:xfrm>
            <a:custGeom>
              <a:avLst/>
              <a:gdLst/>
              <a:ahLst/>
              <a:cxnLst/>
              <a:rect l="l" t="t" r="r" b="b"/>
              <a:pathLst>
                <a:path w="6170" h="39" extrusionOk="0">
                  <a:moveTo>
                    <a:pt x="1" y="0"/>
                  </a:moveTo>
                  <a:lnTo>
                    <a:pt x="1" y="39"/>
                  </a:lnTo>
                  <a:lnTo>
                    <a:pt x="6170" y="39"/>
                  </a:lnTo>
                  <a:lnTo>
                    <a:pt x="617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888;p39">
              <a:extLst>
                <a:ext uri="{FF2B5EF4-FFF2-40B4-BE49-F238E27FC236}">
                  <a16:creationId xmlns:a16="http://schemas.microsoft.com/office/drawing/2014/main" id="{923F7D81-3FD6-CD58-093E-6F52171C04B7}"/>
                </a:ext>
              </a:extLst>
            </p:cNvPr>
            <p:cNvSpPr/>
            <p:nvPr/>
          </p:nvSpPr>
          <p:spPr>
            <a:xfrm>
              <a:off x="7939076" y="4174452"/>
              <a:ext cx="367754" cy="2327"/>
            </a:xfrm>
            <a:custGeom>
              <a:avLst/>
              <a:gdLst/>
              <a:ahLst/>
              <a:cxnLst/>
              <a:rect l="l" t="t" r="r" b="b"/>
              <a:pathLst>
                <a:path w="6231"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889;p39">
              <a:extLst>
                <a:ext uri="{FF2B5EF4-FFF2-40B4-BE49-F238E27FC236}">
                  <a16:creationId xmlns:a16="http://schemas.microsoft.com/office/drawing/2014/main" id="{43C3F4AB-7785-F79E-4413-1AE408931F40}"/>
                </a:ext>
              </a:extLst>
            </p:cNvPr>
            <p:cNvSpPr/>
            <p:nvPr/>
          </p:nvSpPr>
          <p:spPr>
            <a:xfrm>
              <a:off x="8348041" y="4174452"/>
              <a:ext cx="367695" cy="2327"/>
            </a:xfrm>
            <a:custGeom>
              <a:avLst/>
              <a:gdLst/>
              <a:ahLst/>
              <a:cxnLst/>
              <a:rect l="l" t="t" r="r" b="b"/>
              <a:pathLst>
                <a:path w="6230" h="39" extrusionOk="0">
                  <a:moveTo>
                    <a:pt x="0" y="0"/>
                  </a:moveTo>
                  <a:lnTo>
                    <a:pt x="0" y="38"/>
                  </a:lnTo>
                  <a:lnTo>
                    <a:pt x="6229" y="38"/>
                  </a:lnTo>
                  <a:lnTo>
                    <a:pt x="622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890;p39">
              <a:extLst>
                <a:ext uri="{FF2B5EF4-FFF2-40B4-BE49-F238E27FC236}">
                  <a16:creationId xmlns:a16="http://schemas.microsoft.com/office/drawing/2014/main" id="{0853E5D9-4198-AF9B-9D17-6271C56F492E}"/>
                </a:ext>
              </a:extLst>
            </p:cNvPr>
            <p:cNvSpPr/>
            <p:nvPr/>
          </p:nvSpPr>
          <p:spPr>
            <a:xfrm>
              <a:off x="7530171" y="4174452"/>
              <a:ext cx="367695" cy="2327"/>
            </a:xfrm>
            <a:custGeom>
              <a:avLst/>
              <a:gdLst/>
              <a:ahLst/>
              <a:cxnLst/>
              <a:rect l="l" t="t" r="r" b="b"/>
              <a:pathLst>
                <a:path w="6230"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891;p39">
              <a:extLst>
                <a:ext uri="{FF2B5EF4-FFF2-40B4-BE49-F238E27FC236}">
                  <a16:creationId xmlns:a16="http://schemas.microsoft.com/office/drawing/2014/main" id="{1EDB47E5-1048-ECE4-8D48-DC2CBC47FC18}"/>
                </a:ext>
              </a:extLst>
            </p:cNvPr>
            <p:cNvSpPr/>
            <p:nvPr/>
          </p:nvSpPr>
          <p:spPr>
            <a:xfrm>
              <a:off x="7937424"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892;p39">
              <a:extLst>
                <a:ext uri="{FF2B5EF4-FFF2-40B4-BE49-F238E27FC236}">
                  <a16:creationId xmlns:a16="http://schemas.microsoft.com/office/drawing/2014/main" id="{E2FB286C-9DCB-83DC-A071-8A71710E0860}"/>
                </a:ext>
              </a:extLst>
            </p:cNvPr>
            <p:cNvSpPr/>
            <p:nvPr/>
          </p:nvSpPr>
          <p:spPr>
            <a:xfrm>
              <a:off x="8350283"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93;p39">
              <a:extLst>
                <a:ext uri="{FF2B5EF4-FFF2-40B4-BE49-F238E27FC236}">
                  <a16:creationId xmlns:a16="http://schemas.microsoft.com/office/drawing/2014/main" id="{E24BB93A-E6DE-C431-C41A-4966A17AA5D7}"/>
                </a:ext>
              </a:extLst>
            </p:cNvPr>
            <p:cNvSpPr/>
            <p:nvPr/>
          </p:nvSpPr>
          <p:spPr>
            <a:xfrm>
              <a:off x="7524564"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94;p39">
              <a:extLst>
                <a:ext uri="{FF2B5EF4-FFF2-40B4-BE49-F238E27FC236}">
                  <a16:creationId xmlns:a16="http://schemas.microsoft.com/office/drawing/2014/main" id="{33AC5AE7-7FBD-A7A6-B7AA-AF2BB417A303}"/>
                </a:ext>
              </a:extLst>
            </p:cNvPr>
            <p:cNvSpPr/>
            <p:nvPr/>
          </p:nvSpPr>
          <p:spPr>
            <a:xfrm>
              <a:off x="7935535" y="4211799"/>
              <a:ext cx="374836" cy="2506"/>
            </a:xfrm>
            <a:custGeom>
              <a:avLst/>
              <a:gdLst/>
              <a:ahLst/>
              <a:cxnLst/>
              <a:rect l="l" t="t" r="r" b="b"/>
              <a:pathLst>
                <a:path w="6351" h="42" extrusionOk="0">
                  <a:moveTo>
                    <a:pt x="0" y="0"/>
                  </a:moveTo>
                  <a:lnTo>
                    <a:pt x="0" y="41"/>
                  </a:lnTo>
                  <a:lnTo>
                    <a:pt x="6351" y="41"/>
                  </a:lnTo>
                  <a:lnTo>
                    <a:pt x="63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95;p39">
              <a:extLst>
                <a:ext uri="{FF2B5EF4-FFF2-40B4-BE49-F238E27FC236}">
                  <a16:creationId xmlns:a16="http://schemas.microsoft.com/office/drawing/2014/main" id="{280B2A0D-9F36-C6F8-0801-D895D0525D2B}"/>
                </a:ext>
              </a:extLst>
            </p:cNvPr>
            <p:cNvSpPr/>
            <p:nvPr/>
          </p:nvSpPr>
          <p:spPr>
            <a:xfrm>
              <a:off x="8352349" y="4211799"/>
              <a:ext cx="374836" cy="2506"/>
            </a:xfrm>
            <a:custGeom>
              <a:avLst/>
              <a:gdLst/>
              <a:ahLst/>
              <a:cxnLst/>
              <a:rect l="l" t="t" r="r" b="b"/>
              <a:pathLst>
                <a:path w="6351" h="42" extrusionOk="0">
                  <a:moveTo>
                    <a:pt x="0" y="0"/>
                  </a:moveTo>
                  <a:lnTo>
                    <a:pt x="0" y="41"/>
                  </a:lnTo>
                  <a:lnTo>
                    <a:pt x="6350" y="41"/>
                  </a:lnTo>
                  <a:lnTo>
                    <a:pt x="635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96;p39">
              <a:extLst>
                <a:ext uri="{FF2B5EF4-FFF2-40B4-BE49-F238E27FC236}">
                  <a16:creationId xmlns:a16="http://schemas.microsoft.com/office/drawing/2014/main" id="{3982AFB8-9D54-2FC6-FF01-147BF2E3086E}"/>
                </a:ext>
              </a:extLst>
            </p:cNvPr>
            <p:cNvSpPr/>
            <p:nvPr/>
          </p:nvSpPr>
          <p:spPr>
            <a:xfrm>
              <a:off x="7518721" y="4211799"/>
              <a:ext cx="374659" cy="2506"/>
            </a:xfrm>
            <a:custGeom>
              <a:avLst/>
              <a:gdLst/>
              <a:ahLst/>
              <a:cxnLst/>
              <a:rect l="l" t="t" r="r" b="b"/>
              <a:pathLst>
                <a:path w="6348" h="42" extrusionOk="0">
                  <a:moveTo>
                    <a:pt x="1" y="0"/>
                  </a:moveTo>
                  <a:lnTo>
                    <a:pt x="1" y="41"/>
                  </a:lnTo>
                  <a:lnTo>
                    <a:pt x="6348" y="41"/>
                  </a:lnTo>
                  <a:lnTo>
                    <a:pt x="6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97;p39">
              <a:extLst>
                <a:ext uri="{FF2B5EF4-FFF2-40B4-BE49-F238E27FC236}">
                  <a16:creationId xmlns:a16="http://schemas.microsoft.com/office/drawing/2014/main" id="{F2E8E845-062E-F51F-A608-3BBC50323F27}"/>
                </a:ext>
              </a:extLst>
            </p:cNvPr>
            <p:cNvSpPr/>
            <p:nvPr/>
          </p:nvSpPr>
          <p:spPr>
            <a:xfrm>
              <a:off x="7933646" y="4230950"/>
              <a:ext cx="378613" cy="2506"/>
            </a:xfrm>
            <a:custGeom>
              <a:avLst/>
              <a:gdLst/>
              <a:ahLst/>
              <a:cxnLst/>
              <a:rect l="l" t="t" r="r" b="b"/>
              <a:pathLst>
                <a:path w="6415" h="42" extrusionOk="0">
                  <a:moveTo>
                    <a:pt x="1" y="0"/>
                  </a:moveTo>
                  <a:lnTo>
                    <a:pt x="1"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98;p39">
              <a:extLst>
                <a:ext uri="{FF2B5EF4-FFF2-40B4-BE49-F238E27FC236}">
                  <a16:creationId xmlns:a16="http://schemas.microsoft.com/office/drawing/2014/main" id="{D1F1DAA4-BECC-7BC7-183A-A7F44ADC9F53}"/>
                </a:ext>
              </a:extLst>
            </p:cNvPr>
            <p:cNvSpPr/>
            <p:nvPr/>
          </p:nvSpPr>
          <p:spPr>
            <a:xfrm>
              <a:off x="8354592" y="4230950"/>
              <a:ext cx="378554" cy="2506"/>
            </a:xfrm>
            <a:custGeom>
              <a:avLst/>
              <a:gdLst/>
              <a:ahLst/>
              <a:cxnLst/>
              <a:rect l="l" t="t" r="r" b="b"/>
              <a:pathLst>
                <a:path w="6414" h="42" extrusionOk="0">
                  <a:moveTo>
                    <a:pt x="0" y="0"/>
                  </a:moveTo>
                  <a:lnTo>
                    <a:pt x="0"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99;p39">
              <a:extLst>
                <a:ext uri="{FF2B5EF4-FFF2-40B4-BE49-F238E27FC236}">
                  <a16:creationId xmlns:a16="http://schemas.microsoft.com/office/drawing/2014/main" id="{FAE0D595-5F4B-B974-06CA-1339F336FD68}"/>
                </a:ext>
              </a:extLst>
            </p:cNvPr>
            <p:cNvSpPr/>
            <p:nvPr/>
          </p:nvSpPr>
          <p:spPr>
            <a:xfrm>
              <a:off x="7512760" y="4230950"/>
              <a:ext cx="378377" cy="2506"/>
            </a:xfrm>
            <a:custGeom>
              <a:avLst/>
              <a:gdLst/>
              <a:ahLst/>
              <a:cxnLst/>
              <a:rect l="l" t="t" r="r" b="b"/>
              <a:pathLst>
                <a:path w="6411" h="42" extrusionOk="0">
                  <a:moveTo>
                    <a:pt x="0" y="0"/>
                  </a:moveTo>
                  <a:lnTo>
                    <a:pt x="0" y="41"/>
                  </a:lnTo>
                  <a:lnTo>
                    <a:pt x="6411" y="41"/>
                  </a:lnTo>
                  <a:lnTo>
                    <a:pt x="641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900;p39">
              <a:extLst>
                <a:ext uri="{FF2B5EF4-FFF2-40B4-BE49-F238E27FC236}">
                  <a16:creationId xmlns:a16="http://schemas.microsoft.com/office/drawing/2014/main" id="{DB8CD22A-A5C9-6C10-B4FA-332F1B2359F8}"/>
                </a:ext>
              </a:extLst>
            </p:cNvPr>
            <p:cNvSpPr/>
            <p:nvPr/>
          </p:nvSpPr>
          <p:spPr>
            <a:xfrm>
              <a:off x="7931758" y="4250638"/>
              <a:ext cx="382391" cy="2506"/>
            </a:xfrm>
            <a:custGeom>
              <a:avLst/>
              <a:gdLst/>
              <a:ahLst/>
              <a:cxnLst/>
              <a:rect l="l" t="t" r="r" b="b"/>
              <a:pathLst>
                <a:path w="6479" h="42" extrusionOk="0">
                  <a:moveTo>
                    <a:pt x="1" y="0"/>
                  </a:moveTo>
                  <a:lnTo>
                    <a:pt x="1" y="42"/>
                  </a:lnTo>
                  <a:lnTo>
                    <a:pt x="6478" y="42"/>
                  </a:lnTo>
                  <a:lnTo>
                    <a:pt x="647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901;p39">
              <a:extLst>
                <a:ext uri="{FF2B5EF4-FFF2-40B4-BE49-F238E27FC236}">
                  <a16:creationId xmlns:a16="http://schemas.microsoft.com/office/drawing/2014/main" id="{584E8E33-B780-FD7A-0150-D4399C11C743}"/>
                </a:ext>
              </a:extLst>
            </p:cNvPr>
            <p:cNvSpPr/>
            <p:nvPr/>
          </p:nvSpPr>
          <p:spPr>
            <a:xfrm>
              <a:off x="8357012" y="4250638"/>
              <a:ext cx="382154" cy="2506"/>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902;p39">
              <a:extLst>
                <a:ext uri="{FF2B5EF4-FFF2-40B4-BE49-F238E27FC236}">
                  <a16:creationId xmlns:a16="http://schemas.microsoft.com/office/drawing/2014/main" id="{71E34A8C-6AAB-75F7-875A-2E92E7487161}"/>
                </a:ext>
              </a:extLst>
            </p:cNvPr>
            <p:cNvSpPr/>
            <p:nvPr/>
          </p:nvSpPr>
          <p:spPr>
            <a:xfrm>
              <a:off x="7506739" y="4250638"/>
              <a:ext cx="382154" cy="2506"/>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903;p39">
              <a:extLst>
                <a:ext uri="{FF2B5EF4-FFF2-40B4-BE49-F238E27FC236}">
                  <a16:creationId xmlns:a16="http://schemas.microsoft.com/office/drawing/2014/main" id="{A1291317-A9CE-E822-F374-E6C7C3CEA272}"/>
                </a:ext>
              </a:extLst>
            </p:cNvPr>
            <p:cNvSpPr/>
            <p:nvPr/>
          </p:nvSpPr>
          <p:spPr>
            <a:xfrm>
              <a:off x="7929928" y="4270743"/>
              <a:ext cx="386050" cy="2327"/>
            </a:xfrm>
            <a:custGeom>
              <a:avLst/>
              <a:gdLst/>
              <a:ahLst/>
              <a:cxnLst/>
              <a:rect l="l" t="t" r="r" b="b"/>
              <a:pathLst>
                <a:path w="6541" h="39" extrusionOk="0">
                  <a:moveTo>
                    <a:pt x="0" y="0"/>
                  </a:moveTo>
                  <a:lnTo>
                    <a:pt x="0"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904;p39">
              <a:extLst>
                <a:ext uri="{FF2B5EF4-FFF2-40B4-BE49-F238E27FC236}">
                  <a16:creationId xmlns:a16="http://schemas.microsoft.com/office/drawing/2014/main" id="{D9557F24-2B34-7098-A806-366B0586C094}"/>
                </a:ext>
              </a:extLst>
            </p:cNvPr>
            <p:cNvSpPr/>
            <p:nvPr/>
          </p:nvSpPr>
          <p:spPr>
            <a:xfrm>
              <a:off x="8359255" y="4270743"/>
              <a:ext cx="386109" cy="2327"/>
            </a:xfrm>
            <a:custGeom>
              <a:avLst/>
              <a:gdLst/>
              <a:ahLst/>
              <a:cxnLst/>
              <a:rect l="l" t="t" r="r" b="b"/>
              <a:pathLst>
                <a:path w="6542" h="39" extrusionOk="0">
                  <a:moveTo>
                    <a:pt x="1" y="0"/>
                  </a:moveTo>
                  <a:lnTo>
                    <a:pt x="1"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905;p39">
              <a:extLst>
                <a:ext uri="{FF2B5EF4-FFF2-40B4-BE49-F238E27FC236}">
                  <a16:creationId xmlns:a16="http://schemas.microsoft.com/office/drawing/2014/main" id="{04044E9B-ACB6-4B55-A4C4-0E73771ADFCD}"/>
                </a:ext>
              </a:extLst>
            </p:cNvPr>
            <p:cNvSpPr/>
            <p:nvPr/>
          </p:nvSpPr>
          <p:spPr>
            <a:xfrm>
              <a:off x="7500542" y="4270743"/>
              <a:ext cx="385932" cy="2327"/>
            </a:xfrm>
            <a:custGeom>
              <a:avLst/>
              <a:gdLst/>
              <a:ahLst/>
              <a:cxnLst/>
              <a:rect l="l" t="t" r="r" b="b"/>
              <a:pathLst>
                <a:path w="6539" h="39" extrusionOk="0">
                  <a:moveTo>
                    <a:pt x="1" y="0"/>
                  </a:moveTo>
                  <a:lnTo>
                    <a:pt x="1" y="38"/>
                  </a:lnTo>
                  <a:lnTo>
                    <a:pt x="6538" y="38"/>
                  </a:lnTo>
                  <a:lnTo>
                    <a:pt x="65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906;p39">
              <a:extLst>
                <a:ext uri="{FF2B5EF4-FFF2-40B4-BE49-F238E27FC236}">
                  <a16:creationId xmlns:a16="http://schemas.microsoft.com/office/drawing/2014/main" id="{5498793F-FB98-AF89-47C1-1B743FB749B1}"/>
                </a:ext>
              </a:extLst>
            </p:cNvPr>
            <p:cNvSpPr/>
            <p:nvPr/>
          </p:nvSpPr>
          <p:spPr>
            <a:xfrm>
              <a:off x="7928039" y="4291206"/>
              <a:ext cx="389827" cy="2327"/>
            </a:xfrm>
            <a:custGeom>
              <a:avLst/>
              <a:gdLst/>
              <a:ahLst/>
              <a:cxnLst/>
              <a:rect l="l" t="t" r="r" b="b"/>
              <a:pathLst>
                <a:path w="6605" h="39" extrusionOk="0">
                  <a:moveTo>
                    <a:pt x="0" y="0"/>
                  </a:moveTo>
                  <a:lnTo>
                    <a:pt x="0"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907;p39">
              <a:extLst>
                <a:ext uri="{FF2B5EF4-FFF2-40B4-BE49-F238E27FC236}">
                  <a16:creationId xmlns:a16="http://schemas.microsoft.com/office/drawing/2014/main" id="{839AA940-0584-66D5-FAFB-78CA49C715ED}"/>
                </a:ext>
              </a:extLst>
            </p:cNvPr>
            <p:cNvSpPr/>
            <p:nvPr/>
          </p:nvSpPr>
          <p:spPr>
            <a:xfrm>
              <a:off x="8361675" y="4291206"/>
              <a:ext cx="389886" cy="232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908;p39">
              <a:extLst>
                <a:ext uri="{FF2B5EF4-FFF2-40B4-BE49-F238E27FC236}">
                  <a16:creationId xmlns:a16="http://schemas.microsoft.com/office/drawing/2014/main" id="{DE17BF71-DEC8-DD58-B143-3E15394530D7}"/>
                </a:ext>
              </a:extLst>
            </p:cNvPr>
            <p:cNvSpPr/>
            <p:nvPr/>
          </p:nvSpPr>
          <p:spPr>
            <a:xfrm>
              <a:off x="7494345" y="4291206"/>
              <a:ext cx="389886" cy="232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909;p39">
              <a:extLst>
                <a:ext uri="{FF2B5EF4-FFF2-40B4-BE49-F238E27FC236}">
                  <a16:creationId xmlns:a16="http://schemas.microsoft.com/office/drawing/2014/main" id="{8BE84568-094B-E9E6-D8D1-15F98B331C19}"/>
                </a:ext>
              </a:extLst>
            </p:cNvPr>
            <p:cNvSpPr/>
            <p:nvPr/>
          </p:nvSpPr>
          <p:spPr>
            <a:xfrm>
              <a:off x="7925973" y="4312028"/>
              <a:ext cx="393959" cy="2327"/>
            </a:xfrm>
            <a:custGeom>
              <a:avLst/>
              <a:gdLst/>
              <a:ahLst/>
              <a:cxnLst/>
              <a:rect l="l" t="t" r="r" b="b"/>
              <a:pathLst>
                <a:path w="6675" h="39" extrusionOk="0">
                  <a:moveTo>
                    <a:pt x="0" y="1"/>
                  </a:moveTo>
                  <a:lnTo>
                    <a:pt x="0"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910;p39">
              <a:extLst>
                <a:ext uri="{FF2B5EF4-FFF2-40B4-BE49-F238E27FC236}">
                  <a16:creationId xmlns:a16="http://schemas.microsoft.com/office/drawing/2014/main" id="{611C7118-CB54-93E8-06A4-DF2FFC67AC71}"/>
                </a:ext>
              </a:extLst>
            </p:cNvPr>
            <p:cNvSpPr/>
            <p:nvPr/>
          </p:nvSpPr>
          <p:spPr>
            <a:xfrm>
              <a:off x="8364154" y="4312028"/>
              <a:ext cx="393781" cy="2327"/>
            </a:xfrm>
            <a:custGeom>
              <a:avLst/>
              <a:gdLst/>
              <a:ahLst/>
              <a:cxnLst/>
              <a:rect l="l" t="t" r="r" b="b"/>
              <a:pathLst>
                <a:path w="6672" h="39" extrusionOk="0">
                  <a:moveTo>
                    <a:pt x="0" y="1"/>
                  </a:moveTo>
                  <a:lnTo>
                    <a:pt x="0" y="39"/>
                  </a:lnTo>
                  <a:lnTo>
                    <a:pt x="6671" y="39"/>
                  </a:lnTo>
                  <a:lnTo>
                    <a:pt x="667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911;p39">
              <a:extLst>
                <a:ext uri="{FF2B5EF4-FFF2-40B4-BE49-F238E27FC236}">
                  <a16:creationId xmlns:a16="http://schemas.microsoft.com/office/drawing/2014/main" id="{3CF2A7FA-1581-4083-642E-FA3B441B53AC}"/>
                </a:ext>
              </a:extLst>
            </p:cNvPr>
            <p:cNvSpPr/>
            <p:nvPr/>
          </p:nvSpPr>
          <p:spPr>
            <a:xfrm>
              <a:off x="7487793" y="4312028"/>
              <a:ext cx="393959" cy="2327"/>
            </a:xfrm>
            <a:custGeom>
              <a:avLst/>
              <a:gdLst/>
              <a:ahLst/>
              <a:cxnLst/>
              <a:rect l="l" t="t" r="r" b="b"/>
              <a:pathLst>
                <a:path w="6675" h="39" extrusionOk="0">
                  <a:moveTo>
                    <a:pt x="1" y="1"/>
                  </a:moveTo>
                  <a:lnTo>
                    <a:pt x="1"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912;p39">
              <a:extLst>
                <a:ext uri="{FF2B5EF4-FFF2-40B4-BE49-F238E27FC236}">
                  <a16:creationId xmlns:a16="http://schemas.microsoft.com/office/drawing/2014/main" id="{1BD80ABE-EC4D-8D4F-0CCA-4A88365B8EBE}"/>
                </a:ext>
              </a:extLst>
            </p:cNvPr>
            <p:cNvSpPr/>
            <p:nvPr/>
          </p:nvSpPr>
          <p:spPr>
            <a:xfrm>
              <a:off x="7923908" y="4333267"/>
              <a:ext cx="398090" cy="2506"/>
            </a:xfrm>
            <a:custGeom>
              <a:avLst/>
              <a:gdLst/>
              <a:ahLst/>
              <a:cxnLst/>
              <a:rect l="l" t="t" r="r" b="b"/>
              <a:pathLst>
                <a:path w="6745" h="42" extrusionOk="0">
                  <a:moveTo>
                    <a:pt x="1" y="0"/>
                  </a:moveTo>
                  <a:lnTo>
                    <a:pt x="1" y="42"/>
                  </a:lnTo>
                  <a:lnTo>
                    <a:pt x="6744" y="42"/>
                  </a:lnTo>
                  <a:lnTo>
                    <a:pt x="67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913;p39">
              <a:extLst>
                <a:ext uri="{FF2B5EF4-FFF2-40B4-BE49-F238E27FC236}">
                  <a16:creationId xmlns:a16="http://schemas.microsoft.com/office/drawing/2014/main" id="{C405C517-4CE5-BC10-69D4-4E8D7505CD30}"/>
                </a:ext>
              </a:extLst>
            </p:cNvPr>
            <p:cNvSpPr/>
            <p:nvPr/>
          </p:nvSpPr>
          <p:spPr>
            <a:xfrm>
              <a:off x="8366574" y="4333267"/>
              <a:ext cx="397913" cy="2506"/>
            </a:xfrm>
            <a:custGeom>
              <a:avLst/>
              <a:gdLst/>
              <a:ahLst/>
              <a:cxnLst/>
              <a:rect l="l" t="t" r="r" b="b"/>
              <a:pathLst>
                <a:path w="6742" h="42" extrusionOk="0">
                  <a:moveTo>
                    <a:pt x="1" y="0"/>
                  </a:moveTo>
                  <a:lnTo>
                    <a:pt x="1" y="42"/>
                  </a:lnTo>
                  <a:lnTo>
                    <a:pt x="6741" y="42"/>
                  </a:lnTo>
                  <a:lnTo>
                    <a:pt x="67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914;p39">
              <a:extLst>
                <a:ext uri="{FF2B5EF4-FFF2-40B4-BE49-F238E27FC236}">
                  <a16:creationId xmlns:a16="http://schemas.microsoft.com/office/drawing/2014/main" id="{971C536F-AA88-51CB-308F-223EB6C295A7}"/>
                </a:ext>
              </a:extLst>
            </p:cNvPr>
            <p:cNvSpPr/>
            <p:nvPr/>
          </p:nvSpPr>
          <p:spPr>
            <a:xfrm>
              <a:off x="7481419" y="4333267"/>
              <a:ext cx="397736" cy="2506"/>
            </a:xfrm>
            <a:custGeom>
              <a:avLst/>
              <a:gdLst/>
              <a:ahLst/>
              <a:cxnLst/>
              <a:rect l="l" t="t" r="r" b="b"/>
              <a:pathLst>
                <a:path w="6739" h="42" extrusionOk="0">
                  <a:moveTo>
                    <a:pt x="1" y="0"/>
                  </a:moveTo>
                  <a:lnTo>
                    <a:pt x="1" y="42"/>
                  </a:lnTo>
                  <a:lnTo>
                    <a:pt x="6738" y="42"/>
                  </a:lnTo>
                  <a:lnTo>
                    <a:pt x="67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915;p39">
              <a:extLst>
                <a:ext uri="{FF2B5EF4-FFF2-40B4-BE49-F238E27FC236}">
                  <a16:creationId xmlns:a16="http://schemas.microsoft.com/office/drawing/2014/main" id="{BF648906-D0E4-208A-341E-86B34CAB7892}"/>
                </a:ext>
              </a:extLst>
            </p:cNvPr>
            <p:cNvSpPr/>
            <p:nvPr/>
          </p:nvSpPr>
          <p:spPr>
            <a:xfrm>
              <a:off x="7939667" y="4355043"/>
              <a:ext cx="366573" cy="2327"/>
            </a:xfrm>
            <a:custGeom>
              <a:avLst/>
              <a:gdLst/>
              <a:ahLst/>
              <a:cxnLst/>
              <a:rect l="l" t="t" r="r" b="b"/>
              <a:pathLst>
                <a:path w="6211" h="39" extrusionOk="0">
                  <a:moveTo>
                    <a:pt x="0" y="1"/>
                  </a:moveTo>
                  <a:lnTo>
                    <a:pt x="0"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916;p39">
              <a:extLst>
                <a:ext uri="{FF2B5EF4-FFF2-40B4-BE49-F238E27FC236}">
                  <a16:creationId xmlns:a16="http://schemas.microsoft.com/office/drawing/2014/main" id="{6B41ABBB-55C3-705B-DA6B-E72C3499CFF1}"/>
                </a:ext>
              </a:extLst>
            </p:cNvPr>
            <p:cNvSpPr/>
            <p:nvPr/>
          </p:nvSpPr>
          <p:spPr>
            <a:xfrm>
              <a:off x="8386818" y="4355043"/>
              <a:ext cx="366809" cy="2327"/>
            </a:xfrm>
            <a:custGeom>
              <a:avLst/>
              <a:gdLst/>
              <a:ahLst/>
              <a:cxnLst/>
              <a:rect l="l" t="t" r="r" b="b"/>
              <a:pathLst>
                <a:path w="6215" h="39" extrusionOk="0">
                  <a:moveTo>
                    <a:pt x="1" y="1"/>
                  </a:moveTo>
                  <a:lnTo>
                    <a:pt x="1" y="39"/>
                  </a:lnTo>
                  <a:lnTo>
                    <a:pt x="6214" y="39"/>
                  </a:lnTo>
                  <a:lnTo>
                    <a:pt x="621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917;p39">
              <a:extLst>
                <a:ext uri="{FF2B5EF4-FFF2-40B4-BE49-F238E27FC236}">
                  <a16:creationId xmlns:a16="http://schemas.microsoft.com/office/drawing/2014/main" id="{05012E06-9C50-FFDA-A99D-12C517AB75EA}"/>
                </a:ext>
              </a:extLst>
            </p:cNvPr>
            <p:cNvSpPr/>
            <p:nvPr/>
          </p:nvSpPr>
          <p:spPr>
            <a:xfrm>
              <a:off x="7492279" y="4355043"/>
              <a:ext cx="366632" cy="2327"/>
            </a:xfrm>
            <a:custGeom>
              <a:avLst/>
              <a:gdLst/>
              <a:ahLst/>
              <a:cxnLst/>
              <a:rect l="l" t="t" r="r" b="b"/>
              <a:pathLst>
                <a:path w="6212" h="39" extrusionOk="0">
                  <a:moveTo>
                    <a:pt x="1" y="1"/>
                  </a:moveTo>
                  <a:lnTo>
                    <a:pt x="1"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918;p39">
              <a:extLst>
                <a:ext uri="{FF2B5EF4-FFF2-40B4-BE49-F238E27FC236}">
                  <a16:creationId xmlns:a16="http://schemas.microsoft.com/office/drawing/2014/main" id="{A7D3AA67-406D-DAF7-1444-C07344F9677B}"/>
                </a:ext>
              </a:extLst>
            </p:cNvPr>
            <p:cNvSpPr/>
            <p:nvPr/>
          </p:nvSpPr>
          <p:spPr>
            <a:xfrm>
              <a:off x="7922963" y="4399788"/>
              <a:ext cx="399801" cy="2506"/>
            </a:xfrm>
            <a:custGeom>
              <a:avLst/>
              <a:gdLst/>
              <a:ahLst/>
              <a:cxnLst/>
              <a:rect l="l" t="t" r="r" b="b"/>
              <a:pathLst>
                <a:path w="6774" h="42" extrusionOk="0">
                  <a:moveTo>
                    <a:pt x="1" y="0"/>
                  </a:moveTo>
                  <a:lnTo>
                    <a:pt x="1"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919;p39">
              <a:extLst>
                <a:ext uri="{FF2B5EF4-FFF2-40B4-BE49-F238E27FC236}">
                  <a16:creationId xmlns:a16="http://schemas.microsoft.com/office/drawing/2014/main" id="{ED6FDCBF-E031-3DA7-5E38-8F1F133806A6}"/>
                </a:ext>
              </a:extLst>
            </p:cNvPr>
            <p:cNvSpPr/>
            <p:nvPr/>
          </p:nvSpPr>
          <p:spPr>
            <a:xfrm>
              <a:off x="8379913" y="4399788"/>
              <a:ext cx="399742" cy="2506"/>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920;p39">
              <a:extLst>
                <a:ext uri="{FF2B5EF4-FFF2-40B4-BE49-F238E27FC236}">
                  <a16:creationId xmlns:a16="http://schemas.microsoft.com/office/drawing/2014/main" id="{6B222A10-7AF7-EC25-A9FD-D18ABAD56387}"/>
                </a:ext>
              </a:extLst>
            </p:cNvPr>
            <p:cNvSpPr/>
            <p:nvPr/>
          </p:nvSpPr>
          <p:spPr>
            <a:xfrm>
              <a:off x="7466250" y="4399788"/>
              <a:ext cx="399742" cy="2506"/>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921;p39">
              <a:extLst>
                <a:ext uri="{FF2B5EF4-FFF2-40B4-BE49-F238E27FC236}">
                  <a16:creationId xmlns:a16="http://schemas.microsoft.com/office/drawing/2014/main" id="{F1CC4909-EAB8-7AFA-FBA7-2DBC371C4696}"/>
                </a:ext>
              </a:extLst>
            </p:cNvPr>
            <p:cNvSpPr/>
            <p:nvPr/>
          </p:nvSpPr>
          <p:spPr>
            <a:xfrm>
              <a:off x="7915468" y="4422876"/>
              <a:ext cx="414970" cy="2565"/>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922;p39">
              <a:extLst>
                <a:ext uri="{FF2B5EF4-FFF2-40B4-BE49-F238E27FC236}">
                  <a16:creationId xmlns:a16="http://schemas.microsoft.com/office/drawing/2014/main" id="{9227B32C-493E-934D-4959-776B19E0D3C5}"/>
                </a:ext>
              </a:extLst>
            </p:cNvPr>
            <p:cNvSpPr/>
            <p:nvPr/>
          </p:nvSpPr>
          <p:spPr>
            <a:xfrm>
              <a:off x="8377080" y="4422876"/>
              <a:ext cx="415147" cy="2565"/>
            </a:xfrm>
            <a:custGeom>
              <a:avLst/>
              <a:gdLst/>
              <a:ahLst/>
              <a:cxnLst/>
              <a:rect l="l" t="t" r="r" b="b"/>
              <a:pathLst>
                <a:path w="7034" h="43" extrusionOk="0">
                  <a:moveTo>
                    <a:pt x="0" y="1"/>
                  </a:moveTo>
                  <a:lnTo>
                    <a:pt x="0" y="42"/>
                  </a:lnTo>
                  <a:lnTo>
                    <a:pt x="7033" y="42"/>
                  </a:lnTo>
                  <a:lnTo>
                    <a:pt x="7033"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923;p39">
              <a:extLst>
                <a:ext uri="{FF2B5EF4-FFF2-40B4-BE49-F238E27FC236}">
                  <a16:creationId xmlns:a16="http://schemas.microsoft.com/office/drawing/2014/main" id="{A31DC907-EC36-4AB3-3450-A77F5A315383}"/>
                </a:ext>
              </a:extLst>
            </p:cNvPr>
            <p:cNvSpPr/>
            <p:nvPr/>
          </p:nvSpPr>
          <p:spPr>
            <a:xfrm>
              <a:off x="7453678" y="4422876"/>
              <a:ext cx="414970" cy="2565"/>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924;p39">
              <a:extLst>
                <a:ext uri="{FF2B5EF4-FFF2-40B4-BE49-F238E27FC236}">
                  <a16:creationId xmlns:a16="http://schemas.microsoft.com/office/drawing/2014/main" id="{91EC8878-B5C2-31FC-9A14-A961C5AA3CFC}"/>
                </a:ext>
              </a:extLst>
            </p:cNvPr>
            <p:cNvSpPr/>
            <p:nvPr/>
          </p:nvSpPr>
          <p:spPr>
            <a:xfrm>
              <a:off x="7913225" y="4446561"/>
              <a:ext cx="419455" cy="2565"/>
            </a:xfrm>
            <a:custGeom>
              <a:avLst/>
              <a:gdLst/>
              <a:ahLst/>
              <a:cxnLst/>
              <a:rect l="l" t="t" r="r" b="b"/>
              <a:pathLst>
                <a:path w="7107" h="43" extrusionOk="0">
                  <a:moveTo>
                    <a:pt x="0" y="1"/>
                  </a:moveTo>
                  <a:lnTo>
                    <a:pt x="0" y="42"/>
                  </a:lnTo>
                  <a:lnTo>
                    <a:pt x="7107" y="42"/>
                  </a:lnTo>
                  <a:lnTo>
                    <a:pt x="710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925;p39">
              <a:extLst>
                <a:ext uri="{FF2B5EF4-FFF2-40B4-BE49-F238E27FC236}">
                  <a16:creationId xmlns:a16="http://schemas.microsoft.com/office/drawing/2014/main" id="{849B9DFB-2B96-EDB3-97C1-C92A7069C749}"/>
                </a:ext>
              </a:extLst>
            </p:cNvPr>
            <p:cNvSpPr/>
            <p:nvPr/>
          </p:nvSpPr>
          <p:spPr>
            <a:xfrm>
              <a:off x="8379913" y="4446561"/>
              <a:ext cx="419455" cy="2565"/>
            </a:xfrm>
            <a:custGeom>
              <a:avLst/>
              <a:gdLst/>
              <a:ahLst/>
              <a:cxnLst/>
              <a:rect l="l" t="t" r="r" b="b"/>
              <a:pathLst>
                <a:path w="7107" h="43" extrusionOk="0">
                  <a:moveTo>
                    <a:pt x="0" y="1"/>
                  </a:moveTo>
                  <a:lnTo>
                    <a:pt x="0" y="42"/>
                  </a:lnTo>
                  <a:lnTo>
                    <a:pt x="7106" y="42"/>
                  </a:lnTo>
                  <a:lnTo>
                    <a:pt x="71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926;p39">
              <a:extLst>
                <a:ext uri="{FF2B5EF4-FFF2-40B4-BE49-F238E27FC236}">
                  <a16:creationId xmlns:a16="http://schemas.microsoft.com/office/drawing/2014/main" id="{475D8473-248E-33D1-6B4F-9F35637C6957}"/>
                </a:ext>
              </a:extLst>
            </p:cNvPr>
            <p:cNvSpPr/>
            <p:nvPr/>
          </p:nvSpPr>
          <p:spPr>
            <a:xfrm>
              <a:off x="7446360" y="4446561"/>
              <a:ext cx="419632" cy="2565"/>
            </a:xfrm>
            <a:custGeom>
              <a:avLst/>
              <a:gdLst/>
              <a:ahLst/>
              <a:cxnLst/>
              <a:rect l="l" t="t" r="r" b="b"/>
              <a:pathLst>
                <a:path w="7110" h="43" extrusionOk="0">
                  <a:moveTo>
                    <a:pt x="1" y="1"/>
                  </a:moveTo>
                  <a:lnTo>
                    <a:pt x="1" y="42"/>
                  </a:lnTo>
                  <a:lnTo>
                    <a:pt x="7110" y="42"/>
                  </a:lnTo>
                  <a:lnTo>
                    <a:pt x="711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927;p39">
              <a:extLst>
                <a:ext uri="{FF2B5EF4-FFF2-40B4-BE49-F238E27FC236}">
                  <a16:creationId xmlns:a16="http://schemas.microsoft.com/office/drawing/2014/main" id="{E0A021BD-1961-A00A-585B-468987353086}"/>
                </a:ext>
              </a:extLst>
            </p:cNvPr>
            <p:cNvSpPr/>
            <p:nvPr/>
          </p:nvSpPr>
          <p:spPr>
            <a:xfrm>
              <a:off x="8382687" y="4470664"/>
              <a:ext cx="424177" cy="2506"/>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928;p39">
              <a:extLst>
                <a:ext uri="{FF2B5EF4-FFF2-40B4-BE49-F238E27FC236}">
                  <a16:creationId xmlns:a16="http://schemas.microsoft.com/office/drawing/2014/main" id="{6C5F8069-9E84-08D8-488E-321B30A13F62}"/>
                </a:ext>
              </a:extLst>
            </p:cNvPr>
            <p:cNvSpPr/>
            <p:nvPr/>
          </p:nvSpPr>
          <p:spPr>
            <a:xfrm>
              <a:off x="7910805" y="4470664"/>
              <a:ext cx="424295" cy="2506"/>
            </a:xfrm>
            <a:custGeom>
              <a:avLst/>
              <a:gdLst/>
              <a:ahLst/>
              <a:cxnLst/>
              <a:rect l="l" t="t" r="r" b="b"/>
              <a:pathLst>
                <a:path w="7189" h="42" extrusionOk="0">
                  <a:moveTo>
                    <a:pt x="0" y="0"/>
                  </a:moveTo>
                  <a:lnTo>
                    <a:pt x="0" y="42"/>
                  </a:lnTo>
                  <a:lnTo>
                    <a:pt x="7189" y="42"/>
                  </a:lnTo>
                  <a:lnTo>
                    <a:pt x="718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929;p39">
              <a:extLst>
                <a:ext uri="{FF2B5EF4-FFF2-40B4-BE49-F238E27FC236}">
                  <a16:creationId xmlns:a16="http://schemas.microsoft.com/office/drawing/2014/main" id="{8D1DE252-315B-5747-3FA0-727E39BFE98B}"/>
                </a:ext>
              </a:extLst>
            </p:cNvPr>
            <p:cNvSpPr/>
            <p:nvPr/>
          </p:nvSpPr>
          <p:spPr>
            <a:xfrm>
              <a:off x="7439041" y="4470664"/>
              <a:ext cx="424177" cy="2506"/>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930;p39">
              <a:extLst>
                <a:ext uri="{FF2B5EF4-FFF2-40B4-BE49-F238E27FC236}">
                  <a16:creationId xmlns:a16="http://schemas.microsoft.com/office/drawing/2014/main" id="{92176274-9BA6-93E2-8ABB-291E11EF8502}"/>
                </a:ext>
              </a:extLst>
            </p:cNvPr>
            <p:cNvSpPr/>
            <p:nvPr/>
          </p:nvSpPr>
          <p:spPr>
            <a:xfrm>
              <a:off x="7908562" y="4495482"/>
              <a:ext cx="428780" cy="2506"/>
            </a:xfrm>
            <a:custGeom>
              <a:avLst/>
              <a:gdLst/>
              <a:ahLst/>
              <a:cxnLst/>
              <a:rect l="l" t="t" r="r" b="b"/>
              <a:pathLst>
                <a:path w="7265" h="42" extrusionOk="0">
                  <a:moveTo>
                    <a:pt x="0" y="1"/>
                  </a:moveTo>
                  <a:lnTo>
                    <a:pt x="0"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931;p39">
              <a:extLst>
                <a:ext uri="{FF2B5EF4-FFF2-40B4-BE49-F238E27FC236}">
                  <a16:creationId xmlns:a16="http://schemas.microsoft.com/office/drawing/2014/main" id="{44C056CA-9874-2F86-ED1E-38A842980814}"/>
                </a:ext>
              </a:extLst>
            </p:cNvPr>
            <p:cNvSpPr/>
            <p:nvPr/>
          </p:nvSpPr>
          <p:spPr>
            <a:xfrm>
              <a:off x="8385520" y="4495482"/>
              <a:ext cx="429016" cy="2506"/>
            </a:xfrm>
            <a:custGeom>
              <a:avLst/>
              <a:gdLst/>
              <a:ahLst/>
              <a:cxnLst/>
              <a:rect l="l" t="t" r="r" b="b"/>
              <a:pathLst>
                <a:path w="7269" h="42" extrusionOk="0">
                  <a:moveTo>
                    <a:pt x="0" y="1"/>
                  </a:moveTo>
                  <a:lnTo>
                    <a:pt x="0" y="42"/>
                  </a:lnTo>
                  <a:lnTo>
                    <a:pt x="7268" y="42"/>
                  </a:lnTo>
                  <a:lnTo>
                    <a:pt x="7268"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932;p39">
              <a:extLst>
                <a:ext uri="{FF2B5EF4-FFF2-40B4-BE49-F238E27FC236}">
                  <a16:creationId xmlns:a16="http://schemas.microsoft.com/office/drawing/2014/main" id="{F045B628-1B8C-D030-3AEA-B4940A5D2362}"/>
                </a:ext>
              </a:extLst>
            </p:cNvPr>
            <p:cNvSpPr/>
            <p:nvPr/>
          </p:nvSpPr>
          <p:spPr>
            <a:xfrm>
              <a:off x="7431368" y="4495482"/>
              <a:ext cx="428839" cy="2506"/>
            </a:xfrm>
            <a:custGeom>
              <a:avLst/>
              <a:gdLst/>
              <a:ahLst/>
              <a:cxnLst/>
              <a:rect l="l" t="t" r="r" b="b"/>
              <a:pathLst>
                <a:path w="7266" h="42" extrusionOk="0">
                  <a:moveTo>
                    <a:pt x="1" y="1"/>
                  </a:moveTo>
                  <a:lnTo>
                    <a:pt x="1"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933;p39">
              <a:extLst>
                <a:ext uri="{FF2B5EF4-FFF2-40B4-BE49-F238E27FC236}">
                  <a16:creationId xmlns:a16="http://schemas.microsoft.com/office/drawing/2014/main" id="{61FF56EA-EFA8-F56C-C714-C5BC56015366}"/>
                </a:ext>
              </a:extLst>
            </p:cNvPr>
            <p:cNvSpPr/>
            <p:nvPr/>
          </p:nvSpPr>
          <p:spPr>
            <a:xfrm>
              <a:off x="7906083" y="4520718"/>
              <a:ext cx="433738" cy="2506"/>
            </a:xfrm>
            <a:custGeom>
              <a:avLst/>
              <a:gdLst/>
              <a:ahLst/>
              <a:cxnLst/>
              <a:rect l="l" t="t" r="r" b="b"/>
              <a:pathLst>
                <a:path w="7349" h="42" extrusionOk="0">
                  <a:moveTo>
                    <a:pt x="1" y="0"/>
                  </a:moveTo>
                  <a:lnTo>
                    <a:pt x="1"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934;p39">
              <a:extLst>
                <a:ext uri="{FF2B5EF4-FFF2-40B4-BE49-F238E27FC236}">
                  <a16:creationId xmlns:a16="http://schemas.microsoft.com/office/drawing/2014/main" id="{F3FC9287-4767-1563-20CC-AF2D8E445C82}"/>
                </a:ext>
              </a:extLst>
            </p:cNvPr>
            <p:cNvSpPr/>
            <p:nvPr/>
          </p:nvSpPr>
          <p:spPr>
            <a:xfrm>
              <a:off x="8388530" y="4520718"/>
              <a:ext cx="433679" cy="2506"/>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935;p39">
              <a:extLst>
                <a:ext uri="{FF2B5EF4-FFF2-40B4-BE49-F238E27FC236}">
                  <a16:creationId xmlns:a16="http://schemas.microsoft.com/office/drawing/2014/main" id="{6E984C47-1824-89A5-3238-27DEFA3378FF}"/>
                </a:ext>
              </a:extLst>
            </p:cNvPr>
            <p:cNvSpPr/>
            <p:nvPr/>
          </p:nvSpPr>
          <p:spPr>
            <a:xfrm>
              <a:off x="7423695" y="4520718"/>
              <a:ext cx="433679" cy="2506"/>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936;p39">
              <a:extLst>
                <a:ext uri="{FF2B5EF4-FFF2-40B4-BE49-F238E27FC236}">
                  <a16:creationId xmlns:a16="http://schemas.microsoft.com/office/drawing/2014/main" id="{993F9D6E-FEE7-3D6C-6871-E7FB37BD276D}"/>
                </a:ext>
              </a:extLst>
            </p:cNvPr>
            <p:cNvSpPr/>
            <p:nvPr/>
          </p:nvSpPr>
          <p:spPr>
            <a:xfrm>
              <a:off x="7903663" y="4546670"/>
              <a:ext cx="438578" cy="2327"/>
            </a:xfrm>
            <a:custGeom>
              <a:avLst/>
              <a:gdLst/>
              <a:ahLst/>
              <a:cxnLst/>
              <a:rect l="l" t="t" r="r" b="b"/>
              <a:pathLst>
                <a:path w="7431" h="39" extrusionOk="0">
                  <a:moveTo>
                    <a:pt x="0" y="0"/>
                  </a:moveTo>
                  <a:lnTo>
                    <a:pt x="0"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937;p39">
              <a:extLst>
                <a:ext uri="{FF2B5EF4-FFF2-40B4-BE49-F238E27FC236}">
                  <a16:creationId xmlns:a16="http://schemas.microsoft.com/office/drawing/2014/main" id="{8264316C-0C9F-0D3A-4E12-E32F0EE8A109}"/>
                </a:ext>
              </a:extLst>
            </p:cNvPr>
            <p:cNvSpPr/>
            <p:nvPr/>
          </p:nvSpPr>
          <p:spPr>
            <a:xfrm>
              <a:off x="8391540" y="4546670"/>
              <a:ext cx="438755" cy="2327"/>
            </a:xfrm>
            <a:custGeom>
              <a:avLst/>
              <a:gdLst/>
              <a:ahLst/>
              <a:cxnLst/>
              <a:rect l="l" t="t" r="r" b="b"/>
              <a:pathLst>
                <a:path w="7434" h="39" extrusionOk="0">
                  <a:moveTo>
                    <a:pt x="0" y="0"/>
                  </a:moveTo>
                  <a:lnTo>
                    <a:pt x="0" y="38"/>
                  </a:lnTo>
                  <a:lnTo>
                    <a:pt x="7433" y="38"/>
                  </a:lnTo>
                  <a:lnTo>
                    <a:pt x="743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938;p39">
              <a:extLst>
                <a:ext uri="{FF2B5EF4-FFF2-40B4-BE49-F238E27FC236}">
                  <a16:creationId xmlns:a16="http://schemas.microsoft.com/office/drawing/2014/main" id="{B3CEEEFD-FBA1-887D-626B-FD537493BD91}"/>
                </a:ext>
              </a:extLst>
            </p:cNvPr>
            <p:cNvSpPr/>
            <p:nvPr/>
          </p:nvSpPr>
          <p:spPr>
            <a:xfrm>
              <a:off x="7415609" y="4546670"/>
              <a:ext cx="438578" cy="2327"/>
            </a:xfrm>
            <a:custGeom>
              <a:avLst/>
              <a:gdLst/>
              <a:ahLst/>
              <a:cxnLst/>
              <a:rect l="l" t="t" r="r" b="b"/>
              <a:pathLst>
                <a:path w="7431" h="39" extrusionOk="0">
                  <a:moveTo>
                    <a:pt x="1" y="0"/>
                  </a:moveTo>
                  <a:lnTo>
                    <a:pt x="1"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939;p39">
              <a:extLst>
                <a:ext uri="{FF2B5EF4-FFF2-40B4-BE49-F238E27FC236}">
                  <a16:creationId xmlns:a16="http://schemas.microsoft.com/office/drawing/2014/main" id="{8CC68C63-0183-DBA5-BF83-3F80580DEA0C}"/>
                </a:ext>
              </a:extLst>
            </p:cNvPr>
            <p:cNvSpPr/>
            <p:nvPr/>
          </p:nvSpPr>
          <p:spPr>
            <a:xfrm>
              <a:off x="7901007" y="4572980"/>
              <a:ext cx="443889" cy="2565"/>
            </a:xfrm>
            <a:custGeom>
              <a:avLst/>
              <a:gdLst/>
              <a:ahLst/>
              <a:cxnLst/>
              <a:rect l="l" t="t" r="r" b="b"/>
              <a:pathLst>
                <a:path w="7521" h="43" extrusionOk="0">
                  <a:moveTo>
                    <a:pt x="1" y="1"/>
                  </a:moveTo>
                  <a:lnTo>
                    <a:pt x="1" y="42"/>
                  </a:lnTo>
                  <a:lnTo>
                    <a:pt x="7520" y="42"/>
                  </a:lnTo>
                  <a:lnTo>
                    <a:pt x="752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940;p39">
              <a:extLst>
                <a:ext uri="{FF2B5EF4-FFF2-40B4-BE49-F238E27FC236}">
                  <a16:creationId xmlns:a16="http://schemas.microsoft.com/office/drawing/2014/main" id="{1C090417-EA87-B65E-DEEB-5F01C6DDFA1E}"/>
                </a:ext>
              </a:extLst>
            </p:cNvPr>
            <p:cNvSpPr/>
            <p:nvPr/>
          </p:nvSpPr>
          <p:spPr>
            <a:xfrm>
              <a:off x="8394727" y="4572980"/>
              <a:ext cx="443594" cy="2565"/>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941;p39">
              <a:extLst>
                <a:ext uri="{FF2B5EF4-FFF2-40B4-BE49-F238E27FC236}">
                  <a16:creationId xmlns:a16="http://schemas.microsoft.com/office/drawing/2014/main" id="{218197F6-8548-98F0-81A3-6FF537BA7BA5}"/>
                </a:ext>
              </a:extLst>
            </p:cNvPr>
            <p:cNvSpPr/>
            <p:nvPr/>
          </p:nvSpPr>
          <p:spPr>
            <a:xfrm>
              <a:off x="7407582" y="4572980"/>
              <a:ext cx="443594" cy="2565"/>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942;p39">
              <a:extLst>
                <a:ext uri="{FF2B5EF4-FFF2-40B4-BE49-F238E27FC236}">
                  <a16:creationId xmlns:a16="http://schemas.microsoft.com/office/drawing/2014/main" id="{D1AF3215-470D-4F46-30B2-F07E4BBA2D0C}"/>
                </a:ext>
              </a:extLst>
            </p:cNvPr>
            <p:cNvSpPr/>
            <p:nvPr/>
          </p:nvSpPr>
          <p:spPr>
            <a:xfrm>
              <a:off x="7898410" y="4600126"/>
              <a:ext cx="448906" cy="2327"/>
            </a:xfrm>
            <a:custGeom>
              <a:avLst/>
              <a:gdLst/>
              <a:ahLst/>
              <a:cxnLst/>
              <a:rect l="l" t="t" r="r" b="b"/>
              <a:pathLst>
                <a:path w="7606" h="39" extrusionOk="0">
                  <a:moveTo>
                    <a:pt x="0" y="0"/>
                  </a:moveTo>
                  <a:lnTo>
                    <a:pt x="0" y="38"/>
                  </a:lnTo>
                  <a:lnTo>
                    <a:pt x="7605" y="38"/>
                  </a:lnTo>
                  <a:lnTo>
                    <a:pt x="7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943;p39">
              <a:extLst>
                <a:ext uri="{FF2B5EF4-FFF2-40B4-BE49-F238E27FC236}">
                  <a16:creationId xmlns:a16="http://schemas.microsoft.com/office/drawing/2014/main" id="{B4356D19-5512-863A-FE84-680E162834D1}"/>
                </a:ext>
              </a:extLst>
            </p:cNvPr>
            <p:cNvSpPr/>
            <p:nvPr/>
          </p:nvSpPr>
          <p:spPr>
            <a:xfrm>
              <a:off x="8397678" y="4600126"/>
              <a:ext cx="448906" cy="2327"/>
            </a:xfrm>
            <a:custGeom>
              <a:avLst/>
              <a:gdLst/>
              <a:ahLst/>
              <a:cxnLst/>
              <a:rect l="l" t="t" r="r" b="b"/>
              <a:pathLst>
                <a:path w="7606" h="39" extrusionOk="0">
                  <a:moveTo>
                    <a:pt x="1" y="0"/>
                  </a:moveTo>
                  <a:lnTo>
                    <a:pt x="1" y="38"/>
                  </a:lnTo>
                  <a:lnTo>
                    <a:pt x="7606" y="38"/>
                  </a:lnTo>
                  <a:lnTo>
                    <a:pt x="760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944;p39">
              <a:extLst>
                <a:ext uri="{FF2B5EF4-FFF2-40B4-BE49-F238E27FC236}">
                  <a16:creationId xmlns:a16="http://schemas.microsoft.com/office/drawing/2014/main" id="{04CAAA8F-E42F-A913-32D6-381AB817639D}"/>
                </a:ext>
              </a:extLst>
            </p:cNvPr>
            <p:cNvSpPr/>
            <p:nvPr/>
          </p:nvSpPr>
          <p:spPr>
            <a:xfrm>
              <a:off x="7399319" y="4600126"/>
              <a:ext cx="448670" cy="2327"/>
            </a:xfrm>
            <a:custGeom>
              <a:avLst/>
              <a:gdLst/>
              <a:ahLst/>
              <a:cxnLst/>
              <a:rect l="l" t="t" r="r" b="b"/>
              <a:pathLst>
                <a:path w="7602" h="39" extrusionOk="0">
                  <a:moveTo>
                    <a:pt x="0" y="0"/>
                  </a:moveTo>
                  <a:lnTo>
                    <a:pt x="0" y="38"/>
                  </a:lnTo>
                  <a:lnTo>
                    <a:pt x="7602" y="38"/>
                  </a:lnTo>
                  <a:lnTo>
                    <a:pt x="760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945;p39">
              <a:extLst>
                <a:ext uri="{FF2B5EF4-FFF2-40B4-BE49-F238E27FC236}">
                  <a16:creationId xmlns:a16="http://schemas.microsoft.com/office/drawing/2014/main" id="{6A7A6CB9-C763-9C92-9935-A44AEB64226B}"/>
                </a:ext>
              </a:extLst>
            </p:cNvPr>
            <p:cNvSpPr/>
            <p:nvPr/>
          </p:nvSpPr>
          <p:spPr>
            <a:xfrm>
              <a:off x="7895813"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946;p39">
              <a:extLst>
                <a:ext uri="{FF2B5EF4-FFF2-40B4-BE49-F238E27FC236}">
                  <a16:creationId xmlns:a16="http://schemas.microsoft.com/office/drawing/2014/main" id="{0452FE2A-2E37-1321-C334-4306DFE733E6}"/>
                </a:ext>
              </a:extLst>
            </p:cNvPr>
            <p:cNvSpPr/>
            <p:nvPr/>
          </p:nvSpPr>
          <p:spPr>
            <a:xfrm>
              <a:off x="8401102"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947;p39">
              <a:extLst>
                <a:ext uri="{FF2B5EF4-FFF2-40B4-BE49-F238E27FC236}">
                  <a16:creationId xmlns:a16="http://schemas.microsoft.com/office/drawing/2014/main" id="{6EEF91FA-F8D4-BDDD-32AB-CBCC84EE033C}"/>
                </a:ext>
              </a:extLst>
            </p:cNvPr>
            <p:cNvSpPr/>
            <p:nvPr/>
          </p:nvSpPr>
          <p:spPr>
            <a:xfrm>
              <a:off x="7894102" y="4656027"/>
              <a:ext cx="457523" cy="2506"/>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948;p39">
              <a:extLst>
                <a:ext uri="{FF2B5EF4-FFF2-40B4-BE49-F238E27FC236}">
                  <a16:creationId xmlns:a16="http://schemas.microsoft.com/office/drawing/2014/main" id="{A18CAEEA-E9A7-109D-E030-7BE0D18D5857}"/>
                </a:ext>
              </a:extLst>
            </p:cNvPr>
            <p:cNvSpPr/>
            <p:nvPr/>
          </p:nvSpPr>
          <p:spPr>
            <a:xfrm>
              <a:off x="8405410" y="4656027"/>
              <a:ext cx="457523" cy="2506"/>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949;p39">
              <a:extLst>
                <a:ext uri="{FF2B5EF4-FFF2-40B4-BE49-F238E27FC236}">
                  <a16:creationId xmlns:a16="http://schemas.microsoft.com/office/drawing/2014/main" id="{317EB6FE-3231-F58F-54B6-032B1C57AFAF}"/>
                </a:ext>
              </a:extLst>
            </p:cNvPr>
            <p:cNvSpPr/>
            <p:nvPr/>
          </p:nvSpPr>
          <p:spPr>
            <a:xfrm>
              <a:off x="7296207" y="4729170"/>
              <a:ext cx="1653445" cy="77379"/>
            </a:xfrm>
            <a:custGeom>
              <a:avLst/>
              <a:gdLst/>
              <a:ahLst/>
              <a:cxnLst/>
              <a:rect l="l" t="t" r="r" b="b"/>
              <a:pathLst>
                <a:path w="28015" h="1297" extrusionOk="0">
                  <a:moveTo>
                    <a:pt x="0" y="0"/>
                  </a:moveTo>
                  <a:lnTo>
                    <a:pt x="0" y="1296"/>
                  </a:lnTo>
                  <a:lnTo>
                    <a:pt x="28015" y="1296"/>
                  </a:lnTo>
                  <a:lnTo>
                    <a:pt x="28015" y="0"/>
                  </a:ln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8910767"/>
      </p:ext>
    </p:extLst>
  </p:cSld>
  <p:clrMapOvr>
    <a:masterClrMapping/>
  </p:clrMapOvr>
  <p:transition spd="med">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Google Shape;256;p32"/>
          <p:cNvSpPr txBox="1">
            <a:spLocks noGrp="1"/>
          </p:cNvSpPr>
          <p:nvPr>
            <p:ph type="ctrTitle"/>
          </p:nvPr>
        </p:nvSpPr>
        <p:spPr>
          <a:xfrm>
            <a:off x="-30831" y="848246"/>
            <a:ext cx="4998945" cy="3477919"/>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VN" sz="4500">
                <a:latin typeface="Arial" panose="020B0604020202020204" pitchFamily="34" charset="0"/>
                <a:cs typeface="Arial" panose="020B0604020202020204" pitchFamily="34" charset="0"/>
              </a:rPr>
              <a:t>BÀI </a:t>
            </a:r>
            <a:r>
              <a:rPr lang="en-VN" sz="4500" dirty="0">
                <a:latin typeface="Arial" panose="020B0604020202020204" pitchFamily="34" charset="0"/>
                <a:cs typeface="Arial" panose="020B0604020202020204" pitchFamily="34" charset="0"/>
              </a:rPr>
              <a:t>9</a:t>
            </a:r>
            <a:r>
              <a:rPr lang="en-VN" sz="4500">
                <a:latin typeface="Arial" panose="020B0604020202020204" pitchFamily="34" charset="0"/>
                <a:cs typeface="Arial" panose="020B0604020202020204" pitchFamily="34" charset="0"/>
              </a:rPr>
              <a:t>:</a:t>
            </a:r>
            <a:r>
              <a:rPr lang="en-VN" sz="4500" dirty="0">
                <a:latin typeface="Arial" panose="020B0604020202020204" pitchFamily="34" charset="0"/>
                <a:cs typeface="Arial" panose="020B0604020202020204" pitchFamily="34" charset="0"/>
              </a:rPr>
              <a:t/>
            </a:r>
            <a:br>
              <a:rPr lang="en-VN" sz="4500" dirty="0">
                <a:latin typeface="Arial" panose="020B0604020202020204" pitchFamily="34" charset="0"/>
                <a:cs typeface="Arial" panose="020B0604020202020204" pitchFamily="34" charset="0"/>
              </a:rPr>
            </a:br>
            <a:r>
              <a:rPr lang="en-VN" sz="4500" b="0" dirty="0">
                <a:latin typeface="Arial" panose="020B0604020202020204" pitchFamily="34" charset="0"/>
                <a:cs typeface="Arial" panose="020B0604020202020204" pitchFamily="34" charset="0"/>
              </a:rPr>
              <a:t>MÔ HÌNH MÁY PHÁT ĐIỆN GIÓ</a:t>
            </a:r>
            <a:endParaRPr sz="4500" b="0" dirty="0">
              <a:latin typeface="Arial" panose="020B0604020202020204" pitchFamily="34" charset="0"/>
              <a:cs typeface="Arial" panose="020B0604020202020204" pitchFamily="34" charset="0"/>
            </a:endParaRPr>
          </a:p>
        </p:txBody>
      </p:sp>
      <p:sp>
        <p:nvSpPr>
          <p:cNvPr id="258" name="Google Shape;258;p32"/>
          <p:cNvSpPr/>
          <p:nvPr/>
        </p:nvSpPr>
        <p:spPr>
          <a:xfrm>
            <a:off x="6896842" y="5023651"/>
            <a:ext cx="5996" cy="58299"/>
          </a:xfrm>
          <a:custGeom>
            <a:avLst/>
            <a:gdLst/>
            <a:ahLst/>
            <a:cxnLst/>
            <a:rect l="l" t="t" r="r" b="b"/>
            <a:pathLst>
              <a:path w="84" h="808" extrusionOk="0">
                <a:moveTo>
                  <a:pt x="1" y="1"/>
                </a:moveTo>
                <a:lnTo>
                  <a:pt x="1" y="808"/>
                </a:lnTo>
                <a:lnTo>
                  <a:pt x="83" y="808"/>
                </a:lnTo>
                <a:lnTo>
                  <a:pt x="83"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32"/>
          <p:cNvGrpSpPr/>
          <p:nvPr/>
        </p:nvGrpSpPr>
        <p:grpSpPr>
          <a:xfrm>
            <a:off x="5025334" y="446287"/>
            <a:ext cx="4118666" cy="4250926"/>
            <a:chOff x="4310271" y="368097"/>
            <a:chExt cx="4118666" cy="4250926"/>
          </a:xfrm>
        </p:grpSpPr>
        <p:grpSp>
          <p:nvGrpSpPr>
            <p:cNvPr id="260" name="Google Shape;260;p32"/>
            <p:cNvGrpSpPr/>
            <p:nvPr/>
          </p:nvGrpSpPr>
          <p:grpSpPr>
            <a:xfrm>
              <a:off x="4310271" y="368097"/>
              <a:ext cx="4118666" cy="4250926"/>
              <a:chOff x="4815067" y="411189"/>
              <a:chExt cx="4222541" cy="4358136"/>
            </a:xfrm>
          </p:grpSpPr>
          <p:sp>
            <p:nvSpPr>
              <p:cNvPr id="261" name="Google Shape;261;p32"/>
              <p:cNvSpPr/>
              <p:nvPr/>
            </p:nvSpPr>
            <p:spPr>
              <a:xfrm>
                <a:off x="8000611" y="1524394"/>
                <a:ext cx="961023" cy="458329"/>
              </a:xfrm>
              <a:custGeom>
                <a:avLst/>
                <a:gdLst/>
                <a:ahLst/>
                <a:cxnLst/>
                <a:rect l="l" t="t" r="r" b="b"/>
                <a:pathLst>
                  <a:path w="15506" h="7316" extrusionOk="0">
                    <a:moveTo>
                      <a:pt x="9310" y="1"/>
                    </a:moveTo>
                    <a:cubicBezTo>
                      <a:pt x="8572" y="1"/>
                      <a:pt x="7862" y="373"/>
                      <a:pt x="7453" y="999"/>
                    </a:cubicBezTo>
                    <a:cubicBezTo>
                      <a:pt x="7355" y="845"/>
                      <a:pt x="7162" y="769"/>
                      <a:pt x="6968" y="769"/>
                    </a:cubicBezTo>
                    <a:cubicBezTo>
                      <a:pt x="6786" y="769"/>
                      <a:pt x="6603" y="837"/>
                      <a:pt x="6497" y="971"/>
                    </a:cubicBezTo>
                    <a:cubicBezTo>
                      <a:pt x="6131" y="448"/>
                      <a:pt x="5492" y="134"/>
                      <a:pt x="4855" y="134"/>
                    </a:cubicBezTo>
                    <a:cubicBezTo>
                      <a:pt x="4694" y="134"/>
                      <a:pt x="4534" y="154"/>
                      <a:pt x="4378" y="195"/>
                    </a:cubicBezTo>
                    <a:cubicBezTo>
                      <a:pt x="3603" y="399"/>
                      <a:pt x="2961" y="1101"/>
                      <a:pt x="2885" y="1898"/>
                    </a:cubicBezTo>
                    <a:cubicBezTo>
                      <a:pt x="2825" y="1885"/>
                      <a:pt x="2765" y="1879"/>
                      <a:pt x="2705" y="1879"/>
                    </a:cubicBezTo>
                    <a:cubicBezTo>
                      <a:pt x="2203" y="1879"/>
                      <a:pt x="1698" y="2305"/>
                      <a:pt x="1710" y="2810"/>
                    </a:cubicBezTo>
                    <a:cubicBezTo>
                      <a:pt x="1090" y="2838"/>
                      <a:pt x="502" y="3239"/>
                      <a:pt x="252" y="3807"/>
                    </a:cubicBezTo>
                    <a:cubicBezTo>
                      <a:pt x="1" y="4376"/>
                      <a:pt x="99" y="5081"/>
                      <a:pt x="496" y="5561"/>
                    </a:cubicBezTo>
                    <a:cubicBezTo>
                      <a:pt x="814" y="5942"/>
                      <a:pt x="1308" y="6162"/>
                      <a:pt x="1803" y="6162"/>
                    </a:cubicBezTo>
                    <a:cubicBezTo>
                      <a:pt x="1928" y="6162"/>
                      <a:pt x="2052" y="6148"/>
                      <a:pt x="2173" y="6120"/>
                    </a:cubicBezTo>
                    <a:cubicBezTo>
                      <a:pt x="2539" y="6727"/>
                      <a:pt x="3152" y="7184"/>
                      <a:pt x="3851" y="7289"/>
                    </a:cubicBezTo>
                    <a:cubicBezTo>
                      <a:pt x="3969" y="7307"/>
                      <a:pt x="4090" y="7315"/>
                      <a:pt x="4210" y="7315"/>
                    </a:cubicBezTo>
                    <a:cubicBezTo>
                      <a:pt x="4805" y="7315"/>
                      <a:pt x="5407" y="7104"/>
                      <a:pt x="5846" y="6711"/>
                    </a:cubicBezTo>
                    <a:cubicBezTo>
                      <a:pt x="5992" y="6905"/>
                      <a:pt x="6236" y="7025"/>
                      <a:pt x="6480" y="7025"/>
                    </a:cubicBezTo>
                    <a:cubicBezTo>
                      <a:pt x="6511" y="7025"/>
                      <a:pt x="6542" y="7023"/>
                      <a:pt x="6573" y="7019"/>
                    </a:cubicBezTo>
                    <a:cubicBezTo>
                      <a:pt x="6846" y="6981"/>
                      <a:pt x="7084" y="6806"/>
                      <a:pt x="7186" y="6552"/>
                    </a:cubicBezTo>
                    <a:cubicBezTo>
                      <a:pt x="7581" y="7016"/>
                      <a:pt x="8191" y="7291"/>
                      <a:pt x="8800" y="7291"/>
                    </a:cubicBezTo>
                    <a:cubicBezTo>
                      <a:pt x="8871" y="7291"/>
                      <a:pt x="8942" y="7287"/>
                      <a:pt x="9013" y="7279"/>
                    </a:cubicBezTo>
                    <a:cubicBezTo>
                      <a:pt x="9689" y="7206"/>
                      <a:pt x="10321" y="6781"/>
                      <a:pt x="10642" y="6180"/>
                    </a:cubicBezTo>
                    <a:cubicBezTo>
                      <a:pt x="10861" y="6459"/>
                      <a:pt x="11212" y="6626"/>
                      <a:pt x="11569" y="6626"/>
                    </a:cubicBezTo>
                    <a:cubicBezTo>
                      <a:pt x="11610" y="6626"/>
                      <a:pt x="11652" y="6623"/>
                      <a:pt x="11694" y="6619"/>
                    </a:cubicBezTo>
                    <a:cubicBezTo>
                      <a:pt x="12088" y="6577"/>
                      <a:pt x="12456" y="6371"/>
                      <a:pt x="12628" y="6015"/>
                    </a:cubicBezTo>
                    <a:cubicBezTo>
                      <a:pt x="12839" y="6091"/>
                      <a:pt x="13063" y="6127"/>
                      <a:pt x="13287" y="6127"/>
                    </a:cubicBezTo>
                    <a:cubicBezTo>
                      <a:pt x="13945" y="6127"/>
                      <a:pt x="14607" y="5816"/>
                      <a:pt x="14991" y="5278"/>
                    </a:cubicBezTo>
                    <a:cubicBezTo>
                      <a:pt x="15506" y="4557"/>
                      <a:pt x="15477" y="3496"/>
                      <a:pt x="14921" y="2807"/>
                    </a:cubicBezTo>
                    <a:cubicBezTo>
                      <a:pt x="14518" y="2302"/>
                      <a:pt x="13834" y="1986"/>
                      <a:pt x="13177" y="1986"/>
                    </a:cubicBezTo>
                    <a:cubicBezTo>
                      <a:pt x="12933" y="1986"/>
                      <a:pt x="12692" y="2030"/>
                      <a:pt x="12472" y="2124"/>
                    </a:cubicBezTo>
                    <a:cubicBezTo>
                      <a:pt x="12469" y="1895"/>
                      <a:pt x="12329" y="1669"/>
                      <a:pt x="12123" y="1565"/>
                    </a:cubicBezTo>
                    <a:cubicBezTo>
                      <a:pt x="12035" y="1520"/>
                      <a:pt x="11934" y="1499"/>
                      <a:pt x="11833" y="1499"/>
                    </a:cubicBezTo>
                    <a:cubicBezTo>
                      <a:pt x="11696" y="1499"/>
                      <a:pt x="11557" y="1539"/>
                      <a:pt x="11449" y="1615"/>
                    </a:cubicBezTo>
                    <a:cubicBezTo>
                      <a:pt x="11211" y="796"/>
                      <a:pt x="10468" y="151"/>
                      <a:pt x="9626" y="24"/>
                    </a:cubicBezTo>
                    <a:cubicBezTo>
                      <a:pt x="9520" y="8"/>
                      <a:pt x="9415" y="1"/>
                      <a:pt x="93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2"/>
              <p:cNvSpPr/>
              <p:nvPr/>
            </p:nvSpPr>
            <p:spPr>
              <a:xfrm>
                <a:off x="4815067" y="2553360"/>
                <a:ext cx="1121297" cy="475620"/>
              </a:xfrm>
              <a:custGeom>
                <a:avLst/>
                <a:gdLst/>
                <a:ahLst/>
                <a:cxnLst/>
                <a:rect l="l" t="t" r="r" b="b"/>
                <a:pathLst>
                  <a:path w="18092" h="7592" extrusionOk="0">
                    <a:moveTo>
                      <a:pt x="5417" y="0"/>
                    </a:moveTo>
                    <a:cubicBezTo>
                      <a:pt x="5187" y="0"/>
                      <a:pt x="4956" y="30"/>
                      <a:pt x="4734" y="92"/>
                    </a:cubicBezTo>
                    <a:cubicBezTo>
                      <a:pt x="3717" y="372"/>
                      <a:pt x="2885" y="1315"/>
                      <a:pt x="2754" y="2361"/>
                    </a:cubicBezTo>
                    <a:cubicBezTo>
                      <a:pt x="2681" y="2334"/>
                      <a:pt x="2604" y="2322"/>
                      <a:pt x="2527" y="2322"/>
                    </a:cubicBezTo>
                    <a:cubicBezTo>
                      <a:pt x="2295" y="2322"/>
                      <a:pt x="2062" y="2434"/>
                      <a:pt x="1929" y="2627"/>
                    </a:cubicBezTo>
                    <a:cubicBezTo>
                      <a:pt x="1751" y="2882"/>
                      <a:pt x="1662" y="3275"/>
                      <a:pt x="1862" y="3517"/>
                    </a:cubicBezTo>
                    <a:cubicBezTo>
                      <a:pt x="1703" y="3420"/>
                      <a:pt x="1522" y="3375"/>
                      <a:pt x="1340" y="3375"/>
                    </a:cubicBezTo>
                    <a:cubicBezTo>
                      <a:pt x="914" y="3375"/>
                      <a:pt x="478" y="3618"/>
                      <a:pt x="280" y="4003"/>
                    </a:cubicBezTo>
                    <a:cubicBezTo>
                      <a:pt x="0" y="4556"/>
                      <a:pt x="204" y="5286"/>
                      <a:pt x="693" y="5667"/>
                    </a:cubicBezTo>
                    <a:cubicBezTo>
                      <a:pt x="969" y="5881"/>
                      <a:pt x="1317" y="5984"/>
                      <a:pt x="1667" y="5984"/>
                    </a:cubicBezTo>
                    <a:cubicBezTo>
                      <a:pt x="1936" y="5984"/>
                      <a:pt x="2208" y="5923"/>
                      <a:pt x="2450" y="5804"/>
                    </a:cubicBezTo>
                    <a:cubicBezTo>
                      <a:pt x="2646" y="6160"/>
                      <a:pt x="3225" y="6633"/>
                      <a:pt x="3622" y="6713"/>
                    </a:cubicBezTo>
                    <a:cubicBezTo>
                      <a:pt x="3749" y="6738"/>
                      <a:pt x="3882" y="6753"/>
                      <a:pt x="4014" y="6753"/>
                    </a:cubicBezTo>
                    <a:cubicBezTo>
                      <a:pt x="4295" y="6753"/>
                      <a:pt x="4575" y="6686"/>
                      <a:pt x="4791" y="6516"/>
                    </a:cubicBezTo>
                    <a:cubicBezTo>
                      <a:pt x="5072" y="6804"/>
                      <a:pt x="5480" y="6953"/>
                      <a:pt x="5883" y="6953"/>
                    </a:cubicBezTo>
                    <a:cubicBezTo>
                      <a:pt x="6266" y="6953"/>
                      <a:pt x="6645" y="6818"/>
                      <a:pt x="6906" y="6538"/>
                    </a:cubicBezTo>
                    <a:cubicBezTo>
                      <a:pt x="7065" y="6784"/>
                      <a:pt x="7355" y="6938"/>
                      <a:pt x="7648" y="6938"/>
                    </a:cubicBezTo>
                    <a:cubicBezTo>
                      <a:pt x="7654" y="6938"/>
                      <a:pt x="7660" y="6938"/>
                      <a:pt x="7666" y="6938"/>
                    </a:cubicBezTo>
                    <a:cubicBezTo>
                      <a:pt x="7964" y="6932"/>
                      <a:pt x="8342" y="6836"/>
                      <a:pt x="8495" y="6579"/>
                    </a:cubicBezTo>
                    <a:cubicBezTo>
                      <a:pt x="9049" y="7217"/>
                      <a:pt x="9888" y="7591"/>
                      <a:pt x="10732" y="7591"/>
                    </a:cubicBezTo>
                    <a:cubicBezTo>
                      <a:pt x="10846" y="7591"/>
                      <a:pt x="10960" y="7584"/>
                      <a:pt x="11074" y="7570"/>
                    </a:cubicBezTo>
                    <a:cubicBezTo>
                      <a:pt x="12027" y="7456"/>
                      <a:pt x="12955" y="6897"/>
                      <a:pt x="13390" y="6042"/>
                    </a:cubicBezTo>
                    <a:cubicBezTo>
                      <a:pt x="13681" y="6246"/>
                      <a:pt x="14035" y="6352"/>
                      <a:pt x="14390" y="6352"/>
                    </a:cubicBezTo>
                    <a:cubicBezTo>
                      <a:pt x="14577" y="6352"/>
                      <a:pt x="14765" y="6322"/>
                      <a:pt x="14943" y="6261"/>
                    </a:cubicBezTo>
                    <a:cubicBezTo>
                      <a:pt x="15455" y="6084"/>
                      <a:pt x="15928" y="5645"/>
                      <a:pt x="16087" y="5127"/>
                    </a:cubicBezTo>
                    <a:cubicBezTo>
                      <a:pt x="16295" y="5325"/>
                      <a:pt x="16583" y="5428"/>
                      <a:pt x="16870" y="5428"/>
                    </a:cubicBezTo>
                    <a:cubicBezTo>
                      <a:pt x="17081" y="5428"/>
                      <a:pt x="17291" y="5372"/>
                      <a:pt x="17469" y="5258"/>
                    </a:cubicBezTo>
                    <a:cubicBezTo>
                      <a:pt x="17891" y="4991"/>
                      <a:pt x="18091" y="4422"/>
                      <a:pt x="17932" y="3949"/>
                    </a:cubicBezTo>
                    <a:cubicBezTo>
                      <a:pt x="17785" y="3499"/>
                      <a:pt x="17247" y="3161"/>
                      <a:pt x="16766" y="3161"/>
                    </a:cubicBezTo>
                    <a:cubicBezTo>
                      <a:pt x="16740" y="3161"/>
                      <a:pt x="16715" y="3162"/>
                      <a:pt x="16690" y="3164"/>
                    </a:cubicBezTo>
                    <a:cubicBezTo>
                      <a:pt x="16649" y="2538"/>
                      <a:pt x="16268" y="1948"/>
                      <a:pt x="15718" y="1652"/>
                    </a:cubicBezTo>
                    <a:cubicBezTo>
                      <a:pt x="15439" y="1503"/>
                      <a:pt x="15127" y="1426"/>
                      <a:pt x="14817" y="1426"/>
                    </a:cubicBezTo>
                    <a:cubicBezTo>
                      <a:pt x="14513" y="1426"/>
                      <a:pt x="14211" y="1500"/>
                      <a:pt x="13943" y="1652"/>
                    </a:cubicBezTo>
                    <a:cubicBezTo>
                      <a:pt x="13797" y="1427"/>
                      <a:pt x="13527" y="1299"/>
                      <a:pt x="13261" y="1299"/>
                    </a:cubicBezTo>
                    <a:cubicBezTo>
                      <a:pt x="13115" y="1299"/>
                      <a:pt x="12970" y="1338"/>
                      <a:pt x="12847" y="1420"/>
                    </a:cubicBezTo>
                    <a:cubicBezTo>
                      <a:pt x="12529" y="772"/>
                      <a:pt x="11881" y="293"/>
                      <a:pt x="11169" y="181"/>
                    </a:cubicBezTo>
                    <a:cubicBezTo>
                      <a:pt x="11055" y="163"/>
                      <a:pt x="10940" y="154"/>
                      <a:pt x="10824" y="154"/>
                    </a:cubicBezTo>
                    <a:cubicBezTo>
                      <a:pt x="10218" y="154"/>
                      <a:pt x="9615" y="401"/>
                      <a:pt x="9194" y="839"/>
                    </a:cubicBezTo>
                    <a:cubicBezTo>
                      <a:pt x="9005" y="634"/>
                      <a:pt x="8727" y="515"/>
                      <a:pt x="8449" y="515"/>
                    </a:cubicBezTo>
                    <a:cubicBezTo>
                      <a:pt x="8413" y="515"/>
                      <a:pt x="8378" y="517"/>
                      <a:pt x="8342" y="521"/>
                    </a:cubicBezTo>
                    <a:cubicBezTo>
                      <a:pt x="8028" y="559"/>
                      <a:pt x="7713" y="747"/>
                      <a:pt x="7561" y="1023"/>
                    </a:cubicBezTo>
                    <a:cubicBezTo>
                      <a:pt x="7055" y="377"/>
                      <a:pt x="6235" y="0"/>
                      <a:pt x="5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2"/>
              <p:cNvSpPr/>
              <p:nvPr/>
            </p:nvSpPr>
            <p:spPr>
              <a:xfrm>
                <a:off x="5702201" y="1843900"/>
                <a:ext cx="234151" cy="2912482"/>
              </a:xfrm>
              <a:custGeom>
                <a:avLst/>
                <a:gdLst/>
                <a:ahLst/>
                <a:cxnLst/>
                <a:rect l="l" t="t" r="r" b="b"/>
                <a:pathLst>
                  <a:path w="3778" h="46490" extrusionOk="0">
                    <a:moveTo>
                      <a:pt x="1487" y="0"/>
                    </a:moveTo>
                    <a:lnTo>
                      <a:pt x="1" y="46490"/>
                    </a:lnTo>
                    <a:lnTo>
                      <a:pt x="3778" y="46490"/>
                    </a:lnTo>
                    <a:lnTo>
                      <a:pt x="2291"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2"/>
              <p:cNvSpPr/>
              <p:nvPr/>
            </p:nvSpPr>
            <p:spPr>
              <a:xfrm>
                <a:off x="5777009" y="1803053"/>
                <a:ext cx="84537" cy="52624"/>
              </a:xfrm>
              <a:custGeom>
                <a:avLst/>
                <a:gdLst/>
                <a:ahLst/>
                <a:cxnLst/>
                <a:rect l="l" t="t" r="r" b="b"/>
                <a:pathLst>
                  <a:path w="1364" h="840" extrusionOk="0">
                    <a:moveTo>
                      <a:pt x="182" y="1"/>
                    </a:moveTo>
                    <a:cubicBezTo>
                      <a:pt x="80" y="1"/>
                      <a:pt x="1" y="125"/>
                      <a:pt x="4" y="277"/>
                    </a:cubicBezTo>
                    <a:lnTo>
                      <a:pt x="4" y="563"/>
                    </a:lnTo>
                    <a:cubicBezTo>
                      <a:pt x="4" y="716"/>
                      <a:pt x="87" y="840"/>
                      <a:pt x="185" y="840"/>
                    </a:cubicBezTo>
                    <a:lnTo>
                      <a:pt x="1179" y="840"/>
                    </a:lnTo>
                    <a:cubicBezTo>
                      <a:pt x="1278" y="840"/>
                      <a:pt x="1360" y="716"/>
                      <a:pt x="1360" y="563"/>
                    </a:cubicBezTo>
                    <a:lnTo>
                      <a:pt x="1360" y="277"/>
                    </a:lnTo>
                    <a:cubicBezTo>
                      <a:pt x="1364" y="125"/>
                      <a:pt x="1281" y="1"/>
                      <a:pt x="1182"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2"/>
              <p:cNvSpPr/>
              <p:nvPr/>
            </p:nvSpPr>
            <p:spPr>
              <a:xfrm>
                <a:off x="5537586" y="2367890"/>
                <a:ext cx="192068" cy="2388499"/>
              </a:xfrm>
              <a:custGeom>
                <a:avLst/>
                <a:gdLst/>
                <a:ahLst/>
                <a:cxnLst/>
                <a:rect l="l" t="t" r="r" b="b"/>
                <a:pathLst>
                  <a:path w="3099" h="38126" extrusionOk="0">
                    <a:moveTo>
                      <a:pt x="1221" y="0"/>
                    </a:moveTo>
                    <a:lnTo>
                      <a:pt x="1" y="38126"/>
                    </a:lnTo>
                    <a:lnTo>
                      <a:pt x="3098" y="38126"/>
                    </a:lnTo>
                    <a:lnTo>
                      <a:pt x="1878" y="0"/>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2"/>
              <p:cNvSpPr/>
              <p:nvPr/>
            </p:nvSpPr>
            <p:spPr>
              <a:xfrm>
                <a:off x="5599069" y="2334248"/>
                <a:ext cx="69167" cy="43039"/>
              </a:xfrm>
              <a:custGeom>
                <a:avLst/>
                <a:gdLst/>
                <a:ahLst/>
                <a:cxnLst/>
                <a:rect l="l" t="t" r="r" b="b"/>
                <a:pathLst>
                  <a:path w="1116" h="687" extrusionOk="0">
                    <a:moveTo>
                      <a:pt x="146" y="0"/>
                    </a:moveTo>
                    <a:cubicBezTo>
                      <a:pt x="64" y="0"/>
                      <a:pt x="0" y="102"/>
                      <a:pt x="0" y="226"/>
                    </a:cubicBezTo>
                    <a:lnTo>
                      <a:pt x="0" y="464"/>
                    </a:lnTo>
                    <a:cubicBezTo>
                      <a:pt x="3" y="588"/>
                      <a:pt x="67" y="686"/>
                      <a:pt x="149" y="686"/>
                    </a:cubicBezTo>
                    <a:lnTo>
                      <a:pt x="966" y="686"/>
                    </a:lnTo>
                    <a:cubicBezTo>
                      <a:pt x="1045" y="686"/>
                      <a:pt x="1112" y="588"/>
                      <a:pt x="1112" y="464"/>
                    </a:cubicBezTo>
                    <a:lnTo>
                      <a:pt x="1115" y="226"/>
                    </a:lnTo>
                    <a:cubicBezTo>
                      <a:pt x="1115" y="102"/>
                      <a:pt x="1048" y="0"/>
                      <a:pt x="969" y="0"/>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2"/>
              <p:cNvSpPr/>
              <p:nvPr/>
            </p:nvSpPr>
            <p:spPr>
              <a:xfrm>
                <a:off x="6994329" y="2694914"/>
                <a:ext cx="1809371" cy="2037422"/>
              </a:xfrm>
              <a:custGeom>
                <a:avLst/>
                <a:gdLst/>
                <a:ahLst/>
                <a:cxnLst/>
                <a:rect l="l" t="t" r="r" b="b"/>
                <a:pathLst>
                  <a:path w="29194" h="32522" extrusionOk="0">
                    <a:moveTo>
                      <a:pt x="14596" y="1"/>
                    </a:moveTo>
                    <a:cubicBezTo>
                      <a:pt x="13352" y="1"/>
                      <a:pt x="12109" y="95"/>
                      <a:pt x="10865" y="282"/>
                    </a:cubicBezTo>
                    <a:cubicBezTo>
                      <a:pt x="10839" y="447"/>
                      <a:pt x="10811" y="609"/>
                      <a:pt x="10782" y="774"/>
                    </a:cubicBezTo>
                    <a:cubicBezTo>
                      <a:pt x="10569" y="800"/>
                      <a:pt x="10353" y="832"/>
                      <a:pt x="10141" y="863"/>
                    </a:cubicBezTo>
                    <a:cubicBezTo>
                      <a:pt x="10083" y="1197"/>
                      <a:pt x="10026" y="1534"/>
                      <a:pt x="9969" y="1867"/>
                    </a:cubicBezTo>
                    <a:cubicBezTo>
                      <a:pt x="9944" y="2013"/>
                      <a:pt x="9918" y="2159"/>
                      <a:pt x="9893" y="2306"/>
                    </a:cubicBezTo>
                    <a:cubicBezTo>
                      <a:pt x="9864" y="2461"/>
                      <a:pt x="9836" y="2614"/>
                      <a:pt x="9807" y="2766"/>
                    </a:cubicBezTo>
                    <a:cubicBezTo>
                      <a:pt x="9769" y="2992"/>
                      <a:pt x="9724" y="3214"/>
                      <a:pt x="9683" y="3440"/>
                    </a:cubicBezTo>
                    <a:cubicBezTo>
                      <a:pt x="9616" y="3792"/>
                      <a:pt x="9550" y="4145"/>
                      <a:pt x="9477" y="4497"/>
                    </a:cubicBezTo>
                    <a:cubicBezTo>
                      <a:pt x="9445" y="4675"/>
                      <a:pt x="9410" y="4850"/>
                      <a:pt x="9372" y="5025"/>
                    </a:cubicBezTo>
                    <a:cubicBezTo>
                      <a:pt x="9321" y="5282"/>
                      <a:pt x="9267" y="5536"/>
                      <a:pt x="9213" y="5793"/>
                    </a:cubicBezTo>
                    <a:cubicBezTo>
                      <a:pt x="7259" y="15050"/>
                      <a:pt x="4153" y="23948"/>
                      <a:pt x="1" y="32522"/>
                    </a:cubicBezTo>
                    <a:lnTo>
                      <a:pt x="29194" y="32522"/>
                    </a:lnTo>
                    <a:cubicBezTo>
                      <a:pt x="25039" y="23945"/>
                      <a:pt x="21932" y="15041"/>
                      <a:pt x="19975" y="5774"/>
                    </a:cubicBezTo>
                    <a:cubicBezTo>
                      <a:pt x="19921" y="5520"/>
                      <a:pt x="19871" y="5266"/>
                      <a:pt x="19817" y="5009"/>
                    </a:cubicBezTo>
                    <a:cubicBezTo>
                      <a:pt x="19782" y="4834"/>
                      <a:pt x="19747" y="4659"/>
                      <a:pt x="19712" y="4485"/>
                    </a:cubicBezTo>
                    <a:cubicBezTo>
                      <a:pt x="19642" y="4132"/>
                      <a:pt x="19572" y="3780"/>
                      <a:pt x="19505" y="3424"/>
                    </a:cubicBezTo>
                    <a:cubicBezTo>
                      <a:pt x="19464" y="3201"/>
                      <a:pt x="19423" y="2979"/>
                      <a:pt x="19381" y="2753"/>
                    </a:cubicBezTo>
                    <a:cubicBezTo>
                      <a:pt x="19353" y="2601"/>
                      <a:pt x="19327" y="2449"/>
                      <a:pt x="19299" y="2293"/>
                    </a:cubicBezTo>
                    <a:cubicBezTo>
                      <a:pt x="19273" y="2150"/>
                      <a:pt x="19248" y="2004"/>
                      <a:pt x="19223" y="1858"/>
                    </a:cubicBezTo>
                    <a:cubicBezTo>
                      <a:pt x="19165" y="1527"/>
                      <a:pt x="19108" y="1194"/>
                      <a:pt x="19054" y="863"/>
                    </a:cubicBezTo>
                    <a:cubicBezTo>
                      <a:pt x="18838" y="832"/>
                      <a:pt x="18625" y="800"/>
                      <a:pt x="18409" y="774"/>
                    </a:cubicBezTo>
                    <a:cubicBezTo>
                      <a:pt x="18384" y="609"/>
                      <a:pt x="18355" y="447"/>
                      <a:pt x="18327" y="282"/>
                    </a:cubicBezTo>
                    <a:cubicBezTo>
                      <a:pt x="17083" y="95"/>
                      <a:pt x="15839" y="1"/>
                      <a:pt x="14596"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2"/>
              <p:cNvSpPr/>
              <p:nvPr/>
            </p:nvSpPr>
            <p:spPr>
              <a:xfrm>
                <a:off x="6572007" y="550088"/>
                <a:ext cx="1597780" cy="1024913"/>
              </a:xfrm>
              <a:custGeom>
                <a:avLst/>
                <a:gdLst/>
                <a:ahLst/>
                <a:cxnLst/>
                <a:rect l="l" t="t" r="r" b="b"/>
                <a:pathLst>
                  <a:path w="25780" h="16360" extrusionOk="0">
                    <a:moveTo>
                      <a:pt x="14770" y="0"/>
                    </a:moveTo>
                    <a:cubicBezTo>
                      <a:pt x="14446" y="0"/>
                      <a:pt x="14123" y="27"/>
                      <a:pt x="13803" y="80"/>
                    </a:cubicBezTo>
                    <a:cubicBezTo>
                      <a:pt x="12237" y="344"/>
                      <a:pt x="10849" y="1230"/>
                      <a:pt x="9950" y="2539"/>
                    </a:cubicBezTo>
                    <a:cubicBezTo>
                      <a:pt x="9662" y="2263"/>
                      <a:pt x="9261" y="2109"/>
                      <a:pt x="8863" y="2109"/>
                    </a:cubicBezTo>
                    <a:cubicBezTo>
                      <a:pt x="8739" y="2109"/>
                      <a:pt x="8615" y="2124"/>
                      <a:pt x="8495" y="2155"/>
                    </a:cubicBezTo>
                    <a:cubicBezTo>
                      <a:pt x="7987" y="2282"/>
                      <a:pt x="7501" y="2695"/>
                      <a:pt x="7342" y="3193"/>
                    </a:cubicBezTo>
                    <a:cubicBezTo>
                      <a:pt x="6807" y="2889"/>
                      <a:pt x="6194" y="2739"/>
                      <a:pt x="5579" y="2739"/>
                    </a:cubicBezTo>
                    <a:cubicBezTo>
                      <a:pt x="4829" y="2739"/>
                      <a:pt x="4078" y="2963"/>
                      <a:pt x="3470" y="3403"/>
                    </a:cubicBezTo>
                    <a:cubicBezTo>
                      <a:pt x="2361" y="4200"/>
                      <a:pt x="1818" y="5662"/>
                      <a:pt x="2085" y="7002"/>
                    </a:cubicBezTo>
                    <a:cubicBezTo>
                      <a:pt x="1183" y="7352"/>
                      <a:pt x="471" y="8155"/>
                      <a:pt x="236" y="9092"/>
                    </a:cubicBezTo>
                    <a:cubicBezTo>
                      <a:pt x="1" y="10030"/>
                      <a:pt x="214" y="11119"/>
                      <a:pt x="843" y="11853"/>
                    </a:cubicBezTo>
                    <a:cubicBezTo>
                      <a:pt x="573" y="12231"/>
                      <a:pt x="563" y="12774"/>
                      <a:pt x="817" y="13162"/>
                    </a:cubicBezTo>
                    <a:cubicBezTo>
                      <a:pt x="1027" y="13482"/>
                      <a:pt x="1389" y="13670"/>
                      <a:pt x="1763" y="13670"/>
                    </a:cubicBezTo>
                    <a:cubicBezTo>
                      <a:pt x="1842" y="13670"/>
                      <a:pt x="1921" y="13662"/>
                      <a:pt x="1999" y="13645"/>
                    </a:cubicBezTo>
                    <a:lnTo>
                      <a:pt x="1999" y="13645"/>
                    </a:lnTo>
                    <a:cubicBezTo>
                      <a:pt x="1786" y="14032"/>
                      <a:pt x="1659" y="14474"/>
                      <a:pt x="1694" y="14915"/>
                    </a:cubicBezTo>
                    <a:cubicBezTo>
                      <a:pt x="1726" y="15357"/>
                      <a:pt x="1939" y="15792"/>
                      <a:pt x="2298" y="16046"/>
                    </a:cubicBezTo>
                    <a:cubicBezTo>
                      <a:pt x="2628" y="16281"/>
                      <a:pt x="3051" y="16348"/>
                      <a:pt x="3457" y="16357"/>
                    </a:cubicBezTo>
                    <a:cubicBezTo>
                      <a:pt x="3498" y="16359"/>
                      <a:pt x="3538" y="16359"/>
                      <a:pt x="3579" y="16359"/>
                    </a:cubicBezTo>
                    <a:cubicBezTo>
                      <a:pt x="3976" y="16359"/>
                      <a:pt x="4379" y="16299"/>
                      <a:pt x="4721" y="16103"/>
                    </a:cubicBezTo>
                    <a:cubicBezTo>
                      <a:pt x="5119" y="15878"/>
                      <a:pt x="5408" y="15474"/>
                      <a:pt x="5493" y="15026"/>
                    </a:cubicBezTo>
                    <a:cubicBezTo>
                      <a:pt x="5579" y="14575"/>
                      <a:pt x="5455" y="14092"/>
                      <a:pt x="5169" y="13740"/>
                    </a:cubicBezTo>
                    <a:cubicBezTo>
                      <a:pt x="5585" y="13733"/>
                      <a:pt x="6008" y="13508"/>
                      <a:pt x="6240" y="13162"/>
                    </a:cubicBezTo>
                    <a:cubicBezTo>
                      <a:pt x="6469" y="12812"/>
                      <a:pt x="6513" y="12348"/>
                      <a:pt x="6354" y="11964"/>
                    </a:cubicBezTo>
                    <a:cubicBezTo>
                      <a:pt x="7190" y="11885"/>
                      <a:pt x="7892" y="11183"/>
                      <a:pt x="8025" y="10354"/>
                    </a:cubicBezTo>
                    <a:cubicBezTo>
                      <a:pt x="8355" y="10849"/>
                      <a:pt x="8984" y="11135"/>
                      <a:pt x="9578" y="11148"/>
                    </a:cubicBezTo>
                    <a:cubicBezTo>
                      <a:pt x="9591" y="11148"/>
                      <a:pt x="9603" y="11148"/>
                      <a:pt x="9615" y="11148"/>
                    </a:cubicBezTo>
                    <a:cubicBezTo>
                      <a:pt x="10197" y="11148"/>
                      <a:pt x="10774" y="10855"/>
                      <a:pt x="11116" y="10385"/>
                    </a:cubicBezTo>
                    <a:cubicBezTo>
                      <a:pt x="11858" y="11223"/>
                      <a:pt x="12896" y="11688"/>
                      <a:pt x="13995" y="11688"/>
                    </a:cubicBezTo>
                    <a:cubicBezTo>
                      <a:pt x="14134" y="11688"/>
                      <a:pt x="14273" y="11680"/>
                      <a:pt x="14413" y="11666"/>
                    </a:cubicBezTo>
                    <a:cubicBezTo>
                      <a:pt x="15668" y="11535"/>
                      <a:pt x="16837" y="10767"/>
                      <a:pt x="17457" y="9667"/>
                    </a:cubicBezTo>
                    <a:cubicBezTo>
                      <a:pt x="17898" y="10019"/>
                      <a:pt x="18484" y="10213"/>
                      <a:pt x="19057" y="10213"/>
                    </a:cubicBezTo>
                    <a:cubicBezTo>
                      <a:pt x="19218" y="10213"/>
                      <a:pt x="19378" y="10198"/>
                      <a:pt x="19534" y="10166"/>
                    </a:cubicBezTo>
                    <a:cubicBezTo>
                      <a:pt x="20246" y="10023"/>
                      <a:pt x="20881" y="9556"/>
                      <a:pt x="21230" y="8921"/>
                    </a:cubicBezTo>
                    <a:cubicBezTo>
                      <a:pt x="21529" y="9105"/>
                      <a:pt x="21964" y="9225"/>
                      <a:pt x="22371" y="9225"/>
                    </a:cubicBezTo>
                    <a:cubicBezTo>
                      <a:pt x="22625" y="9225"/>
                      <a:pt x="22868" y="9178"/>
                      <a:pt x="23060" y="9070"/>
                    </a:cubicBezTo>
                    <a:cubicBezTo>
                      <a:pt x="23559" y="8794"/>
                      <a:pt x="23848" y="8216"/>
                      <a:pt x="23851" y="7644"/>
                    </a:cubicBezTo>
                    <a:cubicBezTo>
                      <a:pt x="24031" y="7744"/>
                      <a:pt x="24237" y="7793"/>
                      <a:pt x="24442" y="7793"/>
                    </a:cubicBezTo>
                    <a:cubicBezTo>
                      <a:pt x="24745" y="7793"/>
                      <a:pt x="25049" y="7687"/>
                      <a:pt x="25274" y="7485"/>
                    </a:cubicBezTo>
                    <a:cubicBezTo>
                      <a:pt x="25652" y="7145"/>
                      <a:pt x="25779" y="6554"/>
                      <a:pt x="25579" y="6087"/>
                    </a:cubicBezTo>
                    <a:cubicBezTo>
                      <a:pt x="25389" y="5651"/>
                      <a:pt x="24917" y="5384"/>
                      <a:pt x="24442" y="5384"/>
                    </a:cubicBezTo>
                    <a:cubicBezTo>
                      <a:pt x="24408" y="5384"/>
                      <a:pt x="24374" y="5386"/>
                      <a:pt x="24340" y="5389"/>
                    </a:cubicBezTo>
                    <a:cubicBezTo>
                      <a:pt x="24521" y="4852"/>
                      <a:pt x="24410" y="4223"/>
                      <a:pt x="24054" y="3781"/>
                    </a:cubicBezTo>
                    <a:cubicBezTo>
                      <a:pt x="23733" y="3383"/>
                      <a:pt x="23190" y="3137"/>
                      <a:pt x="22672" y="3137"/>
                    </a:cubicBezTo>
                    <a:cubicBezTo>
                      <a:pt x="22615" y="3137"/>
                      <a:pt x="22560" y="3140"/>
                      <a:pt x="22504" y="3146"/>
                    </a:cubicBezTo>
                    <a:cubicBezTo>
                      <a:pt x="22669" y="2866"/>
                      <a:pt x="22628" y="2479"/>
                      <a:pt x="22406" y="2240"/>
                    </a:cubicBezTo>
                    <a:cubicBezTo>
                      <a:pt x="22264" y="2089"/>
                      <a:pt x="22058" y="2009"/>
                      <a:pt x="21851" y="2009"/>
                    </a:cubicBezTo>
                    <a:cubicBezTo>
                      <a:pt x="21734" y="2009"/>
                      <a:pt x="21616" y="2035"/>
                      <a:pt x="21510" y="2088"/>
                    </a:cubicBezTo>
                    <a:cubicBezTo>
                      <a:pt x="21265" y="1548"/>
                      <a:pt x="20767" y="1129"/>
                      <a:pt x="20195" y="979"/>
                    </a:cubicBezTo>
                    <a:cubicBezTo>
                      <a:pt x="19952" y="915"/>
                      <a:pt x="19664" y="874"/>
                      <a:pt x="19377" y="874"/>
                    </a:cubicBezTo>
                    <a:cubicBezTo>
                      <a:pt x="18984" y="874"/>
                      <a:pt x="18591" y="951"/>
                      <a:pt x="18314" y="1151"/>
                    </a:cubicBezTo>
                    <a:cubicBezTo>
                      <a:pt x="17295" y="402"/>
                      <a:pt x="16033" y="0"/>
                      <a:pt x="147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2"/>
              <p:cNvSpPr/>
              <p:nvPr/>
            </p:nvSpPr>
            <p:spPr>
              <a:xfrm>
                <a:off x="6447802" y="1247676"/>
                <a:ext cx="118811" cy="93157"/>
              </a:xfrm>
              <a:custGeom>
                <a:avLst/>
                <a:gdLst/>
                <a:ahLst/>
                <a:cxnLst/>
                <a:rect l="l" t="t" r="r" b="b"/>
                <a:pathLst>
                  <a:path w="1917" h="1487" extrusionOk="0">
                    <a:moveTo>
                      <a:pt x="957" y="0"/>
                    </a:moveTo>
                    <a:cubicBezTo>
                      <a:pt x="1" y="0"/>
                      <a:pt x="1" y="1487"/>
                      <a:pt x="957" y="1487"/>
                    </a:cubicBezTo>
                    <a:cubicBezTo>
                      <a:pt x="1913" y="1487"/>
                      <a:pt x="1916" y="0"/>
                      <a:pt x="9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2"/>
              <p:cNvSpPr/>
              <p:nvPr/>
            </p:nvSpPr>
            <p:spPr>
              <a:xfrm>
                <a:off x="6477366" y="1137979"/>
                <a:ext cx="74249" cy="58387"/>
              </a:xfrm>
              <a:custGeom>
                <a:avLst/>
                <a:gdLst/>
                <a:ahLst/>
                <a:cxnLst/>
                <a:rect l="l" t="t" r="r" b="b"/>
                <a:pathLst>
                  <a:path w="1198" h="932" extrusionOk="0">
                    <a:moveTo>
                      <a:pt x="597" y="1"/>
                    </a:moveTo>
                    <a:cubicBezTo>
                      <a:pt x="0" y="1"/>
                      <a:pt x="0" y="931"/>
                      <a:pt x="597" y="931"/>
                    </a:cubicBezTo>
                    <a:cubicBezTo>
                      <a:pt x="1194" y="931"/>
                      <a:pt x="1198" y="1"/>
                      <a:pt x="5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2"/>
              <p:cNvSpPr/>
              <p:nvPr/>
            </p:nvSpPr>
            <p:spPr>
              <a:xfrm>
                <a:off x="7998628" y="631719"/>
                <a:ext cx="74311" cy="58137"/>
              </a:xfrm>
              <a:custGeom>
                <a:avLst/>
                <a:gdLst/>
                <a:ahLst/>
                <a:cxnLst/>
                <a:rect l="l" t="t" r="r" b="b"/>
                <a:pathLst>
                  <a:path w="1199" h="928" extrusionOk="0">
                    <a:moveTo>
                      <a:pt x="598" y="0"/>
                    </a:moveTo>
                    <a:cubicBezTo>
                      <a:pt x="1" y="0"/>
                      <a:pt x="1" y="928"/>
                      <a:pt x="598" y="928"/>
                    </a:cubicBezTo>
                    <a:cubicBezTo>
                      <a:pt x="1195" y="928"/>
                      <a:pt x="1198" y="0"/>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2"/>
              <p:cNvSpPr/>
              <p:nvPr/>
            </p:nvSpPr>
            <p:spPr>
              <a:xfrm>
                <a:off x="8078394" y="674883"/>
                <a:ext cx="118749" cy="93219"/>
              </a:xfrm>
              <a:custGeom>
                <a:avLst/>
                <a:gdLst/>
                <a:ahLst/>
                <a:cxnLst/>
                <a:rect l="l" t="t" r="r" b="b"/>
                <a:pathLst>
                  <a:path w="1916" h="1488" extrusionOk="0">
                    <a:moveTo>
                      <a:pt x="956" y="1"/>
                    </a:moveTo>
                    <a:cubicBezTo>
                      <a:pt x="0" y="1"/>
                      <a:pt x="0" y="1487"/>
                      <a:pt x="956" y="1487"/>
                    </a:cubicBezTo>
                    <a:cubicBezTo>
                      <a:pt x="1913" y="1487"/>
                      <a:pt x="1916" y="1"/>
                      <a:pt x="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2"/>
              <p:cNvSpPr/>
              <p:nvPr/>
            </p:nvSpPr>
            <p:spPr>
              <a:xfrm>
                <a:off x="6978400" y="611421"/>
                <a:ext cx="74311" cy="58137"/>
              </a:xfrm>
              <a:custGeom>
                <a:avLst/>
                <a:gdLst/>
                <a:ahLst/>
                <a:cxnLst/>
                <a:rect l="l" t="t" r="r" b="b"/>
                <a:pathLst>
                  <a:path w="1199" h="928" extrusionOk="0">
                    <a:moveTo>
                      <a:pt x="598" y="0"/>
                    </a:moveTo>
                    <a:cubicBezTo>
                      <a:pt x="1" y="0"/>
                      <a:pt x="1" y="928"/>
                      <a:pt x="598" y="928"/>
                    </a:cubicBezTo>
                    <a:cubicBezTo>
                      <a:pt x="1195" y="928"/>
                      <a:pt x="1198" y="0"/>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2"/>
              <p:cNvSpPr/>
              <p:nvPr/>
            </p:nvSpPr>
            <p:spPr>
              <a:xfrm>
                <a:off x="6402310" y="1485489"/>
                <a:ext cx="783272" cy="149101"/>
              </a:xfrm>
              <a:custGeom>
                <a:avLst/>
                <a:gdLst/>
                <a:ahLst/>
                <a:cxnLst/>
                <a:rect l="l" t="t" r="r" b="b"/>
                <a:pathLst>
                  <a:path w="12638" h="2380" extrusionOk="0">
                    <a:moveTo>
                      <a:pt x="6322" y="0"/>
                    </a:moveTo>
                    <a:cubicBezTo>
                      <a:pt x="4326" y="0"/>
                      <a:pt x="2331" y="149"/>
                      <a:pt x="334" y="448"/>
                    </a:cubicBezTo>
                    <a:cubicBezTo>
                      <a:pt x="261" y="899"/>
                      <a:pt x="185" y="1347"/>
                      <a:pt x="106" y="1792"/>
                    </a:cubicBezTo>
                    <a:cubicBezTo>
                      <a:pt x="71" y="1989"/>
                      <a:pt x="36" y="2186"/>
                      <a:pt x="1" y="2379"/>
                    </a:cubicBezTo>
                    <a:cubicBezTo>
                      <a:pt x="2127" y="2091"/>
                      <a:pt x="4254" y="1946"/>
                      <a:pt x="6381" y="1946"/>
                    </a:cubicBezTo>
                    <a:cubicBezTo>
                      <a:pt x="8466" y="1946"/>
                      <a:pt x="10552" y="2085"/>
                      <a:pt x="12637" y="2363"/>
                    </a:cubicBezTo>
                    <a:cubicBezTo>
                      <a:pt x="12602" y="2170"/>
                      <a:pt x="12567" y="1973"/>
                      <a:pt x="12536" y="1779"/>
                    </a:cubicBezTo>
                    <a:cubicBezTo>
                      <a:pt x="12456" y="1337"/>
                      <a:pt x="12380" y="893"/>
                      <a:pt x="12307" y="448"/>
                    </a:cubicBezTo>
                    <a:cubicBezTo>
                      <a:pt x="10312" y="149"/>
                      <a:pt x="8317" y="0"/>
                      <a:pt x="6322"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2"/>
              <p:cNvSpPr/>
              <p:nvPr/>
            </p:nvSpPr>
            <p:spPr>
              <a:xfrm>
                <a:off x="5342478" y="1538051"/>
                <a:ext cx="2903274" cy="3203229"/>
              </a:xfrm>
              <a:custGeom>
                <a:avLst/>
                <a:gdLst/>
                <a:ahLst/>
                <a:cxnLst/>
                <a:rect l="l" t="t" r="r" b="b"/>
                <a:pathLst>
                  <a:path w="46844" h="51131" extrusionOk="0">
                    <a:moveTo>
                      <a:pt x="23422" y="0"/>
                    </a:moveTo>
                    <a:cubicBezTo>
                      <a:pt x="21038" y="0"/>
                      <a:pt x="18654" y="179"/>
                      <a:pt x="16268" y="537"/>
                    </a:cubicBezTo>
                    <a:cubicBezTo>
                      <a:pt x="16183" y="1073"/>
                      <a:pt x="16091" y="1607"/>
                      <a:pt x="15995" y="2141"/>
                    </a:cubicBezTo>
                    <a:cubicBezTo>
                      <a:pt x="15957" y="2376"/>
                      <a:pt x="15913" y="2611"/>
                      <a:pt x="15871" y="2843"/>
                    </a:cubicBezTo>
                    <a:cubicBezTo>
                      <a:pt x="15830" y="3091"/>
                      <a:pt x="15782" y="3335"/>
                      <a:pt x="15738" y="3580"/>
                    </a:cubicBezTo>
                    <a:cubicBezTo>
                      <a:pt x="15674" y="3939"/>
                      <a:pt x="15608" y="4294"/>
                      <a:pt x="15538" y="4653"/>
                    </a:cubicBezTo>
                    <a:cubicBezTo>
                      <a:pt x="15433" y="5219"/>
                      <a:pt x="15322" y="5784"/>
                      <a:pt x="15207" y="6347"/>
                    </a:cubicBezTo>
                    <a:cubicBezTo>
                      <a:pt x="15153" y="6629"/>
                      <a:pt x="15096" y="6909"/>
                      <a:pt x="15039" y="7188"/>
                    </a:cubicBezTo>
                    <a:cubicBezTo>
                      <a:pt x="14957" y="7598"/>
                      <a:pt x="14871" y="8008"/>
                      <a:pt x="14785" y="8415"/>
                    </a:cubicBezTo>
                    <a:cubicBezTo>
                      <a:pt x="11646" y="23208"/>
                      <a:pt x="6666" y="37430"/>
                      <a:pt x="1" y="51130"/>
                    </a:cubicBezTo>
                    <a:lnTo>
                      <a:pt x="46843" y="51130"/>
                    </a:lnTo>
                    <a:cubicBezTo>
                      <a:pt x="40176" y="37423"/>
                      <a:pt x="35192" y="23192"/>
                      <a:pt x="32053" y="8389"/>
                    </a:cubicBezTo>
                    <a:cubicBezTo>
                      <a:pt x="31967" y="7979"/>
                      <a:pt x="31882" y="7573"/>
                      <a:pt x="31799" y="7163"/>
                    </a:cubicBezTo>
                    <a:cubicBezTo>
                      <a:pt x="31742" y="6883"/>
                      <a:pt x="31685" y="6604"/>
                      <a:pt x="31627" y="6324"/>
                    </a:cubicBezTo>
                    <a:cubicBezTo>
                      <a:pt x="31516" y="5759"/>
                      <a:pt x="31405" y="5197"/>
                      <a:pt x="31300" y="4631"/>
                    </a:cubicBezTo>
                    <a:cubicBezTo>
                      <a:pt x="31230" y="4275"/>
                      <a:pt x="31167" y="3916"/>
                      <a:pt x="31100" y="3561"/>
                    </a:cubicBezTo>
                    <a:cubicBezTo>
                      <a:pt x="31056" y="3316"/>
                      <a:pt x="31011" y="3071"/>
                      <a:pt x="30967" y="2824"/>
                    </a:cubicBezTo>
                    <a:cubicBezTo>
                      <a:pt x="30925" y="2592"/>
                      <a:pt x="30884" y="2360"/>
                      <a:pt x="30843" y="2125"/>
                    </a:cubicBezTo>
                    <a:cubicBezTo>
                      <a:pt x="30751" y="1598"/>
                      <a:pt x="30659" y="1067"/>
                      <a:pt x="30573" y="537"/>
                    </a:cubicBezTo>
                    <a:cubicBezTo>
                      <a:pt x="28189" y="179"/>
                      <a:pt x="25805" y="0"/>
                      <a:pt x="23422" y="0"/>
                    </a:cubicBez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2"/>
              <p:cNvSpPr/>
              <p:nvPr/>
            </p:nvSpPr>
            <p:spPr>
              <a:xfrm>
                <a:off x="6326139" y="1538051"/>
                <a:ext cx="935612" cy="178107"/>
              </a:xfrm>
              <a:custGeom>
                <a:avLst/>
                <a:gdLst/>
                <a:ahLst/>
                <a:cxnLst/>
                <a:rect l="l" t="t" r="r" b="b"/>
                <a:pathLst>
                  <a:path w="15096" h="2843" extrusionOk="0">
                    <a:moveTo>
                      <a:pt x="7551" y="0"/>
                    </a:moveTo>
                    <a:cubicBezTo>
                      <a:pt x="5167" y="0"/>
                      <a:pt x="2783" y="179"/>
                      <a:pt x="397" y="537"/>
                    </a:cubicBezTo>
                    <a:cubicBezTo>
                      <a:pt x="312" y="1073"/>
                      <a:pt x="220" y="1607"/>
                      <a:pt x="124" y="2141"/>
                    </a:cubicBezTo>
                    <a:cubicBezTo>
                      <a:pt x="86" y="2376"/>
                      <a:pt x="42" y="2611"/>
                      <a:pt x="0" y="2843"/>
                    </a:cubicBezTo>
                    <a:cubicBezTo>
                      <a:pt x="2543" y="2498"/>
                      <a:pt x="5085" y="2325"/>
                      <a:pt x="7628" y="2325"/>
                    </a:cubicBezTo>
                    <a:cubicBezTo>
                      <a:pt x="10117" y="2325"/>
                      <a:pt x="12606" y="2491"/>
                      <a:pt x="15096" y="2824"/>
                    </a:cubicBezTo>
                    <a:cubicBezTo>
                      <a:pt x="15054" y="2592"/>
                      <a:pt x="15013" y="2360"/>
                      <a:pt x="14972" y="2125"/>
                    </a:cubicBezTo>
                    <a:cubicBezTo>
                      <a:pt x="14880" y="1598"/>
                      <a:pt x="14788" y="1067"/>
                      <a:pt x="14702" y="537"/>
                    </a:cubicBezTo>
                    <a:cubicBezTo>
                      <a:pt x="12318" y="179"/>
                      <a:pt x="9934" y="0"/>
                      <a:pt x="7551"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2"/>
              <p:cNvSpPr/>
              <p:nvPr/>
            </p:nvSpPr>
            <p:spPr>
              <a:xfrm>
                <a:off x="6305438" y="1730068"/>
                <a:ext cx="977013" cy="99547"/>
              </a:xfrm>
              <a:custGeom>
                <a:avLst/>
                <a:gdLst/>
                <a:ahLst/>
                <a:cxnLst/>
                <a:rect l="l" t="t" r="r" b="b"/>
                <a:pathLst>
                  <a:path w="15764" h="1589" extrusionOk="0">
                    <a:moveTo>
                      <a:pt x="7954" y="0"/>
                    </a:moveTo>
                    <a:cubicBezTo>
                      <a:pt x="5370" y="0"/>
                      <a:pt x="2785" y="172"/>
                      <a:pt x="201" y="515"/>
                    </a:cubicBezTo>
                    <a:cubicBezTo>
                      <a:pt x="137" y="874"/>
                      <a:pt x="71" y="1229"/>
                      <a:pt x="1" y="1588"/>
                    </a:cubicBezTo>
                    <a:cubicBezTo>
                      <a:pt x="2656" y="1211"/>
                      <a:pt x="5311" y="1022"/>
                      <a:pt x="7967" y="1022"/>
                    </a:cubicBezTo>
                    <a:cubicBezTo>
                      <a:pt x="10565" y="1022"/>
                      <a:pt x="13164" y="1203"/>
                      <a:pt x="15763" y="1566"/>
                    </a:cubicBezTo>
                    <a:cubicBezTo>
                      <a:pt x="15693" y="1210"/>
                      <a:pt x="15630" y="851"/>
                      <a:pt x="15563" y="496"/>
                    </a:cubicBezTo>
                    <a:cubicBezTo>
                      <a:pt x="13027" y="165"/>
                      <a:pt x="10491" y="0"/>
                      <a:pt x="7954"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2"/>
              <p:cNvSpPr/>
              <p:nvPr/>
            </p:nvSpPr>
            <p:spPr>
              <a:xfrm>
                <a:off x="7874237" y="951726"/>
                <a:ext cx="191820" cy="2566668"/>
              </a:xfrm>
              <a:custGeom>
                <a:avLst/>
                <a:gdLst/>
                <a:ahLst/>
                <a:cxnLst/>
                <a:rect l="l" t="t" r="r" b="b"/>
                <a:pathLst>
                  <a:path w="3095" h="40970" extrusionOk="0">
                    <a:moveTo>
                      <a:pt x="1118" y="0"/>
                    </a:moveTo>
                    <a:lnTo>
                      <a:pt x="0" y="40969"/>
                    </a:lnTo>
                    <a:lnTo>
                      <a:pt x="3094" y="40969"/>
                    </a:lnTo>
                    <a:lnTo>
                      <a:pt x="1979" y="0"/>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2"/>
              <p:cNvSpPr/>
              <p:nvPr/>
            </p:nvSpPr>
            <p:spPr>
              <a:xfrm>
                <a:off x="7974023" y="794917"/>
                <a:ext cx="739144" cy="258922"/>
              </a:xfrm>
              <a:custGeom>
                <a:avLst/>
                <a:gdLst/>
                <a:ahLst/>
                <a:cxnLst/>
                <a:rect l="l" t="t" r="r" b="b"/>
                <a:pathLst>
                  <a:path w="11926" h="4133" extrusionOk="0">
                    <a:moveTo>
                      <a:pt x="11824" y="0"/>
                    </a:moveTo>
                    <a:lnTo>
                      <a:pt x="1" y="2551"/>
                    </a:lnTo>
                    <a:lnTo>
                      <a:pt x="191" y="3434"/>
                    </a:lnTo>
                    <a:lnTo>
                      <a:pt x="3200" y="4133"/>
                    </a:lnTo>
                    <a:lnTo>
                      <a:pt x="10106" y="1226"/>
                    </a:lnTo>
                    <a:lnTo>
                      <a:pt x="11926" y="464"/>
                    </a:lnTo>
                    <a:lnTo>
                      <a:pt x="11824"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2"/>
              <p:cNvSpPr/>
              <p:nvPr/>
            </p:nvSpPr>
            <p:spPr>
              <a:xfrm>
                <a:off x="8589469" y="794917"/>
                <a:ext cx="123707" cy="76868"/>
              </a:xfrm>
              <a:custGeom>
                <a:avLst/>
                <a:gdLst/>
                <a:ahLst/>
                <a:cxnLst/>
                <a:rect l="l" t="t" r="r" b="b"/>
                <a:pathLst>
                  <a:path w="1996" h="1227" extrusionOk="0">
                    <a:moveTo>
                      <a:pt x="1894" y="0"/>
                    </a:moveTo>
                    <a:lnTo>
                      <a:pt x="1" y="410"/>
                    </a:lnTo>
                    <a:lnTo>
                      <a:pt x="176" y="1226"/>
                    </a:lnTo>
                    <a:lnTo>
                      <a:pt x="1996" y="464"/>
                    </a:lnTo>
                    <a:lnTo>
                      <a:pt x="1894"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2"/>
              <p:cNvSpPr/>
              <p:nvPr/>
            </p:nvSpPr>
            <p:spPr>
              <a:xfrm>
                <a:off x="7439706" y="411197"/>
                <a:ext cx="544844" cy="581557"/>
              </a:xfrm>
              <a:custGeom>
                <a:avLst/>
                <a:gdLst/>
                <a:ahLst/>
                <a:cxnLst/>
                <a:rect l="l" t="t" r="r" b="b"/>
                <a:pathLst>
                  <a:path w="8791" h="9283" extrusionOk="0">
                    <a:moveTo>
                      <a:pt x="350" y="1"/>
                    </a:moveTo>
                    <a:lnTo>
                      <a:pt x="0" y="318"/>
                    </a:lnTo>
                    <a:lnTo>
                      <a:pt x="8120" y="9283"/>
                    </a:lnTo>
                    <a:lnTo>
                      <a:pt x="8790" y="8676"/>
                    </a:lnTo>
                    <a:lnTo>
                      <a:pt x="7894" y="5722"/>
                    </a:lnTo>
                    <a:lnTo>
                      <a:pt x="1922" y="1192"/>
                    </a:lnTo>
                    <a:lnTo>
                      <a:pt x="350"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2"/>
              <p:cNvSpPr/>
              <p:nvPr/>
            </p:nvSpPr>
            <p:spPr>
              <a:xfrm>
                <a:off x="7439689" y="411189"/>
                <a:ext cx="124322" cy="114685"/>
              </a:xfrm>
              <a:custGeom>
                <a:avLst/>
                <a:gdLst/>
                <a:ahLst/>
                <a:cxnLst/>
                <a:rect l="l" t="t" r="r" b="b"/>
                <a:pathLst>
                  <a:path w="1923" h="1755" extrusionOk="0">
                    <a:moveTo>
                      <a:pt x="350" y="1"/>
                    </a:moveTo>
                    <a:lnTo>
                      <a:pt x="0" y="318"/>
                    </a:lnTo>
                    <a:lnTo>
                      <a:pt x="1303" y="1754"/>
                    </a:lnTo>
                    <a:lnTo>
                      <a:pt x="1922" y="1192"/>
                    </a:lnTo>
                    <a:lnTo>
                      <a:pt x="350"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2"/>
              <p:cNvSpPr/>
              <p:nvPr/>
            </p:nvSpPr>
            <p:spPr>
              <a:xfrm>
                <a:off x="7733670" y="983551"/>
                <a:ext cx="257578" cy="738802"/>
              </a:xfrm>
              <a:custGeom>
                <a:avLst/>
                <a:gdLst/>
                <a:ahLst/>
                <a:cxnLst/>
                <a:rect l="l" t="t" r="r" b="b"/>
                <a:pathLst>
                  <a:path w="4156" h="11793" extrusionOk="0">
                    <a:moveTo>
                      <a:pt x="3294" y="1"/>
                    </a:moveTo>
                    <a:lnTo>
                      <a:pt x="1185" y="2253"/>
                    </a:lnTo>
                    <a:lnTo>
                      <a:pt x="248" y="9689"/>
                    </a:lnTo>
                    <a:lnTo>
                      <a:pt x="0" y="11646"/>
                    </a:lnTo>
                    <a:lnTo>
                      <a:pt x="451" y="11792"/>
                    </a:lnTo>
                    <a:lnTo>
                      <a:pt x="4155" y="277"/>
                    </a:lnTo>
                    <a:lnTo>
                      <a:pt x="3294"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2"/>
              <p:cNvSpPr/>
              <p:nvPr/>
            </p:nvSpPr>
            <p:spPr>
              <a:xfrm>
                <a:off x="7733670" y="1590550"/>
                <a:ext cx="64828" cy="131810"/>
              </a:xfrm>
              <a:custGeom>
                <a:avLst/>
                <a:gdLst/>
                <a:ahLst/>
                <a:cxnLst/>
                <a:rect l="l" t="t" r="r" b="b"/>
                <a:pathLst>
                  <a:path w="1046" h="2104" extrusionOk="0">
                    <a:moveTo>
                      <a:pt x="248" y="0"/>
                    </a:moveTo>
                    <a:lnTo>
                      <a:pt x="0" y="1957"/>
                    </a:lnTo>
                    <a:lnTo>
                      <a:pt x="451" y="2103"/>
                    </a:lnTo>
                    <a:lnTo>
                      <a:pt x="1045" y="258"/>
                    </a:lnTo>
                    <a:lnTo>
                      <a:pt x="248"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2"/>
              <p:cNvSpPr/>
              <p:nvPr/>
            </p:nvSpPr>
            <p:spPr>
              <a:xfrm>
                <a:off x="7916321" y="933871"/>
                <a:ext cx="105982" cy="97855"/>
              </a:xfrm>
              <a:custGeom>
                <a:avLst/>
                <a:gdLst/>
                <a:ahLst/>
                <a:cxnLst/>
                <a:rect l="l" t="t" r="r" b="b"/>
                <a:pathLst>
                  <a:path w="1710" h="1562" extrusionOk="0">
                    <a:moveTo>
                      <a:pt x="860" y="0"/>
                    </a:moveTo>
                    <a:cubicBezTo>
                      <a:pt x="805" y="0"/>
                      <a:pt x="749" y="6"/>
                      <a:pt x="693" y="19"/>
                    </a:cubicBezTo>
                    <a:cubicBezTo>
                      <a:pt x="271" y="107"/>
                      <a:pt x="1" y="524"/>
                      <a:pt x="93" y="946"/>
                    </a:cubicBezTo>
                    <a:cubicBezTo>
                      <a:pt x="173" y="1312"/>
                      <a:pt x="496" y="1562"/>
                      <a:pt x="854" y="1562"/>
                    </a:cubicBezTo>
                    <a:cubicBezTo>
                      <a:pt x="909" y="1562"/>
                      <a:pt x="965" y="1556"/>
                      <a:pt x="1021" y="1543"/>
                    </a:cubicBezTo>
                    <a:cubicBezTo>
                      <a:pt x="1443" y="1454"/>
                      <a:pt x="1710" y="1038"/>
                      <a:pt x="1621" y="616"/>
                    </a:cubicBezTo>
                    <a:cubicBezTo>
                      <a:pt x="1541" y="250"/>
                      <a:pt x="1218" y="0"/>
                      <a:pt x="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8429255" y="1578397"/>
                <a:ext cx="142176" cy="1940005"/>
              </a:xfrm>
              <a:custGeom>
                <a:avLst/>
                <a:gdLst/>
                <a:ahLst/>
                <a:cxnLst/>
                <a:rect l="l" t="t" r="r" b="b"/>
                <a:pathLst>
                  <a:path w="2294" h="30967" extrusionOk="0">
                    <a:moveTo>
                      <a:pt x="829" y="1"/>
                    </a:moveTo>
                    <a:lnTo>
                      <a:pt x="0" y="30966"/>
                    </a:lnTo>
                    <a:lnTo>
                      <a:pt x="2294" y="30966"/>
                    </a:lnTo>
                    <a:lnTo>
                      <a:pt x="1464"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8484168" y="1059982"/>
                <a:ext cx="211095" cy="541776"/>
              </a:xfrm>
              <a:custGeom>
                <a:avLst/>
                <a:gdLst/>
                <a:ahLst/>
                <a:cxnLst/>
                <a:rect l="l" t="t" r="r" b="b"/>
                <a:pathLst>
                  <a:path w="3406" h="8648" extrusionOk="0">
                    <a:moveTo>
                      <a:pt x="3075" y="0"/>
                    </a:moveTo>
                    <a:lnTo>
                      <a:pt x="0" y="8418"/>
                    </a:lnTo>
                    <a:lnTo>
                      <a:pt x="629" y="8647"/>
                    </a:lnTo>
                    <a:lnTo>
                      <a:pt x="2256" y="7040"/>
                    </a:lnTo>
                    <a:lnTo>
                      <a:pt x="3167" y="1563"/>
                    </a:lnTo>
                    <a:lnTo>
                      <a:pt x="3406" y="121"/>
                    </a:lnTo>
                    <a:lnTo>
                      <a:pt x="307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p:nvPr/>
            </p:nvSpPr>
            <p:spPr>
              <a:xfrm>
                <a:off x="8644196" y="1059982"/>
                <a:ext cx="51069" cy="97981"/>
              </a:xfrm>
              <a:custGeom>
                <a:avLst/>
                <a:gdLst/>
                <a:ahLst/>
                <a:cxnLst/>
                <a:rect l="l" t="t" r="r" b="b"/>
                <a:pathLst>
                  <a:path w="824" h="1564" extrusionOk="0">
                    <a:moveTo>
                      <a:pt x="493" y="0"/>
                    </a:moveTo>
                    <a:lnTo>
                      <a:pt x="1" y="1351"/>
                    </a:lnTo>
                    <a:lnTo>
                      <a:pt x="585" y="1563"/>
                    </a:lnTo>
                    <a:lnTo>
                      <a:pt x="824" y="121"/>
                    </a:lnTo>
                    <a:lnTo>
                      <a:pt x="493"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2"/>
              <p:cNvSpPr/>
              <p:nvPr/>
            </p:nvSpPr>
            <p:spPr>
              <a:xfrm>
                <a:off x="7944707" y="1542750"/>
                <a:ext cx="550732" cy="176227"/>
              </a:xfrm>
              <a:custGeom>
                <a:avLst/>
                <a:gdLst/>
                <a:ahLst/>
                <a:cxnLst/>
                <a:rect l="l" t="t" r="r" b="b"/>
                <a:pathLst>
                  <a:path w="8886" h="2813" extrusionOk="0">
                    <a:moveTo>
                      <a:pt x="6566" y="1"/>
                    </a:moveTo>
                    <a:lnTo>
                      <a:pt x="1366" y="1951"/>
                    </a:lnTo>
                    <a:lnTo>
                      <a:pt x="0" y="2466"/>
                    </a:lnTo>
                    <a:lnTo>
                      <a:pt x="61" y="2812"/>
                    </a:lnTo>
                    <a:lnTo>
                      <a:pt x="8885" y="1265"/>
                    </a:lnTo>
                    <a:lnTo>
                      <a:pt x="8771" y="608"/>
                    </a:lnTo>
                    <a:lnTo>
                      <a:pt x="6566"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2"/>
              <p:cNvSpPr/>
              <p:nvPr/>
            </p:nvSpPr>
            <p:spPr>
              <a:xfrm>
                <a:off x="7944707" y="1664977"/>
                <a:ext cx="91417" cy="54002"/>
              </a:xfrm>
              <a:custGeom>
                <a:avLst/>
                <a:gdLst/>
                <a:ahLst/>
                <a:cxnLst/>
                <a:rect l="l" t="t" r="r" b="b"/>
                <a:pathLst>
                  <a:path w="1475" h="862" extrusionOk="0">
                    <a:moveTo>
                      <a:pt x="1366" y="0"/>
                    </a:moveTo>
                    <a:lnTo>
                      <a:pt x="0" y="515"/>
                    </a:lnTo>
                    <a:lnTo>
                      <a:pt x="61" y="861"/>
                    </a:lnTo>
                    <a:lnTo>
                      <a:pt x="1474" y="613"/>
                    </a:lnTo>
                    <a:lnTo>
                      <a:pt x="1366"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2"/>
              <p:cNvSpPr/>
              <p:nvPr/>
            </p:nvSpPr>
            <p:spPr>
              <a:xfrm>
                <a:off x="8487700" y="1594748"/>
                <a:ext cx="388475" cy="444609"/>
              </a:xfrm>
              <a:custGeom>
                <a:avLst/>
                <a:gdLst/>
                <a:ahLst/>
                <a:cxnLst/>
                <a:rect l="l" t="t" r="r" b="b"/>
                <a:pathLst>
                  <a:path w="6268" h="7097" extrusionOk="0">
                    <a:moveTo>
                      <a:pt x="515" y="0"/>
                    </a:moveTo>
                    <a:lnTo>
                      <a:pt x="1" y="432"/>
                    </a:lnTo>
                    <a:lnTo>
                      <a:pt x="579" y="2643"/>
                    </a:lnTo>
                    <a:lnTo>
                      <a:pt x="4870" y="6169"/>
                    </a:lnTo>
                    <a:lnTo>
                      <a:pt x="5998" y="7097"/>
                    </a:lnTo>
                    <a:lnTo>
                      <a:pt x="6268" y="6874"/>
                    </a:lnTo>
                    <a:lnTo>
                      <a:pt x="51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2"/>
              <p:cNvSpPr/>
              <p:nvPr/>
            </p:nvSpPr>
            <p:spPr>
              <a:xfrm>
                <a:off x="8789536" y="1956291"/>
                <a:ext cx="86645" cy="83071"/>
              </a:xfrm>
              <a:custGeom>
                <a:avLst/>
                <a:gdLst/>
                <a:ahLst/>
                <a:cxnLst/>
                <a:rect l="l" t="t" r="r" b="b"/>
                <a:pathLst>
                  <a:path w="1398" h="1326" extrusionOk="0">
                    <a:moveTo>
                      <a:pt x="477" y="1"/>
                    </a:moveTo>
                    <a:lnTo>
                      <a:pt x="0" y="398"/>
                    </a:lnTo>
                    <a:lnTo>
                      <a:pt x="1128" y="1326"/>
                    </a:lnTo>
                    <a:lnTo>
                      <a:pt x="1398" y="1103"/>
                    </a:lnTo>
                    <a:lnTo>
                      <a:pt x="477"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2"/>
              <p:cNvSpPr/>
              <p:nvPr/>
            </p:nvSpPr>
            <p:spPr>
              <a:xfrm>
                <a:off x="8459376" y="1565115"/>
                <a:ext cx="80943" cy="72608"/>
              </a:xfrm>
              <a:custGeom>
                <a:avLst/>
                <a:gdLst/>
                <a:ahLst/>
                <a:cxnLst/>
                <a:rect l="l" t="t" r="r" b="b"/>
                <a:pathLst>
                  <a:path w="1306" h="1159" extrusionOk="0">
                    <a:moveTo>
                      <a:pt x="653" y="0"/>
                    </a:moveTo>
                    <a:cubicBezTo>
                      <a:pt x="416" y="0"/>
                      <a:pt x="195" y="145"/>
                      <a:pt x="108" y="381"/>
                    </a:cubicBezTo>
                    <a:cubicBezTo>
                      <a:pt x="0" y="680"/>
                      <a:pt x="153" y="1013"/>
                      <a:pt x="454" y="1124"/>
                    </a:cubicBezTo>
                    <a:cubicBezTo>
                      <a:pt x="519" y="1148"/>
                      <a:pt x="585" y="1159"/>
                      <a:pt x="650" y="1159"/>
                    </a:cubicBezTo>
                    <a:cubicBezTo>
                      <a:pt x="886" y="1159"/>
                      <a:pt x="1110" y="1012"/>
                      <a:pt x="1194" y="778"/>
                    </a:cubicBezTo>
                    <a:cubicBezTo>
                      <a:pt x="1306" y="476"/>
                      <a:pt x="1150" y="146"/>
                      <a:pt x="851" y="35"/>
                    </a:cubicBezTo>
                    <a:cubicBezTo>
                      <a:pt x="786" y="11"/>
                      <a:pt x="719" y="0"/>
                      <a:pt x="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2"/>
              <p:cNvSpPr/>
              <p:nvPr/>
            </p:nvSpPr>
            <p:spPr>
              <a:xfrm>
                <a:off x="5956375" y="1772919"/>
                <a:ext cx="1657216" cy="1926536"/>
              </a:xfrm>
              <a:custGeom>
                <a:avLst/>
                <a:gdLst/>
                <a:ahLst/>
                <a:cxnLst/>
                <a:rect l="l" t="t" r="r" b="b"/>
                <a:pathLst>
                  <a:path w="26739" h="30752" extrusionOk="0">
                    <a:moveTo>
                      <a:pt x="13426" y="1"/>
                    </a:moveTo>
                    <a:cubicBezTo>
                      <a:pt x="13363" y="1"/>
                      <a:pt x="13299" y="1"/>
                      <a:pt x="13234" y="2"/>
                    </a:cubicBezTo>
                    <a:cubicBezTo>
                      <a:pt x="5909" y="104"/>
                      <a:pt x="1" y="6197"/>
                      <a:pt x="112" y="13522"/>
                    </a:cubicBezTo>
                    <a:cubicBezTo>
                      <a:pt x="179" y="17890"/>
                      <a:pt x="2351" y="21746"/>
                      <a:pt x="5655" y="24125"/>
                    </a:cubicBezTo>
                    <a:lnTo>
                      <a:pt x="5661" y="24195"/>
                    </a:lnTo>
                    <a:cubicBezTo>
                      <a:pt x="5909" y="26657"/>
                      <a:pt x="6973" y="28963"/>
                      <a:pt x="8686" y="30752"/>
                    </a:cubicBezTo>
                    <a:lnTo>
                      <a:pt x="18165" y="30752"/>
                    </a:lnTo>
                    <a:cubicBezTo>
                      <a:pt x="19874" y="28963"/>
                      <a:pt x="20938" y="26657"/>
                      <a:pt x="21186" y="24195"/>
                    </a:cubicBezTo>
                    <a:lnTo>
                      <a:pt x="21192" y="24125"/>
                    </a:lnTo>
                    <a:cubicBezTo>
                      <a:pt x="24550" y="21708"/>
                      <a:pt x="26738" y="17766"/>
                      <a:pt x="26738" y="13312"/>
                    </a:cubicBezTo>
                    <a:cubicBezTo>
                      <a:pt x="26738" y="5962"/>
                      <a:pt x="20778" y="1"/>
                      <a:pt x="1342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2"/>
              <p:cNvSpPr/>
              <p:nvPr/>
            </p:nvSpPr>
            <p:spPr>
              <a:xfrm>
                <a:off x="6634234" y="3139654"/>
                <a:ext cx="308214" cy="559818"/>
              </a:xfrm>
              <a:custGeom>
                <a:avLst/>
                <a:gdLst/>
                <a:ahLst/>
                <a:cxnLst/>
                <a:rect l="l" t="t" r="r" b="b"/>
                <a:pathLst>
                  <a:path w="4973" h="8936" extrusionOk="0">
                    <a:moveTo>
                      <a:pt x="2329" y="0"/>
                    </a:moveTo>
                    <a:lnTo>
                      <a:pt x="1923" y="3526"/>
                    </a:lnTo>
                    <a:lnTo>
                      <a:pt x="1" y="4619"/>
                    </a:lnTo>
                    <a:lnTo>
                      <a:pt x="531" y="8936"/>
                    </a:lnTo>
                    <a:lnTo>
                      <a:pt x="4445" y="8936"/>
                    </a:lnTo>
                    <a:lnTo>
                      <a:pt x="4972" y="4619"/>
                    </a:lnTo>
                    <a:lnTo>
                      <a:pt x="3054" y="3526"/>
                    </a:lnTo>
                    <a:lnTo>
                      <a:pt x="26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6386753" y="2780993"/>
                <a:ext cx="313110" cy="901560"/>
              </a:xfrm>
              <a:custGeom>
                <a:avLst/>
                <a:gdLst/>
                <a:ahLst/>
                <a:cxnLst/>
                <a:rect l="l" t="t" r="r" b="b"/>
                <a:pathLst>
                  <a:path w="5052" h="14391" extrusionOk="0">
                    <a:moveTo>
                      <a:pt x="141" y="1"/>
                    </a:moveTo>
                    <a:lnTo>
                      <a:pt x="1" y="77"/>
                    </a:lnTo>
                    <a:lnTo>
                      <a:pt x="3975" y="7355"/>
                    </a:lnTo>
                    <a:lnTo>
                      <a:pt x="4893" y="14391"/>
                    </a:lnTo>
                    <a:lnTo>
                      <a:pt x="5052" y="14369"/>
                    </a:lnTo>
                    <a:lnTo>
                      <a:pt x="4134" y="7320"/>
                    </a:lnTo>
                    <a:lnTo>
                      <a:pt x="4130" y="7304"/>
                    </a:lnTo>
                    <a:lnTo>
                      <a:pt x="141" y="1"/>
                    </a:lnTo>
                    <a:close/>
                  </a:path>
                </a:pathLst>
              </a:custGeom>
              <a:solidFill>
                <a:srgbClr val="152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p:nvPr/>
            </p:nvSpPr>
            <p:spPr>
              <a:xfrm>
                <a:off x="6712822" y="3548622"/>
                <a:ext cx="75675" cy="133752"/>
              </a:xfrm>
              <a:custGeom>
                <a:avLst/>
                <a:gdLst/>
                <a:ahLst/>
                <a:cxnLst/>
                <a:rect l="l" t="t" r="r" b="b"/>
                <a:pathLst>
                  <a:path w="1221" h="2135" extrusionOk="0">
                    <a:moveTo>
                      <a:pt x="0" y="0"/>
                    </a:moveTo>
                    <a:lnTo>
                      <a:pt x="172" y="2135"/>
                    </a:lnTo>
                    <a:lnTo>
                      <a:pt x="331" y="2122"/>
                    </a:lnTo>
                    <a:lnTo>
                      <a:pt x="175" y="159"/>
                    </a:lnTo>
                    <a:lnTo>
                      <a:pt x="1220" y="159"/>
                    </a:lnTo>
                    <a:lnTo>
                      <a:pt x="1220" y="0"/>
                    </a:lnTo>
                    <a:close/>
                  </a:path>
                </a:pathLst>
              </a:custGeom>
              <a:solidFill>
                <a:srgbClr val="152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2"/>
              <p:cNvSpPr/>
              <p:nvPr/>
            </p:nvSpPr>
            <p:spPr>
              <a:xfrm>
                <a:off x="6877003" y="2780993"/>
                <a:ext cx="312924" cy="901560"/>
              </a:xfrm>
              <a:custGeom>
                <a:avLst/>
                <a:gdLst/>
                <a:ahLst/>
                <a:cxnLst/>
                <a:rect l="l" t="t" r="r" b="b"/>
                <a:pathLst>
                  <a:path w="5049" h="14391" extrusionOk="0">
                    <a:moveTo>
                      <a:pt x="4908" y="1"/>
                    </a:moveTo>
                    <a:lnTo>
                      <a:pt x="925" y="7291"/>
                    </a:lnTo>
                    <a:lnTo>
                      <a:pt x="919" y="7304"/>
                    </a:lnTo>
                    <a:lnTo>
                      <a:pt x="1" y="14369"/>
                    </a:lnTo>
                    <a:lnTo>
                      <a:pt x="159" y="14391"/>
                    </a:lnTo>
                    <a:lnTo>
                      <a:pt x="1074" y="7355"/>
                    </a:lnTo>
                    <a:lnTo>
                      <a:pt x="5048" y="77"/>
                    </a:lnTo>
                    <a:lnTo>
                      <a:pt x="4908" y="1"/>
                    </a:lnTo>
                    <a:close/>
                  </a:path>
                </a:pathLst>
              </a:custGeom>
              <a:solidFill>
                <a:srgbClr val="152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2"/>
              <p:cNvSpPr/>
              <p:nvPr/>
            </p:nvSpPr>
            <p:spPr>
              <a:xfrm>
                <a:off x="6788436" y="3548622"/>
                <a:ext cx="75613" cy="133752"/>
              </a:xfrm>
              <a:custGeom>
                <a:avLst/>
                <a:gdLst/>
                <a:ahLst/>
                <a:cxnLst/>
                <a:rect l="l" t="t" r="r" b="b"/>
                <a:pathLst>
                  <a:path w="1220" h="2135" extrusionOk="0">
                    <a:moveTo>
                      <a:pt x="0" y="0"/>
                    </a:moveTo>
                    <a:lnTo>
                      <a:pt x="0" y="159"/>
                    </a:lnTo>
                    <a:lnTo>
                      <a:pt x="1045" y="159"/>
                    </a:lnTo>
                    <a:lnTo>
                      <a:pt x="886" y="2122"/>
                    </a:lnTo>
                    <a:lnTo>
                      <a:pt x="1048" y="2135"/>
                    </a:lnTo>
                    <a:lnTo>
                      <a:pt x="1220" y="0"/>
                    </a:lnTo>
                    <a:close/>
                  </a:path>
                </a:pathLst>
              </a:custGeom>
              <a:solidFill>
                <a:srgbClr val="152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2"/>
              <p:cNvSpPr/>
              <p:nvPr/>
            </p:nvSpPr>
            <p:spPr>
              <a:xfrm>
                <a:off x="6353905" y="2529460"/>
                <a:ext cx="877911" cy="331217"/>
              </a:xfrm>
              <a:custGeom>
                <a:avLst/>
                <a:gdLst/>
                <a:ahLst/>
                <a:cxnLst/>
                <a:rect l="l" t="t" r="r" b="b"/>
                <a:pathLst>
                  <a:path w="14165" h="5287" extrusionOk="0">
                    <a:moveTo>
                      <a:pt x="11099" y="1605"/>
                    </a:moveTo>
                    <a:cubicBezTo>
                      <a:pt x="11125" y="1770"/>
                      <a:pt x="11138" y="1951"/>
                      <a:pt x="11138" y="2154"/>
                    </a:cubicBezTo>
                    <a:cubicBezTo>
                      <a:pt x="11128" y="2844"/>
                      <a:pt x="10966" y="3539"/>
                      <a:pt x="10667" y="4165"/>
                    </a:cubicBezTo>
                    <a:cubicBezTo>
                      <a:pt x="10588" y="4327"/>
                      <a:pt x="10500" y="4401"/>
                      <a:pt x="10471" y="4401"/>
                    </a:cubicBezTo>
                    <a:cubicBezTo>
                      <a:pt x="10469" y="4401"/>
                      <a:pt x="10468" y="4400"/>
                      <a:pt x="10467" y="4400"/>
                    </a:cubicBezTo>
                    <a:cubicBezTo>
                      <a:pt x="10445" y="4394"/>
                      <a:pt x="10394" y="4327"/>
                      <a:pt x="10369" y="4159"/>
                    </a:cubicBezTo>
                    <a:cubicBezTo>
                      <a:pt x="10232" y="3257"/>
                      <a:pt x="10515" y="2304"/>
                      <a:pt x="11099" y="1605"/>
                    </a:cubicBezTo>
                    <a:close/>
                    <a:moveTo>
                      <a:pt x="8825" y="1529"/>
                    </a:moveTo>
                    <a:cubicBezTo>
                      <a:pt x="8828" y="1538"/>
                      <a:pt x="8831" y="1548"/>
                      <a:pt x="8834" y="1557"/>
                    </a:cubicBezTo>
                    <a:cubicBezTo>
                      <a:pt x="9158" y="2459"/>
                      <a:pt x="9104" y="3476"/>
                      <a:pt x="8688" y="4343"/>
                    </a:cubicBezTo>
                    <a:cubicBezTo>
                      <a:pt x="8650" y="4422"/>
                      <a:pt x="8612" y="4470"/>
                      <a:pt x="8587" y="4489"/>
                    </a:cubicBezTo>
                    <a:cubicBezTo>
                      <a:pt x="8574" y="4473"/>
                      <a:pt x="8558" y="4435"/>
                      <a:pt x="8539" y="4365"/>
                    </a:cubicBezTo>
                    <a:cubicBezTo>
                      <a:pt x="8285" y="3425"/>
                      <a:pt x="8390" y="2399"/>
                      <a:pt x="8825" y="1529"/>
                    </a:cubicBezTo>
                    <a:close/>
                    <a:moveTo>
                      <a:pt x="6277" y="2075"/>
                    </a:moveTo>
                    <a:cubicBezTo>
                      <a:pt x="6312" y="2202"/>
                      <a:pt x="6341" y="2339"/>
                      <a:pt x="6366" y="2482"/>
                    </a:cubicBezTo>
                    <a:cubicBezTo>
                      <a:pt x="6474" y="3110"/>
                      <a:pt x="6490" y="3752"/>
                      <a:pt x="6417" y="4384"/>
                    </a:cubicBezTo>
                    <a:cubicBezTo>
                      <a:pt x="6395" y="4556"/>
                      <a:pt x="6347" y="4629"/>
                      <a:pt x="6331" y="4635"/>
                    </a:cubicBezTo>
                    <a:cubicBezTo>
                      <a:pt x="6303" y="4626"/>
                      <a:pt x="6226" y="4530"/>
                      <a:pt x="6188" y="4375"/>
                    </a:cubicBezTo>
                    <a:cubicBezTo>
                      <a:pt x="6001" y="3625"/>
                      <a:pt x="6036" y="2815"/>
                      <a:pt x="6277" y="2075"/>
                    </a:cubicBezTo>
                    <a:close/>
                    <a:moveTo>
                      <a:pt x="3304" y="1986"/>
                    </a:moveTo>
                    <a:lnTo>
                      <a:pt x="3304" y="1986"/>
                    </a:lnTo>
                    <a:cubicBezTo>
                      <a:pt x="3333" y="2034"/>
                      <a:pt x="3361" y="2084"/>
                      <a:pt x="3390" y="2135"/>
                    </a:cubicBezTo>
                    <a:cubicBezTo>
                      <a:pt x="3761" y="2793"/>
                      <a:pt x="4003" y="3504"/>
                      <a:pt x="4111" y="4251"/>
                    </a:cubicBezTo>
                    <a:cubicBezTo>
                      <a:pt x="4143" y="4467"/>
                      <a:pt x="4130" y="4737"/>
                      <a:pt x="3996" y="4794"/>
                    </a:cubicBezTo>
                    <a:cubicBezTo>
                      <a:pt x="3981" y="4801"/>
                      <a:pt x="3964" y="4804"/>
                      <a:pt x="3945" y="4804"/>
                    </a:cubicBezTo>
                    <a:cubicBezTo>
                      <a:pt x="3875" y="4804"/>
                      <a:pt x="3787" y="4759"/>
                      <a:pt x="3730" y="4689"/>
                    </a:cubicBezTo>
                    <a:cubicBezTo>
                      <a:pt x="3634" y="4575"/>
                      <a:pt x="3587" y="4416"/>
                      <a:pt x="3533" y="4222"/>
                    </a:cubicBezTo>
                    <a:cubicBezTo>
                      <a:pt x="3342" y="3523"/>
                      <a:pt x="3155" y="2726"/>
                      <a:pt x="3304" y="1986"/>
                    </a:cubicBezTo>
                    <a:close/>
                    <a:moveTo>
                      <a:pt x="10072" y="1"/>
                    </a:moveTo>
                    <a:cubicBezTo>
                      <a:pt x="9597" y="1"/>
                      <a:pt x="9182" y="263"/>
                      <a:pt x="8863" y="614"/>
                    </a:cubicBezTo>
                    <a:cubicBezTo>
                      <a:pt x="8647" y="347"/>
                      <a:pt x="8348" y="112"/>
                      <a:pt x="7945" y="48"/>
                    </a:cubicBezTo>
                    <a:cubicBezTo>
                      <a:pt x="7877" y="38"/>
                      <a:pt x="7810" y="32"/>
                      <a:pt x="7744" y="32"/>
                    </a:cubicBezTo>
                    <a:cubicBezTo>
                      <a:pt x="7142" y="32"/>
                      <a:pt x="6631" y="456"/>
                      <a:pt x="6296" y="935"/>
                    </a:cubicBezTo>
                    <a:cubicBezTo>
                      <a:pt x="5963" y="452"/>
                      <a:pt x="5480" y="140"/>
                      <a:pt x="4972" y="77"/>
                    </a:cubicBezTo>
                    <a:cubicBezTo>
                      <a:pt x="4908" y="69"/>
                      <a:pt x="4844" y="65"/>
                      <a:pt x="4781" y="65"/>
                    </a:cubicBezTo>
                    <a:cubicBezTo>
                      <a:pt x="4114" y="65"/>
                      <a:pt x="3534" y="484"/>
                      <a:pt x="3177" y="1036"/>
                    </a:cubicBezTo>
                    <a:cubicBezTo>
                      <a:pt x="3088" y="950"/>
                      <a:pt x="2999" y="874"/>
                      <a:pt x="2907" y="807"/>
                    </a:cubicBezTo>
                    <a:cubicBezTo>
                      <a:pt x="2561" y="551"/>
                      <a:pt x="2165" y="415"/>
                      <a:pt x="1786" y="415"/>
                    </a:cubicBezTo>
                    <a:cubicBezTo>
                      <a:pt x="1677" y="415"/>
                      <a:pt x="1569" y="426"/>
                      <a:pt x="1465" y="448"/>
                    </a:cubicBezTo>
                    <a:cubicBezTo>
                      <a:pt x="607" y="633"/>
                      <a:pt x="143" y="1500"/>
                      <a:pt x="73" y="2227"/>
                    </a:cubicBezTo>
                    <a:cubicBezTo>
                      <a:pt x="0" y="2990"/>
                      <a:pt x="251" y="3733"/>
                      <a:pt x="470" y="4387"/>
                    </a:cubicBezTo>
                    <a:cubicBezTo>
                      <a:pt x="506" y="4488"/>
                      <a:pt x="598" y="4551"/>
                      <a:pt x="698" y="4551"/>
                    </a:cubicBezTo>
                    <a:cubicBezTo>
                      <a:pt x="725" y="4551"/>
                      <a:pt x="752" y="4546"/>
                      <a:pt x="779" y="4537"/>
                    </a:cubicBezTo>
                    <a:cubicBezTo>
                      <a:pt x="906" y="4495"/>
                      <a:pt x="972" y="4359"/>
                      <a:pt x="928" y="4232"/>
                    </a:cubicBezTo>
                    <a:cubicBezTo>
                      <a:pt x="725" y="3625"/>
                      <a:pt x="489" y="2936"/>
                      <a:pt x="553" y="2272"/>
                    </a:cubicBezTo>
                    <a:cubicBezTo>
                      <a:pt x="607" y="1697"/>
                      <a:pt x="975" y="1049"/>
                      <a:pt x="1566" y="922"/>
                    </a:cubicBezTo>
                    <a:cubicBezTo>
                      <a:pt x="1636" y="906"/>
                      <a:pt x="1708" y="899"/>
                      <a:pt x="1782" y="899"/>
                    </a:cubicBezTo>
                    <a:cubicBezTo>
                      <a:pt x="2060" y="899"/>
                      <a:pt x="2360" y="1004"/>
                      <a:pt x="2621" y="1195"/>
                    </a:cubicBezTo>
                    <a:cubicBezTo>
                      <a:pt x="2732" y="1278"/>
                      <a:pt x="2840" y="1376"/>
                      <a:pt x="2945" y="1494"/>
                    </a:cubicBezTo>
                    <a:cubicBezTo>
                      <a:pt x="2916" y="1563"/>
                      <a:pt x="2894" y="1637"/>
                      <a:pt x="2872" y="1710"/>
                    </a:cubicBezTo>
                    <a:cubicBezTo>
                      <a:pt x="2631" y="2605"/>
                      <a:pt x="2847" y="3543"/>
                      <a:pt x="3066" y="4349"/>
                    </a:cubicBezTo>
                    <a:cubicBezTo>
                      <a:pt x="3117" y="4540"/>
                      <a:pt x="3186" y="4797"/>
                      <a:pt x="3361" y="5001"/>
                    </a:cubicBezTo>
                    <a:cubicBezTo>
                      <a:pt x="3517" y="5185"/>
                      <a:pt x="3736" y="5286"/>
                      <a:pt x="3949" y="5286"/>
                    </a:cubicBezTo>
                    <a:cubicBezTo>
                      <a:pt x="4028" y="5286"/>
                      <a:pt x="4108" y="5271"/>
                      <a:pt x="4184" y="5239"/>
                    </a:cubicBezTo>
                    <a:cubicBezTo>
                      <a:pt x="4517" y="5099"/>
                      <a:pt x="4667" y="4715"/>
                      <a:pt x="4590" y="4184"/>
                    </a:cubicBezTo>
                    <a:cubicBezTo>
                      <a:pt x="4473" y="3377"/>
                      <a:pt x="4212" y="2609"/>
                      <a:pt x="3812" y="1897"/>
                    </a:cubicBezTo>
                    <a:cubicBezTo>
                      <a:pt x="3711" y="1722"/>
                      <a:pt x="3612" y="1563"/>
                      <a:pt x="3507" y="1424"/>
                    </a:cubicBezTo>
                    <a:cubicBezTo>
                      <a:pt x="3771" y="943"/>
                      <a:pt x="4247" y="548"/>
                      <a:pt x="4778" y="548"/>
                    </a:cubicBezTo>
                    <a:cubicBezTo>
                      <a:pt x="4822" y="548"/>
                      <a:pt x="4867" y="551"/>
                      <a:pt x="4911" y="556"/>
                    </a:cubicBezTo>
                    <a:cubicBezTo>
                      <a:pt x="5283" y="604"/>
                      <a:pt x="5658" y="855"/>
                      <a:pt x="5912" y="1227"/>
                    </a:cubicBezTo>
                    <a:cubicBezTo>
                      <a:pt x="5953" y="1284"/>
                      <a:pt x="5988" y="1347"/>
                      <a:pt x="6023" y="1411"/>
                    </a:cubicBezTo>
                    <a:cubicBezTo>
                      <a:pt x="5575" y="2361"/>
                      <a:pt x="5464" y="3476"/>
                      <a:pt x="5718" y="4492"/>
                    </a:cubicBezTo>
                    <a:cubicBezTo>
                      <a:pt x="5816" y="4884"/>
                      <a:pt x="6050" y="5119"/>
                      <a:pt x="6327" y="5119"/>
                    </a:cubicBezTo>
                    <a:cubicBezTo>
                      <a:pt x="6356" y="5119"/>
                      <a:pt x="6385" y="5117"/>
                      <a:pt x="6414" y="5112"/>
                    </a:cubicBezTo>
                    <a:cubicBezTo>
                      <a:pt x="6566" y="5083"/>
                      <a:pt x="6833" y="4962"/>
                      <a:pt x="6897" y="4441"/>
                    </a:cubicBezTo>
                    <a:cubicBezTo>
                      <a:pt x="6976" y="3762"/>
                      <a:pt x="6957" y="3076"/>
                      <a:pt x="6843" y="2399"/>
                    </a:cubicBezTo>
                    <a:cubicBezTo>
                      <a:pt x="6776" y="2018"/>
                      <a:pt x="6684" y="1697"/>
                      <a:pt x="6563" y="1417"/>
                    </a:cubicBezTo>
                    <a:cubicBezTo>
                      <a:pt x="6815" y="969"/>
                      <a:pt x="7246" y="515"/>
                      <a:pt x="7743" y="515"/>
                    </a:cubicBezTo>
                    <a:cubicBezTo>
                      <a:pt x="7784" y="515"/>
                      <a:pt x="7826" y="518"/>
                      <a:pt x="7869" y="525"/>
                    </a:cubicBezTo>
                    <a:cubicBezTo>
                      <a:pt x="8174" y="576"/>
                      <a:pt x="8399" y="788"/>
                      <a:pt x="8558" y="1014"/>
                    </a:cubicBezTo>
                    <a:cubicBezTo>
                      <a:pt x="8523" y="1071"/>
                      <a:pt x="8491" y="1125"/>
                      <a:pt x="8463" y="1179"/>
                    </a:cubicBezTo>
                    <a:cubicBezTo>
                      <a:pt x="7916" y="2183"/>
                      <a:pt x="7773" y="3390"/>
                      <a:pt x="8072" y="4492"/>
                    </a:cubicBezTo>
                    <a:cubicBezTo>
                      <a:pt x="8101" y="4591"/>
                      <a:pt x="8180" y="4896"/>
                      <a:pt x="8469" y="4969"/>
                    </a:cubicBezTo>
                    <a:cubicBezTo>
                      <a:pt x="8508" y="4979"/>
                      <a:pt x="8547" y="4984"/>
                      <a:pt x="8585" y="4984"/>
                    </a:cubicBezTo>
                    <a:cubicBezTo>
                      <a:pt x="8796" y="4984"/>
                      <a:pt x="8992" y="4830"/>
                      <a:pt x="9124" y="4553"/>
                    </a:cubicBezTo>
                    <a:cubicBezTo>
                      <a:pt x="9597" y="3571"/>
                      <a:pt x="9657" y="2418"/>
                      <a:pt x="9292" y="1392"/>
                    </a:cubicBezTo>
                    <a:cubicBezTo>
                      <a:pt x="9257" y="1300"/>
                      <a:pt x="9206" y="1176"/>
                      <a:pt x="9136" y="1039"/>
                    </a:cubicBezTo>
                    <a:cubicBezTo>
                      <a:pt x="9386" y="732"/>
                      <a:pt x="9717" y="483"/>
                      <a:pt x="10080" y="483"/>
                    </a:cubicBezTo>
                    <a:cubicBezTo>
                      <a:pt x="10114" y="483"/>
                      <a:pt x="10149" y="485"/>
                      <a:pt x="10185" y="490"/>
                    </a:cubicBezTo>
                    <a:cubicBezTo>
                      <a:pt x="10480" y="531"/>
                      <a:pt x="10763" y="753"/>
                      <a:pt x="10931" y="1074"/>
                    </a:cubicBezTo>
                    <a:cubicBezTo>
                      <a:pt x="10124" y="1887"/>
                      <a:pt x="9718" y="3095"/>
                      <a:pt x="9889" y="4232"/>
                    </a:cubicBezTo>
                    <a:cubicBezTo>
                      <a:pt x="9962" y="4705"/>
                      <a:pt x="10210" y="4835"/>
                      <a:pt x="10350" y="4870"/>
                    </a:cubicBezTo>
                    <a:cubicBezTo>
                      <a:pt x="10390" y="4880"/>
                      <a:pt x="10429" y="4885"/>
                      <a:pt x="10469" y="4885"/>
                    </a:cubicBezTo>
                    <a:cubicBezTo>
                      <a:pt x="10715" y="4885"/>
                      <a:pt x="10947" y="4700"/>
                      <a:pt x="11103" y="4372"/>
                    </a:cubicBezTo>
                    <a:cubicBezTo>
                      <a:pt x="11433" y="3685"/>
                      <a:pt x="11611" y="2920"/>
                      <a:pt x="11620" y="2158"/>
                    </a:cubicBezTo>
                    <a:cubicBezTo>
                      <a:pt x="11624" y="1795"/>
                      <a:pt x="11585" y="1481"/>
                      <a:pt x="11503" y="1205"/>
                    </a:cubicBezTo>
                    <a:cubicBezTo>
                      <a:pt x="11692" y="1050"/>
                      <a:pt x="12095" y="771"/>
                      <a:pt x="12532" y="771"/>
                    </a:cubicBezTo>
                    <a:cubicBezTo>
                      <a:pt x="12608" y="771"/>
                      <a:pt x="12684" y="779"/>
                      <a:pt x="12761" y="798"/>
                    </a:cubicBezTo>
                    <a:cubicBezTo>
                      <a:pt x="13329" y="931"/>
                      <a:pt x="13650" y="1589"/>
                      <a:pt x="13663" y="2138"/>
                    </a:cubicBezTo>
                    <a:cubicBezTo>
                      <a:pt x="13679" y="2783"/>
                      <a:pt x="13393" y="3431"/>
                      <a:pt x="13142" y="4000"/>
                    </a:cubicBezTo>
                    <a:cubicBezTo>
                      <a:pt x="13088" y="4124"/>
                      <a:pt x="13145" y="4267"/>
                      <a:pt x="13266" y="4321"/>
                    </a:cubicBezTo>
                    <a:cubicBezTo>
                      <a:pt x="13298" y="4335"/>
                      <a:pt x="13331" y="4341"/>
                      <a:pt x="13363" y="4341"/>
                    </a:cubicBezTo>
                    <a:cubicBezTo>
                      <a:pt x="13456" y="4341"/>
                      <a:pt x="13543" y="4287"/>
                      <a:pt x="13584" y="4197"/>
                    </a:cubicBezTo>
                    <a:cubicBezTo>
                      <a:pt x="13857" y="3577"/>
                      <a:pt x="14165" y="2879"/>
                      <a:pt x="14146" y="2129"/>
                    </a:cubicBezTo>
                    <a:cubicBezTo>
                      <a:pt x="14127" y="1379"/>
                      <a:pt x="13685" y="522"/>
                      <a:pt x="12875" y="328"/>
                    </a:cubicBezTo>
                    <a:cubicBezTo>
                      <a:pt x="12766" y="302"/>
                      <a:pt x="12654" y="289"/>
                      <a:pt x="12539" y="289"/>
                    </a:cubicBezTo>
                    <a:cubicBezTo>
                      <a:pt x="12135" y="289"/>
                      <a:pt x="11704" y="448"/>
                      <a:pt x="11303" y="747"/>
                    </a:cubicBezTo>
                    <a:cubicBezTo>
                      <a:pt x="11055" y="340"/>
                      <a:pt x="10671" y="70"/>
                      <a:pt x="10251" y="13"/>
                    </a:cubicBezTo>
                    <a:cubicBezTo>
                      <a:pt x="10191" y="5"/>
                      <a:pt x="10131" y="1"/>
                      <a:pt x="10072" y="1"/>
                    </a:cubicBezTo>
                    <a:close/>
                  </a:path>
                </a:pathLst>
              </a:custGeom>
              <a:solidFill>
                <a:srgbClr val="F8B1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2"/>
              <p:cNvSpPr/>
              <p:nvPr/>
            </p:nvSpPr>
            <p:spPr>
              <a:xfrm>
                <a:off x="6666958" y="4266195"/>
                <a:ext cx="242766" cy="81504"/>
              </a:xfrm>
              <a:custGeom>
                <a:avLst/>
                <a:gdLst/>
                <a:ahLst/>
                <a:cxnLst/>
                <a:rect l="l" t="t" r="r" b="b"/>
                <a:pathLst>
                  <a:path w="3917" h="1301" extrusionOk="0">
                    <a:moveTo>
                      <a:pt x="0" y="1"/>
                    </a:moveTo>
                    <a:lnTo>
                      <a:pt x="0" y="1068"/>
                    </a:lnTo>
                    <a:cubicBezTo>
                      <a:pt x="0" y="1195"/>
                      <a:pt x="105" y="1300"/>
                      <a:pt x="232" y="1300"/>
                    </a:cubicBezTo>
                    <a:lnTo>
                      <a:pt x="3685" y="1300"/>
                    </a:lnTo>
                    <a:cubicBezTo>
                      <a:pt x="3812" y="1300"/>
                      <a:pt x="3917" y="1195"/>
                      <a:pt x="3917" y="1068"/>
                    </a:cubicBezTo>
                    <a:lnTo>
                      <a:pt x="3917"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2"/>
              <p:cNvSpPr/>
              <p:nvPr/>
            </p:nvSpPr>
            <p:spPr>
              <a:xfrm>
                <a:off x="6522982" y="3770459"/>
                <a:ext cx="530899" cy="536388"/>
              </a:xfrm>
              <a:custGeom>
                <a:avLst/>
                <a:gdLst/>
                <a:ahLst/>
                <a:cxnLst/>
                <a:rect l="l" t="t" r="r" b="b"/>
                <a:pathLst>
                  <a:path w="8566" h="8562" extrusionOk="0">
                    <a:moveTo>
                      <a:pt x="1" y="1"/>
                    </a:moveTo>
                    <a:lnTo>
                      <a:pt x="1" y="8016"/>
                    </a:lnTo>
                    <a:cubicBezTo>
                      <a:pt x="1" y="8317"/>
                      <a:pt x="246" y="8562"/>
                      <a:pt x="551" y="8562"/>
                    </a:cubicBezTo>
                    <a:lnTo>
                      <a:pt x="8016" y="8562"/>
                    </a:lnTo>
                    <a:cubicBezTo>
                      <a:pt x="8317" y="8562"/>
                      <a:pt x="8565" y="8317"/>
                      <a:pt x="8565" y="8016"/>
                    </a:cubicBezTo>
                    <a:lnTo>
                      <a:pt x="8565" y="1"/>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2"/>
              <p:cNvSpPr/>
              <p:nvPr/>
            </p:nvSpPr>
            <p:spPr>
              <a:xfrm>
                <a:off x="6477552" y="3681937"/>
                <a:ext cx="621758" cy="116274"/>
              </a:xfrm>
              <a:custGeom>
                <a:avLst/>
                <a:gdLst/>
                <a:ahLst/>
                <a:cxnLst/>
                <a:rect l="l" t="t" r="r" b="b"/>
                <a:pathLst>
                  <a:path w="10032" h="1856" extrusionOk="0">
                    <a:moveTo>
                      <a:pt x="0" y="0"/>
                    </a:moveTo>
                    <a:lnTo>
                      <a:pt x="0" y="1544"/>
                    </a:lnTo>
                    <a:cubicBezTo>
                      <a:pt x="0" y="1716"/>
                      <a:pt x="140" y="1855"/>
                      <a:pt x="312" y="1855"/>
                    </a:cubicBezTo>
                    <a:lnTo>
                      <a:pt x="9721" y="1855"/>
                    </a:lnTo>
                    <a:cubicBezTo>
                      <a:pt x="9892" y="1855"/>
                      <a:pt x="10032" y="1716"/>
                      <a:pt x="10032" y="1544"/>
                    </a:cubicBezTo>
                    <a:lnTo>
                      <a:pt x="10032" y="0"/>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32"/>
              <p:cNvSpPr/>
              <p:nvPr/>
            </p:nvSpPr>
            <p:spPr>
              <a:xfrm>
                <a:off x="6502157" y="3992610"/>
                <a:ext cx="572362" cy="88020"/>
              </a:xfrm>
              <a:custGeom>
                <a:avLst/>
                <a:gdLst/>
                <a:ahLst/>
                <a:cxnLst/>
                <a:rect l="l" t="t" r="r" b="b"/>
                <a:pathLst>
                  <a:path w="9235" h="1405" extrusionOk="0">
                    <a:moveTo>
                      <a:pt x="159" y="0"/>
                    </a:moveTo>
                    <a:cubicBezTo>
                      <a:pt x="73" y="0"/>
                      <a:pt x="0" y="70"/>
                      <a:pt x="0" y="159"/>
                    </a:cubicBezTo>
                    <a:lnTo>
                      <a:pt x="0" y="1245"/>
                    </a:lnTo>
                    <a:cubicBezTo>
                      <a:pt x="0" y="1334"/>
                      <a:pt x="73" y="1404"/>
                      <a:pt x="159" y="1404"/>
                    </a:cubicBezTo>
                    <a:lnTo>
                      <a:pt x="9076" y="1404"/>
                    </a:lnTo>
                    <a:cubicBezTo>
                      <a:pt x="9165" y="1404"/>
                      <a:pt x="9235" y="1334"/>
                      <a:pt x="9235" y="1245"/>
                    </a:cubicBezTo>
                    <a:lnTo>
                      <a:pt x="9235" y="159"/>
                    </a:lnTo>
                    <a:cubicBezTo>
                      <a:pt x="9235" y="70"/>
                      <a:pt x="9165" y="0"/>
                      <a:pt x="9076"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p:nvPr/>
            </p:nvSpPr>
            <p:spPr>
              <a:xfrm>
                <a:off x="6502157" y="3861613"/>
                <a:ext cx="572362" cy="88020"/>
              </a:xfrm>
              <a:custGeom>
                <a:avLst/>
                <a:gdLst/>
                <a:ahLst/>
                <a:cxnLst/>
                <a:rect l="l" t="t" r="r" b="b"/>
                <a:pathLst>
                  <a:path w="9235" h="1405" extrusionOk="0">
                    <a:moveTo>
                      <a:pt x="159" y="1"/>
                    </a:moveTo>
                    <a:cubicBezTo>
                      <a:pt x="73" y="1"/>
                      <a:pt x="0" y="74"/>
                      <a:pt x="0" y="160"/>
                    </a:cubicBezTo>
                    <a:lnTo>
                      <a:pt x="0" y="1246"/>
                    </a:lnTo>
                    <a:cubicBezTo>
                      <a:pt x="0" y="1335"/>
                      <a:pt x="73" y="1405"/>
                      <a:pt x="159" y="1405"/>
                    </a:cubicBezTo>
                    <a:lnTo>
                      <a:pt x="9076" y="1405"/>
                    </a:lnTo>
                    <a:cubicBezTo>
                      <a:pt x="9165" y="1405"/>
                      <a:pt x="9235" y="1335"/>
                      <a:pt x="9235" y="1246"/>
                    </a:cubicBezTo>
                    <a:lnTo>
                      <a:pt x="9235" y="160"/>
                    </a:lnTo>
                    <a:cubicBezTo>
                      <a:pt x="9235" y="74"/>
                      <a:pt x="9165" y="1"/>
                      <a:pt x="9076"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2"/>
              <p:cNvSpPr/>
              <p:nvPr/>
            </p:nvSpPr>
            <p:spPr>
              <a:xfrm>
                <a:off x="6502157" y="4123357"/>
                <a:ext cx="572362" cy="88020"/>
              </a:xfrm>
              <a:custGeom>
                <a:avLst/>
                <a:gdLst/>
                <a:ahLst/>
                <a:cxnLst/>
                <a:rect l="l" t="t" r="r" b="b"/>
                <a:pathLst>
                  <a:path w="9235" h="1405" extrusionOk="0">
                    <a:moveTo>
                      <a:pt x="159" y="0"/>
                    </a:moveTo>
                    <a:cubicBezTo>
                      <a:pt x="73" y="0"/>
                      <a:pt x="0" y="73"/>
                      <a:pt x="0" y="159"/>
                    </a:cubicBezTo>
                    <a:lnTo>
                      <a:pt x="0" y="1248"/>
                    </a:lnTo>
                    <a:cubicBezTo>
                      <a:pt x="0" y="1334"/>
                      <a:pt x="73" y="1404"/>
                      <a:pt x="159" y="1404"/>
                    </a:cubicBezTo>
                    <a:lnTo>
                      <a:pt x="9076" y="1404"/>
                    </a:lnTo>
                    <a:cubicBezTo>
                      <a:pt x="9165" y="1404"/>
                      <a:pt x="9235" y="1334"/>
                      <a:pt x="9235" y="1248"/>
                    </a:cubicBezTo>
                    <a:lnTo>
                      <a:pt x="9235" y="159"/>
                    </a:lnTo>
                    <a:cubicBezTo>
                      <a:pt x="9235" y="73"/>
                      <a:pt x="9165" y="0"/>
                      <a:pt x="9076"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2"/>
              <p:cNvSpPr/>
              <p:nvPr/>
            </p:nvSpPr>
            <p:spPr>
              <a:xfrm>
                <a:off x="7103225" y="3947629"/>
                <a:ext cx="1732209" cy="810972"/>
              </a:xfrm>
              <a:custGeom>
                <a:avLst/>
                <a:gdLst/>
                <a:ahLst/>
                <a:cxnLst/>
                <a:rect l="l" t="t" r="r" b="b"/>
                <a:pathLst>
                  <a:path w="27949" h="12945" extrusionOk="0">
                    <a:moveTo>
                      <a:pt x="16754" y="0"/>
                    </a:moveTo>
                    <a:cubicBezTo>
                      <a:pt x="16532" y="0"/>
                      <a:pt x="16351" y="181"/>
                      <a:pt x="16351" y="404"/>
                    </a:cubicBezTo>
                    <a:lnTo>
                      <a:pt x="16351" y="2303"/>
                    </a:lnTo>
                    <a:cubicBezTo>
                      <a:pt x="16351" y="3571"/>
                      <a:pt x="17383" y="4603"/>
                      <a:pt x="18647" y="4603"/>
                    </a:cubicBezTo>
                    <a:lnTo>
                      <a:pt x="23320" y="4603"/>
                    </a:lnTo>
                    <a:cubicBezTo>
                      <a:pt x="24283" y="4603"/>
                      <a:pt x="25067" y="5384"/>
                      <a:pt x="25067" y="6347"/>
                    </a:cubicBezTo>
                    <a:cubicBezTo>
                      <a:pt x="25067" y="7310"/>
                      <a:pt x="24283" y="8094"/>
                      <a:pt x="23320" y="8094"/>
                    </a:cubicBezTo>
                    <a:lnTo>
                      <a:pt x="14232" y="8094"/>
                    </a:lnTo>
                    <a:cubicBezTo>
                      <a:pt x="13514" y="8094"/>
                      <a:pt x="12933" y="8675"/>
                      <a:pt x="12933" y="9393"/>
                    </a:cubicBezTo>
                    <a:cubicBezTo>
                      <a:pt x="12933" y="10108"/>
                      <a:pt x="13514" y="10693"/>
                      <a:pt x="14232" y="10693"/>
                    </a:cubicBezTo>
                    <a:lnTo>
                      <a:pt x="26420" y="10693"/>
                    </a:lnTo>
                    <a:cubicBezTo>
                      <a:pt x="26821" y="10693"/>
                      <a:pt x="27145" y="11017"/>
                      <a:pt x="27145" y="11414"/>
                    </a:cubicBezTo>
                    <a:cubicBezTo>
                      <a:pt x="27145" y="11814"/>
                      <a:pt x="26821" y="12138"/>
                      <a:pt x="26420" y="12138"/>
                    </a:cubicBezTo>
                    <a:lnTo>
                      <a:pt x="401" y="12138"/>
                    </a:lnTo>
                    <a:cubicBezTo>
                      <a:pt x="178" y="12138"/>
                      <a:pt x="1" y="12319"/>
                      <a:pt x="1" y="12541"/>
                    </a:cubicBezTo>
                    <a:cubicBezTo>
                      <a:pt x="1" y="12764"/>
                      <a:pt x="178" y="12945"/>
                      <a:pt x="401" y="12945"/>
                    </a:cubicBezTo>
                    <a:lnTo>
                      <a:pt x="26420" y="12945"/>
                    </a:lnTo>
                    <a:cubicBezTo>
                      <a:pt x="27262" y="12945"/>
                      <a:pt x="27948" y="12259"/>
                      <a:pt x="27948" y="11414"/>
                    </a:cubicBezTo>
                    <a:cubicBezTo>
                      <a:pt x="27948" y="10572"/>
                      <a:pt x="27262" y="9886"/>
                      <a:pt x="26420" y="9886"/>
                    </a:cubicBezTo>
                    <a:lnTo>
                      <a:pt x="14232" y="9886"/>
                    </a:lnTo>
                    <a:cubicBezTo>
                      <a:pt x="13959" y="9886"/>
                      <a:pt x="13739" y="9667"/>
                      <a:pt x="13739" y="9393"/>
                    </a:cubicBezTo>
                    <a:cubicBezTo>
                      <a:pt x="13739" y="9120"/>
                      <a:pt x="13959" y="8898"/>
                      <a:pt x="14232" y="8898"/>
                    </a:cubicBezTo>
                    <a:lnTo>
                      <a:pt x="23320" y="8898"/>
                    </a:lnTo>
                    <a:cubicBezTo>
                      <a:pt x="24727" y="8898"/>
                      <a:pt x="25871" y="7754"/>
                      <a:pt x="25871" y="6347"/>
                    </a:cubicBezTo>
                    <a:cubicBezTo>
                      <a:pt x="25871" y="4940"/>
                      <a:pt x="24727" y="3796"/>
                      <a:pt x="23320" y="3796"/>
                    </a:cubicBezTo>
                    <a:lnTo>
                      <a:pt x="18647" y="3796"/>
                    </a:lnTo>
                    <a:cubicBezTo>
                      <a:pt x="17825" y="3796"/>
                      <a:pt x="17157" y="3126"/>
                      <a:pt x="17157" y="2303"/>
                    </a:cubicBezTo>
                    <a:lnTo>
                      <a:pt x="17157" y="404"/>
                    </a:lnTo>
                    <a:cubicBezTo>
                      <a:pt x="17157" y="181"/>
                      <a:pt x="16976" y="0"/>
                      <a:pt x="16754"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2"/>
              <p:cNvSpPr/>
              <p:nvPr/>
            </p:nvSpPr>
            <p:spPr>
              <a:xfrm>
                <a:off x="7172951" y="4019236"/>
                <a:ext cx="1659943" cy="739366"/>
              </a:xfrm>
              <a:custGeom>
                <a:avLst/>
                <a:gdLst/>
                <a:ahLst/>
                <a:cxnLst/>
                <a:rect l="l" t="t" r="r" b="b"/>
                <a:pathLst>
                  <a:path w="26783" h="11802" extrusionOk="0">
                    <a:moveTo>
                      <a:pt x="15226" y="1"/>
                    </a:moveTo>
                    <a:lnTo>
                      <a:pt x="15226" y="163"/>
                    </a:lnTo>
                    <a:lnTo>
                      <a:pt x="16032" y="163"/>
                    </a:lnTo>
                    <a:lnTo>
                      <a:pt x="16032" y="1"/>
                    </a:lnTo>
                    <a:close/>
                    <a:moveTo>
                      <a:pt x="15226" y="804"/>
                    </a:moveTo>
                    <a:lnTo>
                      <a:pt x="15226" y="966"/>
                    </a:lnTo>
                    <a:lnTo>
                      <a:pt x="16032" y="966"/>
                    </a:lnTo>
                    <a:lnTo>
                      <a:pt x="16032" y="804"/>
                    </a:lnTo>
                    <a:close/>
                    <a:moveTo>
                      <a:pt x="16074" y="1513"/>
                    </a:moveTo>
                    <a:lnTo>
                      <a:pt x="15289" y="1700"/>
                    </a:lnTo>
                    <a:cubicBezTo>
                      <a:pt x="15305" y="1764"/>
                      <a:pt x="15324" y="1824"/>
                      <a:pt x="15343" y="1888"/>
                    </a:cubicBezTo>
                    <a:lnTo>
                      <a:pt x="16109" y="1633"/>
                    </a:lnTo>
                    <a:cubicBezTo>
                      <a:pt x="16093" y="1592"/>
                      <a:pt x="16083" y="1554"/>
                      <a:pt x="16074" y="1513"/>
                    </a:cubicBezTo>
                    <a:close/>
                    <a:moveTo>
                      <a:pt x="16344" y="2078"/>
                    </a:moveTo>
                    <a:lnTo>
                      <a:pt x="15708" y="2571"/>
                    </a:lnTo>
                    <a:cubicBezTo>
                      <a:pt x="15750" y="2621"/>
                      <a:pt x="15791" y="2672"/>
                      <a:pt x="15835" y="2720"/>
                    </a:cubicBezTo>
                    <a:lnTo>
                      <a:pt x="16426" y="2174"/>
                    </a:lnTo>
                    <a:cubicBezTo>
                      <a:pt x="16398" y="2142"/>
                      <a:pt x="16372" y="2110"/>
                      <a:pt x="16344" y="2078"/>
                    </a:cubicBezTo>
                    <a:close/>
                    <a:moveTo>
                      <a:pt x="16827" y="2482"/>
                    </a:moveTo>
                    <a:lnTo>
                      <a:pt x="16452" y="3193"/>
                    </a:lnTo>
                    <a:cubicBezTo>
                      <a:pt x="16506" y="3222"/>
                      <a:pt x="16566" y="3250"/>
                      <a:pt x="16626" y="3276"/>
                    </a:cubicBezTo>
                    <a:lnTo>
                      <a:pt x="16941" y="2536"/>
                    </a:lnTo>
                    <a:cubicBezTo>
                      <a:pt x="16903" y="2520"/>
                      <a:pt x="16865" y="2501"/>
                      <a:pt x="16827" y="2482"/>
                    </a:cubicBezTo>
                    <a:close/>
                    <a:moveTo>
                      <a:pt x="17430" y="2650"/>
                    </a:moveTo>
                    <a:lnTo>
                      <a:pt x="17383" y="3454"/>
                    </a:lnTo>
                    <a:cubicBezTo>
                      <a:pt x="17430" y="3457"/>
                      <a:pt x="17475" y="3460"/>
                      <a:pt x="17522" y="3460"/>
                    </a:cubicBezTo>
                    <a:lnTo>
                      <a:pt x="17567" y="3460"/>
                    </a:lnTo>
                    <a:lnTo>
                      <a:pt x="17567" y="2653"/>
                    </a:lnTo>
                    <a:lnTo>
                      <a:pt x="17522" y="2653"/>
                    </a:lnTo>
                    <a:cubicBezTo>
                      <a:pt x="17494" y="2653"/>
                      <a:pt x="17462" y="2653"/>
                      <a:pt x="17430" y="2650"/>
                    </a:cubicBezTo>
                    <a:close/>
                    <a:moveTo>
                      <a:pt x="18212" y="2653"/>
                    </a:moveTo>
                    <a:lnTo>
                      <a:pt x="18212" y="3460"/>
                    </a:lnTo>
                    <a:lnTo>
                      <a:pt x="18370" y="3460"/>
                    </a:lnTo>
                    <a:lnTo>
                      <a:pt x="18370" y="2653"/>
                    </a:lnTo>
                    <a:close/>
                    <a:moveTo>
                      <a:pt x="19015" y="2653"/>
                    </a:moveTo>
                    <a:lnTo>
                      <a:pt x="19015" y="3460"/>
                    </a:lnTo>
                    <a:lnTo>
                      <a:pt x="19174" y="3460"/>
                    </a:lnTo>
                    <a:lnTo>
                      <a:pt x="19174" y="2653"/>
                    </a:lnTo>
                    <a:close/>
                    <a:moveTo>
                      <a:pt x="19819" y="2653"/>
                    </a:moveTo>
                    <a:lnTo>
                      <a:pt x="19819" y="3460"/>
                    </a:lnTo>
                    <a:lnTo>
                      <a:pt x="19978" y="3460"/>
                    </a:lnTo>
                    <a:lnTo>
                      <a:pt x="19978" y="2653"/>
                    </a:lnTo>
                    <a:close/>
                    <a:moveTo>
                      <a:pt x="20623" y="2653"/>
                    </a:moveTo>
                    <a:lnTo>
                      <a:pt x="20623" y="3460"/>
                    </a:lnTo>
                    <a:lnTo>
                      <a:pt x="20781" y="3460"/>
                    </a:lnTo>
                    <a:lnTo>
                      <a:pt x="20781" y="2653"/>
                    </a:lnTo>
                    <a:close/>
                    <a:moveTo>
                      <a:pt x="21426" y="2653"/>
                    </a:moveTo>
                    <a:lnTo>
                      <a:pt x="21426" y="3460"/>
                    </a:lnTo>
                    <a:lnTo>
                      <a:pt x="21585" y="3460"/>
                    </a:lnTo>
                    <a:lnTo>
                      <a:pt x="21585" y="2653"/>
                    </a:lnTo>
                    <a:close/>
                    <a:moveTo>
                      <a:pt x="22236" y="2653"/>
                    </a:moveTo>
                    <a:lnTo>
                      <a:pt x="22224" y="3460"/>
                    </a:lnTo>
                    <a:cubicBezTo>
                      <a:pt x="22268" y="3460"/>
                      <a:pt x="22309" y="3463"/>
                      <a:pt x="22354" y="3466"/>
                    </a:cubicBezTo>
                    <a:lnTo>
                      <a:pt x="22427" y="2663"/>
                    </a:lnTo>
                    <a:cubicBezTo>
                      <a:pt x="22363" y="2660"/>
                      <a:pt x="22300" y="2653"/>
                      <a:pt x="22236" y="2653"/>
                    </a:cubicBezTo>
                    <a:close/>
                    <a:moveTo>
                      <a:pt x="23167" y="2844"/>
                    </a:moveTo>
                    <a:lnTo>
                      <a:pt x="22859" y="3587"/>
                    </a:lnTo>
                    <a:cubicBezTo>
                      <a:pt x="22900" y="3606"/>
                      <a:pt x="22938" y="3622"/>
                      <a:pt x="22977" y="3644"/>
                    </a:cubicBezTo>
                    <a:lnTo>
                      <a:pt x="23339" y="2923"/>
                    </a:lnTo>
                    <a:cubicBezTo>
                      <a:pt x="23282" y="2895"/>
                      <a:pt x="23224" y="2869"/>
                      <a:pt x="23167" y="2844"/>
                    </a:cubicBezTo>
                    <a:close/>
                    <a:moveTo>
                      <a:pt x="23961" y="3362"/>
                    </a:moveTo>
                    <a:lnTo>
                      <a:pt x="23402" y="3943"/>
                    </a:lnTo>
                    <a:cubicBezTo>
                      <a:pt x="23434" y="3975"/>
                      <a:pt x="23466" y="4006"/>
                      <a:pt x="23494" y="4038"/>
                    </a:cubicBezTo>
                    <a:lnTo>
                      <a:pt x="24092" y="3498"/>
                    </a:lnTo>
                    <a:cubicBezTo>
                      <a:pt x="24050" y="3451"/>
                      <a:pt x="24006" y="3406"/>
                      <a:pt x="23961" y="3362"/>
                    </a:cubicBezTo>
                    <a:close/>
                    <a:moveTo>
                      <a:pt x="24511" y="4133"/>
                    </a:moveTo>
                    <a:lnTo>
                      <a:pt x="23780" y="4470"/>
                    </a:lnTo>
                    <a:cubicBezTo>
                      <a:pt x="23799" y="4512"/>
                      <a:pt x="23815" y="4550"/>
                      <a:pt x="23831" y="4591"/>
                    </a:cubicBezTo>
                    <a:lnTo>
                      <a:pt x="24587" y="4308"/>
                    </a:lnTo>
                    <a:cubicBezTo>
                      <a:pt x="24565" y="4251"/>
                      <a:pt x="24539" y="4191"/>
                      <a:pt x="24511" y="4133"/>
                    </a:cubicBezTo>
                    <a:close/>
                    <a:moveTo>
                      <a:pt x="24743" y="5055"/>
                    </a:moveTo>
                    <a:lnTo>
                      <a:pt x="23939" y="5102"/>
                    </a:lnTo>
                    <a:cubicBezTo>
                      <a:pt x="23942" y="5134"/>
                      <a:pt x="23942" y="5169"/>
                      <a:pt x="23942" y="5204"/>
                    </a:cubicBezTo>
                    <a:lnTo>
                      <a:pt x="23942" y="5233"/>
                    </a:lnTo>
                    <a:lnTo>
                      <a:pt x="24746" y="5242"/>
                    </a:lnTo>
                    <a:lnTo>
                      <a:pt x="24749" y="5204"/>
                    </a:lnTo>
                    <a:cubicBezTo>
                      <a:pt x="24749" y="5153"/>
                      <a:pt x="24746" y="5102"/>
                      <a:pt x="24743" y="5055"/>
                    </a:cubicBezTo>
                    <a:close/>
                    <a:moveTo>
                      <a:pt x="23856" y="5747"/>
                    </a:moveTo>
                    <a:cubicBezTo>
                      <a:pt x="23844" y="5789"/>
                      <a:pt x="23828" y="5827"/>
                      <a:pt x="23812" y="5868"/>
                    </a:cubicBezTo>
                    <a:lnTo>
                      <a:pt x="24555" y="6173"/>
                    </a:lnTo>
                    <a:cubicBezTo>
                      <a:pt x="24581" y="6116"/>
                      <a:pt x="24603" y="6055"/>
                      <a:pt x="24622" y="5995"/>
                    </a:cubicBezTo>
                    <a:lnTo>
                      <a:pt x="23856" y="5747"/>
                    </a:lnTo>
                    <a:close/>
                    <a:moveTo>
                      <a:pt x="23545" y="6313"/>
                    </a:moveTo>
                    <a:cubicBezTo>
                      <a:pt x="23517" y="6348"/>
                      <a:pt x="23488" y="6379"/>
                      <a:pt x="23456" y="6411"/>
                    </a:cubicBezTo>
                    <a:lnTo>
                      <a:pt x="24041" y="6967"/>
                    </a:lnTo>
                    <a:cubicBezTo>
                      <a:pt x="24082" y="6923"/>
                      <a:pt x="24126" y="6875"/>
                      <a:pt x="24165" y="6827"/>
                    </a:cubicBezTo>
                    <a:lnTo>
                      <a:pt x="23545" y="6313"/>
                    </a:lnTo>
                    <a:close/>
                    <a:moveTo>
                      <a:pt x="23046" y="6732"/>
                    </a:moveTo>
                    <a:cubicBezTo>
                      <a:pt x="23008" y="6751"/>
                      <a:pt x="22967" y="6773"/>
                      <a:pt x="22929" y="6789"/>
                    </a:cubicBezTo>
                    <a:lnTo>
                      <a:pt x="23269" y="7520"/>
                    </a:lnTo>
                    <a:cubicBezTo>
                      <a:pt x="23326" y="7494"/>
                      <a:pt x="23383" y="7466"/>
                      <a:pt x="23437" y="7434"/>
                    </a:cubicBezTo>
                    <a:lnTo>
                      <a:pt x="23046" y="6732"/>
                    </a:lnTo>
                    <a:close/>
                    <a:moveTo>
                      <a:pt x="22430" y="6935"/>
                    </a:moveTo>
                    <a:cubicBezTo>
                      <a:pt x="22389" y="6942"/>
                      <a:pt x="22344" y="6945"/>
                      <a:pt x="22300" y="6948"/>
                    </a:cubicBezTo>
                    <a:lnTo>
                      <a:pt x="22348" y="7752"/>
                    </a:lnTo>
                    <a:cubicBezTo>
                      <a:pt x="22411" y="7748"/>
                      <a:pt x="22475" y="7742"/>
                      <a:pt x="22538" y="7733"/>
                    </a:cubicBezTo>
                    <a:lnTo>
                      <a:pt x="22430" y="6935"/>
                    </a:lnTo>
                    <a:close/>
                    <a:moveTo>
                      <a:pt x="13482" y="6951"/>
                    </a:moveTo>
                    <a:lnTo>
                      <a:pt x="13482" y="7755"/>
                    </a:lnTo>
                    <a:lnTo>
                      <a:pt x="13640" y="7755"/>
                    </a:lnTo>
                    <a:lnTo>
                      <a:pt x="13640" y="6951"/>
                    </a:lnTo>
                    <a:close/>
                    <a:moveTo>
                      <a:pt x="14285" y="6951"/>
                    </a:moveTo>
                    <a:lnTo>
                      <a:pt x="14285" y="7755"/>
                    </a:lnTo>
                    <a:lnTo>
                      <a:pt x="14444" y="7755"/>
                    </a:lnTo>
                    <a:lnTo>
                      <a:pt x="14444" y="6951"/>
                    </a:lnTo>
                    <a:close/>
                    <a:moveTo>
                      <a:pt x="15089" y="6951"/>
                    </a:moveTo>
                    <a:lnTo>
                      <a:pt x="15089" y="7755"/>
                    </a:lnTo>
                    <a:lnTo>
                      <a:pt x="15251" y="7755"/>
                    </a:lnTo>
                    <a:lnTo>
                      <a:pt x="15251" y="6951"/>
                    </a:lnTo>
                    <a:close/>
                    <a:moveTo>
                      <a:pt x="15893" y="6951"/>
                    </a:moveTo>
                    <a:lnTo>
                      <a:pt x="15893" y="7755"/>
                    </a:lnTo>
                    <a:lnTo>
                      <a:pt x="16055" y="7755"/>
                    </a:lnTo>
                    <a:lnTo>
                      <a:pt x="16055" y="6951"/>
                    </a:lnTo>
                    <a:close/>
                    <a:moveTo>
                      <a:pt x="16696" y="6951"/>
                    </a:moveTo>
                    <a:lnTo>
                      <a:pt x="16696" y="7755"/>
                    </a:lnTo>
                    <a:lnTo>
                      <a:pt x="16858" y="7755"/>
                    </a:lnTo>
                    <a:lnTo>
                      <a:pt x="16858" y="6951"/>
                    </a:lnTo>
                    <a:close/>
                    <a:moveTo>
                      <a:pt x="17500" y="6951"/>
                    </a:moveTo>
                    <a:lnTo>
                      <a:pt x="17500" y="7755"/>
                    </a:lnTo>
                    <a:lnTo>
                      <a:pt x="17662" y="7755"/>
                    </a:lnTo>
                    <a:lnTo>
                      <a:pt x="17662" y="6951"/>
                    </a:lnTo>
                    <a:close/>
                    <a:moveTo>
                      <a:pt x="18304" y="6951"/>
                    </a:moveTo>
                    <a:lnTo>
                      <a:pt x="18304" y="7755"/>
                    </a:lnTo>
                    <a:lnTo>
                      <a:pt x="18466" y="7755"/>
                    </a:lnTo>
                    <a:lnTo>
                      <a:pt x="18466" y="6951"/>
                    </a:lnTo>
                    <a:close/>
                    <a:moveTo>
                      <a:pt x="19107" y="6951"/>
                    </a:moveTo>
                    <a:lnTo>
                      <a:pt x="19107" y="7755"/>
                    </a:lnTo>
                    <a:lnTo>
                      <a:pt x="19269" y="7755"/>
                    </a:lnTo>
                    <a:lnTo>
                      <a:pt x="19269" y="6951"/>
                    </a:lnTo>
                    <a:close/>
                    <a:moveTo>
                      <a:pt x="19911" y="6951"/>
                    </a:moveTo>
                    <a:lnTo>
                      <a:pt x="19911" y="7755"/>
                    </a:lnTo>
                    <a:lnTo>
                      <a:pt x="20073" y="7755"/>
                    </a:lnTo>
                    <a:lnTo>
                      <a:pt x="20073" y="6951"/>
                    </a:lnTo>
                    <a:close/>
                    <a:moveTo>
                      <a:pt x="20715" y="6951"/>
                    </a:moveTo>
                    <a:lnTo>
                      <a:pt x="20715" y="7755"/>
                    </a:lnTo>
                    <a:lnTo>
                      <a:pt x="20877" y="7755"/>
                    </a:lnTo>
                    <a:lnTo>
                      <a:pt x="20877" y="6951"/>
                    </a:lnTo>
                    <a:close/>
                    <a:moveTo>
                      <a:pt x="21518" y="6951"/>
                    </a:moveTo>
                    <a:lnTo>
                      <a:pt x="21518" y="7755"/>
                    </a:lnTo>
                    <a:lnTo>
                      <a:pt x="21680" y="7755"/>
                    </a:lnTo>
                    <a:lnTo>
                      <a:pt x="21680" y="6951"/>
                    </a:lnTo>
                    <a:close/>
                    <a:moveTo>
                      <a:pt x="12722" y="7008"/>
                    </a:moveTo>
                    <a:cubicBezTo>
                      <a:pt x="12649" y="7031"/>
                      <a:pt x="12576" y="7062"/>
                      <a:pt x="12506" y="7097"/>
                    </a:cubicBezTo>
                    <a:lnTo>
                      <a:pt x="12878" y="7812"/>
                    </a:lnTo>
                    <a:cubicBezTo>
                      <a:pt x="12907" y="7799"/>
                      <a:pt x="12932" y="7787"/>
                      <a:pt x="12961" y="7777"/>
                    </a:cubicBezTo>
                    <a:lnTo>
                      <a:pt x="12722" y="7008"/>
                    </a:lnTo>
                    <a:close/>
                    <a:moveTo>
                      <a:pt x="11896" y="7774"/>
                    </a:moveTo>
                    <a:cubicBezTo>
                      <a:pt x="11868" y="7847"/>
                      <a:pt x="11849" y="7923"/>
                      <a:pt x="11833" y="7996"/>
                    </a:cubicBezTo>
                    <a:lnTo>
                      <a:pt x="12621" y="8155"/>
                    </a:lnTo>
                    <a:cubicBezTo>
                      <a:pt x="12627" y="8126"/>
                      <a:pt x="12637" y="8098"/>
                      <a:pt x="12646" y="8069"/>
                    </a:cubicBezTo>
                    <a:lnTo>
                      <a:pt x="11896" y="7774"/>
                    </a:lnTo>
                    <a:close/>
                    <a:moveTo>
                      <a:pt x="12678" y="8495"/>
                    </a:moveTo>
                    <a:lnTo>
                      <a:pt x="11979" y="8898"/>
                    </a:lnTo>
                    <a:cubicBezTo>
                      <a:pt x="12017" y="8965"/>
                      <a:pt x="12065" y="9029"/>
                      <a:pt x="12112" y="9089"/>
                    </a:cubicBezTo>
                    <a:lnTo>
                      <a:pt x="12729" y="8568"/>
                    </a:lnTo>
                    <a:cubicBezTo>
                      <a:pt x="12710" y="8546"/>
                      <a:pt x="12694" y="8520"/>
                      <a:pt x="12678" y="8495"/>
                    </a:cubicBezTo>
                    <a:close/>
                    <a:moveTo>
                      <a:pt x="13031" y="8740"/>
                    </a:moveTo>
                    <a:lnTo>
                      <a:pt x="12910" y="9534"/>
                    </a:lnTo>
                    <a:cubicBezTo>
                      <a:pt x="12973" y="9543"/>
                      <a:pt x="13040" y="9550"/>
                      <a:pt x="13107" y="9550"/>
                    </a:cubicBezTo>
                    <a:lnTo>
                      <a:pt x="13132" y="9550"/>
                    </a:lnTo>
                    <a:lnTo>
                      <a:pt x="13132" y="8743"/>
                    </a:lnTo>
                    <a:lnTo>
                      <a:pt x="13107" y="8743"/>
                    </a:lnTo>
                    <a:cubicBezTo>
                      <a:pt x="13081" y="8743"/>
                      <a:pt x="13056" y="8743"/>
                      <a:pt x="13031" y="8740"/>
                    </a:cubicBezTo>
                    <a:close/>
                    <a:moveTo>
                      <a:pt x="13774" y="8743"/>
                    </a:moveTo>
                    <a:lnTo>
                      <a:pt x="13774" y="9550"/>
                    </a:lnTo>
                    <a:lnTo>
                      <a:pt x="13936" y="9550"/>
                    </a:lnTo>
                    <a:lnTo>
                      <a:pt x="13936" y="8743"/>
                    </a:lnTo>
                    <a:close/>
                    <a:moveTo>
                      <a:pt x="14578" y="8743"/>
                    </a:moveTo>
                    <a:lnTo>
                      <a:pt x="14578" y="9550"/>
                    </a:lnTo>
                    <a:lnTo>
                      <a:pt x="14740" y="9550"/>
                    </a:lnTo>
                    <a:lnTo>
                      <a:pt x="14740" y="8743"/>
                    </a:lnTo>
                    <a:close/>
                    <a:moveTo>
                      <a:pt x="15381" y="8743"/>
                    </a:moveTo>
                    <a:lnTo>
                      <a:pt x="15381" y="9550"/>
                    </a:lnTo>
                    <a:lnTo>
                      <a:pt x="15543" y="9550"/>
                    </a:lnTo>
                    <a:lnTo>
                      <a:pt x="15543" y="8743"/>
                    </a:lnTo>
                    <a:close/>
                    <a:moveTo>
                      <a:pt x="16185" y="8743"/>
                    </a:moveTo>
                    <a:lnTo>
                      <a:pt x="16185" y="9550"/>
                    </a:lnTo>
                    <a:lnTo>
                      <a:pt x="16347" y="9550"/>
                    </a:lnTo>
                    <a:lnTo>
                      <a:pt x="16347" y="8743"/>
                    </a:lnTo>
                    <a:close/>
                    <a:moveTo>
                      <a:pt x="16989" y="8743"/>
                    </a:moveTo>
                    <a:lnTo>
                      <a:pt x="16989" y="9550"/>
                    </a:lnTo>
                    <a:lnTo>
                      <a:pt x="17151" y="9550"/>
                    </a:lnTo>
                    <a:lnTo>
                      <a:pt x="17151" y="8743"/>
                    </a:lnTo>
                    <a:close/>
                    <a:moveTo>
                      <a:pt x="17792" y="8743"/>
                    </a:moveTo>
                    <a:lnTo>
                      <a:pt x="17792" y="9550"/>
                    </a:lnTo>
                    <a:lnTo>
                      <a:pt x="17954" y="9550"/>
                    </a:lnTo>
                    <a:lnTo>
                      <a:pt x="17954" y="8743"/>
                    </a:lnTo>
                    <a:close/>
                    <a:moveTo>
                      <a:pt x="18596" y="8743"/>
                    </a:moveTo>
                    <a:lnTo>
                      <a:pt x="18596" y="9550"/>
                    </a:lnTo>
                    <a:lnTo>
                      <a:pt x="18758" y="9550"/>
                    </a:lnTo>
                    <a:lnTo>
                      <a:pt x="18758" y="8743"/>
                    </a:lnTo>
                    <a:close/>
                    <a:moveTo>
                      <a:pt x="19400" y="8743"/>
                    </a:moveTo>
                    <a:lnTo>
                      <a:pt x="19400" y="9550"/>
                    </a:lnTo>
                    <a:lnTo>
                      <a:pt x="19562" y="9550"/>
                    </a:lnTo>
                    <a:lnTo>
                      <a:pt x="19562" y="8743"/>
                    </a:lnTo>
                    <a:close/>
                    <a:moveTo>
                      <a:pt x="20203" y="8743"/>
                    </a:moveTo>
                    <a:lnTo>
                      <a:pt x="20203" y="9550"/>
                    </a:lnTo>
                    <a:lnTo>
                      <a:pt x="20365" y="9550"/>
                    </a:lnTo>
                    <a:lnTo>
                      <a:pt x="20365" y="8743"/>
                    </a:lnTo>
                    <a:close/>
                    <a:moveTo>
                      <a:pt x="21010" y="8743"/>
                    </a:moveTo>
                    <a:lnTo>
                      <a:pt x="21010" y="9550"/>
                    </a:lnTo>
                    <a:lnTo>
                      <a:pt x="21169" y="9550"/>
                    </a:lnTo>
                    <a:lnTo>
                      <a:pt x="21169" y="8743"/>
                    </a:lnTo>
                    <a:close/>
                    <a:moveTo>
                      <a:pt x="21814" y="8743"/>
                    </a:moveTo>
                    <a:lnTo>
                      <a:pt x="21814" y="9550"/>
                    </a:lnTo>
                    <a:lnTo>
                      <a:pt x="21973" y="9550"/>
                    </a:lnTo>
                    <a:lnTo>
                      <a:pt x="21973" y="8743"/>
                    </a:lnTo>
                    <a:close/>
                    <a:moveTo>
                      <a:pt x="22618" y="8743"/>
                    </a:moveTo>
                    <a:lnTo>
                      <a:pt x="22618" y="9550"/>
                    </a:lnTo>
                    <a:lnTo>
                      <a:pt x="22776" y="9550"/>
                    </a:lnTo>
                    <a:lnTo>
                      <a:pt x="22776" y="8743"/>
                    </a:lnTo>
                    <a:close/>
                    <a:moveTo>
                      <a:pt x="23421" y="8743"/>
                    </a:moveTo>
                    <a:lnTo>
                      <a:pt x="23421" y="9550"/>
                    </a:lnTo>
                    <a:lnTo>
                      <a:pt x="23580" y="9550"/>
                    </a:lnTo>
                    <a:lnTo>
                      <a:pt x="23580" y="8743"/>
                    </a:lnTo>
                    <a:close/>
                    <a:moveTo>
                      <a:pt x="24225" y="8743"/>
                    </a:moveTo>
                    <a:lnTo>
                      <a:pt x="24225" y="9550"/>
                    </a:lnTo>
                    <a:lnTo>
                      <a:pt x="24384" y="9550"/>
                    </a:lnTo>
                    <a:lnTo>
                      <a:pt x="24384" y="8743"/>
                    </a:lnTo>
                    <a:close/>
                    <a:moveTo>
                      <a:pt x="25029" y="8743"/>
                    </a:moveTo>
                    <a:lnTo>
                      <a:pt x="25029" y="9550"/>
                    </a:lnTo>
                    <a:lnTo>
                      <a:pt x="25187" y="9550"/>
                    </a:lnTo>
                    <a:lnTo>
                      <a:pt x="25187" y="8743"/>
                    </a:lnTo>
                    <a:close/>
                    <a:moveTo>
                      <a:pt x="25998" y="8914"/>
                    </a:moveTo>
                    <a:lnTo>
                      <a:pt x="25626" y="9629"/>
                    </a:lnTo>
                    <a:cubicBezTo>
                      <a:pt x="25658" y="9645"/>
                      <a:pt x="25686" y="9664"/>
                      <a:pt x="25715" y="9683"/>
                    </a:cubicBezTo>
                    <a:lnTo>
                      <a:pt x="26182" y="9029"/>
                    </a:lnTo>
                    <a:cubicBezTo>
                      <a:pt x="26125" y="8984"/>
                      <a:pt x="26061" y="8946"/>
                      <a:pt x="25998" y="8914"/>
                    </a:cubicBezTo>
                    <a:close/>
                    <a:moveTo>
                      <a:pt x="26715" y="9705"/>
                    </a:moveTo>
                    <a:lnTo>
                      <a:pt x="25966" y="10001"/>
                    </a:lnTo>
                    <a:cubicBezTo>
                      <a:pt x="25978" y="10036"/>
                      <a:pt x="25991" y="10067"/>
                      <a:pt x="25998" y="10102"/>
                    </a:cubicBezTo>
                    <a:lnTo>
                      <a:pt x="26782" y="9912"/>
                    </a:lnTo>
                    <a:cubicBezTo>
                      <a:pt x="26763" y="9842"/>
                      <a:pt x="26741" y="9772"/>
                      <a:pt x="26715" y="9705"/>
                    </a:cubicBezTo>
                    <a:close/>
                    <a:moveTo>
                      <a:pt x="25978" y="10509"/>
                    </a:moveTo>
                    <a:cubicBezTo>
                      <a:pt x="25969" y="10541"/>
                      <a:pt x="25953" y="10572"/>
                      <a:pt x="25937" y="10604"/>
                    </a:cubicBezTo>
                    <a:lnTo>
                      <a:pt x="26655" y="10973"/>
                    </a:lnTo>
                    <a:cubicBezTo>
                      <a:pt x="26687" y="10906"/>
                      <a:pt x="26715" y="10839"/>
                      <a:pt x="26741" y="10773"/>
                    </a:cubicBezTo>
                    <a:lnTo>
                      <a:pt x="25978" y="10509"/>
                    </a:lnTo>
                    <a:close/>
                    <a:moveTo>
                      <a:pt x="25658" y="10900"/>
                    </a:moveTo>
                    <a:cubicBezTo>
                      <a:pt x="25626" y="10916"/>
                      <a:pt x="25597" y="10931"/>
                      <a:pt x="25565" y="10944"/>
                    </a:cubicBezTo>
                    <a:lnTo>
                      <a:pt x="25864" y="11691"/>
                    </a:lnTo>
                    <a:cubicBezTo>
                      <a:pt x="25931" y="11662"/>
                      <a:pt x="25998" y="11630"/>
                      <a:pt x="26061" y="11595"/>
                    </a:cubicBezTo>
                    <a:lnTo>
                      <a:pt x="25658" y="10900"/>
                    </a:lnTo>
                    <a:close/>
                    <a:moveTo>
                      <a:pt x="0" y="10995"/>
                    </a:moveTo>
                    <a:lnTo>
                      <a:pt x="0" y="11802"/>
                    </a:lnTo>
                    <a:lnTo>
                      <a:pt x="162" y="11802"/>
                    </a:lnTo>
                    <a:lnTo>
                      <a:pt x="162" y="10995"/>
                    </a:lnTo>
                    <a:close/>
                    <a:moveTo>
                      <a:pt x="804" y="10995"/>
                    </a:moveTo>
                    <a:lnTo>
                      <a:pt x="804" y="11802"/>
                    </a:lnTo>
                    <a:lnTo>
                      <a:pt x="966" y="11802"/>
                    </a:lnTo>
                    <a:lnTo>
                      <a:pt x="966" y="10995"/>
                    </a:lnTo>
                    <a:close/>
                    <a:moveTo>
                      <a:pt x="1607" y="10995"/>
                    </a:moveTo>
                    <a:lnTo>
                      <a:pt x="1607" y="11802"/>
                    </a:lnTo>
                    <a:lnTo>
                      <a:pt x="1769" y="11802"/>
                    </a:lnTo>
                    <a:lnTo>
                      <a:pt x="1769" y="10995"/>
                    </a:lnTo>
                    <a:close/>
                    <a:moveTo>
                      <a:pt x="2411" y="10995"/>
                    </a:moveTo>
                    <a:lnTo>
                      <a:pt x="2411" y="11802"/>
                    </a:lnTo>
                    <a:lnTo>
                      <a:pt x="2573" y="11802"/>
                    </a:lnTo>
                    <a:lnTo>
                      <a:pt x="2573" y="10995"/>
                    </a:lnTo>
                    <a:close/>
                    <a:moveTo>
                      <a:pt x="3215" y="10995"/>
                    </a:moveTo>
                    <a:lnTo>
                      <a:pt x="3215" y="11802"/>
                    </a:lnTo>
                    <a:lnTo>
                      <a:pt x="3377" y="11802"/>
                    </a:lnTo>
                    <a:lnTo>
                      <a:pt x="3377" y="10995"/>
                    </a:lnTo>
                    <a:close/>
                    <a:moveTo>
                      <a:pt x="4018" y="10995"/>
                    </a:moveTo>
                    <a:lnTo>
                      <a:pt x="4018" y="11802"/>
                    </a:lnTo>
                    <a:lnTo>
                      <a:pt x="4180" y="11802"/>
                    </a:lnTo>
                    <a:lnTo>
                      <a:pt x="4180" y="10995"/>
                    </a:lnTo>
                    <a:close/>
                    <a:moveTo>
                      <a:pt x="4825" y="10995"/>
                    </a:moveTo>
                    <a:lnTo>
                      <a:pt x="4825" y="11802"/>
                    </a:lnTo>
                    <a:lnTo>
                      <a:pt x="4984" y="11802"/>
                    </a:lnTo>
                    <a:lnTo>
                      <a:pt x="4984" y="10995"/>
                    </a:lnTo>
                    <a:close/>
                    <a:moveTo>
                      <a:pt x="5629" y="10995"/>
                    </a:moveTo>
                    <a:lnTo>
                      <a:pt x="5629" y="11802"/>
                    </a:lnTo>
                    <a:lnTo>
                      <a:pt x="5788" y="11802"/>
                    </a:lnTo>
                    <a:lnTo>
                      <a:pt x="5788" y="10995"/>
                    </a:lnTo>
                    <a:close/>
                    <a:moveTo>
                      <a:pt x="6433" y="10995"/>
                    </a:moveTo>
                    <a:lnTo>
                      <a:pt x="6433" y="11802"/>
                    </a:lnTo>
                    <a:lnTo>
                      <a:pt x="6592" y="11802"/>
                    </a:lnTo>
                    <a:lnTo>
                      <a:pt x="6592" y="10995"/>
                    </a:lnTo>
                    <a:close/>
                    <a:moveTo>
                      <a:pt x="7236" y="10995"/>
                    </a:moveTo>
                    <a:lnTo>
                      <a:pt x="7236" y="11802"/>
                    </a:lnTo>
                    <a:lnTo>
                      <a:pt x="7395" y="11802"/>
                    </a:lnTo>
                    <a:lnTo>
                      <a:pt x="7395" y="10995"/>
                    </a:lnTo>
                    <a:close/>
                    <a:moveTo>
                      <a:pt x="8040" y="10995"/>
                    </a:moveTo>
                    <a:lnTo>
                      <a:pt x="8040" y="11802"/>
                    </a:lnTo>
                    <a:lnTo>
                      <a:pt x="8199" y="11802"/>
                    </a:lnTo>
                    <a:lnTo>
                      <a:pt x="8199" y="10995"/>
                    </a:lnTo>
                    <a:close/>
                    <a:moveTo>
                      <a:pt x="8844" y="10995"/>
                    </a:moveTo>
                    <a:lnTo>
                      <a:pt x="8844" y="11802"/>
                    </a:lnTo>
                    <a:lnTo>
                      <a:pt x="9003" y="11802"/>
                    </a:lnTo>
                    <a:lnTo>
                      <a:pt x="9003" y="10995"/>
                    </a:lnTo>
                    <a:close/>
                    <a:moveTo>
                      <a:pt x="9647" y="10995"/>
                    </a:moveTo>
                    <a:lnTo>
                      <a:pt x="9647" y="11802"/>
                    </a:lnTo>
                    <a:lnTo>
                      <a:pt x="9806" y="11802"/>
                    </a:lnTo>
                    <a:lnTo>
                      <a:pt x="9806" y="10995"/>
                    </a:lnTo>
                    <a:close/>
                    <a:moveTo>
                      <a:pt x="10451" y="10995"/>
                    </a:moveTo>
                    <a:lnTo>
                      <a:pt x="10451" y="11802"/>
                    </a:lnTo>
                    <a:lnTo>
                      <a:pt x="10613" y="11802"/>
                    </a:lnTo>
                    <a:lnTo>
                      <a:pt x="10613" y="10995"/>
                    </a:lnTo>
                    <a:close/>
                    <a:moveTo>
                      <a:pt x="11255" y="10995"/>
                    </a:moveTo>
                    <a:lnTo>
                      <a:pt x="11255" y="11802"/>
                    </a:lnTo>
                    <a:lnTo>
                      <a:pt x="11417" y="11802"/>
                    </a:lnTo>
                    <a:lnTo>
                      <a:pt x="11417" y="10995"/>
                    </a:lnTo>
                    <a:close/>
                    <a:moveTo>
                      <a:pt x="12058" y="10995"/>
                    </a:moveTo>
                    <a:lnTo>
                      <a:pt x="12058" y="11802"/>
                    </a:lnTo>
                    <a:lnTo>
                      <a:pt x="12220" y="11802"/>
                    </a:lnTo>
                    <a:lnTo>
                      <a:pt x="12220" y="10995"/>
                    </a:lnTo>
                    <a:close/>
                    <a:moveTo>
                      <a:pt x="12862" y="10995"/>
                    </a:moveTo>
                    <a:lnTo>
                      <a:pt x="12862" y="11802"/>
                    </a:lnTo>
                    <a:lnTo>
                      <a:pt x="13024" y="11802"/>
                    </a:lnTo>
                    <a:lnTo>
                      <a:pt x="13024" y="10995"/>
                    </a:lnTo>
                    <a:close/>
                    <a:moveTo>
                      <a:pt x="13666" y="10995"/>
                    </a:moveTo>
                    <a:lnTo>
                      <a:pt x="13666" y="11802"/>
                    </a:lnTo>
                    <a:lnTo>
                      <a:pt x="13828" y="11802"/>
                    </a:lnTo>
                    <a:lnTo>
                      <a:pt x="13828" y="10995"/>
                    </a:lnTo>
                    <a:close/>
                    <a:moveTo>
                      <a:pt x="14470" y="10995"/>
                    </a:moveTo>
                    <a:lnTo>
                      <a:pt x="14470" y="11802"/>
                    </a:lnTo>
                    <a:lnTo>
                      <a:pt x="14632" y="11802"/>
                    </a:lnTo>
                    <a:lnTo>
                      <a:pt x="14632" y="10995"/>
                    </a:lnTo>
                    <a:close/>
                    <a:moveTo>
                      <a:pt x="15273" y="10995"/>
                    </a:moveTo>
                    <a:lnTo>
                      <a:pt x="15273" y="11802"/>
                    </a:lnTo>
                    <a:lnTo>
                      <a:pt x="15435" y="11802"/>
                    </a:lnTo>
                    <a:lnTo>
                      <a:pt x="15435" y="10995"/>
                    </a:lnTo>
                    <a:close/>
                    <a:moveTo>
                      <a:pt x="16077" y="10995"/>
                    </a:moveTo>
                    <a:lnTo>
                      <a:pt x="16077" y="11802"/>
                    </a:lnTo>
                    <a:lnTo>
                      <a:pt x="16239" y="11802"/>
                    </a:lnTo>
                    <a:lnTo>
                      <a:pt x="16239" y="10995"/>
                    </a:lnTo>
                    <a:close/>
                    <a:moveTo>
                      <a:pt x="16881" y="10995"/>
                    </a:moveTo>
                    <a:lnTo>
                      <a:pt x="16881" y="11802"/>
                    </a:lnTo>
                    <a:lnTo>
                      <a:pt x="17043" y="11802"/>
                    </a:lnTo>
                    <a:lnTo>
                      <a:pt x="17043" y="10995"/>
                    </a:lnTo>
                    <a:close/>
                    <a:moveTo>
                      <a:pt x="17684" y="10995"/>
                    </a:moveTo>
                    <a:lnTo>
                      <a:pt x="17684" y="11802"/>
                    </a:lnTo>
                    <a:lnTo>
                      <a:pt x="17846" y="11802"/>
                    </a:lnTo>
                    <a:lnTo>
                      <a:pt x="17846" y="10995"/>
                    </a:lnTo>
                    <a:close/>
                    <a:moveTo>
                      <a:pt x="18491" y="10995"/>
                    </a:moveTo>
                    <a:lnTo>
                      <a:pt x="18491" y="11802"/>
                    </a:lnTo>
                    <a:lnTo>
                      <a:pt x="18650" y="11802"/>
                    </a:lnTo>
                    <a:lnTo>
                      <a:pt x="18650" y="10995"/>
                    </a:lnTo>
                    <a:close/>
                    <a:moveTo>
                      <a:pt x="19295" y="10995"/>
                    </a:moveTo>
                    <a:lnTo>
                      <a:pt x="19295" y="11802"/>
                    </a:lnTo>
                    <a:lnTo>
                      <a:pt x="19454" y="11802"/>
                    </a:lnTo>
                    <a:lnTo>
                      <a:pt x="19454" y="10995"/>
                    </a:lnTo>
                    <a:close/>
                    <a:moveTo>
                      <a:pt x="20099" y="10995"/>
                    </a:moveTo>
                    <a:lnTo>
                      <a:pt x="20099" y="11802"/>
                    </a:lnTo>
                    <a:lnTo>
                      <a:pt x="20257" y="11802"/>
                    </a:lnTo>
                    <a:lnTo>
                      <a:pt x="20257" y="10995"/>
                    </a:lnTo>
                    <a:close/>
                    <a:moveTo>
                      <a:pt x="20902" y="10995"/>
                    </a:moveTo>
                    <a:lnTo>
                      <a:pt x="20902" y="11802"/>
                    </a:lnTo>
                    <a:lnTo>
                      <a:pt x="21061" y="11802"/>
                    </a:lnTo>
                    <a:lnTo>
                      <a:pt x="21061" y="10995"/>
                    </a:lnTo>
                    <a:close/>
                    <a:moveTo>
                      <a:pt x="21706" y="10995"/>
                    </a:moveTo>
                    <a:lnTo>
                      <a:pt x="21706" y="11802"/>
                    </a:lnTo>
                    <a:lnTo>
                      <a:pt x="21865" y="11802"/>
                    </a:lnTo>
                    <a:lnTo>
                      <a:pt x="21865" y="10995"/>
                    </a:lnTo>
                    <a:close/>
                    <a:moveTo>
                      <a:pt x="22510" y="10995"/>
                    </a:moveTo>
                    <a:lnTo>
                      <a:pt x="22510" y="11802"/>
                    </a:lnTo>
                    <a:lnTo>
                      <a:pt x="22672" y="11802"/>
                    </a:lnTo>
                    <a:lnTo>
                      <a:pt x="22672" y="10995"/>
                    </a:lnTo>
                    <a:close/>
                    <a:moveTo>
                      <a:pt x="23313" y="10995"/>
                    </a:moveTo>
                    <a:lnTo>
                      <a:pt x="23313" y="11802"/>
                    </a:lnTo>
                    <a:lnTo>
                      <a:pt x="23475" y="11802"/>
                    </a:lnTo>
                    <a:lnTo>
                      <a:pt x="23475" y="10995"/>
                    </a:lnTo>
                    <a:close/>
                    <a:moveTo>
                      <a:pt x="24117" y="10995"/>
                    </a:moveTo>
                    <a:lnTo>
                      <a:pt x="24117" y="11802"/>
                    </a:lnTo>
                    <a:lnTo>
                      <a:pt x="24279" y="11802"/>
                    </a:lnTo>
                    <a:lnTo>
                      <a:pt x="24279" y="10995"/>
                    </a:lnTo>
                    <a:close/>
                    <a:moveTo>
                      <a:pt x="24921" y="10995"/>
                    </a:moveTo>
                    <a:lnTo>
                      <a:pt x="24921" y="11802"/>
                    </a:lnTo>
                    <a:lnTo>
                      <a:pt x="25083" y="11802"/>
                    </a:lnTo>
                    <a:lnTo>
                      <a:pt x="25083" y="10995"/>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2"/>
              <p:cNvSpPr/>
              <p:nvPr/>
            </p:nvSpPr>
            <p:spPr>
              <a:xfrm>
                <a:off x="8116573" y="3972876"/>
                <a:ext cx="50078" cy="5012"/>
              </a:xfrm>
              <a:custGeom>
                <a:avLst/>
                <a:gdLst/>
                <a:ahLst/>
                <a:cxnLst/>
                <a:rect l="l" t="t" r="r" b="b"/>
                <a:pathLst>
                  <a:path w="808" h="80" extrusionOk="0">
                    <a:moveTo>
                      <a:pt x="1" y="1"/>
                    </a:moveTo>
                    <a:lnTo>
                      <a:pt x="1" y="80"/>
                    </a:lnTo>
                    <a:lnTo>
                      <a:pt x="807" y="80"/>
                    </a:lnTo>
                    <a:lnTo>
                      <a:pt x="807"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2"/>
              <p:cNvSpPr/>
              <p:nvPr/>
            </p:nvSpPr>
            <p:spPr>
              <a:xfrm>
                <a:off x="6231064" y="4073364"/>
                <a:ext cx="1114541" cy="664377"/>
              </a:xfrm>
              <a:custGeom>
                <a:avLst/>
                <a:gdLst/>
                <a:ahLst/>
                <a:cxnLst/>
                <a:rect l="l" t="t" r="r" b="b"/>
                <a:pathLst>
                  <a:path w="17983" h="10605" extrusionOk="0">
                    <a:moveTo>
                      <a:pt x="454" y="1"/>
                    </a:moveTo>
                    <a:cubicBezTo>
                      <a:pt x="203" y="1"/>
                      <a:pt x="0" y="204"/>
                      <a:pt x="0" y="452"/>
                    </a:cubicBezTo>
                    <a:lnTo>
                      <a:pt x="0" y="10604"/>
                    </a:lnTo>
                    <a:lnTo>
                      <a:pt x="17983" y="10604"/>
                    </a:lnTo>
                    <a:lnTo>
                      <a:pt x="17983" y="452"/>
                    </a:lnTo>
                    <a:cubicBezTo>
                      <a:pt x="17983" y="204"/>
                      <a:pt x="17783" y="1"/>
                      <a:pt x="17532" y="1"/>
                    </a:cubicBez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2"/>
              <p:cNvSpPr/>
              <p:nvPr/>
            </p:nvSpPr>
            <p:spPr>
              <a:xfrm>
                <a:off x="5988073" y="4644172"/>
                <a:ext cx="1361570" cy="113862"/>
              </a:xfrm>
              <a:custGeom>
                <a:avLst/>
                <a:gdLst/>
                <a:ahLst/>
                <a:cxnLst/>
                <a:rect l="l" t="t" r="r" b="b"/>
                <a:pathLst>
                  <a:path w="21322" h="1764" extrusionOk="0">
                    <a:moveTo>
                      <a:pt x="404" y="0"/>
                    </a:moveTo>
                    <a:cubicBezTo>
                      <a:pt x="181" y="0"/>
                      <a:pt x="0" y="181"/>
                      <a:pt x="0" y="404"/>
                    </a:cubicBezTo>
                    <a:lnTo>
                      <a:pt x="0" y="1763"/>
                    </a:lnTo>
                    <a:lnTo>
                      <a:pt x="21322" y="1763"/>
                    </a:lnTo>
                    <a:lnTo>
                      <a:pt x="21322" y="404"/>
                    </a:lnTo>
                    <a:cubicBezTo>
                      <a:pt x="21322" y="181"/>
                      <a:pt x="21141" y="0"/>
                      <a:pt x="20915" y="0"/>
                    </a:cubicBez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2"/>
              <p:cNvSpPr/>
              <p:nvPr/>
            </p:nvSpPr>
            <p:spPr>
              <a:xfrm>
                <a:off x="6231064" y="4211315"/>
                <a:ext cx="1114541" cy="74676"/>
              </a:xfrm>
              <a:custGeom>
                <a:avLst/>
                <a:gdLst/>
                <a:ahLst/>
                <a:cxnLst/>
                <a:rect l="l" t="t" r="r" b="b"/>
                <a:pathLst>
                  <a:path w="17983" h="1192" extrusionOk="0">
                    <a:moveTo>
                      <a:pt x="0" y="0"/>
                    </a:moveTo>
                    <a:lnTo>
                      <a:pt x="0" y="1191"/>
                    </a:lnTo>
                    <a:lnTo>
                      <a:pt x="17983" y="1191"/>
                    </a:lnTo>
                    <a:lnTo>
                      <a:pt x="17983" y="0"/>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2"/>
              <p:cNvSpPr/>
              <p:nvPr/>
            </p:nvSpPr>
            <p:spPr>
              <a:xfrm>
                <a:off x="6231064" y="4310174"/>
                <a:ext cx="1114541" cy="50807"/>
              </a:xfrm>
              <a:custGeom>
                <a:avLst/>
                <a:gdLst/>
                <a:ahLst/>
                <a:cxnLst/>
                <a:rect l="l" t="t" r="r" b="b"/>
                <a:pathLst>
                  <a:path w="17983" h="811" extrusionOk="0">
                    <a:moveTo>
                      <a:pt x="0" y="1"/>
                    </a:moveTo>
                    <a:lnTo>
                      <a:pt x="0" y="811"/>
                    </a:lnTo>
                    <a:lnTo>
                      <a:pt x="17983" y="811"/>
                    </a:lnTo>
                    <a:lnTo>
                      <a:pt x="17983" y="1"/>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2"/>
              <p:cNvSpPr/>
              <p:nvPr/>
            </p:nvSpPr>
            <p:spPr>
              <a:xfrm>
                <a:off x="6543683" y="4397193"/>
                <a:ext cx="467062" cy="205609"/>
              </a:xfrm>
              <a:custGeom>
                <a:avLst/>
                <a:gdLst/>
                <a:ahLst/>
                <a:cxnLst/>
                <a:rect l="l" t="t" r="r" b="b"/>
                <a:pathLst>
                  <a:path w="7536" h="3282" extrusionOk="0">
                    <a:moveTo>
                      <a:pt x="1" y="0"/>
                    </a:moveTo>
                    <a:lnTo>
                      <a:pt x="1" y="3282"/>
                    </a:lnTo>
                    <a:lnTo>
                      <a:pt x="7535" y="3282"/>
                    </a:lnTo>
                    <a:lnTo>
                      <a:pt x="7535" y="0"/>
                    </a:ln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2"/>
              <p:cNvSpPr/>
              <p:nvPr/>
            </p:nvSpPr>
            <p:spPr>
              <a:xfrm>
                <a:off x="6562586" y="4417679"/>
                <a:ext cx="429256" cy="164826"/>
              </a:xfrm>
              <a:custGeom>
                <a:avLst/>
                <a:gdLst/>
                <a:ahLst/>
                <a:cxnLst/>
                <a:rect l="l" t="t" r="r" b="b"/>
                <a:pathLst>
                  <a:path w="6926" h="2631" extrusionOk="0">
                    <a:moveTo>
                      <a:pt x="0" y="0"/>
                    </a:moveTo>
                    <a:lnTo>
                      <a:pt x="0" y="2631"/>
                    </a:lnTo>
                    <a:lnTo>
                      <a:pt x="6926" y="2631"/>
                    </a:lnTo>
                    <a:lnTo>
                      <a:pt x="6926"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2"/>
              <p:cNvSpPr/>
              <p:nvPr/>
            </p:nvSpPr>
            <p:spPr>
              <a:xfrm>
                <a:off x="6777218" y="4417679"/>
                <a:ext cx="214628" cy="164826"/>
              </a:xfrm>
              <a:custGeom>
                <a:avLst/>
                <a:gdLst/>
                <a:ahLst/>
                <a:cxnLst/>
                <a:rect l="l" t="t" r="r" b="b"/>
                <a:pathLst>
                  <a:path w="3463" h="2631" extrusionOk="0">
                    <a:moveTo>
                      <a:pt x="0" y="0"/>
                    </a:moveTo>
                    <a:lnTo>
                      <a:pt x="0" y="2631"/>
                    </a:lnTo>
                    <a:lnTo>
                      <a:pt x="3463" y="2631"/>
                    </a:lnTo>
                    <a:lnTo>
                      <a:pt x="3463" y="0"/>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2"/>
              <p:cNvSpPr/>
              <p:nvPr/>
            </p:nvSpPr>
            <p:spPr>
              <a:xfrm>
                <a:off x="6562586" y="4417679"/>
                <a:ext cx="51069" cy="164826"/>
              </a:xfrm>
              <a:custGeom>
                <a:avLst/>
                <a:gdLst/>
                <a:ahLst/>
                <a:cxnLst/>
                <a:rect l="l" t="t" r="r" b="b"/>
                <a:pathLst>
                  <a:path w="824" h="2631" extrusionOk="0">
                    <a:moveTo>
                      <a:pt x="0" y="0"/>
                    </a:moveTo>
                    <a:lnTo>
                      <a:pt x="0" y="2631"/>
                    </a:lnTo>
                    <a:lnTo>
                      <a:pt x="823" y="2631"/>
                    </a:lnTo>
                    <a:lnTo>
                      <a:pt x="823" y="0"/>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2"/>
              <p:cNvSpPr/>
              <p:nvPr/>
            </p:nvSpPr>
            <p:spPr>
              <a:xfrm>
                <a:off x="6846510" y="4477570"/>
                <a:ext cx="45739" cy="46610"/>
              </a:xfrm>
              <a:custGeom>
                <a:avLst/>
                <a:gdLst/>
                <a:ahLst/>
                <a:cxnLst/>
                <a:rect l="l" t="t" r="r" b="b"/>
                <a:pathLst>
                  <a:path w="738" h="744" extrusionOk="0">
                    <a:moveTo>
                      <a:pt x="369" y="134"/>
                    </a:moveTo>
                    <a:cubicBezTo>
                      <a:pt x="426" y="134"/>
                      <a:pt x="470" y="156"/>
                      <a:pt x="502" y="197"/>
                    </a:cubicBezTo>
                    <a:cubicBezTo>
                      <a:pt x="531" y="239"/>
                      <a:pt x="547" y="296"/>
                      <a:pt x="547" y="372"/>
                    </a:cubicBezTo>
                    <a:cubicBezTo>
                      <a:pt x="547" y="448"/>
                      <a:pt x="531" y="506"/>
                      <a:pt x="502" y="547"/>
                    </a:cubicBezTo>
                    <a:cubicBezTo>
                      <a:pt x="470" y="588"/>
                      <a:pt x="426" y="610"/>
                      <a:pt x="369" y="610"/>
                    </a:cubicBezTo>
                    <a:cubicBezTo>
                      <a:pt x="311" y="610"/>
                      <a:pt x="270" y="588"/>
                      <a:pt x="238" y="547"/>
                    </a:cubicBezTo>
                    <a:cubicBezTo>
                      <a:pt x="207" y="506"/>
                      <a:pt x="191" y="448"/>
                      <a:pt x="191" y="372"/>
                    </a:cubicBezTo>
                    <a:cubicBezTo>
                      <a:pt x="191" y="296"/>
                      <a:pt x="207" y="239"/>
                      <a:pt x="238" y="197"/>
                    </a:cubicBezTo>
                    <a:cubicBezTo>
                      <a:pt x="270" y="156"/>
                      <a:pt x="311" y="134"/>
                      <a:pt x="369" y="134"/>
                    </a:cubicBezTo>
                    <a:close/>
                    <a:moveTo>
                      <a:pt x="369" y="0"/>
                    </a:moveTo>
                    <a:cubicBezTo>
                      <a:pt x="254" y="0"/>
                      <a:pt x="162" y="32"/>
                      <a:pt x="99" y="99"/>
                    </a:cubicBezTo>
                    <a:cubicBezTo>
                      <a:pt x="32" y="166"/>
                      <a:pt x="0" y="255"/>
                      <a:pt x="0" y="372"/>
                    </a:cubicBezTo>
                    <a:cubicBezTo>
                      <a:pt x="0" y="490"/>
                      <a:pt x="32" y="579"/>
                      <a:pt x="99" y="645"/>
                    </a:cubicBezTo>
                    <a:cubicBezTo>
                      <a:pt x="162" y="712"/>
                      <a:pt x="254" y="744"/>
                      <a:pt x="369" y="744"/>
                    </a:cubicBezTo>
                    <a:cubicBezTo>
                      <a:pt x="483" y="744"/>
                      <a:pt x="575" y="712"/>
                      <a:pt x="639" y="645"/>
                    </a:cubicBezTo>
                    <a:cubicBezTo>
                      <a:pt x="705" y="579"/>
                      <a:pt x="737" y="490"/>
                      <a:pt x="737" y="372"/>
                    </a:cubicBezTo>
                    <a:cubicBezTo>
                      <a:pt x="737" y="255"/>
                      <a:pt x="705" y="166"/>
                      <a:pt x="639" y="99"/>
                    </a:cubicBezTo>
                    <a:cubicBezTo>
                      <a:pt x="575" y="32"/>
                      <a:pt x="483" y="0"/>
                      <a:pt x="3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2"/>
              <p:cNvSpPr/>
              <p:nvPr/>
            </p:nvSpPr>
            <p:spPr>
              <a:xfrm>
                <a:off x="6891010" y="4478385"/>
                <a:ext cx="39975" cy="45044"/>
              </a:xfrm>
              <a:custGeom>
                <a:avLst/>
                <a:gdLst/>
                <a:ahLst/>
                <a:cxnLst/>
                <a:rect l="l" t="t" r="r" b="b"/>
                <a:pathLst>
                  <a:path w="645" h="719" extrusionOk="0">
                    <a:moveTo>
                      <a:pt x="0" y="0"/>
                    </a:moveTo>
                    <a:lnTo>
                      <a:pt x="0" y="718"/>
                    </a:lnTo>
                    <a:lnTo>
                      <a:pt x="178" y="718"/>
                    </a:lnTo>
                    <a:lnTo>
                      <a:pt x="178" y="226"/>
                    </a:lnTo>
                    <a:lnTo>
                      <a:pt x="438" y="718"/>
                    </a:lnTo>
                    <a:lnTo>
                      <a:pt x="645" y="718"/>
                    </a:lnTo>
                    <a:lnTo>
                      <a:pt x="645" y="0"/>
                    </a:lnTo>
                    <a:lnTo>
                      <a:pt x="470" y="0"/>
                    </a:lnTo>
                    <a:lnTo>
                      <a:pt x="470" y="493"/>
                    </a:lnTo>
                    <a:lnTo>
                      <a:pt x="21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2"/>
              <p:cNvSpPr/>
              <p:nvPr/>
            </p:nvSpPr>
            <p:spPr>
              <a:xfrm>
                <a:off x="6645266" y="4477570"/>
                <a:ext cx="45925" cy="46610"/>
              </a:xfrm>
              <a:custGeom>
                <a:avLst/>
                <a:gdLst/>
                <a:ahLst/>
                <a:cxnLst/>
                <a:rect l="l" t="t" r="r" b="b"/>
                <a:pathLst>
                  <a:path w="741" h="744" extrusionOk="0">
                    <a:moveTo>
                      <a:pt x="372" y="134"/>
                    </a:moveTo>
                    <a:cubicBezTo>
                      <a:pt x="426" y="134"/>
                      <a:pt x="471" y="156"/>
                      <a:pt x="503" y="197"/>
                    </a:cubicBezTo>
                    <a:cubicBezTo>
                      <a:pt x="534" y="239"/>
                      <a:pt x="550" y="296"/>
                      <a:pt x="550" y="372"/>
                    </a:cubicBezTo>
                    <a:cubicBezTo>
                      <a:pt x="550" y="448"/>
                      <a:pt x="534" y="506"/>
                      <a:pt x="503" y="547"/>
                    </a:cubicBezTo>
                    <a:cubicBezTo>
                      <a:pt x="471" y="588"/>
                      <a:pt x="426" y="610"/>
                      <a:pt x="372" y="610"/>
                    </a:cubicBezTo>
                    <a:cubicBezTo>
                      <a:pt x="315" y="610"/>
                      <a:pt x="271" y="588"/>
                      <a:pt x="239" y="547"/>
                    </a:cubicBezTo>
                    <a:cubicBezTo>
                      <a:pt x="207" y="506"/>
                      <a:pt x="194" y="448"/>
                      <a:pt x="194" y="372"/>
                    </a:cubicBezTo>
                    <a:cubicBezTo>
                      <a:pt x="194" y="296"/>
                      <a:pt x="207" y="239"/>
                      <a:pt x="239" y="197"/>
                    </a:cubicBezTo>
                    <a:cubicBezTo>
                      <a:pt x="271" y="156"/>
                      <a:pt x="315" y="134"/>
                      <a:pt x="372" y="134"/>
                    </a:cubicBezTo>
                    <a:close/>
                    <a:moveTo>
                      <a:pt x="372" y="0"/>
                    </a:moveTo>
                    <a:cubicBezTo>
                      <a:pt x="255" y="0"/>
                      <a:pt x="166" y="32"/>
                      <a:pt x="99" y="99"/>
                    </a:cubicBezTo>
                    <a:cubicBezTo>
                      <a:pt x="36" y="166"/>
                      <a:pt x="1" y="255"/>
                      <a:pt x="1" y="372"/>
                    </a:cubicBezTo>
                    <a:cubicBezTo>
                      <a:pt x="1" y="490"/>
                      <a:pt x="36" y="579"/>
                      <a:pt x="99" y="645"/>
                    </a:cubicBezTo>
                    <a:cubicBezTo>
                      <a:pt x="166" y="712"/>
                      <a:pt x="255" y="744"/>
                      <a:pt x="372" y="744"/>
                    </a:cubicBezTo>
                    <a:cubicBezTo>
                      <a:pt x="487" y="744"/>
                      <a:pt x="576" y="712"/>
                      <a:pt x="642" y="645"/>
                    </a:cubicBezTo>
                    <a:cubicBezTo>
                      <a:pt x="706" y="579"/>
                      <a:pt x="741" y="490"/>
                      <a:pt x="741" y="372"/>
                    </a:cubicBezTo>
                    <a:cubicBezTo>
                      <a:pt x="741" y="255"/>
                      <a:pt x="706" y="166"/>
                      <a:pt x="642" y="99"/>
                    </a:cubicBezTo>
                    <a:cubicBezTo>
                      <a:pt x="576" y="32"/>
                      <a:pt x="487" y="0"/>
                      <a:pt x="3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2"/>
              <p:cNvSpPr/>
              <p:nvPr/>
            </p:nvSpPr>
            <p:spPr>
              <a:xfrm>
                <a:off x="6689952" y="4478385"/>
                <a:ext cx="30989" cy="45044"/>
              </a:xfrm>
              <a:custGeom>
                <a:avLst/>
                <a:gdLst/>
                <a:ahLst/>
                <a:cxnLst/>
                <a:rect l="l" t="t" r="r" b="b"/>
                <a:pathLst>
                  <a:path w="500" h="719" extrusionOk="0">
                    <a:moveTo>
                      <a:pt x="1" y="0"/>
                    </a:moveTo>
                    <a:lnTo>
                      <a:pt x="1" y="718"/>
                    </a:lnTo>
                    <a:lnTo>
                      <a:pt x="185" y="718"/>
                    </a:lnTo>
                    <a:lnTo>
                      <a:pt x="185" y="413"/>
                    </a:lnTo>
                    <a:lnTo>
                      <a:pt x="480" y="413"/>
                    </a:lnTo>
                    <a:lnTo>
                      <a:pt x="480" y="273"/>
                    </a:lnTo>
                    <a:lnTo>
                      <a:pt x="185" y="273"/>
                    </a:lnTo>
                    <a:lnTo>
                      <a:pt x="185" y="140"/>
                    </a:lnTo>
                    <a:lnTo>
                      <a:pt x="499" y="140"/>
                    </a:lnTo>
                    <a:lnTo>
                      <a:pt x="4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2"/>
              <p:cNvSpPr/>
              <p:nvPr/>
            </p:nvSpPr>
            <p:spPr>
              <a:xfrm>
                <a:off x="6719702" y="4478385"/>
                <a:ext cx="30989" cy="45044"/>
              </a:xfrm>
              <a:custGeom>
                <a:avLst/>
                <a:gdLst/>
                <a:ahLst/>
                <a:cxnLst/>
                <a:rect l="l" t="t" r="r" b="b"/>
                <a:pathLst>
                  <a:path w="500" h="719" extrusionOk="0">
                    <a:moveTo>
                      <a:pt x="0" y="0"/>
                    </a:moveTo>
                    <a:lnTo>
                      <a:pt x="0" y="718"/>
                    </a:lnTo>
                    <a:lnTo>
                      <a:pt x="185" y="718"/>
                    </a:lnTo>
                    <a:lnTo>
                      <a:pt x="185" y="413"/>
                    </a:lnTo>
                    <a:lnTo>
                      <a:pt x="480" y="413"/>
                    </a:lnTo>
                    <a:lnTo>
                      <a:pt x="480" y="273"/>
                    </a:lnTo>
                    <a:lnTo>
                      <a:pt x="185" y="273"/>
                    </a:lnTo>
                    <a:lnTo>
                      <a:pt x="185" y="140"/>
                    </a:lnTo>
                    <a:lnTo>
                      <a:pt x="499" y="140"/>
                    </a:lnTo>
                    <a:lnTo>
                      <a:pt x="4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2"/>
              <p:cNvSpPr/>
              <p:nvPr/>
            </p:nvSpPr>
            <p:spPr>
              <a:xfrm>
                <a:off x="7462514" y="3924324"/>
                <a:ext cx="1413645" cy="475495"/>
              </a:xfrm>
              <a:custGeom>
                <a:avLst/>
                <a:gdLst/>
                <a:ahLst/>
                <a:cxnLst/>
                <a:rect l="l" t="t" r="r" b="b"/>
                <a:pathLst>
                  <a:path w="22809" h="7590" extrusionOk="0">
                    <a:moveTo>
                      <a:pt x="21522" y="1287"/>
                    </a:moveTo>
                    <a:lnTo>
                      <a:pt x="21522" y="6300"/>
                    </a:lnTo>
                    <a:lnTo>
                      <a:pt x="1291" y="6300"/>
                    </a:lnTo>
                    <a:lnTo>
                      <a:pt x="1291" y="1287"/>
                    </a:lnTo>
                    <a:close/>
                    <a:moveTo>
                      <a:pt x="1" y="0"/>
                    </a:moveTo>
                    <a:lnTo>
                      <a:pt x="1" y="7589"/>
                    </a:lnTo>
                    <a:lnTo>
                      <a:pt x="22809" y="7589"/>
                    </a:lnTo>
                    <a:lnTo>
                      <a:pt x="22809"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2"/>
              <p:cNvSpPr/>
              <p:nvPr/>
            </p:nvSpPr>
            <p:spPr>
              <a:xfrm>
                <a:off x="7301308" y="3107766"/>
                <a:ext cx="1736300" cy="856830"/>
              </a:xfrm>
              <a:custGeom>
                <a:avLst/>
                <a:gdLst/>
                <a:ahLst/>
                <a:cxnLst/>
                <a:rect l="l" t="t" r="r" b="b"/>
                <a:pathLst>
                  <a:path w="28015" h="13677" extrusionOk="0">
                    <a:moveTo>
                      <a:pt x="4609" y="1"/>
                    </a:moveTo>
                    <a:lnTo>
                      <a:pt x="0" y="13676"/>
                    </a:lnTo>
                    <a:lnTo>
                      <a:pt x="28015" y="13676"/>
                    </a:lnTo>
                    <a:lnTo>
                      <a:pt x="23406"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2"/>
              <p:cNvSpPr/>
              <p:nvPr/>
            </p:nvSpPr>
            <p:spPr>
              <a:xfrm>
                <a:off x="7572216" y="3130257"/>
                <a:ext cx="388475" cy="187567"/>
              </a:xfrm>
              <a:custGeom>
                <a:avLst/>
                <a:gdLst/>
                <a:ahLst/>
                <a:cxnLst/>
                <a:rect l="l" t="t" r="r" b="b"/>
                <a:pathLst>
                  <a:path w="6268" h="2994" extrusionOk="0">
                    <a:moveTo>
                      <a:pt x="1398" y="1"/>
                    </a:moveTo>
                    <a:cubicBezTo>
                      <a:pt x="1118" y="1"/>
                      <a:pt x="855" y="106"/>
                      <a:pt x="782" y="242"/>
                    </a:cubicBezTo>
                    <a:cubicBezTo>
                      <a:pt x="775" y="252"/>
                      <a:pt x="769" y="264"/>
                      <a:pt x="766" y="274"/>
                    </a:cubicBezTo>
                    <a:lnTo>
                      <a:pt x="22" y="2666"/>
                    </a:lnTo>
                    <a:cubicBezTo>
                      <a:pt x="0" y="2736"/>
                      <a:pt x="22" y="2803"/>
                      <a:pt x="76" y="2857"/>
                    </a:cubicBezTo>
                    <a:cubicBezTo>
                      <a:pt x="159" y="2939"/>
                      <a:pt x="321" y="2993"/>
                      <a:pt x="524" y="2993"/>
                    </a:cubicBezTo>
                    <a:lnTo>
                      <a:pt x="5340" y="2993"/>
                    </a:lnTo>
                    <a:cubicBezTo>
                      <a:pt x="5543" y="2993"/>
                      <a:pt x="5731" y="2939"/>
                      <a:pt x="5848" y="2857"/>
                    </a:cubicBezTo>
                    <a:cubicBezTo>
                      <a:pt x="5928" y="2803"/>
                      <a:pt x="5975" y="2736"/>
                      <a:pt x="5985" y="2666"/>
                    </a:cubicBezTo>
                    <a:lnTo>
                      <a:pt x="6268" y="274"/>
                    </a:lnTo>
                    <a:cubicBezTo>
                      <a:pt x="6268" y="264"/>
                      <a:pt x="6268" y="252"/>
                      <a:pt x="6265" y="242"/>
                    </a:cubicBezTo>
                    <a:cubicBezTo>
                      <a:pt x="6252" y="106"/>
                      <a:pt x="6033" y="1"/>
                      <a:pt x="575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2"/>
              <p:cNvSpPr/>
              <p:nvPr/>
            </p:nvSpPr>
            <p:spPr>
              <a:xfrm>
                <a:off x="7492636" y="3340003"/>
                <a:ext cx="443635" cy="237685"/>
              </a:xfrm>
              <a:custGeom>
                <a:avLst/>
                <a:gdLst/>
                <a:ahLst/>
                <a:cxnLst/>
                <a:rect l="l" t="t" r="r" b="b"/>
                <a:pathLst>
                  <a:path w="7158" h="3794" extrusionOk="0">
                    <a:moveTo>
                      <a:pt x="1704" y="1"/>
                    </a:moveTo>
                    <a:cubicBezTo>
                      <a:pt x="1548" y="1"/>
                      <a:pt x="1395" y="33"/>
                      <a:pt x="1272" y="90"/>
                    </a:cubicBezTo>
                    <a:cubicBezTo>
                      <a:pt x="1125" y="150"/>
                      <a:pt x="1021" y="242"/>
                      <a:pt x="986" y="344"/>
                    </a:cubicBezTo>
                    <a:lnTo>
                      <a:pt x="45" y="3374"/>
                    </a:lnTo>
                    <a:cubicBezTo>
                      <a:pt x="1" y="3517"/>
                      <a:pt x="80" y="3645"/>
                      <a:pt x="236" y="3721"/>
                    </a:cubicBezTo>
                    <a:cubicBezTo>
                      <a:pt x="331" y="3768"/>
                      <a:pt x="455" y="3794"/>
                      <a:pt x="598" y="3794"/>
                    </a:cubicBezTo>
                    <a:lnTo>
                      <a:pt x="6056" y="3794"/>
                    </a:lnTo>
                    <a:cubicBezTo>
                      <a:pt x="6195" y="3794"/>
                      <a:pt x="6332" y="3768"/>
                      <a:pt x="6449" y="3721"/>
                    </a:cubicBezTo>
                    <a:cubicBezTo>
                      <a:pt x="6637" y="3645"/>
                      <a:pt x="6770" y="3517"/>
                      <a:pt x="6789" y="3374"/>
                    </a:cubicBezTo>
                    <a:lnTo>
                      <a:pt x="7145" y="344"/>
                    </a:lnTo>
                    <a:cubicBezTo>
                      <a:pt x="7158" y="242"/>
                      <a:pt x="7091" y="150"/>
                      <a:pt x="6974" y="90"/>
                    </a:cubicBezTo>
                    <a:cubicBezTo>
                      <a:pt x="6872" y="33"/>
                      <a:pt x="6732" y="1"/>
                      <a:pt x="657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2"/>
              <p:cNvSpPr/>
              <p:nvPr/>
            </p:nvSpPr>
            <p:spPr>
              <a:xfrm>
                <a:off x="7392045" y="3606133"/>
                <a:ext cx="512368" cy="311107"/>
              </a:xfrm>
              <a:custGeom>
                <a:avLst/>
                <a:gdLst/>
                <a:ahLst/>
                <a:cxnLst/>
                <a:rect l="l" t="t" r="r" b="b"/>
                <a:pathLst>
                  <a:path w="8267" h="4966" extrusionOk="0">
                    <a:moveTo>
                      <a:pt x="2088" y="0"/>
                    </a:moveTo>
                    <a:cubicBezTo>
                      <a:pt x="1830" y="0"/>
                      <a:pt x="1579" y="92"/>
                      <a:pt x="1417" y="226"/>
                    </a:cubicBezTo>
                    <a:cubicBezTo>
                      <a:pt x="1338" y="289"/>
                      <a:pt x="1284" y="365"/>
                      <a:pt x="1259" y="445"/>
                    </a:cubicBezTo>
                    <a:lnTo>
                      <a:pt x="26" y="4406"/>
                    </a:lnTo>
                    <a:cubicBezTo>
                      <a:pt x="13" y="4444"/>
                      <a:pt x="7" y="4482"/>
                      <a:pt x="7" y="4520"/>
                    </a:cubicBezTo>
                    <a:cubicBezTo>
                      <a:pt x="1" y="4771"/>
                      <a:pt x="261" y="4965"/>
                      <a:pt x="639" y="4965"/>
                    </a:cubicBezTo>
                    <a:lnTo>
                      <a:pt x="6932" y="4965"/>
                    </a:lnTo>
                    <a:cubicBezTo>
                      <a:pt x="7313" y="4965"/>
                      <a:pt x="7653" y="4771"/>
                      <a:pt x="7758" y="4520"/>
                    </a:cubicBezTo>
                    <a:cubicBezTo>
                      <a:pt x="7774" y="4482"/>
                      <a:pt x="7783" y="4444"/>
                      <a:pt x="7787" y="4406"/>
                    </a:cubicBezTo>
                    <a:lnTo>
                      <a:pt x="8257" y="445"/>
                    </a:lnTo>
                    <a:cubicBezTo>
                      <a:pt x="8266" y="365"/>
                      <a:pt x="8241" y="289"/>
                      <a:pt x="8190" y="226"/>
                    </a:cubicBezTo>
                    <a:cubicBezTo>
                      <a:pt x="8088" y="92"/>
                      <a:pt x="7872" y="0"/>
                      <a:pt x="7615"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2"/>
              <p:cNvSpPr/>
              <p:nvPr/>
            </p:nvSpPr>
            <p:spPr>
              <a:xfrm>
                <a:off x="7984249" y="3130257"/>
                <a:ext cx="370440" cy="187567"/>
              </a:xfrm>
              <a:custGeom>
                <a:avLst/>
                <a:gdLst/>
                <a:ahLst/>
                <a:cxnLst/>
                <a:rect l="l" t="t" r="r" b="b"/>
                <a:pathLst>
                  <a:path w="5977" h="2994" extrusionOk="0">
                    <a:moveTo>
                      <a:pt x="811" y="1"/>
                    </a:moveTo>
                    <a:cubicBezTo>
                      <a:pt x="531" y="1"/>
                      <a:pt x="290" y="106"/>
                      <a:pt x="245" y="242"/>
                    </a:cubicBezTo>
                    <a:cubicBezTo>
                      <a:pt x="242" y="252"/>
                      <a:pt x="239" y="264"/>
                      <a:pt x="239" y="274"/>
                    </a:cubicBezTo>
                    <a:lnTo>
                      <a:pt x="7" y="2666"/>
                    </a:lnTo>
                    <a:cubicBezTo>
                      <a:pt x="1" y="2736"/>
                      <a:pt x="36" y="2803"/>
                      <a:pt x="99" y="2857"/>
                    </a:cubicBezTo>
                    <a:cubicBezTo>
                      <a:pt x="201" y="2939"/>
                      <a:pt x="376" y="2993"/>
                      <a:pt x="579" y="2993"/>
                    </a:cubicBezTo>
                    <a:lnTo>
                      <a:pt x="5398" y="2993"/>
                    </a:lnTo>
                    <a:cubicBezTo>
                      <a:pt x="5598" y="2993"/>
                      <a:pt x="5773" y="2939"/>
                      <a:pt x="5874" y="2857"/>
                    </a:cubicBezTo>
                    <a:cubicBezTo>
                      <a:pt x="5941" y="2803"/>
                      <a:pt x="5976" y="2736"/>
                      <a:pt x="5970" y="2666"/>
                    </a:cubicBezTo>
                    <a:lnTo>
                      <a:pt x="5738" y="274"/>
                    </a:lnTo>
                    <a:cubicBezTo>
                      <a:pt x="5738" y="264"/>
                      <a:pt x="5735" y="252"/>
                      <a:pt x="5732" y="242"/>
                    </a:cubicBezTo>
                    <a:cubicBezTo>
                      <a:pt x="5687" y="106"/>
                      <a:pt x="5446" y="1"/>
                      <a:pt x="516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2"/>
              <p:cNvSpPr/>
              <p:nvPr/>
            </p:nvSpPr>
            <p:spPr>
              <a:xfrm>
                <a:off x="7959458" y="3340003"/>
                <a:ext cx="419836" cy="237685"/>
              </a:xfrm>
              <a:custGeom>
                <a:avLst/>
                <a:gdLst/>
                <a:ahLst/>
                <a:cxnLst/>
                <a:rect l="l" t="t" r="r" b="b"/>
                <a:pathLst>
                  <a:path w="6774" h="3794" extrusionOk="0">
                    <a:moveTo>
                      <a:pt x="954" y="1"/>
                    </a:moveTo>
                    <a:cubicBezTo>
                      <a:pt x="795" y="1"/>
                      <a:pt x="649" y="33"/>
                      <a:pt x="537" y="90"/>
                    </a:cubicBezTo>
                    <a:cubicBezTo>
                      <a:pt x="404" y="150"/>
                      <a:pt x="318" y="242"/>
                      <a:pt x="309" y="344"/>
                    </a:cubicBezTo>
                    <a:lnTo>
                      <a:pt x="17" y="3374"/>
                    </a:lnTo>
                    <a:cubicBezTo>
                      <a:pt x="1" y="3517"/>
                      <a:pt x="109" y="3645"/>
                      <a:pt x="283" y="3721"/>
                    </a:cubicBezTo>
                    <a:cubicBezTo>
                      <a:pt x="388" y="3768"/>
                      <a:pt x="518" y="3794"/>
                      <a:pt x="661" y="3794"/>
                    </a:cubicBezTo>
                    <a:lnTo>
                      <a:pt x="6116" y="3794"/>
                    </a:lnTo>
                    <a:cubicBezTo>
                      <a:pt x="6259" y="3794"/>
                      <a:pt x="6389" y="3768"/>
                      <a:pt x="6494" y="3721"/>
                    </a:cubicBezTo>
                    <a:cubicBezTo>
                      <a:pt x="6668" y="3645"/>
                      <a:pt x="6773" y="3517"/>
                      <a:pt x="6760" y="3374"/>
                    </a:cubicBezTo>
                    <a:lnTo>
                      <a:pt x="6468" y="344"/>
                    </a:lnTo>
                    <a:cubicBezTo>
                      <a:pt x="6459" y="242"/>
                      <a:pt x="6373" y="150"/>
                      <a:pt x="6240" y="90"/>
                    </a:cubicBezTo>
                    <a:cubicBezTo>
                      <a:pt x="6128" y="33"/>
                      <a:pt x="5982" y="1"/>
                      <a:pt x="582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2"/>
              <p:cNvSpPr/>
              <p:nvPr/>
            </p:nvSpPr>
            <p:spPr>
              <a:xfrm>
                <a:off x="7928530" y="3606133"/>
                <a:ext cx="481875" cy="311107"/>
              </a:xfrm>
              <a:custGeom>
                <a:avLst/>
                <a:gdLst/>
                <a:ahLst/>
                <a:cxnLst/>
                <a:rect l="l" t="t" r="r" b="b"/>
                <a:pathLst>
                  <a:path w="7775" h="4966" extrusionOk="0">
                    <a:moveTo>
                      <a:pt x="1125" y="0"/>
                    </a:moveTo>
                    <a:cubicBezTo>
                      <a:pt x="865" y="0"/>
                      <a:pt x="633" y="92"/>
                      <a:pt x="500" y="226"/>
                    </a:cubicBezTo>
                    <a:cubicBezTo>
                      <a:pt x="436" y="289"/>
                      <a:pt x="395" y="365"/>
                      <a:pt x="388" y="445"/>
                    </a:cubicBezTo>
                    <a:lnTo>
                      <a:pt x="4" y="4406"/>
                    </a:lnTo>
                    <a:cubicBezTo>
                      <a:pt x="1" y="4444"/>
                      <a:pt x="4" y="4482"/>
                      <a:pt x="10" y="4520"/>
                    </a:cubicBezTo>
                    <a:cubicBezTo>
                      <a:pt x="61" y="4771"/>
                      <a:pt x="360" y="4965"/>
                      <a:pt x="741" y="4965"/>
                    </a:cubicBezTo>
                    <a:lnTo>
                      <a:pt x="7034" y="4965"/>
                    </a:lnTo>
                    <a:cubicBezTo>
                      <a:pt x="7412" y="4965"/>
                      <a:pt x="7714" y="4771"/>
                      <a:pt x="7761" y="4520"/>
                    </a:cubicBezTo>
                    <a:cubicBezTo>
                      <a:pt x="7771" y="4482"/>
                      <a:pt x="7774" y="4444"/>
                      <a:pt x="7768" y="4406"/>
                    </a:cubicBezTo>
                    <a:lnTo>
                      <a:pt x="7387" y="445"/>
                    </a:lnTo>
                    <a:cubicBezTo>
                      <a:pt x="7380" y="365"/>
                      <a:pt x="7339" y="289"/>
                      <a:pt x="7272" y="226"/>
                    </a:cubicBezTo>
                    <a:cubicBezTo>
                      <a:pt x="7142" y="92"/>
                      <a:pt x="6907" y="0"/>
                      <a:pt x="6650"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2"/>
              <p:cNvSpPr/>
              <p:nvPr/>
            </p:nvSpPr>
            <p:spPr>
              <a:xfrm>
                <a:off x="8378060" y="3130257"/>
                <a:ext cx="388661" cy="187567"/>
              </a:xfrm>
              <a:custGeom>
                <a:avLst/>
                <a:gdLst/>
                <a:ahLst/>
                <a:cxnLst/>
                <a:rect l="l" t="t" r="r" b="b"/>
                <a:pathLst>
                  <a:path w="6271" h="2994" extrusionOk="0">
                    <a:moveTo>
                      <a:pt x="518" y="1"/>
                    </a:moveTo>
                    <a:cubicBezTo>
                      <a:pt x="238" y="1"/>
                      <a:pt x="19" y="106"/>
                      <a:pt x="3" y="242"/>
                    </a:cubicBezTo>
                    <a:cubicBezTo>
                      <a:pt x="0" y="252"/>
                      <a:pt x="0" y="264"/>
                      <a:pt x="3" y="274"/>
                    </a:cubicBezTo>
                    <a:lnTo>
                      <a:pt x="286" y="2666"/>
                    </a:lnTo>
                    <a:cubicBezTo>
                      <a:pt x="292" y="2736"/>
                      <a:pt x="343" y="2803"/>
                      <a:pt x="419" y="2857"/>
                    </a:cubicBezTo>
                    <a:cubicBezTo>
                      <a:pt x="540" y="2939"/>
                      <a:pt x="728" y="2993"/>
                      <a:pt x="928" y="2993"/>
                    </a:cubicBezTo>
                    <a:lnTo>
                      <a:pt x="5747" y="2993"/>
                    </a:lnTo>
                    <a:cubicBezTo>
                      <a:pt x="5950" y="2993"/>
                      <a:pt x="6112" y="2939"/>
                      <a:pt x="6195" y="2857"/>
                    </a:cubicBezTo>
                    <a:cubicBezTo>
                      <a:pt x="6249" y="2803"/>
                      <a:pt x="6271" y="2736"/>
                      <a:pt x="6249" y="2666"/>
                    </a:cubicBezTo>
                    <a:lnTo>
                      <a:pt x="5505" y="274"/>
                    </a:lnTo>
                    <a:cubicBezTo>
                      <a:pt x="5502" y="264"/>
                      <a:pt x="5496" y="252"/>
                      <a:pt x="5489" y="242"/>
                    </a:cubicBezTo>
                    <a:cubicBezTo>
                      <a:pt x="5416" y="106"/>
                      <a:pt x="5153" y="1"/>
                      <a:pt x="487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2"/>
              <p:cNvSpPr/>
              <p:nvPr/>
            </p:nvSpPr>
            <p:spPr>
              <a:xfrm>
                <a:off x="8402480" y="3340003"/>
                <a:ext cx="443821" cy="237685"/>
              </a:xfrm>
              <a:custGeom>
                <a:avLst/>
                <a:gdLst/>
                <a:ahLst/>
                <a:cxnLst/>
                <a:rect l="l" t="t" r="r" b="b"/>
                <a:pathLst>
                  <a:path w="7161" h="3794" extrusionOk="0">
                    <a:moveTo>
                      <a:pt x="585" y="1"/>
                    </a:moveTo>
                    <a:cubicBezTo>
                      <a:pt x="426" y="1"/>
                      <a:pt x="289" y="33"/>
                      <a:pt x="187" y="90"/>
                    </a:cubicBezTo>
                    <a:cubicBezTo>
                      <a:pt x="67" y="150"/>
                      <a:pt x="0" y="242"/>
                      <a:pt x="13" y="344"/>
                    </a:cubicBezTo>
                    <a:lnTo>
                      <a:pt x="372" y="3374"/>
                    </a:lnTo>
                    <a:cubicBezTo>
                      <a:pt x="388" y="3517"/>
                      <a:pt x="521" y="3645"/>
                      <a:pt x="712" y="3721"/>
                    </a:cubicBezTo>
                    <a:cubicBezTo>
                      <a:pt x="829" y="3768"/>
                      <a:pt x="963" y="3794"/>
                      <a:pt x="1106" y="3794"/>
                    </a:cubicBezTo>
                    <a:lnTo>
                      <a:pt x="6563" y="3794"/>
                    </a:lnTo>
                    <a:cubicBezTo>
                      <a:pt x="6703" y="3794"/>
                      <a:pt x="6830" y="3768"/>
                      <a:pt x="6925" y="3721"/>
                    </a:cubicBezTo>
                    <a:cubicBezTo>
                      <a:pt x="7081" y="3645"/>
                      <a:pt x="7160" y="3517"/>
                      <a:pt x="7116" y="3374"/>
                    </a:cubicBezTo>
                    <a:lnTo>
                      <a:pt x="6172" y="344"/>
                    </a:lnTo>
                    <a:cubicBezTo>
                      <a:pt x="6140" y="242"/>
                      <a:pt x="6036" y="150"/>
                      <a:pt x="5890" y="90"/>
                    </a:cubicBezTo>
                    <a:cubicBezTo>
                      <a:pt x="5766" y="33"/>
                      <a:pt x="5613" y="1"/>
                      <a:pt x="5454"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2"/>
              <p:cNvSpPr/>
              <p:nvPr/>
            </p:nvSpPr>
            <p:spPr>
              <a:xfrm>
                <a:off x="8434523" y="3606133"/>
                <a:ext cx="512368" cy="311107"/>
              </a:xfrm>
              <a:custGeom>
                <a:avLst/>
                <a:gdLst/>
                <a:ahLst/>
                <a:cxnLst/>
                <a:rect l="l" t="t" r="r" b="b"/>
                <a:pathLst>
                  <a:path w="8267" h="4966" extrusionOk="0">
                    <a:moveTo>
                      <a:pt x="652" y="0"/>
                    </a:moveTo>
                    <a:cubicBezTo>
                      <a:pt x="395" y="0"/>
                      <a:pt x="179" y="92"/>
                      <a:pt x="77" y="226"/>
                    </a:cubicBezTo>
                    <a:cubicBezTo>
                      <a:pt x="26" y="289"/>
                      <a:pt x="1" y="365"/>
                      <a:pt x="10" y="445"/>
                    </a:cubicBezTo>
                    <a:lnTo>
                      <a:pt x="477" y="4406"/>
                    </a:lnTo>
                    <a:cubicBezTo>
                      <a:pt x="484" y="4444"/>
                      <a:pt x="493" y="4482"/>
                      <a:pt x="509" y="4520"/>
                    </a:cubicBezTo>
                    <a:cubicBezTo>
                      <a:pt x="614" y="4771"/>
                      <a:pt x="954" y="4965"/>
                      <a:pt x="1335" y="4965"/>
                    </a:cubicBezTo>
                    <a:lnTo>
                      <a:pt x="7625" y="4965"/>
                    </a:lnTo>
                    <a:cubicBezTo>
                      <a:pt x="8006" y="4965"/>
                      <a:pt x="8266" y="4771"/>
                      <a:pt x="8260" y="4520"/>
                    </a:cubicBezTo>
                    <a:cubicBezTo>
                      <a:pt x="8260" y="4482"/>
                      <a:pt x="8254" y="4444"/>
                      <a:pt x="8241" y="4406"/>
                    </a:cubicBezTo>
                    <a:lnTo>
                      <a:pt x="7008" y="445"/>
                    </a:lnTo>
                    <a:cubicBezTo>
                      <a:pt x="6983" y="365"/>
                      <a:pt x="6929" y="289"/>
                      <a:pt x="6850" y="226"/>
                    </a:cubicBezTo>
                    <a:cubicBezTo>
                      <a:pt x="6688" y="92"/>
                      <a:pt x="6437" y="0"/>
                      <a:pt x="6176"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2"/>
              <p:cNvSpPr/>
              <p:nvPr/>
            </p:nvSpPr>
            <p:spPr>
              <a:xfrm>
                <a:off x="7999434" y="3144227"/>
                <a:ext cx="340071" cy="2443"/>
              </a:xfrm>
              <a:custGeom>
                <a:avLst/>
                <a:gdLst/>
                <a:ahLst/>
                <a:cxnLst/>
                <a:rect l="l" t="t" r="r" b="b"/>
                <a:pathLst>
                  <a:path w="5487" h="39" extrusionOk="0">
                    <a:moveTo>
                      <a:pt x="0" y="0"/>
                    </a:moveTo>
                    <a:lnTo>
                      <a:pt x="0" y="38"/>
                    </a:lnTo>
                    <a:lnTo>
                      <a:pt x="5487" y="38"/>
                    </a:lnTo>
                    <a:lnTo>
                      <a:pt x="54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2"/>
              <p:cNvSpPr/>
              <p:nvPr/>
            </p:nvSpPr>
            <p:spPr>
              <a:xfrm>
                <a:off x="8378246" y="3144227"/>
                <a:ext cx="340071" cy="2443"/>
              </a:xfrm>
              <a:custGeom>
                <a:avLst/>
                <a:gdLst/>
                <a:ahLst/>
                <a:cxnLst/>
                <a:rect l="l" t="t" r="r" b="b"/>
                <a:pathLst>
                  <a:path w="5487" h="39" extrusionOk="0">
                    <a:moveTo>
                      <a:pt x="0" y="0"/>
                    </a:moveTo>
                    <a:lnTo>
                      <a:pt x="0" y="38"/>
                    </a:lnTo>
                    <a:lnTo>
                      <a:pt x="5486" y="38"/>
                    </a:lnTo>
                    <a:lnTo>
                      <a:pt x="54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2"/>
              <p:cNvSpPr/>
              <p:nvPr/>
            </p:nvSpPr>
            <p:spPr>
              <a:xfrm>
                <a:off x="7620621" y="3144227"/>
                <a:ext cx="339885" cy="2443"/>
              </a:xfrm>
              <a:custGeom>
                <a:avLst/>
                <a:gdLst/>
                <a:ahLst/>
                <a:cxnLst/>
                <a:rect l="l" t="t" r="r" b="b"/>
                <a:pathLst>
                  <a:path w="5484" h="39" extrusionOk="0">
                    <a:moveTo>
                      <a:pt x="1" y="0"/>
                    </a:moveTo>
                    <a:lnTo>
                      <a:pt x="1" y="38"/>
                    </a:lnTo>
                    <a:lnTo>
                      <a:pt x="5484" y="38"/>
                    </a:lnTo>
                    <a:lnTo>
                      <a:pt x="54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2"/>
              <p:cNvSpPr/>
              <p:nvPr/>
            </p:nvSpPr>
            <p:spPr>
              <a:xfrm>
                <a:off x="7997636" y="3159138"/>
                <a:ext cx="343665" cy="2631"/>
              </a:xfrm>
              <a:custGeom>
                <a:avLst/>
                <a:gdLst/>
                <a:ahLst/>
                <a:cxnLst/>
                <a:rect l="l" t="t" r="r" b="b"/>
                <a:pathLst>
                  <a:path w="5545" h="42" extrusionOk="0">
                    <a:moveTo>
                      <a:pt x="1" y="0"/>
                    </a:moveTo>
                    <a:lnTo>
                      <a:pt x="1" y="42"/>
                    </a:lnTo>
                    <a:lnTo>
                      <a:pt x="5544" y="42"/>
                    </a:lnTo>
                    <a:lnTo>
                      <a:pt x="55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2"/>
              <p:cNvSpPr/>
              <p:nvPr/>
            </p:nvSpPr>
            <p:spPr>
              <a:xfrm>
                <a:off x="8379796" y="3159138"/>
                <a:ext cx="343417" cy="2631"/>
              </a:xfrm>
              <a:custGeom>
                <a:avLst/>
                <a:gdLst/>
                <a:ahLst/>
                <a:cxnLst/>
                <a:rect l="l" t="t" r="r" b="b"/>
                <a:pathLst>
                  <a:path w="5541" h="42" extrusionOk="0">
                    <a:moveTo>
                      <a:pt x="1" y="0"/>
                    </a:moveTo>
                    <a:lnTo>
                      <a:pt x="1" y="42"/>
                    </a:lnTo>
                    <a:lnTo>
                      <a:pt x="5541" y="42"/>
                    </a:lnTo>
                    <a:lnTo>
                      <a:pt x="5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2"/>
              <p:cNvSpPr/>
              <p:nvPr/>
            </p:nvSpPr>
            <p:spPr>
              <a:xfrm>
                <a:off x="7615725" y="3159138"/>
                <a:ext cx="343417" cy="2631"/>
              </a:xfrm>
              <a:custGeom>
                <a:avLst/>
                <a:gdLst/>
                <a:ahLst/>
                <a:cxnLst/>
                <a:rect l="l" t="t" r="r" b="b"/>
                <a:pathLst>
                  <a:path w="5541" h="42" extrusionOk="0">
                    <a:moveTo>
                      <a:pt x="0" y="0"/>
                    </a:moveTo>
                    <a:lnTo>
                      <a:pt x="0" y="42"/>
                    </a:lnTo>
                    <a:lnTo>
                      <a:pt x="5540" y="42"/>
                    </a:lnTo>
                    <a:lnTo>
                      <a:pt x="554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2"/>
              <p:cNvSpPr/>
              <p:nvPr/>
            </p:nvSpPr>
            <p:spPr>
              <a:xfrm>
                <a:off x="7996273" y="3174674"/>
                <a:ext cx="346392" cy="2443"/>
              </a:xfrm>
              <a:custGeom>
                <a:avLst/>
                <a:gdLst/>
                <a:ahLst/>
                <a:cxnLst/>
                <a:rect l="l" t="t" r="r" b="b"/>
                <a:pathLst>
                  <a:path w="5589" h="39" extrusionOk="0">
                    <a:moveTo>
                      <a:pt x="1" y="0"/>
                    </a:moveTo>
                    <a:lnTo>
                      <a:pt x="1"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2"/>
              <p:cNvSpPr/>
              <p:nvPr/>
            </p:nvSpPr>
            <p:spPr>
              <a:xfrm>
                <a:off x="8381593" y="3174674"/>
                <a:ext cx="346330" cy="2443"/>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2"/>
              <p:cNvSpPr/>
              <p:nvPr/>
            </p:nvSpPr>
            <p:spPr>
              <a:xfrm>
                <a:off x="7611015" y="3174674"/>
                <a:ext cx="346330" cy="2443"/>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2"/>
              <p:cNvSpPr/>
              <p:nvPr/>
            </p:nvSpPr>
            <p:spPr>
              <a:xfrm>
                <a:off x="7994723" y="3190149"/>
                <a:ext cx="349491" cy="2694"/>
              </a:xfrm>
              <a:custGeom>
                <a:avLst/>
                <a:gdLst/>
                <a:ahLst/>
                <a:cxnLst/>
                <a:rect l="l" t="t" r="r" b="b"/>
                <a:pathLst>
                  <a:path w="5639" h="43" extrusionOk="0">
                    <a:moveTo>
                      <a:pt x="0" y="1"/>
                    </a:moveTo>
                    <a:lnTo>
                      <a:pt x="0"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2"/>
              <p:cNvSpPr/>
              <p:nvPr/>
            </p:nvSpPr>
            <p:spPr>
              <a:xfrm>
                <a:off x="8383329" y="3190149"/>
                <a:ext cx="349553" cy="2694"/>
              </a:xfrm>
              <a:custGeom>
                <a:avLst/>
                <a:gdLst/>
                <a:ahLst/>
                <a:cxnLst/>
                <a:rect l="l" t="t" r="r" b="b"/>
                <a:pathLst>
                  <a:path w="5640" h="43" extrusionOk="0">
                    <a:moveTo>
                      <a:pt x="1" y="1"/>
                    </a:moveTo>
                    <a:lnTo>
                      <a:pt x="1"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2"/>
              <p:cNvSpPr/>
              <p:nvPr/>
            </p:nvSpPr>
            <p:spPr>
              <a:xfrm>
                <a:off x="7606056" y="3190149"/>
                <a:ext cx="349305" cy="2694"/>
              </a:xfrm>
              <a:custGeom>
                <a:avLst/>
                <a:gdLst/>
                <a:ahLst/>
                <a:cxnLst/>
                <a:rect l="l" t="t" r="r" b="b"/>
                <a:pathLst>
                  <a:path w="5636" h="43" extrusionOk="0">
                    <a:moveTo>
                      <a:pt x="1" y="1"/>
                    </a:moveTo>
                    <a:lnTo>
                      <a:pt x="1" y="42"/>
                    </a:lnTo>
                    <a:lnTo>
                      <a:pt x="5636" y="42"/>
                    </a:lnTo>
                    <a:lnTo>
                      <a:pt x="563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2"/>
              <p:cNvSpPr/>
              <p:nvPr/>
            </p:nvSpPr>
            <p:spPr>
              <a:xfrm>
                <a:off x="7993112" y="3206312"/>
                <a:ext cx="352466" cy="2443"/>
              </a:xfrm>
              <a:custGeom>
                <a:avLst/>
                <a:gdLst/>
                <a:ahLst/>
                <a:cxnLst/>
                <a:rect l="l" t="t" r="r" b="b"/>
                <a:pathLst>
                  <a:path w="5687" h="39" extrusionOk="0">
                    <a:moveTo>
                      <a:pt x="1" y="0"/>
                    </a:moveTo>
                    <a:lnTo>
                      <a:pt x="1" y="38"/>
                    </a:lnTo>
                    <a:lnTo>
                      <a:pt x="5687" y="38"/>
                    </a:lnTo>
                    <a:lnTo>
                      <a:pt x="56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2"/>
              <p:cNvSpPr/>
              <p:nvPr/>
            </p:nvSpPr>
            <p:spPr>
              <a:xfrm>
                <a:off x="8385312" y="3206312"/>
                <a:ext cx="352280" cy="2443"/>
              </a:xfrm>
              <a:custGeom>
                <a:avLst/>
                <a:gdLst/>
                <a:ahLst/>
                <a:cxnLst/>
                <a:rect l="l" t="t" r="r" b="b"/>
                <a:pathLst>
                  <a:path w="5684" h="39" extrusionOk="0">
                    <a:moveTo>
                      <a:pt x="1" y="0"/>
                    </a:moveTo>
                    <a:lnTo>
                      <a:pt x="1" y="38"/>
                    </a:lnTo>
                    <a:lnTo>
                      <a:pt x="5684" y="38"/>
                    </a:lnTo>
                    <a:lnTo>
                      <a:pt x="56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2"/>
              <p:cNvSpPr/>
              <p:nvPr/>
            </p:nvSpPr>
            <p:spPr>
              <a:xfrm>
                <a:off x="7601160" y="3206312"/>
                <a:ext cx="352466" cy="2443"/>
              </a:xfrm>
              <a:custGeom>
                <a:avLst/>
                <a:gdLst/>
                <a:ahLst/>
                <a:cxnLst/>
                <a:rect l="l" t="t" r="r" b="b"/>
                <a:pathLst>
                  <a:path w="5687" h="39" extrusionOk="0">
                    <a:moveTo>
                      <a:pt x="0" y="0"/>
                    </a:moveTo>
                    <a:lnTo>
                      <a:pt x="0" y="38"/>
                    </a:lnTo>
                    <a:lnTo>
                      <a:pt x="5686" y="38"/>
                    </a:lnTo>
                    <a:lnTo>
                      <a:pt x="56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2"/>
              <p:cNvSpPr/>
              <p:nvPr/>
            </p:nvSpPr>
            <p:spPr>
              <a:xfrm>
                <a:off x="7991748" y="3222412"/>
                <a:ext cx="355441" cy="2631"/>
              </a:xfrm>
              <a:custGeom>
                <a:avLst/>
                <a:gdLst/>
                <a:ahLst/>
                <a:cxnLst/>
                <a:rect l="l" t="t" r="r" b="b"/>
                <a:pathLst>
                  <a:path w="5735" h="42" extrusionOk="0">
                    <a:moveTo>
                      <a:pt x="1" y="1"/>
                    </a:moveTo>
                    <a:lnTo>
                      <a:pt x="1" y="42"/>
                    </a:lnTo>
                    <a:lnTo>
                      <a:pt x="5734" y="42"/>
                    </a:lnTo>
                    <a:lnTo>
                      <a:pt x="573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2"/>
              <p:cNvSpPr/>
              <p:nvPr/>
            </p:nvSpPr>
            <p:spPr>
              <a:xfrm>
                <a:off x="8387109" y="3222412"/>
                <a:ext cx="355627" cy="2631"/>
              </a:xfrm>
              <a:custGeom>
                <a:avLst/>
                <a:gdLst/>
                <a:ahLst/>
                <a:cxnLst/>
                <a:rect l="l" t="t" r="r" b="b"/>
                <a:pathLst>
                  <a:path w="5738" h="42" extrusionOk="0">
                    <a:moveTo>
                      <a:pt x="0" y="1"/>
                    </a:moveTo>
                    <a:lnTo>
                      <a:pt x="0" y="42"/>
                    </a:lnTo>
                    <a:lnTo>
                      <a:pt x="5737" y="42"/>
                    </a:lnTo>
                    <a:lnTo>
                      <a:pt x="573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2"/>
              <p:cNvSpPr/>
              <p:nvPr/>
            </p:nvSpPr>
            <p:spPr>
              <a:xfrm>
                <a:off x="7596202" y="3222412"/>
                <a:ext cx="355441" cy="2631"/>
              </a:xfrm>
              <a:custGeom>
                <a:avLst/>
                <a:gdLst/>
                <a:ahLst/>
                <a:cxnLst/>
                <a:rect l="l" t="t" r="r" b="b"/>
                <a:pathLst>
                  <a:path w="5735" h="42" extrusionOk="0">
                    <a:moveTo>
                      <a:pt x="1" y="1"/>
                    </a:moveTo>
                    <a:lnTo>
                      <a:pt x="1" y="42"/>
                    </a:lnTo>
                    <a:lnTo>
                      <a:pt x="5735" y="42"/>
                    </a:lnTo>
                    <a:lnTo>
                      <a:pt x="573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2"/>
              <p:cNvSpPr/>
              <p:nvPr/>
            </p:nvSpPr>
            <p:spPr>
              <a:xfrm>
                <a:off x="7990199" y="3238952"/>
                <a:ext cx="358540" cy="2443"/>
              </a:xfrm>
              <a:custGeom>
                <a:avLst/>
                <a:gdLst/>
                <a:ahLst/>
                <a:cxnLst/>
                <a:rect l="l" t="t" r="r" b="b"/>
                <a:pathLst>
                  <a:path w="5785" h="39" extrusionOk="0">
                    <a:moveTo>
                      <a:pt x="0" y="0"/>
                    </a:moveTo>
                    <a:lnTo>
                      <a:pt x="0" y="38"/>
                    </a:lnTo>
                    <a:lnTo>
                      <a:pt x="5785" y="38"/>
                    </a:lnTo>
                    <a:lnTo>
                      <a:pt x="578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2"/>
              <p:cNvSpPr/>
              <p:nvPr/>
            </p:nvSpPr>
            <p:spPr>
              <a:xfrm>
                <a:off x="8389093" y="3238952"/>
                <a:ext cx="358726" cy="2443"/>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2"/>
              <p:cNvSpPr/>
              <p:nvPr/>
            </p:nvSpPr>
            <p:spPr>
              <a:xfrm>
                <a:off x="7591120" y="3238952"/>
                <a:ext cx="358726" cy="2443"/>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2"/>
              <p:cNvSpPr/>
              <p:nvPr/>
            </p:nvSpPr>
            <p:spPr>
              <a:xfrm>
                <a:off x="7988402" y="3255679"/>
                <a:ext cx="361949" cy="263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2"/>
              <p:cNvSpPr/>
              <p:nvPr/>
            </p:nvSpPr>
            <p:spPr>
              <a:xfrm>
                <a:off x="8391014" y="3255679"/>
                <a:ext cx="361949" cy="263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2"/>
              <p:cNvSpPr/>
              <p:nvPr/>
            </p:nvSpPr>
            <p:spPr>
              <a:xfrm>
                <a:off x="7585975" y="3255679"/>
                <a:ext cx="361949" cy="263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2"/>
              <p:cNvSpPr/>
              <p:nvPr/>
            </p:nvSpPr>
            <p:spPr>
              <a:xfrm>
                <a:off x="7986852" y="3272782"/>
                <a:ext cx="365233" cy="2631"/>
              </a:xfrm>
              <a:custGeom>
                <a:avLst/>
                <a:gdLst/>
                <a:ahLst/>
                <a:cxnLst/>
                <a:rect l="l" t="t" r="r" b="b"/>
                <a:pathLst>
                  <a:path w="5893" h="42" extrusionOk="0">
                    <a:moveTo>
                      <a:pt x="0" y="0"/>
                    </a:moveTo>
                    <a:lnTo>
                      <a:pt x="0"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2"/>
              <p:cNvSpPr/>
              <p:nvPr/>
            </p:nvSpPr>
            <p:spPr>
              <a:xfrm>
                <a:off x="8392997" y="3272782"/>
                <a:ext cx="365295" cy="2631"/>
              </a:xfrm>
              <a:custGeom>
                <a:avLst/>
                <a:gdLst/>
                <a:ahLst/>
                <a:cxnLst/>
                <a:rect l="l" t="t" r="r" b="b"/>
                <a:pathLst>
                  <a:path w="5894" h="42" extrusionOk="0">
                    <a:moveTo>
                      <a:pt x="1" y="0"/>
                    </a:moveTo>
                    <a:lnTo>
                      <a:pt x="1"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2"/>
              <p:cNvSpPr/>
              <p:nvPr/>
            </p:nvSpPr>
            <p:spPr>
              <a:xfrm>
                <a:off x="7580645" y="3272782"/>
                <a:ext cx="365109" cy="2631"/>
              </a:xfrm>
              <a:custGeom>
                <a:avLst/>
                <a:gdLst/>
                <a:ahLst/>
                <a:cxnLst/>
                <a:rect l="l" t="t" r="r" b="b"/>
                <a:pathLst>
                  <a:path w="5891" h="42" extrusionOk="0">
                    <a:moveTo>
                      <a:pt x="1" y="0"/>
                    </a:moveTo>
                    <a:lnTo>
                      <a:pt x="1" y="42"/>
                    </a:lnTo>
                    <a:lnTo>
                      <a:pt x="5890" y="42"/>
                    </a:lnTo>
                    <a:lnTo>
                      <a:pt x="589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2"/>
              <p:cNvSpPr/>
              <p:nvPr/>
            </p:nvSpPr>
            <p:spPr>
              <a:xfrm>
                <a:off x="7985241" y="3290073"/>
                <a:ext cx="368456" cy="2631"/>
              </a:xfrm>
              <a:custGeom>
                <a:avLst/>
                <a:gdLst/>
                <a:ahLst/>
                <a:cxnLst/>
                <a:rect l="l" t="t" r="r" b="b"/>
                <a:pathLst>
                  <a:path w="5945" h="42" extrusionOk="0">
                    <a:moveTo>
                      <a:pt x="1" y="1"/>
                    </a:moveTo>
                    <a:lnTo>
                      <a:pt x="1"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2"/>
              <p:cNvSpPr/>
              <p:nvPr/>
            </p:nvSpPr>
            <p:spPr>
              <a:xfrm>
                <a:off x="8394981" y="3290073"/>
                <a:ext cx="368580" cy="2631"/>
              </a:xfrm>
              <a:custGeom>
                <a:avLst/>
                <a:gdLst/>
                <a:ahLst/>
                <a:cxnLst/>
                <a:rect l="l" t="t" r="r" b="b"/>
                <a:pathLst>
                  <a:path w="5947" h="42" extrusionOk="0">
                    <a:moveTo>
                      <a:pt x="0" y="1"/>
                    </a:moveTo>
                    <a:lnTo>
                      <a:pt x="0" y="42"/>
                    </a:lnTo>
                    <a:lnTo>
                      <a:pt x="5947" y="42"/>
                    </a:lnTo>
                    <a:lnTo>
                      <a:pt x="594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2"/>
              <p:cNvSpPr/>
              <p:nvPr/>
            </p:nvSpPr>
            <p:spPr>
              <a:xfrm>
                <a:off x="7575377" y="3290073"/>
                <a:ext cx="368394" cy="2631"/>
              </a:xfrm>
              <a:custGeom>
                <a:avLst/>
                <a:gdLst/>
                <a:ahLst/>
                <a:cxnLst/>
                <a:rect l="l" t="t" r="r" b="b"/>
                <a:pathLst>
                  <a:path w="5944" h="42" extrusionOk="0">
                    <a:moveTo>
                      <a:pt x="0" y="1"/>
                    </a:moveTo>
                    <a:lnTo>
                      <a:pt x="0"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2"/>
              <p:cNvSpPr/>
              <p:nvPr/>
            </p:nvSpPr>
            <p:spPr>
              <a:xfrm>
                <a:off x="7990385" y="3307802"/>
                <a:ext cx="357982" cy="2631"/>
              </a:xfrm>
              <a:custGeom>
                <a:avLst/>
                <a:gdLst/>
                <a:ahLst/>
                <a:cxnLst/>
                <a:rect l="l" t="t" r="r" b="b"/>
                <a:pathLst>
                  <a:path w="5776" h="42" extrusionOk="0">
                    <a:moveTo>
                      <a:pt x="0" y="0"/>
                    </a:moveTo>
                    <a:lnTo>
                      <a:pt x="0" y="42"/>
                    </a:lnTo>
                    <a:lnTo>
                      <a:pt x="5775" y="42"/>
                    </a:lnTo>
                    <a:lnTo>
                      <a:pt x="577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2"/>
              <p:cNvSpPr/>
              <p:nvPr/>
            </p:nvSpPr>
            <p:spPr>
              <a:xfrm>
                <a:off x="8404029" y="3307802"/>
                <a:ext cx="357982" cy="2631"/>
              </a:xfrm>
              <a:custGeom>
                <a:avLst/>
                <a:gdLst/>
                <a:ahLst/>
                <a:cxnLst/>
                <a:rect l="l" t="t" r="r" b="b"/>
                <a:pathLst>
                  <a:path w="5776" h="42" extrusionOk="0">
                    <a:moveTo>
                      <a:pt x="0" y="0"/>
                    </a:moveTo>
                    <a:lnTo>
                      <a:pt x="0" y="42"/>
                    </a:lnTo>
                    <a:lnTo>
                      <a:pt x="5776" y="42"/>
                    </a:lnTo>
                    <a:lnTo>
                      <a:pt x="577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2"/>
              <p:cNvSpPr/>
              <p:nvPr/>
            </p:nvSpPr>
            <p:spPr>
              <a:xfrm>
                <a:off x="7576926" y="3307802"/>
                <a:ext cx="357796" cy="2631"/>
              </a:xfrm>
              <a:custGeom>
                <a:avLst/>
                <a:gdLst/>
                <a:ahLst/>
                <a:cxnLst/>
                <a:rect l="l" t="t" r="r" b="b"/>
                <a:pathLst>
                  <a:path w="5773" h="42" extrusionOk="0">
                    <a:moveTo>
                      <a:pt x="0" y="0"/>
                    </a:moveTo>
                    <a:lnTo>
                      <a:pt x="0" y="42"/>
                    </a:lnTo>
                    <a:lnTo>
                      <a:pt x="5772" y="42"/>
                    </a:lnTo>
                    <a:lnTo>
                      <a:pt x="577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2"/>
              <p:cNvSpPr/>
              <p:nvPr/>
            </p:nvSpPr>
            <p:spPr>
              <a:xfrm>
                <a:off x="7992554" y="3344201"/>
                <a:ext cx="353644" cy="263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2"/>
              <p:cNvSpPr/>
              <p:nvPr/>
            </p:nvSpPr>
            <p:spPr>
              <a:xfrm>
                <a:off x="8413884" y="3344201"/>
                <a:ext cx="353644" cy="263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2"/>
              <p:cNvSpPr/>
              <p:nvPr/>
            </p:nvSpPr>
            <p:spPr>
              <a:xfrm>
                <a:off x="7571224" y="3344201"/>
                <a:ext cx="353644" cy="263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2"/>
              <p:cNvSpPr/>
              <p:nvPr/>
            </p:nvSpPr>
            <p:spPr>
              <a:xfrm>
                <a:off x="7978175" y="3363120"/>
                <a:ext cx="382401" cy="2443"/>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2"/>
              <p:cNvSpPr/>
              <p:nvPr/>
            </p:nvSpPr>
            <p:spPr>
              <a:xfrm>
                <a:off x="8403658" y="3363120"/>
                <a:ext cx="382401" cy="2443"/>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2"/>
              <p:cNvSpPr/>
              <p:nvPr/>
            </p:nvSpPr>
            <p:spPr>
              <a:xfrm>
                <a:off x="7552879" y="3363120"/>
                <a:ext cx="382401" cy="2443"/>
              </a:xfrm>
              <a:custGeom>
                <a:avLst/>
                <a:gdLst/>
                <a:ahLst/>
                <a:cxnLst/>
                <a:rect l="l" t="t" r="r" b="b"/>
                <a:pathLst>
                  <a:path w="6170" h="39" extrusionOk="0">
                    <a:moveTo>
                      <a:pt x="1" y="0"/>
                    </a:moveTo>
                    <a:lnTo>
                      <a:pt x="1" y="39"/>
                    </a:lnTo>
                    <a:lnTo>
                      <a:pt x="6170" y="39"/>
                    </a:lnTo>
                    <a:lnTo>
                      <a:pt x="617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2"/>
              <p:cNvSpPr/>
              <p:nvPr/>
            </p:nvSpPr>
            <p:spPr>
              <a:xfrm>
                <a:off x="7976378" y="3382228"/>
                <a:ext cx="386182" cy="2443"/>
              </a:xfrm>
              <a:custGeom>
                <a:avLst/>
                <a:gdLst/>
                <a:ahLst/>
                <a:cxnLst/>
                <a:rect l="l" t="t" r="r" b="b"/>
                <a:pathLst>
                  <a:path w="6231"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2"/>
              <p:cNvSpPr/>
              <p:nvPr/>
            </p:nvSpPr>
            <p:spPr>
              <a:xfrm>
                <a:off x="8405827" y="3382228"/>
                <a:ext cx="386120" cy="2443"/>
              </a:xfrm>
              <a:custGeom>
                <a:avLst/>
                <a:gdLst/>
                <a:ahLst/>
                <a:cxnLst/>
                <a:rect l="l" t="t" r="r" b="b"/>
                <a:pathLst>
                  <a:path w="6230" h="39" extrusionOk="0">
                    <a:moveTo>
                      <a:pt x="0" y="0"/>
                    </a:moveTo>
                    <a:lnTo>
                      <a:pt x="0" y="38"/>
                    </a:lnTo>
                    <a:lnTo>
                      <a:pt x="6229" y="38"/>
                    </a:lnTo>
                    <a:lnTo>
                      <a:pt x="622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2"/>
              <p:cNvSpPr/>
              <p:nvPr/>
            </p:nvSpPr>
            <p:spPr>
              <a:xfrm>
                <a:off x="7546991" y="3382228"/>
                <a:ext cx="386120" cy="2443"/>
              </a:xfrm>
              <a:custGeom>
                <a:avLst/>
                <a:gdLst/>
                <a:ahLst/>
                <a:cxnLst/>
                <a:rect l="l" t="t" r="r" b="b"/>
                <a:pathLst>
                  <a:path w="6230"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2"/>
              <p:cNvSpPr/>
              <p:nvPr/>
            </p:nvSpPr>
            <p:spPr>
              <a:xfrm>
                <a:off x="7974642" y="3401524"/>
                <a:ext cx="389653" cy="263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2"/>
              <p:cNvSpPr/>
              <p:nvPr/>
            </p:nvSpPr>
            <p:spPr>
              <a:xfrm>
                <a:off x="8408182" y="3401524"/>
                <a:ext cx="389653" cy="263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2"/>
              <p:cNvSpPr/>
              <p:nvPr/>
            </p:nvSpPr>
            <p:spPr>
              <a:xfrm>
                <a:off x="7541103" y="3401524"/>
                <a:ext cx="389653" cy="263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2"/>
              <p:cNvSpPr/>
              <p:nvPr/>
            </p:nvSpPr>
            <p:spPr>
              <a:xfrm>
                <a:off x="7972659" y="3421446"/>
                <a:ext cx="393619" cy="2631"/>
              </a:xfrm>
              <a:custGeom>
                <a:avLst/>
                <a:gdLst/>
                <a:ahLst/>
                <a:cxnLst/>
                <a:rect l="l" t="t" r="r" b="b"/>
                <a:pathLst>
                  <a:path w="6351" h="42" extrusionOk="0">
                    <a:moveTo>
                      <a:pt x="0" y="0"/>
                    </a:moveTo>
                    <a:lnTo>
                      <a:pt x="0" y="41"/>
                    </a:lnTo>
                    <a:lnTo>
                      <a:pt x="6351" y="41"/>
                    </a:lnTo>
                    <a:lnTo>
                      <a:pt x="63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2"/>
              <p:cNvSpPr/>
              <p:nvPr/>
            </p:nvSpPr>
            <p:spPr>
              <a:xfrm>
                <a:off x="8410351" y="3421446"/>
                <a:ext cx="393619" cy="2631"/>
              </a:xfrm>
              <a:custGeom>
                <a:avLst/>
                <a:gdLst/>
                <a:ahLst/>
                <a:cxnLst/>
                <a:rect l="l" t="t" r="r" b="b"/>
                <a:pathLst>
                  <a:path w="6351" h="42" extrusionOk="0">
                    <a:moveTo>
                      <a:pt x="0" y="0"/>
                    </a:moveTo>
                    <a:lnTo>
                      <a:pt x="0" y="41"/>
                    </a:lnTo>
                    <a:lnTo>
                      <a:pt x="6350" y="41"/>
                    </a:lnTo>
                    <a:lnTo>
                      <a:pt x="635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2"/>
              <p:cNvSpPr/>
              <p:nvPr/>
            </p:nvSpPr>
            <p:spPr>
              <a:xfrm>
                <a:off x="7534967" y="3421446"/>
                <a:ext cx="393433" cy="2631"/>
              </a:xfrm>
              <a:custGeom>
                <a:avLst/>
                <a:gdLst/>
                <a:ahLst/>
                <a:cxnLst/>
                <a:rect l="l" t="t" r="r" b="b"/>
                <a:pathLst>
                  <a:path w="6348" h="42" extrusionOk="0">
                    <a:moveTo>
                      <a:pt x="1" y="0"/>
                    </a:moveTo>
                    <a:lnTo>
                      <a:pt x="1" y="41"/>
                    </a:lnTo>
                    <a:lnTo>
                      <a:pt x="6348" y="41"/>
                    </a:lnTo>
                    <a:lnTo>
                      <a:pt x="6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2"/>
              <p:cNvSpPr/>
              <p:nvPr/>
            </p:nvSpPr>
            <p:spPr>
              <a:xfrm>
                <a:off x="7970676" y="3441556"/>
                <a:ext cx="397586" cy="2631"/>
              </a:xfrm>
              <a:custGeom>
                <a:avLst/>
                <a:gdLst/>
                <a:ahLst/>
                <a:cxnLst/>
                <a:rect l="l" t="t" r="r" b="b"/>
                <a:pathLst>
                  <a:path w="6415" h="42" extrusionOk="0">
                    <a:moveTo>
                      <a:pt x="1" y="0"/>
                    </a:moveTo>
                    <a:lnTo>
                      <a:pt x="1"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2"/>
              <p:cNvSpPr/>
              <p:nvPr/>
            </p:nvSpPr>
            <p:spPr>
              <a:xfrm>
                <a:off x="8412706" y="3441556"/>
                <a:ext cx="397524" cy="2631"/>
              </a:xfrm>
              <a:custGeom>
                <a:avLst/>
                <a:gdLst/>
                <a:ahLst/>
                <a:cxnLst/>
                <a:rect l="l" t="t" r="r" b="b"/>
                <a:pathLst>
                  <a:path w="6414" h="42" extrusionOk="0">
                    <a:moveTo>
                      <a:pt x="0" y="0"/>
                    </a:moveTo>
                    <a:lnTo>
                      <a:pt x="0"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2"/>
              <p:cNvSpPr/>
              <p:nvPr/>
            </p:nvSpPr>
            <p:spPr>
              <a:xfrm>
                <a:off x="7528707" y="3441556"/>
                <a:ext cx="397338" cy="2631"/>
              </a:xfrm>
              <a:custGeom>
                <a:avLst/>
                <a:gdLst/>
                <a:ahLst/>
                <a:cxnLst/>
                <a:rect l="l" t="t" r="r" b="b"/>
                <a:pathLst>
                  <a:path w="6411" h="42" extrusionOk="0">
                    <a:moveTo>
                      <a:pt x="0" y="0"/>
                    </a:moveTo>
                    <a:lnTo>
                      <a:pt x="0" y="41"/>
                    </a:lnTo>
                    <a:lnTo>
                      <a:pt x="6411" y="41"/>
                    </a:lnTo>
                    <a:lnTo>
                      <a:pt x="641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2"/>
              <p:cNvSpPr/>
              <p:nvPr/>
            </p:nvSpPr>
            <p:spPr>
              <a:xfrm>
                <a:off x="7968692" y="3462230"/>
                <a:ext cx="401552" cy="2631"/>
              </a:xfrm>
              <a:custGeom>
                <a:avLst/>
                <a:gdLst/>
                <a:ahLst/>
                <a:cxnLst/>
                <a:rect l="l" t="t" r="r" b="b"/>
                <a:pathLst>
                  <a:path w="6479" h="42" extrusionOk="0">
                    <a:moveTo>
                      <a:pt x="1" y="0"/>
                    </a:moveTo>
                    <a:lnTo>
                      <a:pt x="1" y="42"/>
                    </a:lnTo>
                    <a:lnTo>
                      <a:pt x="6478" y="42"/>
                    </a:lnTo>
                    <a:lnTo>
                      <a:pt x="647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2"/>
              <p:cNvSpPr/>
              <p:nvPr/>
            </p:nvSpPr>
            <p:spPr>
              <a:xfrm>
                <a:off x="8415248" y="3462230"/>
                <a:ext cx="401304" cy="2631"/>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2"/>
              <p:cNvSpPr/>
              <p:nvPr/>
            </p:nvSpPr>
            <p:spPr>
              <a:xfrm>
                <a:off x="7522385" y="3462230"/>
                <a:ext cx="401304" cy="2631"/>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2"/>
              <p:cNvSpPr/>
              <p:nvPr/>
            </p:nvSpPr>
            <p:spPr>
              <a:xfrm>
                <a:off x="7966771" y="3483342"/>
                <a:ext cx="405395" cy="2443"/>
              </a:xfrm>
              <a:custGeom>
                <a:avLst/>
                <a:gdLst/>
                <a:ahLst/>
                <a:cxnLst/>
                <a:rect l="l" t="t" r="r" b="b"/>
                <a:pathLst>
                  <a:path w="6541" h="39" extrusionOk="0">
                    <a:moveTo>
                      <a:pt x="0" y="0"/>
                    </a:moveTo>
                    <a:lnTo>
                      <a:pt x="0"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8417603" y="3483342"/>
                <a:ext cx="405457" cy="2443"/>
              </a:xfrm>
              <a:custGeom>
                <a:avLst/>
                <a:gdLst/>
                <a:ahLst/>
                <a:cxnLst/>
                <a:rect l="l" t="t" r="r" b="b"/>
                <a:pathLst>
                  <a:path w="6542" h="39" extrusionOk="0">
                    <a:moveTo>
                      <a:pt x="1" y="0"/>
                    </a:moveTo>
                    <a:lnTo>
                      <a:pt x="1"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2"/>
              <p:cNvSpPr/>
              <p:nvPr/>
            </p:nvSpPr>
            <p:spPr>
              <a:xfrm>
                <a:off x="7515878" y="3483342"/>
                <a:ext cx="405271" cy="2443"/>
              </a:xfrm>
              <a:custGeom>
                <a:avLst/>
                <a:gdLst/>
                <a:ahLst/>
                <a:cxnLst/>
                <a:rect l="l" t="t" r="r" b="b"/>
                <a:pathLst>
                  <a:path w="6539" h="39" extrusionOk="0">
                    <a:moveTo>
                      <a:pt x="1" y="0"/>
                    </a:moveTo>
                    <a:lnTo>
                      <a:pt x="1" y="38"/>
                    </a:lnTo>
                    <a:lnTo>
                      <a:pt x="6538" y="38"/>
                    </a:lnTo>
                    <a:lnTo>
                      <a:pt x="65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2"/>
              <p:cNvSpPr/>
              <p:nvPr/>
            </p:nvSpPr>
            <p:spPr>
              <a:xfrm>
                <a:off x="7964788" y="3504831"/>
                <a:ext cx="409361" cy="2443"/>
              </a:xfrm>
              <a:custGeom>
                <a:avLst/>
                <a:gdLst/>
                <a:ahLst/>
                <a:cxnLst/>
                <a:rect l="l" t="t" r="r" b="b"/>
                <a:pathLst>
                  <a:path w="6605" h="39" extrusionOk="0">
                    <a:moveTo>
                      <a:pt x="0" y="0"/>
                    </a:moveTo>
                    <a:lnTo>
                      <a:pt x="0"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2"/>
              <p:cNvSpPr/>
              <p:nvPr/>
            </p:nvSpPr>
            <p:spPr>
              <a:xfrm>
                <a:off x="8420144" y="3504831"/>
                <a:ext cx="409423" cy="2443"/>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2"/>
              <p:cNvSpPr/>
              <p:nvPr/>
            </p:nvSpPr>
            <p:spPr>
              <a:xfrm>
                <a:off x="7509370" y="3504831"/>
                <a:ext cx="409423" cy="2443"/>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2"/>
              <p:cNvSpPr/>
              <p:nvPr/>
            </p:nvSpPr>
            <p:spPr>
              <a:xfrm>
                <a:off x="7962619" y="3526695"/>
                <a:ext cx="413700" cy="2443"/>
              </a:xfrm>
              <a:custGeom>
                <a:avLst/>
                <a:gdLst/>
                <a:ahLst/>
                <a:cxnLst/>
                <a:rect l="l" t="t" r="r" b="b"/>
                <a:pathLst>
                  <a:path w="6675" h="39" extrusionOk="0">
                    <a:moveTo>
                      <a:pt x="0" y="1"/>
                    </a:moveTo>
                    <a:lnTo>
                      <a:pt x="0"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2"/>
              <p:cNvSpPr/>
              <p:nvPr/>
            </p:nvSpPr>
            <p:spPr>
              <a:xfrm>
                <a:off x="8422747" y="3526695"/>
                <a:ext cx="413514" cy="2443"/>
              </a:xfrm>
              <a:custGeom>
                <a:avLst/>
                <a:gdLst/>
                <a:ahLst/>
                <a:cxnLst/>
                <a:rect l="l" t="t" r="r" b="b"/>
                <a:pathLst>
                  <a:path w="6672" h="39" extrusionOk="0">
                    <a:moveTo>
                      <a:pt x="0" y="1"/>
                    </a:moveTo>
                    <a:lnTo>
                      <a:pt x="0" y="39"/>
                    </a:lnTo>
                    <a:lnTo>
                      <a:pt x="6671" y="39"/>
                    </a:lnTo>
                    <a:lnTo>
                      <a:pt x="667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2"/>
              <p:cNvSpPr/>
              <p:nvPr/>
            </p:nvSpPr>
            <p:spPr>
              <a:xfrm>
                <a:off x="7502490" y="3526695"/>
                <a:ext cx="413700" cy="2443"/>
              </a:xfrm>
              <a:custGeom>
                <a:avLst/>
                <a:gdLst/>
                <a:ahLst/>
                <a:cxnLst/>
                <a:rect l="l" t="t" r="r" b="b"/>
                <a:pathLst>
                  <a:path w="6675" h="39" extrusionOk="0">
                    <a:moveTo>
                      <a:pt x="1" y="1"/>
                    </a:moveTo>
                    <a:lnTo>
                      <a:pt x="1"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2"/>
              <p:cNvSpPr/>
              <p:nvPr/>
            </p:nvSpPr>
            <p:spPr>
              <a:xfrm>
                <a:off x="7960449" y="3548998"/>
                <a:ext cx="418038" cy="2631"/>
              </a:xfrm>
              <a:custGeom>
                <a:avLst/>
                <a:gdLst/>
                <a:ahLst/>
                <a:cxnLst/>
                <a:rect l="l" t="t" r="r" b="b"/>
                <a:pathLst>
                  <a:path w="6745" h="42" extrusionOk="0">
                    <a:moveTo>
                      <a:pt x="1" y="0"/>
                    </a:moveTo>
                    <a:lnTo>
                      <a:pt x="1" y="42"/>
                    </a:lnTo>
                    <a:lnTo>
                      <a:pt x="6744" y="42"/>
                    </a:lnTo>
                    <a:lnTo>
                      <a:pt x="67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2"/>
              <p:cNvSpPr/>
              <p:nvPr/>
            </p:nvSpPr>
            <p:spPr>
              <a:xfrm>
                <a:off x="8425288" y="3548998"/>
                <a:ext cx="417852" cy="2631"/>
              </a:xfrm>
              <a:custGeom>
                <a:avLst/>
                <a:gdLst/>
                <a:ahLst/>
                <a:cxnLst/>
                <a:rect l="l" t="t" r="r" b="b"/>
                <a:pathLst>
                  <a:path w="6742" h="42" extrusionOk="0">
                    <a:moveTo>
                      <a:pt x="1" y="0"/>
                    </a:moveTo>
                    <a:lnTo>
                      <a:pt x="1" y="42"/>
                    </a:lnTo>
                    <a:lnTo>
                      <a:pt x="6741" y="42"/>
                    </a:lnTo>
                    <a:lnTo>
                      <a:pt x="67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2"/>
              <p:cNvSpPr/>
              <p:nvPr/>
            </p:nvSpPr>
            <p:spPr>
              <a:xfrm>
                <a:off x="7495797" y="3548998"/>
                <a:ext cx="417666" cy="2631"/>
              </a:xfrm>
              <a:custGeom>
                <a:avLst/>
                <a:gdLst/>
                <a:ahLst/>
                <a:cxnLst/>
                <a:rect l="l" t="t" r="r" b="b"/>
                <a:pathLst>
                  <a:path w="6739" h="42" extrusionOk="0">
                    <a:moveTo>
                      <a:pt x="1" y="0"/>
                    </a:moveTo>
                    <a:lnTo>
                      <a:pt x="1" y="42"/>
                    </a:lnTo>
                    <a:lnTo>
                      <a:pt x="6738" y="42"/>
                    </a:lnTo>
                    <a:lnTo>
                      <a:pt x="67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2"/>
              <p:cNvSpPr/>
              <p:nvPr/>
            </p:nvSpPr>
            <p:spPr>
              <a:xfrm>
                <a:off x="7976998" y="3571864"/>
                <a:ext cx="384942" cy="2443"/>
              </a:xfrm>
              <a:custGeom>
                <a:avLst/>
                <a:gdLst/>
                <a:ahLst/>
                <a:cxnLst/>
                <a:rect l="l" t="t" r="r" b="b"/>
                <a:pathLst>
                  <a:path w="6211" h="39" extrusionOk="0">
                    <a:moveTo>
                      <a:pt x="0" y="1"/>
                    </a:moveTo>
                    <a:lnTo>
                      <a:pt x="0"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2"/>
              <p:cNvSpPr/>
              <p:nvPr/>
            </p:nvSpPr>
            <p:spPr>
              <a:xfrm>
                <a:off x="8446547" y="3571864"/>
                <a:ext cx="385190" cy="2443"/>
              </a:xfrm>
              <a:custGeom>
                <a:avLst/>
                <a:gdLst/>
                <a:ahLst/>
                <a:cxnLst/>
                <a:rect l="l" t="t" r="r" b="b"/>
                <a:pathLst>
                  <a:path w="6215" h="39" extrusionOk="0">
                    <a:moveTo>
                      <a:pt x="1" y="1"/>
                    </a:moveTo>
                    <a:lnTo>
                      <a:pt x="1" y="39"/>
                    </a:lnTo>
                    <a:lnTo>
                      <a:pt x="6214" y="39"/>
                    </a:lnTo>
                    <a:lnTo>
                      <a:pt x="621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2"/>
              <p:cNvSpPr/>
              <p:nvPr/>
            </p:nvSpPr>
            <p:spPr>
              <a:xfrm>
                <a:off x="7507201" y="3571864"/>
                <a:ext cx="385004" cy="2443"/>
              </a:xfrm>
              <a:custGeom>
                <a:avLst/>
                <a:gdLst/>
                <a:ahLst/>
                <a:cxnLst/>
                <a:rect l="l" t="t" r="r" b="b"/>
                <a:pathLst>
                  <a:path w="6212" h="39" extrusionOk="0">
                    <a:moveTo>
                      <a:pt x="1" y="1"/>
                    </a:moveTo>
                    <a:lnTo>
                      <a:pt x="1"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2"/>
              <p:cNvSpPr/>
              <p:nvPr/>
            </p:nvSpPr>
            <p:spPr>
              <a:xfrm>
                <a:off x="7959458" y="3618851"/>
                <a:ext cx="419836" cy="2631"/>
              </a:xfrm>
              <a:custGeom>
                <a:avLst/>
                <a:gdLst/>
                <a:ahLst/>
                <a:cxnLst/>
                <a:rect l="l" t="t" r="r" b="b"/>
                <a:pathLst>
                  <a:path w="6774" h="42" extrusionOk="0">
                    <a:moveTo>
                      <a:pt x="1" y="0"/>
                    </a:moveTo>
                    <a:lnTo>
                      <a:pt x="1"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2"/>
              <p:cNvSpPr/>
              <p:nvPr/>
            </p:nvSpPr>
            <p:spPr>
              <a:xfrm>
                <a:off x="8439295" y="3618851"/>
                <a:ext cx="419774" cy="2631"/>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2"/>
              <p:cNvSpPr/>
              <p:nvPr/>
            </p:nvSpPr>
            <p:spPr>
              <a:xfrm>
                <a:off x="7479868" y="3618851"/>
                <a:ext cx="419774" cy="2631"/>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2"/>
              <p:cNvSpPr/>
              <p:nvPr/>
            </p:nvSpPr>
            <p:spPr>
              <a:xfrm>
                <a:off x="7951586" y="3643096"/>
                <a:ext cx="435764" cy="2694"/>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2"/>
              <p:cNvSpPr/>
              <p:nvPr/>
            </p:nvSpPr>
            <p:spPr>
              <a:xfrm>
                <a:off x="8436320" y="3643096"/>
                <a:ext cx="435950" cy="2694"/>
              </a:xfrm>
              <a:custGeom>
                <a:avLst/>
                <a:gdLst/>
                <a:ahLst/>
                <a:cxnLst/>
                <a:rect l="l" t="t" r="r" b="b"/>
                <a:pathLst>
                  <a:path w="7034" h="43" extrusionOk="0">
                    <a:moveTo>
                      <a:pt x="0" y="1"/>
                    </a:moveTo>
                    <a:lnTo>
                      <a:pt x="0" y="42"/>
                    </a:lnTo>
                    <a:lnTo>
                      <a:pt x="7033" y="42"/>
                    </a:lnTo>
                    <a:lnTo>
                      <a:pt x="7033"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2"/>
              <p:cNvSpPr/>
              <p:nvPr/>
            </p:nvSpPr>
            <p:spPr>
              <a:xfrm>
                <a:off x="7466667" y="3643096"/>
                <a:ext cx="435764" cy="2694"/>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2"/>
              <p:cNvSpPr/>
              <p:nvPr/>
            </p:nvSpPr>
            <p:spPr>
              <a:xfrm>
                <a:off x="7949231" y="3667967"/>
                <a:ext cx="440474" cy="2694"/>
              </a:xfrm>
              <a:custGeom>
                <a:avLst/>
                <a:gdLst/>
                <a:ahLst/>
                <a:cxnLst/>
                <a:rect l="l" t="t" r="r" b="b"/>
                <a:pathLst>
                  <a:path w="7107" h="43" extrusionOk="0">
                    <a:moveTo>
                      <a:pt x="0" y="1"/>
                    </a:moveTo>
                    <a:lnTo>
                      <a:pt x="0" y="42"/>
                    </a:lnTo>
                    <a:lnTo>
                      <a:pt x="7107" y="42"/>
                    </a:lnTo>
                    <a:lnTo>
                      <a:pt x="710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2"/>
              <p:cNvSpPr/>
              <p:nvPr/>
            </p:nvSpPr>
            <p:spPr>
              <a:xfrm>
                <a:off x="8439295" y="3667967"/>
                <a:ext cx="440474" cy="2694"/>
              </a:xfrm>
              <a:custGeom>
                <a:avLst/>
                <a:gdLst/>
                <a:ahLst/>
                <a:cxnLst/>
                <a:rect l="l" t="t" r="r" b="b"/>
                <a:pathLst>
                  <a:path w="7107" h="43" extrusionOk="0">
                    <a:moveTo>
                      <a:pt x="0" y="1"/>
                    </a:moveTo>
                    <a:lnTo>
                      <a:pt x="0" y="42"/>
                    </a:lnTo>
                    <a:lnTo>
                      <a:pt x="7106" y="42"/>
                    </a:lnTo>
                    <a:lnTo>
                      <a:pt x="71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2"/>
              <p:cNvSpPr/>
              <p:nvPr/>
            </p:nvSpPr>
            <p:spPr>
              <a:xfrm>
                <a:off x="7458981" y="3667967"/>
                <a:ext cx="440660" cy="2694"/>
              </a:xfrm>
              <a:custGeom>
                <a:avLst/>
                <a:gdLst/>
                <a:ahLst/>
                <a:cxnLst/>
                <a:rect l="l" t="t" r="r" b="b"/>
                <a:pathLst>
                  <a:path w="7110" h="43" extrusionOk="0">
                    <a:moveTo>
                      <a:pt x="1" y="1"/>
                    </a:moveTo>
                    <a:lnTo>
                      <a:pt x="1" y="42"/>
                    </a:lnTo>
                    <a:lnTo>
                      <a:pt x="7110" y="42"/>
                    </a:lnTo>
                    <a:lnTo>
                      <a:pt x="711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2"/>
              <p:cNvSpPr/>
              <p:nvPr/>
            </p:nvSpPr>
            <p:spPr>
              <a:xfrm>
                <a:off x="8442208" y="3693277"/>
                <a:ext cx="445432" cy="2631"/>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2"/>
              <p:cNvSpPr/>
              <p:nvPr/>
            </p:nvSpPr>
            <p:spPr>
              <a:xfrm>
                <a:off x="7946690" y="3693277"/>
                <a:ext cx="445556" cy="2631"/>
              </a:xfrm>
              <a:custGeom>
                <a:avLst/>
                <a:gdLst/>
                <a:ahLst/>
                <a:cxnLst/>
                <a:rect l="l" t="t" r="r" b="b"/>
                <a:pathLst>
                  <a:path w="7189" h="42" extrusionOk="0">
                    <a:moveTo>
                      <a:pt x="0" y="0"/>
                    </a:moveTo>
                    <a:lnTo>
                      <a:pt x="0" y="42"/>
                    </a:lnTo>
                    <a:lnTo>
                      <a:pt x="7189" y="42"/>
                    </a:lnTo>
                    <a:lnTo>
                      <a:pt x="718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2"/>
              <p:cNvSpPr/>
              <p:nvPr/>
            </p:nvSpPr>
            <p:spPr>
              <a:xfrm>
                <a:off x="7451296" y="3693277"/>
                <a:ext cx="445432" cy="2631"/>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2"/>
              <p:cNvSpPr/>
              <p:nvPr/>
            </p:nvSpPr>
            <p:spPr>
              <a:xfrm>
                <a:off x="7944335" y="3719338"/>
                <a:ext cx="450267" cy="2631"/>
              </a:xfrm>
              <a:custGeom>
                <a:avLst/>
                <a:gdLst/>
                <a:ahLst/>
                <a:cxnLst/>
                <a:rect l="l" t="t" r="r" b="b"/>
                <a:pathLst>
                  <a:path w="7265" h="42" extrusionOk="0">
                    <a:moveTo>
                      <a:pt x="0" y="1"/>
                    </a:moveTo>
                    <a:lnTo>
                      <a:pt x="0"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2"/>
              <p:cNvSpPr/>
              <p:nvPr/>
            </p:nvSpPr>
            <p:spPr>
              <a:xfrm>
                <a:off x="8445183" y="3719338"/>
                <a:ext cx="450514" cy="2631"/>
              </a:xfrm>
              <a:custGeom>
                <a:avLst/>
                <a:gdLst/>
                <a:ahLst/>
                <a:cxnLst/>
                <a:rect l="l" t="t" r="r" b="b"/>
                <a:pathLst>
                  <a:path w="7269" h="42" extrusionOk="0">
                    <a:moveTo>
                      <a:pt x="0" y="1"/>
                    </a:moveTo>
                    <a:lnTo>
                      <a:pt x="0" y="42"/>
                    </a:lnTo>
                    <a:lnTo>
                      <a:pt x="7268" y="42"/>
                    </a:lnTo>
                    <a:lnTo>
                      <a:pt x="7268"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2"/>
              <p:cNvSpPr/>
              <p:nvPr/>
            </p:nvSpPr>
            <p:spPr>
              <a:xfrm>
                <a:off x="7443239" y="3719338"/>
                <a:ext cx="450329" cy="2631"/>
              </a:xfrm>
              <a:custGeom>
                <a:avLst/>
                <a:gdLst/>
                <a:ahLst/>
                <a:cxnLst/>
                <a:rect l="l" t="t" r="r" b="b"/>
                <a:pathLst>
                  <a:path w="7266" h="42" extrusionOk="0">
                    <a:moveTo>
                      <a:pt x="1" y="1"/>
                    </a:moveTo>
                    <a:lnTo>
                      <a:pt x="1"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2"/>
              <p:cNvSpPr/>
              <p:nvPr/>
            </p:nvSpPr>
            <p:spPr>
              <a:xfrm>
                <a:off x="7941732" y="3745839"/>
                <a:ext cx="455473" cy="2631"/>
              </a:xfrm>
              <a:custGeom>
                <a:avLst/>
                <a:gdLst/>
                <a:ahLst/>
                <a:cxnLst/>
                <a:rect l="l" t="t" r="r" b="b"/>
                <a:pathLst>
                  <a:path w="7349" h="42" extrusionOk="0">
                    <a:moveTo>
                      <a:pt x="1" y="0"/>
                    </a:moveTo>
                    <a:lnTo>
                      <a:pt x="1"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2"/>
              <p:cNvSpPr/>
              <p:nvPr/>
            </p:nvSpPr>
            <p:spPr>
              <a:xfrm>
                <a:off x="8448344" y="3745839"/>
                <a:ext cx="455411" cy="2631"/>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2"/>
              <p:cNvSpPr/>
              <p:nvPr/>
            </p:nvSpPr>
            <p:spPr>
              <a:xfrm>
                <a:off x="7435182" y="3745839"/>
                <a:ext cx="455411" cy="2631"/>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2"/>
              <p:cNvSpPr/>
              <p:nvPr/>
            </p:nvSpPr>
            <p:spPr>
              <a:xfrm>
                <a:off x="7939191" y="3773091"/>
                <a:ext cx="460555" cy="2443"/>
              </a:xfrm>
              <a:custGeom>
                <a:avLst/>
                <a:gdLst/>
                <a:ahLst/>
                <a:cxnLst/>
                <a:rect l="l" t="t" r="r" b="b"/>
                <a:pathLst>
                  <a:path w="7431" h="39" extrusionOk="0">
                    <a:moveTo>
                      <a:pt x="0" y="0"/>
                    </a:moveTo>
                    <a:lnTo>
                      <a:pt x="0"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2"/>
              <p:cNvSpPr/>
              <p:nvPr/>
            </p:nvSpPr>
            <p:spPr>
              <a:xfrm>
                <a:off x="8451505" y="3773091"/>
                <a:ext cx="460741" cy="2443"/>
              </a:xfrm>
              <a:custGeom>
                <a:avLst/>
                <a:gdLst/>
                <a:ahLst/>
                <a:cxnLst/>
                <a:rect l="l" t="t" r="r" b="b"/>
                <a:pathLst>
                  <a:path w="7434" h="39" extrusionOk="0">
                    <a:moveTo>
                      <a:pt x="0" y="0"/>
                    </a:moveTo>
                    <a:lnTo>
                      <a:pt x="0" y="38"/>
                    </a:lnTo>
                    <a:lnTo>
                      <a:pt x="7433" y="38"/>
                    </a:lnTo>
                    <a:lnTo>
                      <a:pt x="743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2"/>
              <p:cNvSpPr/>
              <p:nvPr/>
            </p:nvSpPr>
            <p:spPr>
              <a:xfrm>
                <a:off x="7426691" y="3773091"/>
                <a:ext cx="460555" cy="2443"/>
              </a:xfrm>
              <a:custGeom>
                <a:avLst/>
                <a:gdLst/>
                <a:ahLst/>
                <a:cxnLst/>
                <a:rect l="l" t="t" r="r" b="b"/>
                <a:pathLst>
                  <a:path w="7431" h="39" extrusionOk="0">
                    <a:moveTo>
                      <a:pt x="1" y="0"/>
                    </a:moveTo>
                    <a:lnTo>
                      <a:pt x="1"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2"/>
              <p:cNvSpPr/>
              <p:nvPr/>
            </p:nvSpPr>
            <p:spPr>
              <a:xfrm>
                <a:off x="7936402" y="3800719"/>
                <a:ext cx="466133" cy="2694"/>
              </a:xfrm>
              <a:custGeom>
                <a:avLst/>
                <a:gdLst/>
                <a:ahLst/>
                <a:cxnLst/>
                <a:rect l="l" t="t" r="r" b="b"/>
                <a:pathLst>
                  <a:path w="7521" h="43" extrusionOk="0">
                    <a:moveTo>
                      <a:pt x="1" y="1"/>
                    </a:moveTo>
                    <a:lnTo>
                      <a:pt x="1" y="42"/>
                    </a:lnTo>
                    <a:lnTo>
                      <a:pt x="7520" y="42"/>
                    </a:lnTo>
                    <a:lnTo>
                      <a:pt x="752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2"/>
              <p:cNvSpPr/>
              <p:nvPr/>
            </p:nvSpPr>
            <p:spPr>
              <a:xfrm>
                <a:off x="8454852" y="3800719"/>
                <a:ext cx="465823" cy="2694"/>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2"/>
              <p:cNvSpPr/>
              <p:nvPr/>
            </p:nvSpPr>
            <p:spPr>
              <a:xfrm>
                <a:off x="7418262" y="3800719"/>
                <a:ext cx="465823" cy="2694"/>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2"/>
              <p:cNvSpPr/>
              <p:nvPr/>
            </p:nvSpPr>
            <p:spPr>
              <a:xfrm>
                <a:off x="7933675" y="3829224"/>
                <a:ext cx="471401" cy="2443"/>
              </a:xfrm>
              <a:custGeom>
                <a:avLst/>
                <a:gdLst/>
                <a:ahLst/>
                <a:cxnLst/>
                <a:rect l="l" t="t" r="r" b="b"/>
                <a:pathLst>
                  <a:path w="7606" h="39" extrusionOk="0">
                    <a:moveTo>
                      <a:pt x="0" y="0"/>
                    </a:moveTo>
                    <a:lnTo>
                      <a:pt x="0" y="38"/>
                    </a:lnTo>
                    <a:lnTo>
                      <a:pt x="7605" y="38"/>
                    </a:lnTo>
                    <a:lnTo>
                      <a:pt x="7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2"/>
              <p:cNvSpPr/>
              <p:nvPr/>
            </p:nvSpPr>
            <p:spPr>
              <a:xfrm>
                <a:off x="8457951" y="3829224"/>
                <a:ext cx="471401" cy="2443"/>
              </a:xfrm>
              <a:custGeom>
                <a:avLst/>
                <a:gdLst/>
                <a:ahLst/>
                <a:cxnLst/>
                <a:rect l="l" t="t" r="r" b="b"/>
                <a:pathLst>
                  <a:path w="7606" h="39" extrusionOk="0">
                    <a:moveTo>
                      <a:pt x="1" y="0"/>
                    </a:moveTo>
                    <a:lnTo>
                      <a:pt x="1" y="38"/>
                    </a:lnTo>
                    <a:lnTo>
                      <a:pt x="7606" y="38"/>
                    </a:lnTo>
                    <a:lnTo>
                      <a:pt x="760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2"/>
              <p:cNvSpPr/>
              <p:nvPr/>
            </p:nvSpPr>
            <p:spPr>
              <a:xfrm>
                <a:off x="7409585" y="3829224"/>
                <a:ext cx="471153" cy="2443"/>
              </a:xfrm>
              <a:custGeom>
                <a:avLst/>
                <a:gdLst/>
                <a:ahLst/>
                <a:cxnLst/>
                <a:rect l="l" t="t" r="r" b="b"/>
                <a:pathLst>
                  <a:path w="7602" h="39" extrusionOk="0">
                    <a:moveTo>
                      <a:pt x="0" y="0"/>
                    </a:moveTo>
                    <a:lnTo>
                      <a:pt x="0" y="38"/>
                    </a:lnTo>
                    <a:lnTo>
                      <a:pt x="7602" y="38"/>
                    </a:lnTo>
                    <a:lnTo>
                      <a:pt x="760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2"/>
              <p:cNvSpPr/>
              <p:nvPr/>
            </p:nvSpPr>
            <p:spPr>
              <a:xfrm>
                <a:off x="7930948" y="3858230"/>
                <a:ext cx="476855" cy="2443"/>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2"/>
              <p:cNvSpPr/>
              <p:nvPr/>
            </p:nvSpPr>
            <p:spPr>
              <a:xfrm>
                <a:off x="8461545" y="3858230"/>
                <a:ext cx="476855" cy="2443"/>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2"/>
              <p:cNvSpPr/>
              <p:nvPr/>
            </p:nvSpPr>
            <p:spPr>
              <a:xfrm>
                <a:off x="7400536" y="3858230"/>
                <a:ext cx="476855" cy="2443"/>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2"/>
              <p:cNvSpPr/>
              <p:nvPr/>
            </p:nvSpPr>
            <p:spPr>
              <a:xfrm>
                <a:off x="7929150" y="3887925"/>
                <a:ext cx="480450" cy="2631"/>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2"/>
              <p:cNvSpPr/>
              <p:nvPr/>
            </p:nvSpPr>
            <p:spPr>
              <a:xfrm>
                <a:off x="8466070" y="3887925"/>
                <a:ext cx="480450" cy="2631"/>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2"/>
              <p:cNvSpPr/>
              <p:nvPr/>
            </p:nvSpPr>
            <p:spPr>
              <a:xfrm>
                <a:off x="7392416" y="3887925"/>
                <a:ext cx="480450" cy="2631"/>
              </a:xfrm>
              <a:custGeom>
                <a:avLst/>
                <a:gdLst/>
                <a:ahLst/>
                <a:cxnLst/>
                <a:rect l="l" t="t" r="r" b="b"/>
                <a:pathLst>
                  <a:path w="7752" h="42" extrusionOk="0">
                    <a:moveTo>
                      <a:pt x="1" y="0"/>
                    </a:moveTo>
                    <a:lnTo>
                      <a:pt x="1" y="41"/>
                    </a:lnTo>
                    <a:lnTo>
                      <a:pt x="7752" y="41"/>
                    </a:lnTo>
                    <a:lnTo>
                      <a:pt x="775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2"/>
              <p:cNvSpPr/>
              <p:nvPr/>
            </p:nvSpPr>
            <p:spPr>
              <a:xfrm>
                <a:off x="7301308" y="3964732"/>
                <a:ext cx="1736300" cy="81254"/>
              </a:xfrm>
              <a:custGeom>
                <a:avLst/>
                <a:gdLst/>
                <a:ahLst/>
                <a:cxnLst/>
                <a:rect l="l" t="t" r="r" b="b"/>
                <a:pathLst>
                  <a:path w="28015" h="1297" extrusionOk="0">
                    <a:moveTo>
                      <a:pt x="0" y="0"/>
                    </a:moveTo>
                    <a:lnTo>
                      <a:pt x="0" y="1296"/>
                    </a:lnTo>
                    <a:lnTo>
                      <a:pt x="28015" y="1296"/>
                    </a:lnTo>
                    <a:lnTo>
                      <a:pt x="28015" y="0"/>
                    </a:ln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2"/>
              <p:cNvSpPr/>
              <p:nvPr/>
            </p:nvSpPr>
            <p:spPr>
              <a:xfrm>
                <a:off x="5477777" y="3205078"/>
                <a:ext cx="382587" cy="130996"/>
              </a:xfrm>
              <a:custGeom>
                <a:avLst/>
                <a:gdLst/>
                <a:ahLst/>
                <a:cxnLst/>
                <a:rect l="l" t="t" r="r" b="b"/>
                <a:pathLst>
                  <a:path w="6173" h="2091" extrusionOk="0">
                    <a:moveTo>
                      <a:pt x="0" y="1"/>
                    </a:moveTo>
                    <a:lnTo>
                      <a:pt x="0" y="2091"/>
                    </a:lnTo>
                    <a:lnTo>
                      <a:pt x="6172" y="2091"/>
                    </a:lnTo>
                    <a:lnTo>
                      <a:pt x="6172"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2"/>
              <p:cNvSpPr/>
              <p:nvPr/>
            </p:nvSpPr>
            <p:spPr>
              <a:xfrm>
                <a:off x="5281863" y="3355935"/>
                <a:ext cx="774409" cy="1382944"/>
              </a:xfrm>
              <a:custGeom>
                <a:avLst/>
                <a:gdLst/>
                <a:ahLst/>
                <a:cxnLst/>
                <a:rect l="l" t="t" r="r" b="b"/>
                <a:pathLst>
                  <a:path w="12495" h="22075" extrusionOk="0">
                    <a:moveTo>
                      <a:pt x="458" y="1"/>
                    </a:moveTo>
                    <a:cubicBezTo>
                      <a:pt x="207" y="1"/>
                      <a:pt x="1" y="204"/>
                      <a:pt x="1" y="455"/>
                    </a:cubicBezTo>
                    <a:lnTo>
                      <a:pt x="1" y="21621"/>
                    </a:lnTo>
                    <a:cubicBezTo>
                      <a:pt x="1" y="21872"/>
                      <a:pt x="207" y="22075"/>
                      <a:pt x="458" y="22075"/>
                    </a:cubicBezTo>
                    <a:lnTo>
                      <a:pt x="12040" y="22075"/>
                    </a:lnTo>
                    <a:cubicBezTo>
                      <a:pt x="12291" y="22075"/>
                      <a:pt x="12494" y="21872"/>
                      <a:pt x="12494" y="21621"/>
                    </a:cubicBezTo>
                    <a:lnTo>
                      <a:pt x="12494" y="455"/>
                    </a:lnTo>
                    <a:cubicBezTo>
                      <a:pt x="12494" y="204"/>
                      <a:pt x="12291" y="1"/>
                      <a:pt x="12040" y="1"/>
                    </a:cubicBez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2"/>
              <p:cNvSpPr/>
              <p:nvPr/>
            </p:nvSpPr>
            <p:spPr>
              <a:xfrm>
                <a:off x="5251927" y="3325676"/>
                <a:ext cx="834465" cy="1443649"/>
              </a:xfrm>
              <a:custGeom>
                <a:avLst/>
                <a:gdLst/>
                <a:ahLst/>
                <a:cxnLst/>
                <a:rect l="l" t="t" r="r" b="b"/>
                <a:pathLst>
                  <a:path w="13464" h="23044" extrusionOk="0">
                    <a:moveTo>
                      <a:pt x="11592" y="966"/>
                    </a:moveTo>
                    <a:cubicBezTo>
                      <a:pt x="12091" y="966"/>
                      <a:pt x="12494" y="1370"/>
                      <a:pt x="12494" y="1869"/>
                    </a:cubicBezTo>
                    <a:lnTo>
                      <a:pt x="12494" y="21173"/>
                    </a:lnTo>
                    <a:cubicBezTo>
                      <a:pt x="12494" y="21672"/>
                      <a:pt x="12091" y="22075"/>
                      <a:pt x="11592" y="22075"/>
                    </a:cubicBezTo>
                    <a:lnTo>
                      <a:pt x="1872" y="22075"/>
                    </a:lnTo>
                    <a:cubicBezTo>
                      <a:pt x="1373" y="22075"/>
                      <a:pt x="966" y="21672"/>
                      <a:pt x="966" y="21173"/>
                    </a:cubicBezTo>
                    <a:lnTo>
                      <a:pt x="966" y="1869"/>
                    </a:lnTo>
                    <a:cubicBezTo>
                      <a:pt x="966" y="1370"/>
                      <a:pt x="1373" y="966"/>
                      <a:pt x="1872" y="966"/>
                    </a:cubicBezTo>
                    <a:close/>
                    <a:moveTo>
                      <a:pt x="1872" y="1"/>
                    </a:moveTo>
                    <a:cubicBezTo>
                      <a:pt x="839" y="1"/>
                      <a:pt x="1" y="839"/>
                      <a:pt x="1" y="1869"/>
                    </a:cubicBezTo>
                    <a:lnTo>
                      <a:pt x="1" y="21173"/>
                    </a:lnTo>
                    <a:cubicBezTo>
                      <a:pt x="1" y="22205"/>
                      <a:pt x="839" y="23044"/>
                      <a:pt x="1872" y="23044"/>
                    </a:cubicBezTo>
                    <a:lnTo>
                      <a:pt x="11592" y="23044"/>
                    </a:lnTo>
                    <a:cubicBezTo>
                      <a:pt x="12625" y="23044"/>
                      <a:pt x="13463" y="22205"/>
                      <a:pt x="13463" y="21173"/>
                    </a:cubicBezTo>
                    <a:lnTo>
                      <a:pt x="13463" y="1869"/>
                    </a:lnTo>
                    <a:cubicBezTo>
                      <a:pt x="13463" y="839"/>
                      <a:pt x="12625" y="1"/>
                      <a:pt x="115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2"/>
              <p:cNvSpPr/>
              <p:nvPr/>
            </p:nvSpPr>
            <p:spPr>
              <a:xfrm>
                <a:off x="5337582" y="4541052"/>
                <a:ext cx="662973" cy="140769"/>
              </a:xfrm>
              <a:custGeom>
                <a:avLst/>
                <a:gdLst/>
                <a:ahLst/>
                <a:cxnLst/>
                <a:rect l="l" t="t" r="r" b="b"/>
                <a:pathLst>
                  <a:path w="10697" h="2247" extrusionOk="0">
                    <a:moveTo>
                      <a:pt x="1" y="0"/>
                    </a:moveTo>
                    <a:lnTo>
                      <a:pt x="1" y="2246"/>
                    </a:lnTo>
                    <a:lnTo>
                      <a:pt x="10696" y="2246"/>
                    </a:lnTo>
                    <a:lnTo>
                      <a:pt x="10696" y="0"/>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2"/>
              <p:cNvSpPr/>
              <p:nvPr/>
            </p:nvSpPr>
            <p:spPr>
              <a:xfrm>
                <a:off x="5337582" y="4359353"/>
                <a:ext cx="662973" cy="140769"/>
              </a:xfrm>
              <a:custGeom>
                <a:avLst/>
                <a:gdLst/>
                <a:ahLst/>
                <a:cxnLst/>
                <a:rect l="l" t="t" r="r" b="b"/>
                <a:pathLst>
                  <a:path w="10697" h="2247" extrusionOk="0">
                    <a:moveTo>
                      <a:pt x="1" y="1"/>
                    </a:moveTo>
                    <a:lnTo>
                      <a:pt x="1" y="2246"/>
                    </a:lnTo>
                    <a:lnTo>
                      <a:pt x="10696" y="2246"/>
                    </a:lnTo>
                    <a:lnTo>
                      <a:pt x="10696"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2"/>
              <p:cNvSpPr/>
              <p:nvPr/>
            </p:nvSpPr>
            <p:spPr>
              <a:xfrm>
                <a:off x="5337582" y="4203315"/>
                <a:ext cx="662973" cy="140769"/>
              </a:xfrm>
              <a:custGeom>
                <a:avLst/>
                <a:gdLst/>
                <a:ahLst/>
                <a:cxnLst/>
                <a:rect l="l" t="t" r="r" b="b"/>
                <a:pathLst>
                  <a:path w="10697" h="2247" extrusionOk="0">
                    <a:moveTo>
                      <a:pt x="1" y="1"/>
                    </a:moveTo>
                    <a:lnTo>
                      <a:pt x="1" y="2246"/>
                    </a:lnTo>
                    <a:lnTo>
                      <a:pt x="10696" y="2246"/>
                    </a:lnTo>
                    <a:lnTo>
                      <a:pt x="10696" y="1"/>
                    </a:lnTo>
                    <a:close/>
                  </a:path>
                </a:pathLst>
              </a:custGeom>
              <a:solidFill>
                <a:srgbClr val="EBF6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2"/>
              <p:cNvSpPr/>
              <p:nvPr/>
            </p:nvSpPr>
            <p:spPr>
              <a:xfrm>
                <a:off x="5337582" y="4034541"/>
                <a:ext cx="662973" cy="140769"/>
              </a:xfrm>
              <a:custGeom>
                <a:avLst/>
                <a:gdLst/>
                <a:ahLst/>
                <a:cxnLst/>
                <a:rect l="l" t="t" r="r" b="b"/>
                <a:pathLst>
                  <a:path w="10697" h="2247" extrusionOk="0">
                    <a:moveTo>
                      <a:pt x="1" y="1"/>
                    </a:moveTo>
                    <a:lnTo>
                      <a:pt x="1" y="2247"/>
                    </a:lnTo>
                    <a:lnTo>
                      <a:pt x="10696" y="2247"/>
                    </a:lnTo>
                    <a:lnTo>
                      <a:pt x="1069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32"/>
            <p:cNvSpPr/>
            <p:nvPr/>
          </p:nvSpPr>
          <p:spPr>
            <a:xfrm>
              <a:off x="4595874" y="795375"/>
              <a:ext cx="965389" cy="409494"/>
            </a:xfrm>
            <a:custGeom>
              <a:avLst/>
              <a:gdLst/>
              <a:ahLst/>
              <a:cxnLst/>
              <a:rect l="l" t="t" r="r" b="b"/>
              <a:pathLst>
                <a:path w="18092" h="7592" extrusionOk="0">
                  <a:moveTo>
                    <a:pt x="5417" y="0"/>
                  </a:moveTo>
                  <a:cubicBezTo>
                    <a:pt x="5187" y="0"/>
                    <a:pt x="4956" y="30"/>
                    <a:pt x="4734" y="92"/>
                  </a:cubicBezTo>
                  <a:cubicBezTo>
                    <a:pt x="3717" y="372"/>
                    <a:pt x="2885" y="1315"/>
                    <a:pt x="2754" y="2361"/>
                  </a:cubicBezTo>
                  <a:cubicBezTo>
                    <a:pt x="2681" y="2334"/>
                    <a:pt x="2604" y="2322"/>
                    <a:pt x="2527" y="2322"/>
                  </a:cubicBezTo>
                  <a:cubicBezTo>
                    <a:pt x="2295" y="2322"/>
                    <a:pt x="2062" y="2434"/>
                    <a:pt x="1929" y="2627"/>
                  </a:cubicBezTo>
                  <a:cubicBezTo>
                    <a:pt x="1751" y="2882"/>
                    <a:pt x="1662" y="3275"/>
                    <a:pt x="1862" y="3517"/>
                  </a:cubicBezTo>
                  <a:cubicBezTo>
                    <a:pt x="1703" y="3420"/>
                    <a:pt x="1522" y="3375"/>
                    <a:pt x="1340" y="3375"/>
                  </a:cubicBezTo>
                  <a:cubicBezTo>
                    <a:pt x="914" y="3375"/>
                    <a:pt x="478" y="3618"/>
                    <a:pt x="280" y="4003"/>
                  </a:cubicBezTo>
                  <a:cubicBezTo>
                    <a:pt x="0" y="4556"/>
                    <a:pt x="204" y="5286"/>
                    <a:pt x="693" y="5667"/>
                  </a:cubicBezTo>
                  <a:cubicBezTo>
                    <a:pt x="969" y="5881"/>
                    <a:pt x="1317" y="5984"/>
                    <a:pt x="1667" y="5984"/>
                  </a:cubicBezTo>
                  <a:cubicBezTo>
                    <a:pt x="1936" y="5984"/>
                    <a:pt x="2208" y="5923"/>
                    <a:pt x="2450" y="5804"/>
                  </a:cubicBezTo>
                  <a:cubicBezTo>
                    <a:pt x="2646" y="6160"/>
                    <a:pt x="3225" y="6633"/>
                    <a:pt x="3622" y="6713"/>
                  </a:cubicBezTo>
                  <a:cubicBezTo>
                    <a:pt x="3749" y="6738"/>
                    <a:pt x="3882" y="6753"/>
                    <a:pt x="4014" y="6753"/>
                  </a:cubicBezTo>
                  <a:cubicBezTo>
                    <a:pt x="4295" y="6753"/>
                    <a:pt x="4575" y="6686"/>
                    <a:pt x="4791" y="6516"/>
                  </a:cubicBezTo>
                  <a:cubicBezTo>
                    <a:pt x="5072" y="6804"/>
                    <a:pt x="5480" y="6953"/>
                    <a:pt x="5883" y="6953"/>
                  </a:cubicBezTo>
                  <a:cubicBezTo>
                    <a:pt x="6266" y="6953"/>
                    <a:pt x="6645" y="6818"/>
                    <a:pt x="6906" y="6538"/>
                  </a:cubicBezTo>
                  <a:cubicBezTo>
                    <a:pt x="7065" y="6784"/>
                    <a:pt x="7355" y="6938"/>
                    <a:pt x="7648" y="6938"/>
                  </a:cubicBezTo>
                  <a:cubicBezTo>
                    <a:pt x="7654" y="6938"/>
                    <a:pt x="7660" y="6938"/>
                    <a:pt x="7666" y="6938"/>
                  </a:cubicBezTo>
                  <a:cubicBezTo>
                    <a:pt x="7964" y="6932"/>
                    <a:pt x="8342" y="6836"/>
                    <a:pt x="8495" y="6579"/>
                  </a:cubicBezTo>
                  <a:cubicBezTo>
                    <a:pt x="9049" y="7217"/>
                    <a:pt x="9888" y="7591"/>
                    <a:pt x="10732" y="7591"/>
                  </a:cubicBezTo>
                  <a:cubicBezTo>
                    <a:pt x="10846" y="7591"/>
                    <a:pt x="10960" y="7584"/>
                    <a:pt x="11074" y="7570"/>
                  </a:cubicBezTo>
                  <a:cubicBezTo>
                    <a:pt x="12027" y="7456"/>
                    <a:pt x="12955" y="6897"/>
                    <a:pt x="13390" y="6042"/>
                  </a:cubicBezTo>
                  <a:cubicBezTo>
                    <a:pt x="13681" y="6246"/>
                    <a:pt x="14035" y="6352"/>
                    <a:pt x="14390" y="6352"/>
                  </a:cubicBezTo>
                  <a:cubicBezTo>
                    <a:pt x="14577" y="6352"/>
                    <a:pt x="14765" y="6322"/>
                    <a:pt x="14943" y="6261"/>
                  </a:cubicBezTo>
                  <a:cubicBezTo>
                    <a:pt x="15455" y="6084"/>
                    <a:pt x="15928" y="5645"/>
                    <a:pt x="16087" y="5127"/>
                  </a:cubicBezTo>
                  <a:cubicBezTo>
                    <a:pt x="16295" y="5325"/>
                    <a:pt x="16583" y="5428"/>
                    <a:pt x="16870" y="5428"/>
                  </a:cubicBezTo>
                  <a:cubicBezTo>
                    <a:pt x="17081" y="5428"/>
                    <a:pt x="17291" y="5372"/>
                    <a:pt x="17469" y="5258"/>
                  </a:cubicBezTo>
                  <a:cubicBezTo>
                    <a:pt x="17891" y="4991"/>
                    <a:pt x="18091" y="4422"/>
                    <a:pt x="17932" y="3949"/>
                  </a:cubicBezTo>
                  <a:cubicBezTo>
                    <a:pt x="17785" y="3499"/>
                    <a:pt x="17247" y="3161"/>
                    <a:pt x="16766" y="3161"/>
                  </a:cubicBezTo>
                  <a:cubicBezTo>
                    <a:pt x="16740" y="3161"/>
                    <a:pt x="16715" y="3162"/>
                    <a:pt x="16690" y="3164"/>
                  </a:cubicBezTo>
                  <a:cubicBezTo>
                    <a:pt x="16649" y="2538"/>
                    <a:pt x="16268" y="1948"/>
                    <a:pt x="15718" y="1652"/>
                  </a:cubicBezTo>
                  <a:cubicBezTo>
                    <a:pt x="15439" y="1503"/>
                    <a:pt x="15127" y="1426"/>
                    <a:pt x="14817" y="1426"/>
                  </a:cubicBezTo>
                  <a:cubicBezTo>
                    <a:pt x="14513" y="1426"/>
                    <a:pt x="14211" y="1500"/>
                    <a:pt x="13943" y="1652"/>
                  </a:cubicBezTo>
                  <a:cubicBezTo>
                    <a:pt x="13797" y="1427"/>
                    <a:pt x="13527" y="1299"/>
                    <a:pt x="13261" y="1299"/>
                  </a:cubicBezTo>
                  <a:cubicBezTo>
                    <a:pt x="13115" y="1299"/>
                    <a:pt x="12970" y="1338"/>
                    <a:pt x="12847" y="1420"/>
                  </a:cubicBezTo>
                  <a:cubicBezTo>
                    <a:pt x="12529" y="772"/>
                    <a:pt x="11881" y="293"/>
                    <a:pt x="11169" y="181"/>
                  </a:cubicBezTo>
                  <a:cubicBezTo>
                    <a:pt x="11055" y="163"/>
                    <a:pt x="10940" y="154"/>
                    <a:pt x="10824" y="154"/>
                  </a:cubicBezTo>
                  <a:cubicBezTo>
                    <a:pt x="10218" y="154"/>
                    <a:pt x="9615" y="401"/>
                    <a:pt x="9194" y="839"/>
                  </a:cubicBezTo>
                  <a:cubicBezTo>
                    <a:pt x="9005" y="634"/>
                    <a:pt x="8727" y="515"/>
                    <a:pt x="8449" y="515"/>
                  </a:cubicBezTo>
                  <a:cubicBezTo>
                    <a:pt x="8413" y="515"/>
                    <a:pt x="8378" y="517"/>
                    <a:pt x="8342" y="521"/>
                  </a:cubicBezTo>
                  <a:cubicBezTo>
                    <a:pt x="8028" y="559"/>
                    <a:pt x="7713" y="747"/>
                    <a:pt x="7561" y="1023"/>
                  </a:cubicBezTo>
                  <a:cubicBezTo>
                    <a:pt x="7055" y="377"/>
                    <a:pt x="6235" y="0"/>
                    <a:pt x="54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grpSp>
        <p:nvGrpSpPr>
          <p:cNvPr id="2" name="Google Shape;816;p39">
            <a:extLst>
              <a:ext uri="{FF2B5EF4-FFF2-40B4-BE49-F238E27FC236}">
                <a16:creationId xmlns:a16="http://schemas.microsoft.com/office/drawing/2014/main" id="{E8C871C0-C2E7-1D13-3A18-B9C28E5671FF}"/>
              </a:ext>
            </a:extLst>
          </p:cNvPr>
          <p:cNvGrpSpPr/>
          <p:nvPr/>
        </p:nvGrpSpPr>
        <p:grpSpPr>
          <a:xfrm>
            <a:off x="8153400" y="3270350"/>
            <a:ext cx="1004564" cy="1873150"/>
            <a:chOff x="7296207" y="1345131"/>
            <a:chExt cx="1653445" cy="3798378"/>
          </a:xfrm>
        </p:grpSpPr>
        <p:sp>
          <p:nvSpPr>
            <p:cNvPr id="3" name="Google Shape;817;p39">
              <a:extLst>
                <a:ext uri="{FF2B5EF4-FFF2-40B4-BE49-F238E27FC236}">
                  <a16:creationId xmlns:a16="http://schemas.microsoft.com/office/drawing/2014/main" id="{3A6DE793-0FEE-4005-E75A-4098F4603D26}"/>
                </a:ext>
              </a:extLst>
            </p:cNvPr>
            <p:cNvSpPr/>
            <p:nvPr/>
          </p:nvSpPr>
          <p:spPr>
            <a:xfrm>
              <a:off x="7428004" y="1345139"/>
              <a:ext cx="518845" cy="553824"/>
            </a:xfrm>
            <a:custGeom>
              <a:avLst/>
              <a:gdLst/>
              <a:ahLst/>
              <a:cxnLst/>
              <a:rect l="l" t="t" r="r" b="b"/>
              <a:pathLst>
                <a:path w="8791" h="9283" extrusionOk="0">
                  <a:moveTo>
                    <a:pt x="350" y="1"/>
                  </a:moveTo>
                  <a:lnTo>
                    <a:pt x="0" y="318"/>
                  </a:lnTo>
                  <a:lnTo>
                    <a:pt x="8120" y="9283"/>
                  </a:lnTo>
                  <a:lnTo>
                    <a:pt x="8790" y="8676"/>
                  </a:lnTo>
                  <a:lnTo>
                    <a:pt x="7894" y="5722"/>
                  </a:lnTo>
                  <a:lnTo>
                    <a:pt x="1922" y="1192"/>
                  </a:lnTo>
                  <a:lnTo>
                    <a:pt x="350"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818;p39">
              <a:extLst>
                <a:ext uri="{FF2B5EF4-FFF2-40B4-BE49-F238E27FC236}">
                  <a16:creationId xmlns:a16="http://schemas.microsoft.com/office/drawing/2014/main" id="{2D56EE05-AE00-7F47-C88F-A5C50DDF2A1A}"/>
                </a:ext>
              </a:extLst>
            </p:cNvPr>
            <p:cNvSpPr/>
            <p:nvPr/>
          </p:nvSpPr>
          <p:spPr>
            <a:xfrm>
              <a:off x="7707946" y="1890192"/>
              <a:ext cx="245287" cy="703570"/>
            </a:xfrm>
            <a:custGeom>
              <a:avLst/>
              <a:gdLst/>
              <a:ahLst/>
              <a:cxnLst/>
              <a:rect l="l" t="t" r="r" b="b"/>
              <a:pathLst>
                <a:path w="4156" h="11793" extrusionOk="0">
                  <a:moveTo>
                    <a:pt x="3294" y="1"/>
                  </a:moveTo>
                  <a:lnTo>
                    <a:pt x="1185" y="2253"/>
                  </a:lnTo>
                  <a:lnTo>
                    <a:pt x="248" y="9689"/>
                  </a:lnTo>
                  <a:lnTo>
                    <a:pt x="0" y="11646"/>
                  </a:lnTo>
                  <a:lnTo>
                    <a:pt x="451" y="11792"/>
                  </a:lnTo>
                  <a:lnTo>
                    <a:pt x="4155" y="277"/>
                  </a:lnTo>
                  <a:lnTo>
                    <a:pt x="3294"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19;p39">
              <a:extLst>
                <a:ext uri="{FF2B5EF4-FFF2-40B4-BE49-F238E27FC236}">
                  <a16:creationId xmlns:a16="http://schemas.microsoft.com/office/drawing/2014/main" id="{42D01197-9609-CC42-96D1-5A60B7DBDE2E}"/>
                </a:ext>
              </a:extLst>
            </p:cNvPr>
            <p:cNvSpPr/>
            <p:nvPr/>
          </p:nvSpPr>
          <p:spPr>
            <a:xfrm>
              <a:off x="7427987" y="1345131"/>
              <a:ext cx="118389" cy="109214"/>
            </a:xfrm>
            <a:custGeom>
              <a:avLst/>
              <a:gdLst/>
              <a:ahLst/>
              <a:cxnLst/>
              <a:rect l="l" t="t" r="r" b="b"/>
              <a:pathLst>
                <a:path w="1923" h="1755" extrusionOk="0">
                  <a:moveTo>
                    <a:pt x="350" y="1"/>
                  </a:moveTo>
                  <a:lnTo>
                    <a:pt x="0" y="318"/>
                  </a:lnTo>
                  <a:lnTo>
                    <a:pt x="1303" y="1754"/>
                  </a:lnTo>
                  <a:lnTo>
                    <a:pt x="1922" y="1192"/>
                  </a:lnTo>
                  <a:lnTo>
                    <a:pt x="350"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20;p39">
              <a:extLst>
                <a:ext uri="{FF2B5EF4-FFF2-40B4-BE49-F238E27FC236}">
                  <a16:creationId xmlns:a16="http://schemas.microsoft.com/office/drawing/2014/main" id="{4266554E-9410-03BD-46D1-10666907DE4F}"/>
                </a:ext>
              </a:extLst>
            </p:cNvPr>
            <p:cNvSpPr/>
            <p:nvPr/>
          </p:nvSpPr>
          <p:spPr>
            <a:xfrm>
              <a:off x="7707946" y="2468237"/>
              <a:ext cx="61735" cy="125525"/>
            </a:xfrm>
            <a:custGeom>
              <a:avLst/>
              <a:gdLst/>
              <a:ahLst/>
              <a:cxnLst/>
              <a:rect l="l" t="t" r="r" b="b"/>
              <a:pathLst>
                <a:path w="1046" h="2104" extrusionOk="0">
                  <a:moveTo>
                    <a:pt x="248" y="0"/>
                  </a:moveTo>
                  <a:lnTo>
                    <a:pt x="0" y="1957"/>
                  </a:lnTo>
                  <a:lnTo>
                    <a:pt x="451" y="2103"/>
                  </a:lnTo>
                  <a:lnTo>
                    <a:pt x="1045" y="258"/>
                  </a:lnTo>
                  <a:lnTo>
                    <a:pt x="248"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21;p39">
              <a:extLst>
                <a:ext uri="{FF2B5EF4-FFF2-40B4-BE49-F238E27FC236}">
                  <a16:creationId xmlns:a16="http://schemas.microsoft.com/office/drawing/2014/main" id="{5407ADB4-C4F1-8202-0BEB-AC779A5C50F1}"/>
                </a:ext>
              </a:extLst>
            </p:cNvPr>
            <p:cNvSpPr/>
            <p:nvPr/>
          </p:nvSpPr>
          <p:spPr>
            <a:xfrm>
              <a:off x="7390702"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22;p39">
              <a:extLst>
                <a:ext uri="{FF2B5EF4-FFF2-40B4-BE49-F238E27FC236}">
                  <a16:creationId xmlns:a16="http://schemas.microsoft.com/office/drawing/2014/main" id="{33BE1909-104E-3B27-004E-841481113FAD}"/>
                </a:ext>
              </a:extLst>
            </p:cNvPr>
            <p:cNvSpPr/>
            <p:nvPr/>
          </p:nvSpPr>
          <p:spPr>
            <a:xfrm>
              <a:off x="7382970" y="4656027"/>
              <a:ext cx="457523" cy="2506"/>
            </a:xfrm>
            <a:custGeom>
              <a:avLst/>
              <a:gdLst/>
              <a:ahLst/>
              <a:cxnLst/>
              <a:rect l="l" t="t" r="r" b="b"/>
              <a:pathLst>
                <a:path w="7752" h="42" extrusionOk="0">
                  <a:moveTo>
                    <a:pt x="1" y="0"/>
                  </a:moveTo>
                  <a:lnTo>
                    <a:pt x="1" y="41"/>
                  </a:lnTo>
                  <a:lnTo>
                    <a:pt x="7752" y="41"/>
                  </a:lnTo>
                  <a:lnTo>
                    <a:pt x="775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23;p39">
              <a:extLst>
                <a:ext uri="{FF2B5EF4-FFF2-40B4-BE49-F238E27FC236}">
                  <a16:creationId xmlns:a16="http://schemas.microsoft.com/office/drawing/2014/main" id="{143DFB42-A297-9DA3-7856-EE57FB9F2E77}"/>
                </a:ext>
              </a:extLst>
            </p:cNvPr>
            <p:cNvSpPr/>
            <p:nvPr/>
          </p:nvSpPr>
          <p:spPr>
            <a:xfrm>
              <a:off x="7960265" y="1555142"/>
              <a:ext cx="70765" cy="55364"/>
            </a:xfrm>
            <a:custGeom>
              <a:avLst/>
              <a:gdLst/>
              <a:ahLst/>
              <a:cxnLst/>
              <a:rect l="l" t="t" r="r" b="b"/>
              <a:pathLst>
                <a:path w="1199" h="928" extrusionOk="0">
                  <a:moveTo>
                    <a:pt x="598" y="0"/>
                  </a:moveTo>
                  <a:cubicBezTo>
                    <a:pt x="1" y="0"/>
                    <a:pt x="1" y="928"/>
                    <a:pt x="598" y="928"/>
                  </a:cubicBezTo>
                  <a:cubicBezTo>
                    <a:pt x="1195" y="928"/>
                    <a:pt x="1198" y="0"/>
                    <a:pt x="5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24;p39">
              <a:extLst>
                <a:ext uri="{FF2B5EF4-FFF2-40B4-BE49-F238E27FC236}">
                  <a16:creationId xmlns:a16="http://schemas.microsoft.com/office/drawing/2014/main" id="{35B0F78B-32AF-12A6-BDE9-78800C2A5755}"/>
                </a:ext>
              </a:extLst>
            </p:cNvPr>
            <p:cNvSpPr/>
            <p:nvPr/>
          </p:nvSpPr>
          <p:spPr>
            <a:xfrm>
              <a:off x="8036227" y="1596247"/>
              <a:ext cx="113082" cy="88774"/>
            </a:xfrm>
            <a:custGeom>
              <a:avLst/>
              <a:gdLst/>
              <a:ahLst/>
              <a:cxnLst/>
              <a:rect l="l" t="t" r="r" b="b"/>
              <a:pathLst>
                <a:path w="1916" h="1488" extrusionOk="0">
                  <a:moveTo>
                    <a:pt x="956" y="1"/>
                  </a:moveTo>
                  <a:cubicBezTo>
                    <a:pt x="0" y="1"/>
                    <a:pt x="0" y="1487"/>
                    <a:pt x="956" y="1487"/>
                  </a:cubicBezTo>
                  <a:cubicBezTo>
                    <a:pt x="1913" y="1487"/>
                    <a:pt x="1916" y="1"/>
                    <a:pt x="95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25;p39">
              <a:extLst>
                <a:ext uri="{FF2B5EF4-FFF2-40B4-BE49-F238E27FC236}">
                  <a16:creationId xmlns:a16="http://schemas.microsoft.com/office/drawing/2014/main" id="{FF45A426-AEB3-725F-1874-1FCB6C0F9232}"/>
                </a:ext>
              </a:extLst>
            </p:cNvPr>
            <p:cNvSpPr/>
            <p:nvPr/>
          </p:nvSpPr>
          <p:spPr>
            <a:xfrm>
              <a:off x="7841808" y="1859885"/>
              <a:ext cx="182667" cy="2444270"/>
            </a:xfrm>
            <a:custGeom>
              <a:avLst/>
              <a:gdLst/>
              <a:ahLst/>
              <a:cxnLst/>
              <a:rect l="l" t="t" r="r" b="b"/>
              <a:pathLst>
                <a:path w="3095" h="40970" extrusionOk="0">
                  <a:moveTo>
                    <a:pt x="1118" y="0"/>
                  </a:moveTo>
                  <a:lnTo>
                    <a:pt x="0" y="40969"/>
                  </a:lnTo>
                  <a:lnTo>
                    <a:pt x="3094" y="40969"/>
                  </a:lnTo>
                  <a:lnTo>
                    <a:pt x="1979" y="0"/>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26;p39">
              <a:extLst>
                <a:ext uri="{FF2B5EF4-FFF2-40B4-BE49-F238E27FC236}">
                  <a16:creationId xmlns:a16="http://schemas.microsoft.com/office/drawing/2014/main" id="{53FD8E7F-8F94-2621-2127-A34467879E6F}"/>
                </a:ext>
              </a:extLst>
            </p:cNvPr>
            <p:cNvSpPr/>
            <p:nvPr/>
          </p:nvSpPr>
          <p:spPr>
            <a:xfrm>
              <a:off x="7936834" y="1710556"/>
              <a:ext cx="703873" cy="246575"/>
            </a:xfrm>
            <a:custGeom>
              <a:avLst/>
              <a:gdLst/>
              <a:ahLst/>
              <a:cxnLst/>
              <a:rect l="l" t="t" r="r" b="b"/>
              <a:pathLst>
                <a:path w="11926" h="4133" extrusionOk="0">
                  <a:moveTo>
                    <a:pt x="11824" y="0"/>
                  </a:moveTo>
                  <a:lnTo>
                    <a:pt x="1" y="2551"/>
                  </a:lnTo>
                  <a:lnTo>
                    <a:pt x="191" y="3434"/>
                  </a:lnTo>
                  <a:lnTo>
                    <a:pt x="3200" y="4133"/>
                  </a:lnTo>
                  <a:lnTo>
                    <a:pt x="10106" y="1226"/>
                  </a:lnTo>
                  <a:lnTo>
                    <a:pt x="11926" y="464"/>
                  </a:lnTo>
                  <a:lnTo>
                    <a:pt x="11824"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27;p39">
              <a:extLst>
                <a:ext uri="{FF2B5EF4-FFF2-40B4-BE49-F238E27FC236}">
                  <a16:creationId xmlns:a16="http://schemas.microsoft.com/office/drawing/2014/main" id="{3F0FEEAB-4CFF-565C-7443-4DE8FD2DD135}"/>
                </a:ext>
              </a:extLst>
            </p:cNvPr>
            <p:cNvSpPr/>
            <p:nvPr/>
          </p:nvSpPr>
          <p:spPr>
            <a:xfrm>
              <a:off x="8522923" y="1710556"/>
              <a:ext cx="117804" cy="73203"/>
            </a:xfrm>
            <a:custGeom>
              <a:avLst/>
              <a:gdLst/>
              <a:ahLst/>
              <a:cxnLst/>
              <a:rect l="l" t="t" r="r" b="b"/>
              <a:pathLst>
                <a:path w="1996" h="1227" extrusionOk="0">
                  <a:moveTo>
                    <a:pt x="1894" y="0"/>
                  </a:moveTo>
                  <a:lnTo>
                    <a:pt x="1" y="410"/>
                  </a:lnTo>
                  <a:lnTo>
                    <a:pt x="176" y="1226"/>
                  </a:lnTo>
                  <a:lnTo>
                    <a:pt x="1996" y="464"/>
                  </a:lnTo>
                  <a:lnTo>
                    <a:pt x="1894"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28;p39">
              <a:extLst>
                <a:ext uri="{FF2B5EF4-FFF2-40B4-BE49-F238E27FC236}">
                  <a16:creationId xmlns:a16="http://schemas.microsoft.com/office/drawing/2014/main" id="{65F25E95-9421-845D-327E-99E7699453AA}"/>
                </a:ext>
              </a:extLst>
            </p:cNvPr>
            <p:cNvSpPr/>
            <p:nvPr/>
          </p:nvSpPr>
          <p:spPr>
            <a:xfrm>
              <a:off x="7881884" y="1842882"/>
              <a:ext cx="100924" cy="93189"/>
            </a:xfrm>
            <a:custGeom>
              <a:avLst/>
              <a:gdLst/>
              <a:ahLst/>
              <a:cxnLst/>
              <a:rect l="l" t="t" r="r" b="b"/>
              <a:pathLst>
                <a:path w="1710" h="1562" extrusionOk="0">
                  <a:moveTo>
                    <a:pt x="860" y="0"/>
                  </a:moveTo>
                  <a:cubicBezTo>
                    <a:pt x="805" y="0"/>
                    <a:pt x="749" y="6"/>
                    <a:pt x="693" y="19"/>
                  </a:cubicBezTo>
                  <a:cubicBezTo>
                    <a:pt x="271" y="107"/>
                    <a:pt x="1" y="524"/>
                    <a:pt x="93" y="946"/>
                  </a:cubicBezTo>
                  <a:cubicBezTo>
                    <a:pt x="173" y="1312"/>
                    <a:pt x="496" y="1562"/>
                    <a:pt x="854" y="1562"/>
                  </a:cubicBezTo>
                  <a:cubicBezTo>
                    <a:pt x="909" y="1562"/>
                    <a:pt x="965" y="1556"/>
                    <a:pt x="1021" y="1543"/>
                  </a:cubicBezTo>
                  <a:cubicBezTo>
                    <a:pt x="1443" y="1454"/>
                    <a:pt x="1710" y="1038"/>
                    <a:pt x="1621" y="616"/>
                  </a:cubicBezTo>
                  <a:cubicBezTo>
                    <a:pt x="1541" y="250"/>
                    <a:pt x="1218" y="0"/>
                    <a:pt x="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29;p39">
              <a:extLst>
                <a:ext uri="{FF2B5EF4-FFF2-40B4-BE49-F238E27FC236}">
                  <a16:creationId xmlns:a16="http://schemas.microsoft.com/office/drawing/2014/main" id="{2DF296B6-B1AC-44D8-44A6-2C5483F595F3}"/>
                </a:ext>
              </a:extLst>
            </p:cNvPr>
            <p:cNvSpPr/>
            <p:nvPr/>
          </p:nvSpPr>
          <p:spPr>
            <a:xfrm>
              <a:off x="8370351" y="2456663"/>
              <a:ext cx="135392" cy="1847491"/>
            </a:xfrm>
            <a:custGeom>
              <a:avLst/>
              <a:gdLst/>
              <a:ahLst/>
              <a:cxnLst/>
              <a:rect l="l" t="t" r="r" b="b"/>
              <a:pathLst>
                <a:path w="2294" h="30967" extrusionOk="0">
                  <a:moveTo>
                    <a:pt x="829" y="1"/>
                  </a:moveTo>
                  <a:lnTo>
                    <a:pt x="0" y="30966"/>
                  </a:lnTo>
                  <a:lnTo>
                    <a:pt x="2294" y="30966"/>
                  </a:lnTo>
                  <a:lnTo>
                    <a:pt x="1464" y="1"/>
                  </a:lnTo>
                  <a:close/>
                </a:path>
              </a:pathLst>
            </a:custGeom>
            <a:solidFill>
              <a:srgbClr val="0053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30;p39">
              <a:extLst>
                <a:ext uri="{FF2B5EF4-FFF2-40B4-BE49-F238E27FC236}">
                  <a16:creationId xmlns:a16="http://schemas.microsoft.com/office/drawing/2014/main" id="{1D0C2396-4D3F-6A12-1651-4EAB0D963D87}"/>
                </a:ext>
              </a:extLst>
            </p:cNvPr>
            <p:cNvSpPr/>
            <p:nvPr/>
          </p:nvSpPr>
          <p:spPr>
            <a:xfrm>
              <a:off x="8422645" y="1962977"/>
              <a:ext cx="201022" cy="515940"/>
            </a:xfrm>
            <a:custGeom>
              <a:avLst/>
              <a:gdLst/>
              <a:ahLst/>
              <a:cxnLst/>
              <a:rect l="l" t="t" r="r" b="b"/>
              <a:pathLst>
                <a:path w="3406" h="8648" extrusionOk="0">
                  <a:moveTo>
                    <a:pt x="3075" y="0"/>
                  </a:moveTo>
                  <a:lnTo>
                    <a:pt x="0" y="8418"/>
                  </a:lnTo>
                  <a:lnTo>
                    <a:pt x="629" y="8647"/>
                  </a:lnTo>
                  <a:lnTo>
                    <a:pt x="2256" y="7040"/>
                  </a:lnTo>
                  <a:lnTo>
                    <a:pt x="3167" y="1563"/>
                  </a:lnTo>
                  <a:lnTo>
                    <a:pt x="3406" y="121"/>
                  </a:lnTo>
                  <a:lnTo>
                    <a:pt x="307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31;p39">
              <a:extLst>
                <a:ext uri="{FF2B5EF4-FFF2-40B4-BE49-F238E27FC236}">
                  <a16:creationId xmlns:a16="http://schemas.microsoft.com/office/drawing/2014/main" id="{04D2BB34-4A76-698C-72A1-A3D3981C6E62}"/>
                </a:ext>
              </a:extLst>
            </p:cNvPr>
            <p:cNvSpPr/>
            <p:nvPr/>
          </p:nvSpPr>
          <p:spPr>
            <a:xfrm>
              <a:off x="8575040" y="1962977"/>
              <a:ext cx="48632" cy="93308"/>
            </a:xfrm>
            <a:custGeom>
              <a:avLst/>
              <a:gdLst/>
              <a:ahLst/>
              <a:cxnLst/>
              <a:rect l="l" t="t" r="r" b="b"/>
              <a:pathLst>
                <a:path w="824" h="1564" extrusionOk="0">
                  <a:moveTo>
                    <a:pt x="493" y="0"/>
                  </a:moveTo>
                  <a:lnTo>
                    <a:pt x="1" y="1351"/>
                  </a:lnTo>
                  <a:lnTo>
                    <a:pt x="585" y="1563"/>
                  </a:lnTo>
                  <a:lnTo>
                    <a:pt x="824" y="121"/>
                  </a:lnTo>
                  <a:lnTo>
                    <a:pt x="493"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32;p39">
              <a:extLst>
                <a:ext uri="{FF2B5EF4-FFF2-40B4-BE49-F238E27FC236}">
                  <a16:creationId xmlns:a16="http://schemas.microsoft.com/office/drawing/2014/main" id="{E1EE8427-F6DF-F520-7DB4-DF961578BA03}"/>
                </a:ext>
              </a:extLst>
            </p:cNvPr>
            <p:cNvSpPr/>
            <p:nvPr/>
          </p:nvSpPr>
          <p:spPr>
            <a:xfrm>
              <a:off x="7908916" y="2422717"/>
              <a:ext cx="524452" cy="167824"/>
            </a:xfrm>
            <a:custGeom>
              <a:avLst/>
              <a:gdLst/>
              <a:ahLst/>
              <a:cxnLst/>
              <a:rect l="l" t="t" r="r" b="b"/>
              <a:pathLst>
                <a:path w="8886" h="2813" extrusionOk="0">
                  <a:moveTo>
                    <a:pt x="6566" y="1"/>
                  </a:moveTo>
                  <a:lnTo>
                    <a:pt x="1366" y="1951"/>
                  </a:lnTo>
                  <a:lnTo>
                    <a:pt x="0" y="2466"/>
                  </a:lnTo>
                  <a:lnTo>
                    <a:pt x="61" y="2812"/>
                  </a:lnTo>
                  <a:lnTo>
                    <a:pt x="8885" y="1265"/>
                  </a:lnTo>
                  <a:lnTo>
                    <a:pt x="8771" y="608"/>
                  </a:lnTo>
                  <a:lnTo>
                    <a:pt x="6566" y="1"/>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33;p39">
              <a:extLst>
                <a:ext uri="{FF2B5EF4-FFF2-40B4-BE49-F238E27FC236}">
                  <a16:creationId xmlns:a16="http://schemas.microsoft.com/office/drawing/2014/main" id="{FFAF8834-5744-1E05-4132-DC2831C345A2}"/>
                </a:ext>
              </a:extLst>
            </p:cNvPr>
            <p:cNvSpPr/>
            <p:nvPr/>
          </p:nvSpPr>
          <p:spPr>
            <a:xfrm>
              <a:off x="7908916" y="2539113"/>
              <a:ext cx="87054" cy="51427"/>
            </a:xfrm>
            <a:custGeom>
              <a:avLst/>
              <a:gdLst/>
              <a:ahLst/>
              <a:cxnLst/>
              <a:rect l="l" t="t" r="r" b="b"/>
              <a:pathLst>
                <a:path w="1475" h="862" extrusionOk="0">
                  <a:moveTo>
                    <a:pt x="1366" y="0"/>
                  </a:moveTo>
                  <a:lnTo>
                    <a:pt x="0" y="515"/>
                  </a:lnTo>
                  <a:lnTo>
                    <a:pt x="61" y="861"/>
                  </a:lnTo>
                  <a:lnTo>
                    <a:pt x="1474" y="613"/>
                  </a:lnTo>
                  <a:lnTo>
                    <a:pt x="1366" y="0"/>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34;p39">
              <a:extLst>
                <a:ext uri="{FF2B5EF4-FFF2-40B4-BE49-F238E27FC236}">
                  <a16:creationId xmlns:a16="http://schemas.microsoft.com/office/drawing/2014/main" id="{70B49A1D-81F3-4595-7022-78E6B461506F}"/>
                </a:ext>
              </a:extLst>
            </p:cNvPr>
            <p:cNvSpPr/>
            <p:nvPr/>
          </p:nvSpPr>
          <p:spPr>
            <a:xfrm>
              <a:off x="8426009" y="2472234"/>
              <a:ext cx="369937" cy="423407"/>
            </a:xfrm>
            <a:custGeom>
              <a:avLst/>
              <a:gdLst/>
              <a:ahLst/>
              <a:cxnLst/>
              <a:rect l="l" t="t" r="r" b="b"/>
              <a:pathLst>
                <a:path w="6268" h="7097" extrusionOk="0">
                  <a:moveTo>
                    <a:pt x="515" y="0"/>
                  </a:moveTo>
                  <a:lnTo>
                    <a:pt x="1" y="432"/>
                  </a:lnTo>
                  <a:lnTo>
                    <a:pt x="579" y="2643"/>
                  </a:lnTo>
                  <a:lnTo>
                    <a:pt x="4870" y="6169"/>
                  </a:lnTo>
                  <a:lnTo>
                    <a:pt x="5998" y="7097"/>
                  </a:lnTo>
                  <a:lnTo>
                    <a:pt x="6268" y="6874"/>
                  </a:lnTo>
                  <a:lnTo>
                    <a:pt x="515"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35;p39">
              <a:extLst>
                <a:ext uri="{FF2B5EF4-FFF2-40B4-BE49-F238E27FC236}">
                  <a16:creationId xmlns:a16="http://schemas.microsoft.com/office/drawing/2014/main" id="{3B9D57D3-56CC-268F-D0D8-CE51B7CE9B7B}"/>
                </a:ext>
              </a:extLst>
            </p:cNvPr>
            <p:cNvSpPr/>
            <p:nvPr/>
          </p:nvSpPr>
          <p:spPr>
            <a:xfrm>
              <a:off x="8713447" y="2816532"/>
              <a:ext cx="82510" cy="79109"/>
            </a:xfrm>
            <a:custGeom>
              <a:avLst/>
              <a:gdLst/>
              <a:ahLst/>
              <a:cxnLst/>
              <a:rect l="l" t="t" r="r" b="b"/>
              <a:pathLst>
                <a:path w="1398" h="1326" extrusionOk="0">
                  <a:moveTo>
                    <a:pt x="477" y="1"/>
                  </a:moveTo>
                  <a:lnTo>
                    <a:pt x="0" y="398"/>
                  </a:lnTo>
                  <a:lnTo>
                    <a:pt x="1128" y="1326"/>
                  </a:lnTo>
                  <a:lnTo>
                    <a:pt x="1398" y="1103"/>
                  </a:lnTo>
                  <a:lnTo>
                    <a:pt x="477" y="1"/>
                  </a:ln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36;p39">
              <a:extLst>
                <a:ext uri="{FF2B5EF4-FFF2-40B4-BE49-F238E27FC236}">
                  <a16:creationId xmlns:a16="http://schemas.microsoft.com/office/drawing/2014/main" id="{B5695F5B-2201-47F1-FECA-EAA3794D640D}"/>
                </a:ext>
              </a:extLst>
            </p:cNvPr>
            <p:cNvSpPr/>
            <p:nvPr/>
          </p:nvSpPr>
          <p:spPr>
            <a:xfrm>
              <a:off x="8399036" y="2444015"/>
              <a:ext cx="77080" cy="69146"/>
            </a:xfrm>
            <a:custGeom>
              <a:avLst/>
              <a:gdLst/>
              <a:ahLst/>
              <a:cxnLst/>
              <a:rect l="l" t="t" r="r" b="b"/>
              <a:pathLst>
                <a:path w="1306" h="1159" extrusionOk="0">
                  <a:moveTo>
                    <a:pt x="653" y="0"/>
                  </a:moveTo>
                  <a:cubicBezTo>
                    <a:pt x="416" y="0"/>
                    <a:pt x="195" y="145"/>
                    <a:pt x="108" y="381"/>
                  </a:cubicBezTo>
                  <a:cubicBezTo>
                    <a:pt x="0" y="680"/>
                    <a:pt x="153" y="1013"/>
                    <a:pt x="454" y="1124"/>
                  </a:cubicBezTo>
                  <a:cubicBezTo>
                    <a:pt x="519" y="1148"/>
                    <a:pt x="585" y="1159"/>
                    <a:pt x="650" y="1159"/>
                  </a:cubicBezTo>
                  <a:cubicBezTo>
                    <a:pt x="886" y="1159"/>
                    <a:pt x="1110" y="1012"/>
                    <a:pt x="1194" y="778"/>
                  </a:cubicBezTo>
                  <a:cubicBezTo>
                    <a:pt x="1306" y="476"/>
                    <a:pt x="1150" y="146"/>
                    <a:pt x="851" y="35"/>
                  </a:cubicBezTo>
                  <a:cubicBezTo>
                    <a:pt x="786" y="11"/>
                    <a:pt x="719" y="0"/>
                    <a:pt x="6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837;p39">
              <a:extLst>
                <a:ext uri="{FF2B5EF4-FFF2-40B4-BE49-F238E27FC236}">
                  <a16:creationId xmlns:a16="http://schemas.microsoft.com/office/drawing/2014/main" id="{1F95F125-8C99-EA4E-35CF-915CC02BCF78}"/>
                </a:ext>
              </a:extLst>
            </p:cNvPr>
            <p:cNvSpPr/>
            <p:nvPr/>
          </p:nvSpPr>
          <p:spPr>
            <a:xfrm>
              <a:off x="8072584" y="4736926"/>
              <a:ext cx="47688" cy="4773"/>
            </a:xfrm>
            <a:custGeom>
              <a:avLst/>
              <a:gdLst/>
              <a:ahLst/>
              <a:cxnLst/>
              <a:rect l="l" t="t" r="r" b="b"/>
              <a:pathLst>
                <a:path w="808" h="80" extrusionOk="0">
                  <a:moveTo>
                    <a:pt x="1" y="1"/>
                  </a:moveTo>
                  <a:lnTo>
                    <a:pt x="1" y="80"/>
                  </a:lnTo>
                  <a:lnTo>
                    <a:pt x="807" y="80"/>
                  </a:lnTo>
                  <a:lnTo>
                    <a:pt x="807"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838;p39">
              <a:extLst>
                <a:ext uri="{FF2B5EF4-FFF2-40B4-BE49-F238E27FC236}">
                  <a16:creationId xmlns:a16="http://schemas.microsoft.com/office/drawing/2014/main" id="{3ED8857B-62BC-1947-D5C6-D13A3E83E656}"/>
                </a:ext>
              </a:extLst>
            </p:cNvPr>
            <p:cNvSpPr/>
            <p:nvPr/>
          </p:nvSpPr>
          <p:spPr>
            <a:xfrm>
              <a:off x="7449724" y="4690689"/>
              <a:ext cx="1346187" cy="452819"/>
            </a:xfrm>
            <a:custGeom>
              <a:avLst/>
              <a:gdLst/>
              <a:ahLst/>
              <a:cxnLst/>
              <a:rect l="l" t="t" r="r" b="b"/>
              <a:pathLst>
                <a:path w="22809" h="7590" extrusionOk="0">
                  <a:moveTo>
                    <a:pt x="21522" y="1287"/>
                  </a:moveTo>
                  <a:lnTo>
                    <a:pt x="21522" y="6300"/>
                  </a:lnTo>
                  <a:lnTo>
                    <a:pt x="1291" y="6300"/>
                  </a:lnTo>
                  <a:lnTo>
                    <a:pt x="1291" y="1287"/>
                  </a:lnTo>
                  <a:close/>
                  <a:moveTo>
                    <a:pt x="1" y="0"/>
                  </a:moveTo>
                  <a:lnTo>
                    <a:pt x="1" y="7589"/>
                  </a:lnTo>
                  <a:lnTo>
                    <a:pt x="22809" y="7589"/>
                  </a:lnTo>
                  <a:lnTo>
                    <a:pt x="22809"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839;p39">
              <a:extLst>
                <a:ext uri="{FF2B5EF4-FFF2-40B4-BE49-F238E27FC236}">
                  <a16:creationId xmlns:a16="http://schemas.microsoft.com/office/drawing/2014/main" id="{DECDE6F8-B5A4-1B2C-09A0-20DFF40C1788}"/>
                </a:ext>
              </a:extLst>
            </p:cNvPr>
            <p:cNvSpPr/>
            <p:nvPr/>
          </p:nvSpPr>
          <p:spPr>
            <a:xfrm>
              <a:off x="7296207" y="3913082"/>
              <a:ext cx="1653445" cy="815970"/>
            </a:xfrm>
            <a:custGeom>
              <a:avLst/>
              <a:gdLst/>
              <a:ahLst/>
              <a:cxnLst/>
              <a:rect l="l" t="t" r="r" b="b"/>
              <a:pathLst>
                <a:path w="28015" h="13677" extrusionOk="0">
                  <a:moveTo>
                    <a:pt x="4609" y="1"/>
                  </a:moveTo>
                  <a:lnTo>
                    <a:pt x="0" y="13676"/>
                  </a:lnTo>
                  <a:lnTo>
                    <a:pt x="28015" y="13676"/>
                  </a:lnTo>
                  <a:lnTo>
                    <a:pt x="23406"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40;p39">
              <a:extLst>
                <a:ext uri="{FF2B5EF4-FFF2-40B4-BE49-F238E27FC236}">
                  <a16:creationId xmlns:a16="http://schemas.microsoft.com/office/drawing/2014/main" id="{9EBEC93C-5247-2223-26B0-817584367D20}"/>
                </a:ext>
              </a:extLst>
            </p:cNvPr>
            <p:cNvSpPr/>
            <p:nvPr/>
          </p:nvSpPr>
          <p:spPr>
            <a:xfrm>
              <a:off x="7554193" y="3934500"/>
              <a:ext cx="369937" cy="178622"/>
            </a:xfrm>
            <a:custGeom>
              <a:avLst/>
              <a:gdLst/>
              <a:ahLst/>
              <a:cxnLst/>
              <a:rect l="l" t="t" r="r" b="b"/>
              <a:pathLst>
                <a:path w="6268" h="2994" extrusionOk="0">
                  <a:moveTo>
                    <a:pt x="1398" y="1"/>
                  </a:moveTo>
                  <a:cubicBezTo>
                    <a:pt x="1118" y="1"/>
                    <a:pt x="855" y="106"/>
                    <a:pt x="782" y="242"/>
                  </a:cubicBezTo>
                  <a:cubicBezTo>
                    <a:pt x="775" y="252"/>
                    <a:pt x="769" y="264"/>
                    <a:pt x="766" y="274"/>
                  </a:cubicBezTo>
                  <a:lnTo>
                    <a:pt x="22" y="2666"/>
                  </a:lnTo>
                  <a:cubicBezTo>
                    <a:pt x="0" y="2736"/>
                    <a:pt x="22" y="2803"/>
                    <a:pt x="76" y="2857"/>
                  </a:cubicBezTo>
                  <a:cubicBezTo>
                    <a:pt x="159" y="2939"/>
                    <a:pt x="321" y="2993"/>
                    <a:pt x="524" y="2993"/>
                  </a:cubicBezTo>
                  <a:lnTo>
                    <a:pt x="5340" y="2993"/>
                  </a:lnTo>
                  <a:cubicBezTo>
                    <a:pt x="5543" y="2993"/>
                    <a:pt x="5731" y="2939"/>
                    <a:pt x="5848" y="2857"/>
                  </a:cubicBezTo>
                  <a:cubicBezTo>
                    <a:pt x="5928" y="2803"/>
                    <a:pt x="5975" y="2736"/>
                    <a:pt x="5985" y="2666"/>
                  </a:cubicBezTo>
                  <a:lnTo>
                    <a:pt x="6268" y="274"/>
                  </a:lnTo>
                  <a:cubicBezTo>
                    <a:pt x="6268" y="264"/>
                    <a:pt x="6268" y="252"/>
                    <a:pt x="6265" y="242"/>
                  </a:cubicBezTo>
                  <a:cubicBezTo>
                    <a:pt x="6252" y="106"/>
                    <a:pt x="6033" y="1"/>
                    <a:pt x="575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41;p39">
              <a:extLst>
                <a:ext uri="{FF2B5EF4-FFF2-40B4-BE49-F238E27FC236}">
                  <a16:creationId xmlns:a16="http://schemas.microsoft.com/office/drawing/2014/main" id="{D558722B-6C0F-4561-513A-6708FFCA5400}"/>
                </a:ext>
              </a:extLst>
            </p:cNvPr>
            <p:cNvSpPr/>
            <p:nvPr/>
          </p:nvSpPr>
          <p:spPr>
            <a:xfrm>
              <a:off x="7478409" y="4134241"/>
              <a:ext cx="422465" cy="226350"/>
            </a:xfrm>
            <a:custGeom>
              <a:avLst/>
              <a:gdLst/>
              <a:ahLst/>
              <a:cxnLst/>
              <a:rect l="l" t="t" r="r" b="b"/>
              <a:pathLst>
                <a:path w="7158" h="3794" extrusionOk="0">
                  <a:moveTo>
                    <a:pt x="1704" y="1"/>
                  </a:moveTo>
                  <a:cubicBezTo>
                    <a:pt x="1548" y="1"/>
                    <a:pt x="1395" y="33"/>
                    <a:pt x="1272" y="90"/>
                  </a:cubicBezTo>
                  <a:cubicBezTo>
                    <a:pt x="1125" y="150"/>
                    <a:pt x="1021" y="242"/>
                    <a:pt x="986" y="344"/>
                  </a:cubicBezTo>
                  <a:lnTo>
                    <a:pt x="45" y="3374"/>
                  </a:lnTo>
                  <a:cubicBezTo>
                    <a:pt x="1" y="3517"/>
                    <a:pt x="80" y="3645"/>
                    <a:pt x="236" y="3721"/>
                  </a:cubicBezTo>
                  <a:cubicBezTo>
                    <a:pt x="331" y="3768"/>
                    <a:pt x="455" y="3794"/>
                    <a:pt x="598" y="3794"/>
                  </a:cubicBezTo>
                  <a:lnTo>
                    <a:pt x="6056" y="3794"/>
                  </a:lnTo>
                  <a:cubicBezTo>
                    <a:pt x="6195" y="3794"/>
                    <a:pt x="6332" y="3768"/>
                    <a:pt x="6449" y="3721"/>
                  </a:cubicBezTo>
                  <a:cubicBezTo>
                    <a:pt x="6637" y="3645"/>
                    <a:pt x="6770" y="3517"/>
                    <a:pt x="6789" y="3374"/>
                  </a:cubicBezTo>
                  <a:lnTo>
                    <a:pt x="7145" y="344"/>
                  </a:lnTo>
                  <a:cubicBezTo>
                    <a:pt x="7158" y="242"/>
                    <a:pt x="7091" y="150"/>
                    <a:pt x="6974" y="90"/>
                  </a:cubicBezTo>
                  <a:cubicBezTo>
                    <a:pt x="6872" y="33"/>
                    <a:pt x="6732" y="1"/>
                    <a:pt x="657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42;p39">
              <a:extLst>
                <a:ext uri="{FF2B5EF4-FFF2-40B4-BE49-F238E27FC236}">
                  <a16:creationId xmlns:a16="http://schemas.microsoft.com/office/drawing/2014/main" id="{6C59911A-EA35-6925-89D7-65E60D5D885F}"/>
                </a:ext>
              </a:extLst>
            </p:cNvPr>
            <p:cNvSpPr/>
            <p:nvPr/>
          </p:nvSpPr>
          <p:spPr>
            <a:xfrm>
              <a:off x="7382616" y="4387677"/>
              <a:ext cx="487918" cy="296272"/>
            </a:xfrm>
            <a:custGeom>
              <a:avLst/>
              <a:gdLst/>
              <a:ahLst/>
              <a:cxnLst/>
              <a:rect l="l" t="t" r="r" b="b"/>
              <a:pathLst>
                <a:path w="8267" h="4966" extrusionOk="0">
                  <a:moveTo>
                    <a:pt x="2088" y="0"/>
                  </a:moveTo>
                  <a:cubicBezTo>
                    <a:pt x="1830" y="0"/>
                    <a:pt x="1579" y="92"/>
                    <a:pt x="1417" y="226"/>
                  </a:cubicBezTo>
                  <a:cubicBezTo>
                    <a:pt x="1338" y="289"/>
                    <a:pt x="1284" y="365"/>
                    <a:pt x="1259" y="445"/>
                  </a:cubicBezTo>
                  <a:lnTo>
                    <a:pt x="26" y="4406"/>
                  </a:lnTo>
                  <a:cubicBezTo>
                    <a:pt x="13" y="4444"/>
                    <a:pt x="7" y="4482"/>
                    <a:pt x="7" y="4520"/>
                  </a:cubicBezTo>
                  <a:cubicBezTo>
                    <a:pt x="1" y="4771"/>
                    <a:pt x="261" y="4965"/>
                    <a:pt x="639" y="4965"/>
                  </a:cubicBezTo>
                  <a:lnTo>
                    <a:pt x="6932" y="4965"/>
                  </a:lnTo>
                  <a:cubicBezTo>
                    <a:pt x="7313" y="4965"/>
                    <a:pt x="7653" y="4771"/>
                    <a:pt x="7758" y="4520"/>
                  </a:cubicBezTo>
                  <a:cubicBezTo>
                    <a:pt x="7774" y="4482"/>
                    <a:pt x="7783" y="4444"/>
                    <a:pt x="7787" y="4406"/>
                  </a:cubicBezTo>
                  <a:lnTo>
                    <a:pt x="8257" y="445"/>
                  </a:lnTo>
                  <a:cubicBezTo>
                    <a:pt x="8266" y="365"/>
                    <a:pt x="8241" y="289"/>
                    <a:pt x="8190" y="226"/>
                  </a:cubicBezTo>
                  <a:cubicBezTo>
                    <a:pt x="8088" y="92"/>
                    <a:pt x="7872" y="0"/>
                    <a:pt x="7615"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43;p39">
              <a:extLst>
                <a:ext uri="{FF2B5EF4-FFF2-40B4-BE49-F238E27FC236}">
                  <a16:creationId xmlns:a16="http://schemas.microsoft.com/office/drawing/2014/main" id="{052EC65E-F6C3-9274-923B-B4276C59770C}"/>
                </a:ext>
              </a:extLst>
            </p:cNvPr>
            <p:cNvSpPr/>
            <p:nvPr/>
          </p:nvSpPr>
          <p:spPr>
            <a:xfrm>
              <a:off x="7946572" y="3934500"/>
              <a:ext cx="352763" cy="178622"/>
            </a:xfrm>
            <a:custGeom>
              <a:avLst/>
              <a:gdLst/>
              <a:ahLst/>
              <a:cxnLst/>
              <a:rect l="l" t="t" r="r" b="b"/>
              <a:pathLst>
                <a:path w="5977" h="2994" extrusionOk="0">
                  <a:moveTo>
                    <a:pt x="811" y="1"/>
                  </a:moveTo>
                  <a:cubicBezTo>
                    <a:pt x="531" y="1"/>
                    <a:pt x="290" y="106"/>
                    <a:pt x="245" y="242"/>
                  </a:cubicBezTo>
                  <a:cubicBezTo>
                    <a:pt x="242" y="252"/>
                    <a:pt x="239" y="264"/>
                    <a:pt x="239" y="274"/>
                  </a:cubicBezTo>
                  <a:lnTo>
                    <a:pt x="7" y="2666"/>
                  </a:lnTo>
                  <a:cubicBezTo>
                    <a:pt x="1" y="2736"/>
                    <a:pt x="36" y="2803"/>
                    <a:pt x="99" y="2857"/>
                  </a:cubicBezTo>
                  <a:cubicBezTo>
                    <a:pt x="201" y="2939"/>
                    <a:pt x="376" y="2993"/>
                    <a:pt x="579" y="2993"/>
                  </a:cubicBezTo>
                  <a:lnTo>
                    <a:pt x="5398" y="2993"/>
                  </a:lnTo>
                  <a:cubicBezTo>
                    <a:pt x="5598" y="2993"/>
                    <a:pt x="5773" y="2939"/>
                    <a:pt x="5874" y="2857"/>
                  </a:cubicBezTo>
                  <a:cubicBezTo>
                    <a:pt x="5941" y="2803"/>
                    <a:pt x="5976" y="2736"/>
                    <a:pt x="5970" y="2666"/>
                  </a:cubicBezTo>
                  <a:lnTo>
                    <a:pt x="5738" y="274"/>
                  </a:lnTo>
                  <a:cubicBezTo>
                    <a:pt x="5738" y="264"/>
                    <a:pt x="5735" y="252"/>
                    <a:pt x="5732" y="242"/>
                  </a:cubicBezTo>
                  <a:cubicBezTo>
                    <a:pt x="5687" y="106"/>
                    <a:pt x="5446" y="1"/>
                    <a:pt x="516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44;p39">
              <a:extLst>
                <a:ext uri="{FF2B5EF4-FFF2-40B4-BE49-F238E27FC236}">
                  <a16:creationId xmlns:a16="http://schemas.microsoft.com/office/drawing/2014/main" id="{0639CFE9-ADA5-56E0-352C-540C085F38CF}"/>
                </a:ext>
              </a:extLst>
            </p:cNvPr>
            <p:cNvSpPr/>
            <p:nvPr/>
          </p:nvSpPr>
          <p:spPr>
            <a:xfrm>
              <a:off x="7922963" y="4134241"/>
              <a:ext cx="399801" cy="226350"/>
            </a:xfrm>
            <a:custGeom>
              <a:avLst/>
              <a:gdLst/>
              <a:ahLst/>
              <a:cxnLst/>
              <a:rect l="l" t="t" r="r" b="b"/>
              <a:pathLst>
                <a:path w="6774" h="3794" extrusionOk="0">
                  <a:moveTo>
                    <a:pt x="954" y="1"/>
                  </a:moveTo>
                  <a:cubicBezTo>
                    <a:pt x="795" y="1"/>
                    <a:pt x="649" y="33"/>
                    <a:pt x="537" y="90"/>
                  </a:cubicBezTo>
                  <a:cubicBezTo>
                    <a:pt x="404" y="150"/>
                    <a:pt x="318" y="242"/>
                    <a:pt x="309" y="344"/>
                  </a:cubicBezTo>
                  <a:lnTo>
                    <a:pt x="17" y="3374"/>
                  </a:lnTo>
                  <a:cubicBezTo>
                    <a:pt x="1" y="3517"/>
                    <a:pt x="109" y="3645"/>
                    <a:pt x="283" y="3721"/>
                  </a:cubicBezTo>
                  <a:cubicBezTo>
                    <a:pt x="388" y="3768"/>
                    <a:pt x="518" y="3794"/>
                    <a:pt x="661" y="3794"/>
                  </a:cubicBezTo>
                  <a:lnTo>
                    <a:pt x="6116" y="3794"/>
                  </a:lnTo>
                  <a:cubicBezTo>
                    <a:pt x="6259" y="3794"/>
                    <a:pt x="6389" y="3768"/>
                    <a:pt x="6494" y="3721"/>
                  </a:cubicBezTo>
                  <a:cubicBezTo>
                    <a:pt x="6668" y="3645"/>
                    <a:pt x="6773" y="3517"/>
                    <a:pt x="6760" y="3374"/>
                  </a:cubicBezTo>
                  <a:lnTo>
                    <a:pt x="6468" y="344"/>
                  </a:lnTo>
                  <a:cubicBezTo>
                    <a:pt x="6459" y="242"/>
                    <a:pt x="6373" y="150"/>
                    <a:pt x="6240" y="90"/>
                  </a:cubicBezTo>
                  <a:cubicBezTo>
                    <a:pt x="6128" y="33"/>
                    <a:pt x="5982" y="1"/>
                    <a:pt x="582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45;p39">
              <a:extLst>
                <a:ext uri="{FF2B5EF4-FFF2-40B4-BE49-F238E27FC236}">
                  <a16:creationId xmlns:a16="http://schemas.microsoft.com/office/drawing/2014/main" id="{0D16BE5F-F019-018A-1574-83D869AB987F}"/>
                </a:ext>
              </a:extLst>
            </p:cNvPr>
            <p:cNvSpPr/>
            <p:nvPr/>
          </p:nvSpPr>
          <p:spPr>
            <a:xfrm>
              <a:off x="7893511" y="4387677"/>
              <a:ext cx="458880" cy="296272"/>
            </a:xfrm>
            <a:custGeom>
              <a:avLst/>
              <a:gdLst/>
              <a:ahLst/>
              <a:cxnLst/>
              <a:rect l="l" t="t" r="r" b="b"/>
              <a:pathLst>
                <a:path w="7775" h="4966" extrusionOk="0">
                  <a:moveTo>
                    <a:pt x="1125" y="0"/>
                  </a:moveTo>
                  <a:cubicBezTo>
                    <a:pt x="865" y="0"/>
                    <a:pt x="633" y="92"/>
                    <a:pt x="500" y="226"/>
                  </a:cubicBezTo>
                  <a:cubicBezTo>
                    <a:pt x="436" y="289"/>
                    <a:pt x="395" y="365"/>
                    <a:pt x="388" y="445"/>
                  </a:cubicBezTo>
                  <a:lnTo>
                    <a:pt x="4" y="4406"/>
                  </a:lnTo>
                  <a:cubicBezTo>
                    <a:pt x="1" y="4444"/>
                    <a:pt x="4" y="4482"/>
                    <a:pt x="10" y="4520"/>
                  </a:cubicBezTo>
                  <a:cubicBezTo>
                    <a:pt x="61" y="4771"/>
                    <a:pt x="360" y="4965"/>
                    <a:pt x="741" y="4965"/>
                  </a:cubicBezTo>
                  <a:lnTo>
                    <a:pt x="7034" y="4965"/>
                  </a:lnTo>
                  <a:cubicBezTo>
                    <a:pt x="7412" y="4965"/>
                    <a:pt x="7714" y="4771"/>
                    <a:pt x="7761" y="4520"/>
                  </a:cubicBezTo>
                  <a:cubicBezTo>
                    <a:pt x="7771" y="4482"/>
                    <a:pt x="7774" y="4444"/>
                    <a:pt x="7768" y="4406"/>
                  </a:cubicBezTo>
                  <a:lnTo>
                    <a:pt x="7387" y="445"/>
                  </a:lnTo>
                  <a:cubicBezTo>
                    <a:pt x="7380" y="365"/>
                    <a:pt x="7339" y="289"/>
                    <a:pt x="7272" y="226"/>
                  </a:cubicBezTo>
                  <a:cubicBezTo>
                    <a:pt x="7142" y="92"/>
                    <a:pt x="6907" y="0"/>
                    <a:pt x="6650"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46;p39">
              <a:extLst>
                <a:ext uri="{FF2B5EF4-FFF2-40B4-BE49-F238E27FC236}">
                  <a16:creationId xmlns:a16="http://schemas.microsoft.com/office/drawing/2014/main" id="{6EA1D52D-13E5-C799-3E0A-54F88FA498EF}"/>
                </a:ext>
              </a:extLst>
            </p:cNvPr>
            <p:cNvSpPr/>
            <p:nvPr/>
          </p:nvSpPr>
          <p:spPr>
            <a:xfrm>
              <a:off x="8321599" y="3934500"/>
              <a:ext cx="370114" cy="178622"/>
            </a:xfrm>
            <a:custGeom>
              <a:avLst/>
              <a:gdLst/>
              <a:ahLst/>
              <a:cxnLst/>
              <a:rect l="l" t="t" r="r" b="b"/>
              <a:pathLst>
                <a:path w="6271" h="2994" extrusionOk="0">
                  <a:moveTo>
                    <a:pt x="518" y="1"/>
                  </a:moveTo>
                  <a:cubicBezTo>
                    <a:pt x="238" y="1"/>
                    <a:pt x="19" y="106"/>
                    <a:pt x="3" y="242"/>
                  </a:cubicBezTo>
                  <a:cubicBezTo>
                    <a:pt x="0" y="252"/>
                    <a:pt x="0" y="264"/>
                    <a:pt x="3" y="274"/>
                  </a:cubicBezTo>
                  <a:lnTo>
                    <a:pt x="286" y="2666"/>
                  </a:lnTo>
                  <a:cubicBezTo>
                    <a:pt x="292" y="2736"/>
                    <a:pt x="343" y="2803"/>
                    <a:pt x="419" y="2857"/>
                  </a:cubicBezTo>
                  <a:cubicBezTo>
                    <a:pt x="540" y="2939"/>
                    <a:pt x="728" y="2993"/>
                    <a:pt x="928" y="2993"/>
                  </a:cubicBezTo>
                  <a:lnTo>
                    <a:pt x="5747" y="2993"/>
                  </a:lnTo>
                  <a:cubicBezTo>
                    <a:pt x="5950" y="2993"/>
                    <a:pt x="6112" y="2939"/>
                    <a:pt x="6195" y="2857"/>
                  </a:cubicBezTo>
                  <a:cubicBezTo>
                    <a:pt x="6249" y="2803"/>
                    <a:pt x="6271" y="2736"/>
                    <a:pt x="6249" y="2666"/>
                  </a:cubicBezTo>
                  <a:lnTo>
                    <a:pt x="5505" y="274"/>
                  </a:lnTo>
                  <a:cubicBezTo>
                    <a:pt x="5502" y="264"/>
                    <a:pt x="5496" y="252"/>
                    <a:pt x="5489" y="242"/>
                  </a:cubicBezTo>
                  <a:cubicBezTo>
                    <a:pt x="5416" y="106"/>
                    <a:pt x="5153" y="1"/>
                    <a:pt x="487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47;p39">
              <a:extLst>
                <a:ext uri="{FF2B5EF4-FFF2-40B4-BE49-F238E27FC236}">
                  <a16:creationId xmlns:a16="http://schemas.microsoft.com/office/drawing/2014/main" id="{3158526A-CA69-2BE4-E6B9-5B80EB235475}"/>
                </a:ext>
              </a:extLst>
            </p:cNvPr>
            <p:cNvSpPr/>
            <p:nvPr/>
          </p:nvSpPr>
          <p:spPr>
            <a:xfrm>
              <a:off x="8344853" y="4134241"/>
              <a:ext cx="422642" cy="226350"/>
            </a:xfrm>
            <a:custGeom>
              <a:avLst/>
              <a:gdLst/>
              <a:ahLst/>
              <a:cxnLst/>
              <a:rect l="l" t="t" r="r" b="b"/>
              <a:pathLst>
                <a:path w="7161" h="3794" extrusionOk="0">
                  <a:moveTo>
                    <a:pt x="585" y="1"/>
                  </a:moveTo>
                  <a:cubicBezTo>
                    <a:pt x="426" y="1"/>
                    <a:pt x="289" y="33"/>
                    <a:pt x="187" y="90"/>
                  </a:cubicBezTo>
                  <a:cubicBezTo>
                    <a:pt x="67" y="150"/>
                    <a:pt x="0" y="242"/>
                    <a:pt x="13" y="344"/>
                  </a:cubicBezTo>
                  <a:lnTo>
                    <a:pt x="372" y="3374"/>
                  </a:lnTo>
                  <a:cubicBezTo>
                    <a:pt x="388" y="3517"/>
                    <a:pt x="521" y="3645"/>
                    <a:pt x="712" y="3721"/>
                  </a:cubicBezTo>
                  <a:cubicBezTo>
                    <a:pt x="829" y="3768"/>
                    <a:pt x="963" y="3794"/>
                    <a:pt x="1106" y="3794"/>
                  </a:cubicBezTo>
                  <a:lnTo>
                    <a:pt x="6563" y="3794"/>
                  </a:lnTo>
                  <a:cubicBezTo>
                    <a:pt x="6703" y="3794"/>
                    <a:pt x="6830" y="3768"/>
                    <a:pt x="6925" y="3721"/>
                  </a:cubicBezTo>
                  <a:cubicBezTo>
                    <a:pt x="7081" y="3645"/>
                    <a:pt x="7160" y="3517"/>
                    <a:pt x="7116" y="3374"/>
                  </a:cubicBezTo>
                  <a:lnTo>
                    <a:pt x="6172" y="344"/>
                  </a:lnTo>
                  <a:cubicBezTo>
                    <a:pt x="6140" y="242"/>
                    <a:pt x="6036" y="150"/>
                    <a:pt x="5890" y="90"/>
                  </a:cubicBezTo>
                  <a:cubicBezTo>
                    <a:pt x="5766" y="33"/>
                    <a:pt x="5613" y="1"/>
                    <a:pt x="5454"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48;p39">
              <a:extLst>
                <a:ext uri="{FF2B5EF4-FFF2-40B4-BE49-F238E27FC236}">
                  <a16:creationId xmlns:a16="http://schemas.microsoft.com/office/drawing/2014/main" id="{A52EC83F-A09F-BDAC-EB42-E799EE590C10}"/>
                </a:ext>
              </a:extLst>
            </p:cNvPr>
            <p:cNvSpPr/>
            <p:nvPr/>
          </p:nvSpPr>
          <p:spPr>
            <a:xfrm>
              <a:off x="8375368" y="4387677"/>
              <a:ext cx="487918" cy="296272"/>
            </a:xfrm>
            <a:custGeom>
              <a:avLst/>
              <a:gdLst/>
              <a:ahLst/>
              <a:cxnLst/>
              <a:rect l="l" t="t" r="r" b="b"/>
              <a:pathLst>
                <a:path w="8267" h="4966" extrusionOk="0">
                  <a:moveTo>
                    <a:pt x="652" y="0"/>
                  </a:moveTo>
                  <a:cubicBezTo>
                    <a:pt x="395" y="0"/>
                    <a:pt x="179" y="92"/>
                    <a:pt x="77" y="226"/>
                  </a:cubicBezTo>
                  <a:cubicBezTo>
                    <a:pt x="26" y="289"/>
                    <a:pt x="1" y="365"/>
                    <a:pt x="10" y="445"/>
                  </a:cubicBezTo>
                  <a:lnTo>
                    <a:pt x="477" y="4406"/>
                  </a:lnTo>
                  <a:cubicBezTo>
                    <a:pt x="484" y="4444"/>
                    <a:pt x="493" y="4482"/>
                    <a:pt x="509" y="4520"/>
                  </a:cubicBezTo>
                  <a:cubicBezTo>
                    <a:pt x="614" y="4771"/>
                    <a:pt x="954" y="4965"/>
                    <a:pt x="1335" y="4965"/>
                  </a:cubicBezTo>
                  <a:lnTo>
                    <a:pt x="7625" y="4965"/>
                  </a:lnTo>
                  <a:cubicBezTo>
                    <a:pt x="8006" y="4965"/>
                    <a:pt x="8266" y="4771"/>
                    <a:pt x="8260" y="4520"/>
                  </a:cubicBezTo>
                  <a:cubicBezTo>
                    <a:pt x="8260" y="4482"/>
                    <a:pt x="8254" y="4444"/>
                    <a:pt x="8241" y="4406"/>
                  </a:cubicBezTo>
                  <a:lnTo>
                    <a:pt x="7008" y="445"/>
                  </a:lnTo>
                  <a:cubicBezTo>
                    <a:pt x="6983" y="365"/>
                    <a:pt x="6929" y="289"/>
                    <a:pt x="6850" y="226"/>
                  </a:cubicBezTo>
                  <a:cubicBezTo>
                    <a:pt x="6688" y="92"/>
                    <a:pt x="6437" y="0"/>
                    <a:pt x="6176"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849;p39">
              <a:extLst>
                <a:ext uri="{FF2B5EF4-FFF2-40B4-BE49-F238E27FC236}">
                  <a16:creationId xmlns:a16="http://schemas.microsoft.com/office/drawing/2014/main" id="{105D5D27-6FBC-4CD2-DC36-5E18CFAE74AF}"/>
                </a:ext>
              </a:extLst>
            </p:cNvPr>
            <p:cNvSpPr/>
            <p:nvPr/>
          </p:nvSpPr>
          <p:spPr>
            <a:xfrm>
              <a:off x="7961033" y="3947804"/>
              <a:ext cx="323843" cy="2327"/>
            </a:xfrm>
            <a:custGeom>
              <a:avLst/>
              <a:gdLst/>
              <a:ahLst/>
              <a:cxnLst/>
              <a:rect l="l" t="t" r="r" b="b"/>
              <a:pathLst>
                <a:path w="5487" h="39" extrusionOk="0">
                  <a:moveTo>
                    <a:pt x="0" y="0"/>
                  </a:moveTo>
                  <a:lnTo>
                    <a:pt x="0" y="38"/>
                  </a:lnTo>
                  <a:lnTo>
                    <a:pt x="5487" y="38"/>
                  </a:lnTo>
                  <a:lnTo>
                    <a:pt x="54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850;p39">
              <a:extLst>
                <a:ext uri="{FF2B5EF4-FFF2-40B4-BE49-F238E27FC236}">
                  <a16:creationId xmlns:a16="http://schemas.microsoft.com/office/drawing/2014/main" id="{445E16D6-B28E-1DD8-9EA0-CEB8C3BFD4BC}"/>
                </a:ext>
              </a:extLst>
            </p:cNvPr>
            <p:cNvSpPr/>
            <p:nvPr/>
          </p:nvSpPr>
          <p:spPr>
            <a:xfrm>
              <a:off x="8321776" y="3947804"/>
              <a:ext cx="323843" cy="2327"/>
            </a:xfrm>
            <a:custGeom>
              <a:avLst/>
              <a:gdLst/>
              <a:ahLst/>
              <a:cxnLst/>
              <a:rect l="l" t="t" r="r" b="b"/>
              <a:pathLst>
                <a:path w="5487" h="39" extrusionOk="0">
                  <a:moveTo>
                    <a:pt x="0" y="0"/>
                  </a:moveTo>
                  <a:lnTo>
                    <a:pt x="0" y="38"/>
                  </a:lnTo>
                  <a:lnTo>
                    <a:pt x="5486" y="38"/>
                  </a:lnTo>
                  <a:lnTo>
                    <a:pt x="54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851;p39">
              <a:extLst>
                <a:ext uri="{FF2B5EF4-FFF2-40B4-BE49-F238E27FC236}">
                  <a16:creationId xmlns:a16="http://schemas.microsoft.com/office/drawing/2014/main" id="{0BF9A07A-6928-97D2-903F-D9B12A3C23A5}"/>
                </a:ext>
              </a:extLst>
            </p:cNvPr>
            <p:cNvSpPr/>
            <p:nvPr/>
          </p:nvSpPr>
          <p:spPr>
            <a:xfrm>
              <a:off x="7600289" y="3947804"/>
              <a:ext cx="323666" cy="2327"/>
            </a:xfrm>
            <a:custGeom>
              <a:avLst/>
              <a:gdLst/>
              <a:ahLst/>
              <a:cxnLst/>
              <a:rect l="l" t="t" r="r" b="b"/>
              <a:pathLst>
                <a:path w="5484" h="39" extrusionOk="0">
                  <a:moveTo>
                    <a:pt x="1" y="0"/>
                  </a:moveTo>
                  <a:lnTo>
                    <a:pt x="1" y="38"/>
                  </a:lnTo>
                  <a:lnTo>
                    <a:pt x="5484" y="38"/>
                  </a:lnTo>
                  <a:lnTo>
                    <a:pt x="54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852;p39">
              <a:extLst>
                <a:ext uri="{FF2B5EF4-FFF2-40B4-BE49-F238E27FC236}">
                  <a16:creationId xmlns:a16="http://schemas.microsoft.com/office/drawing/2014/main" id="{26C3200D-C2AE-4784-EFF1-5B63E3438D36}"/>
                </a:ext>
              </a:extLst>
            </p:cNvPr>
            <p:cNvSpPr/>
            <p:nvPr/>
          </p:nvSpPr>
          <p:spPr>
            <a:xfrm>
              <a:off x="7959321" y="3962003"/>
              <a:ext cx="327266" cy="2506"/>
            </a:xfrm>
            <a:custGeom>
              <a:avLst/>
              <a:gdLst/>
              <a:ahLst/>
              <a:cxnLst/>
              <a:rect l="l" t="t" r="r" b="b"/>
              <a:pathLst>
                <a:path w="5545" h="42" extrusionOk="0">
                  <a:moveTo>
                    <a:pt x="1" y="0"/>
                  </a:moveTo>
                  <a:lnTo>
                    <a:pt x="1" y="42"/>
                  </a:lnTo>
                  <a:lnTo>
                    <a:pt x="5544" y="42"/>
                  </a:lnTo>
                  <a:lnTo>
                    <a:pt x="55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853;p39">
              <a:extLst>
                <a:ext uri="{FF2B5EF4-FFF2-40B4-BE49-F238E27FC236}">
                  <a16:creationId xmlns:a16="http://schemas.microsoft.com/office/drawing/2014/main" id="{4E2529BA-802E-C195-2923-AF2DB886A41B}"/>
                </a:ext>
              </a:extLst>
            </p:cNvPr>
            <p:cNvSpPr/>
            <p:nvPr/>
          </p:nvSpPr>
          <p:spPr>
            <a:xfrm>
              <a:off x="8323251" y="3962003"/>
              <a:ext cx="327030" cy="2506"/>
            </a:xfrm>
            <a:custGeom>
              <a:avLst/>
              <a:gdLst/>
              <a:ahLst/>
              <a:cxnLst/>
              <a:rect l="l" t="t" r="r" b="b"/>
              <a:pathLst>
                <a:path w="5541" h="42" extrusionOk="0">
                  <a:moveTo>
                    <a:pt x="1" y="0"/>
                  </a:moveTo>
                  <a:lnTo>
                    <a:pt x="1" y="42"/>
                  </a:lnTo>
                  <a:lnTo>
                    <a:pt x="5541" y="42"/>
                  </a:lnTo>
                  <a:lnTo>
                    <a:pt x="5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54;p39">
              <a:extLst>
                <a:ext uri="{FF2B5EF4-FFF2-40B4-BE49-F238E27FC236}">
                  <a16:creationId xmlns:a16="http://schemas.microsoft.com/office/drawing/2014/main" id="{9DB0E040-B48A-238B-CD4E-851E78D83AFF}"/>
                </a:ext>
              </a:extLst>
            </p:cNvPr>
            <p:cNvSpPr/>
            <p:nvPr/>
          </p:nvSpPr>
          <p:spPr>
            <a:xfrm>
              <a:off x="7595627" y="3962003"/>
              <a:ext cx="327030" cy="2506"/>
            </a:xfrm>
            <a:custGeom>
              <a:avLst/>
              <a:gdLst/>
              <a:ahLst/>
              <a:cxnLst/>
              <a:rect l="l" t="t" r="r" b="b"/>
              <a:pathLst>
                <a:path w="5541" h="42" extrusionOk="0">
                  <a:moveTo>
                    <a:pt x="0" y="0"/>
                  </a:moveTo>
                  <a:lnTo>
                    <a:pt x="0" y="42"/>
                  </a:lnTo>
                  <a:lnTo>
                    <a:pt x="5540" y="42"/>
                  </a:lnTo>
                  <a:lnTo>
                    <a:pt x="554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55;p39">
              <a:extLst>
                <a:ext uri="{FF2B5EF4-FFF2-40B4-BE49-F238E27FC236}">
                  <a16:creationId xmlns:a16="http://schemas.microsoft.com/office/drawing/2014/main" id="{B1DF2AF3-4CF9-771C-10DB-E616D954FBEA}"/>
                </a:ext>
              </a:extLst>
            </p:cNvPr>
            <p:cNvSpPr/>
            <p:nvPr/>
          </p:nvSpPr>
          <p:spPr>
            <a:xfrm>
              <a:off x="7958022" y="3976799"/>
              <a:ext cx="329863" cy="2327"/>
            </a:xfrm>
            <a:custGeom>
              <a:avLst/>
              <a:gdLst/>
              <a:ahLst/>
              <a:cxnLst/>
              <a:rect l="l" t="t" r="r" b="b"/>
              <a:pathLst>
                <a:path w="5589" h="39" extrusionOk="0">
                  <a:moveTo>
                    <a:pt x="1" y="0"/>
                  </a:moveTo>
                  <a:lnTo>
                    <a:pt x="1"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56;p39">
              <a:extLst>
                <a:ext uri="{FF2B5EF4-FFF2-40B4-BE49-F238E27FC236}">
                  <a16:creationId xmlns:a16="http://schemas.microsoft.com/office/drawing/2014/main" id="{91AC1E18-2238-E729-B62C-5C1CB0080DB8}"/>
                </a:ext>
              </a:extLst>
            </p:cNvPr>
            <p:cNvSpPr/>
            <p:nvPr/>
          </p:nvSpPr>
          <p:spPr>
            <a:xfrm>
              <a:off x="8324963" y="3976799"/>
              <a:ext cx="329804" cy="232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57;p39">
              <a:extLst>
                <a:ext uri="{FF2B5EF4-FFF2-40B4-BE49-F238E27FC236}">
                  <a16:creationId xmlns:a16="http://schemas.microsoft.com/office/drawing/2014/main" id="{73EBC579-0152-3AE9-8CD5-C14E3C2166B3}"/>
                </a:ext>
              </a:extLst>
            </p:cNvPr>
            <p:cNvSpPr/>
            <p:nvPr/>
          </p:nvSpPr>
          <p:spPr>
            <a:xfrm>
              <a:off x="7591141" y="3976799"/>
              <a:ext cx="329804" cy="232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58;p39">
              <a:extLst>
                <a:ext uri="{FF2B5EF4-FFF2-40B4-BE49-F238E27FC236}">
                  <a16:creationId xmlns:a16="http://schemas.microsoft.com/office/drawing/2014/main" id="{397B5FAE-A1FB-8243-F1A5-2CFBBBA035C4}"/>
                </a:ext>
              </a:extLst>
            </p:cNvPr>
            <p:cNvSpPr/>
            <p:nvPr/>
          </p:nvSpPr>
          <p:spPr>
            <a:xfrm>
              <a:off x="7956547" y="3991535"/>
              <a:ext cx="332814" cy="2565"/>
            </a:xfrm>
            <a:custGeom>
              <a:avLst/>
              <a:gdLst/>
              <a:ahLst/>
              <a:cxnLst/>
              <a:rect l="l" t="t" r="r" b="b"/>
              <a:pathLst>
                <a:path w="5639" h="43" extrusionOk="0">
                  <a:moveTo>
                    <a:pt x="0" y="1"/>
                  </a:moveTo>
                  <a:lnTo>
                    <a:pt x="0"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59;p39">
              <a:extLst>
                <a:ext uri="{FF2B5EF4-FFF2-40B4-BE49-F238E27FC236}">
                  <a16:creationId xmlns:a16="http://schemas.microsoft.com/office/drawing/2014/main" id="{61B6713F-ED8B-32F3-4FE4-7D53759D7F71}"/>
                </a:ext>
              </a:extLst>
            </p:cNvPr>
            <p:cNvSpPr/>
            <p:nvPr/>
          </p:nvSpPr>
          <p:spPr>
            <a:xfrm>
              <a:off x="8326616" y="3991535"/>
              <a:ext cx="332873" cy="2565"/>
            </a:xfrm>
            <a:custGeom>
              <a:avLst/>
              <a:gdLst/>
              <a:ahLst/>
              <a:cxnLst/>
              <a:rect l="l" t="t" r="r" b="b"/>
              <a:pathLst>
                <a:path w="5640" h="43" extrusionOk="0">
                  <a:moveTo>
                    <a:pt x="1" y="1"/>
                  </a:moveTo>
                  <a:lnTo>
                    <a:pt x="1"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60;p39">
              <a:extLst>
                <a:ext uri="{FF2B5EF4-FFF2-40B4-BE49-F238E27FC236}">
                  <a16:creationId xmlns:a16="http://schemas.microsoft.com/office/drawing/2014/main" id="{B0D4B99F-7F16-8FAA-8FCA-A34013EC14C2}"/>
                </a:ext>
              </a:extLst>
            </p:cNvPr>
            <p:cNvSpPr/>
            <p:nvPr/>
          </p:nvSpPr>
          <p:spPr>
            <a:xfrm>
              <a:off x="7586419" y="3991535"/>
              <a:ext cx="332637" cy="2565"/>
            </a:xfrm>
            <a:custGeom>
              <a:avLst/>
              <a:gdLst/>
              <a:ahLst/>
              <a:cxnLst/>
              <a:rect l="l" t="t" r="r" b="b"/>
              <a:pathLst>
                <a:path w="5636" h="43" extrusionOk="0">
                  <a:moveTo>
                    <a:pt x="1" y="1"/>
                  </a:moveTo>
                  <a:lnTo>
                    <a:pt x="1" y="42"/>
                  </a:lnTo>
                  <a:lnTo>
                    <a:pt x="5636" y="42"/>
                  </a:lnTo>
                  <a:lnTo>
                    <a:pt x="563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61;p39">
              <a:extLst>
                <a:ext uri="{FF2B5EF4-FFF2-40B4-BE49-F238E27FC236}">
                  <a16:creationId xmlns:a16="http://schemas.microsoft.com/office/drawing/2014/main" id="{E85D7FC6-8509-06C2-ACE9-C94765BF850F}"/>
                </a:ext>
              </a:extLst>
            </p:cNvPr>
            <p:cNvSpPr/>
            <p:nvPr/>
          </p:nvSpPr>
          <p:spPr>
            <a:xfrm>
              <a:off x="7955012" y="4006927"/>
              <a:ext cx="335647" cy="2327"/>
            </a:xfrm>
            <a:custGeom>
              <a:avLst/>
              <a:gdLst/>
              <a:ahLst/>
              <a:cxnLst/>
              <a:rect l="l" t="t" r="r" b="b"/>
              <a:pathLst>
                <a:path w="5687" h="39" extrusionOk="0">
                  <a:moveTo>
                    <a:pt x="1" y="0"/>
                  </a:moveTo>
                  <a:lnTo>
                    <a:pt x="1" y="38"/>
                  </a:lnTo>
                  <a:lnTo>
                    <a:pt x="5687" y="38"/>
                  </a:lnTo>
                  <a:lnTo>
                    <a:pt x="56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62;p39">
              <a:extLst>
                <a:ext uri="{FF2B5EF4-FFF2-40B4-BE49-F238E27FC236}">
                  <a16:creationId xmlns:a16="http://schemas.microsoft.com/office/drawing/2014/main" id="{56E66C90-BAB1-02C4-D96E-81CBDCA090AE}"/>
                </a:ext>
              </a:extLst>
            </p:cNvPr>
            <p:cNvSpPr/>
            <p:nvPr/>
          </p:nvSpPr>
          <p:spPr>
            <a:xfrm>
              <a:off x="8328504" y="4006927"/>
              <a:ext cx="335470" cy="2327"/>
            </a:xfrm>
            <a:custGeom>
              <a:avLst/>
              <a:gdLst/>
              <a:ahLst/>
              <a:cxnLst/>
              <a:rect l="l" t="t" r="r" b="b"/>
              <a:pathLst>
                <a:path w="5684" h="39" extrusionOk="0">
                  <a:moveTo>
                    <a:pt x="1" y="0"/>
                  </a:moveTo>
                  <a:lnTo>
                    <a:pt x="1" y="38"/>
                  </a:lnTo>
                  <a:lnTo>
                    <a:pt x="5684" y="38"/>
                  </a:lnTo>
                  <a:lnTo>
                    <a:pt x="56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63;p39">
              <a:extLst>
                <a:ext uri="{FF2B5EF4-FFF2-40B4-BE49-F238E27FC236}">
                  <a16:creationId xmlns:a16="http://schemas.microsoft.com/office/drawing/2014/main" id="{86A26274-D9E3-520A-399F-EE17656F3675}"/>
                </a:ext>
              </a:extLst>
            </p:cNvPr>
            <p:cNvSpPr/>
            <p:nvPr/>
          </p:nvSpPr>
          <p:spPr>
            <a:xfrm>
              <a:off x="7581756" y="4006927"/>
              <a:ext cx="335647" cy="2327"/>
            </a:xfrm>
            <a:custGeom>
              <a:avLst/>
              <a:gdLst/>
              <a:ahLst/>
              <a:cxnLst/>
              <a:rect l="l" t="t" r="r" b="b"/>
              <a:pathLst>
                <a:path w="5687" h="39" extrusionOk="0">
                  <a:moveTo>
                    <a:pt x="0" y="0"/>
                  </a:moveTo>
                  <a:lnTo>
                    <a:pt x="0" y="38"/>
                  </a:lnTo>
                  <a:lnTo>
                    <a:pt x="5686" y="38"/>
                  </a:lnTo>
                  <a:lnTo>
                    <a:pt x="56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64;p39">
              <a:extLst>
                <a:ext uri="{FF2B5EF4-FFF2-40B4-BE49-F238E27FC236}">
                  <a16:creationId xmlns:a16="http://schemas.microsoft.com/office/drawing/2014/main" id="{16DF1ACD-457C-47B4-4D0D-9CB14ADDEE8E}"/>
                </a:ext>
              </a:extLst>
            </p:cNvPr>
            <p:cNvSpPr/>
            <p:nvPr/>
          </p:nvSpPr>
          <p:spPr>
            <a:xfrm>
              <a:off x="7953714" y="4022259"/>
              <a:ext cx="338480" cy="2506"/>
            </a:xfrm>
            <a:custGeom>
              <a:avLst/>
              <a:gdLst/>
              <a:ahLst/>
              <a:cxnLst/>
              <a:rect l="l" t="t" r="r" b="b"/>
              <a:pathLst>
                <a:path w="5735" h="42" extrusionOk="0">
                  <a:moveTo>
                    <a:pt x="1" y="1"/>
                  </a:moveTo>
                  <a:lnTo>
                    <a:pt x="1" y="42"/>
                  </a:lnTo>
                  <a:lnTo>
                    <a:pt x="5734" y="42"/>
                  </a:lnTo>
                  <a:lnTo>
                    <a:pt x="573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65;p39">
              <a:extLst>
                <a:ext uri="{FF2B5EF4-FFF2-40B4-BE49-F238E27FC236}">
                  <a16:creationId xmlns:a16="http://schemas.microsoft.com/office/drawing/2014/main" id="{4FFB237B-2CFD-E0C6-96FF-63449767E6EA}"/>
                </a:ext>
              </a:extLst>
            </p:cNvPr>
            <p:cNvSpPr/>
            <p:nvPr/>
          </p:nvSpPr>
          <p:spPr>
            <a:xfrm>
              <a:off x="8330216" y="4022259"/>
              <a:ext cx="338657" cy="2506"/>
            </a:xfrm>
            <a:custGeom>
              <a:avLst/>
              <a:gdLst/>
              <a:ahLst/>
              <a:cxnLst/>
              <a:rect l="l" t="t" r="r" b="b"/>
              <a:pathLst>
                <a:path w="5738" h="42" extrusionOk="0">
                  <a:moveTo>
                    <a:pt x="0" y="1"/>
                  </a:moveTo>
                  <a:lnTo>
                    <a:pt x="0" y="42"/>
                  </a:lnTo>
                  <a:lnTo>
                    <a:pt x="5737" y="42"/>
                  </a:lnTo>
                  <a:lnTo>
                    <a:pt x="573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66;p39">
              <a:extLst>
                <a:ext uri="{FF2B5EF4-FFF2-40B4-BE49-F238E27FC236}">
                  <a16:creationId xmlns:a16="http://schemas.microsoft.com/office/drawing/2014/main" id="{E2B3A850-EB49-739E-33BA-397C462383AD}"/>
                </a:ext>
              </a:extLst>
            </p:cNvPr>
            <p:cNvSpPr/>
            <p:nvPr/>
          </p:nvSpPr>
          <p:spPr>
            <a:xfrm>
              <a:off x="7577035" y="4022259"/>
              <a:ext cx="338480" cy="2506"/>
            </a:xfrm>
            <a:custGeom>
              <a:avLst/>
              <a:gdLst/>
              <a:ahLst/>
              <a:cxnLst/>
              <a:rect l="l" t="t" r="r" b="b"/>
              <a:pathLst>
                <a:path w="5735" h="42" extrusionOk="0">
                  <a:moveTo>
                    <a:pt x="1" y="1"/>
                  </a:moveTo>
                  <a:lnTo>
                    <a:pt x="1" y="42"/>
                  </a:lnTo>
                  <a:lnTo>
                    <a:pt x="5735" y="42"/>
                  </a:lnTo>
                  <a:lnTo>
                    <a:pt x="573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67;p39">
              <a:extLst>
                <a:ext uri="{FF2B5EF4-FFF2-40B4-BE49-F238E27FC236}">
                  <a16:creationId xmlns:a16="http://schemas.microsoft.com/office/drawing/2014/main" id="{890D4D31-68A3-5119-0C84-2709F93E349F}"/>
                </a:ext>
              </a:extLst>
            </p:cNvPr>
            <p:cNvSpPr/>
            <p:nvPr/>
          </p:nvSpPr>
          <p:spPr>
            <a:xfrm>
              <a:off x="7952238" y="4038010"/>
              <a:ext cx="341431" cy="2327"/>
            </a:xfrm>
            <a:custGeom>
              <a:avLst/>
              <a:gdLst/>
              <a:ahLst/>
              <a:cxnLst/>
              <a:rect l="l" t="t" r="r" b="b"/>
              <a:pathLst>
                <a:path w="5785" h="39" extrusionOk="0">
                  <a:moveTo>
                    <a:pt x="0" y="0"/>
                  </a:moveTo>
                  <a:lnTo>
                    <a:pt x="0" y="38"/>
                  </a:lnTo>
                  <a:lnTo>
                    <a:pt x="5785" y="38"/>
                  </a:lnTo>
                  <a:lnTo>
                    <a:pt x="578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68;p39">
              <a:extLst>
                <a:ext uri="{FF2B5EF4-FFF2-40B4-BE49-F238E27FC236}">
                  <a16:creationId xmlns:a16="http://schemas.microsoft.com/office/drawing/2014/main" id="{D5967DBB-1D50-58AE-C860-4449976AE69D}"/>
                </a:ext>
              </a:extLst>
            </p:cNvPr>
            <p:cNvSpPr/>
            <p:nvPr/>
          </p:nvSpPr>
          <p:spPr>
            <a:xfrm>
              <a:off x="8332105" y="4038010"/>
              <a:ext cx="341608" cy="232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69;p39">
              <a:extLst>
                <a:ext uri="{FF2B5EF4-FFF2-40B4-BE49-F238E27FC236}">
                  <a16:creationId xmlns:a16="http://schemas.microsoft.com/office/drawing/2014/main" id="{B02419C7-33AA-ECF6-A473-E0F83EABE553}"/>
                </a:ext>
              </a:extLst>
            </p:cNvPr>
            <p:cNvSpPr/>
            <p:nvPr/>
          </p:nvSpPr>
          <p:spPr>
            <a:xfrm>
              <a:off x="7572195" y="4038010"/>
              <a:ext cx="341608" cy="232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70;p39">
              <a:extLst>
                <a:ext uri="{FF2B5EF4-FFF2-40B4-BE49-F238E27FC236}">
                  <a16:creationId xmlns:a16="http://schemas.microsoft.com/office/drawing/2014/main" id="{E482F2E2-0EA1-F363-B760-AA19D488688C}"/>
                </a:ext>
              </a:extLst>
            </p:cNvPr>
            <p:cNvSpPr/>
            <p:nvPr/>
          </p:nvSpPr>
          <p:spPr>
            <a:xfrm>
              <a:off x="7950527"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71;p39">
              <a:extLst>
                <a:ext uri="{FF2B5EF4-FFF2-40B4-BE49-F238E27FC236}">
                  <a16:creationId xmlns:a16="http://schemas.microsoft.com/office/drawing/2014/main" id="{F7630825-C135-72B9-FC44-7C24A7924A1C}"/>
                </a:ext>
              </a:extLst>
            </p:cNvPr>
            <p:cNvSpPr/>
            <p:nvPr/>
          </p:nvSpPr>
          <p:spPr>
            <a:xfrm>
              <a:off x="8333934"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72;p39">
              <a:extLst>
                <a:ext uri="{FF2B5EF4-FFF2-40B4-BE49-F238E27FC236}">
                  <a16:creationId xmlns:a16="http://schemas.microsoft.com/office/drawing/2014/main" id="{3CD3B845-F588-D403-DA62-05D6167AAC62}"/>
                </a:ext>
              </a:extLst>
            </p:cNvPr>
            <p:cNvSpPr/>
            <p:nvPr/>
          </p:nvSpPr>
          <p:spPr>
            <a:xfrm>
              <a:off x="7567296" y="4053939"/>
              <a:ext cx="344677" cy="2506"/>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73;p39">
              <a:extLst>
                <a:ext uri="{FF2B5EF4-FFF2-40B4-BE49-F238E27FC236}">
                  <a16:creationId xmlns:a16="http://schemas.microsoft.com/office/drawing/2014/main" id="{3165FCCF-FB07-1F00-5180-C4582074FA54}"/>
                </a:ext>
              </a:extLst>
            </p:cNvPr>
            <p:cNvSpPr/>
            <p:nvPr/>
          </p:nvSpPr>
          <p:spPr>
            <a:xfrm>
              <a:off x="7949051" y="4070226"/>
              <a:ext cx="347805" cy="2506"/>
            </a:xfrm>
            <a:custGeom>
              <a:avLst/>
              <a:gdLst/>
              <a:ahLst/>
              <a:cxnLst/>
              <a:rect l="l" t="t" r="r" b="b"/>
              <a:pathLst>
                <a:path w="5893" h="42" extrusionOk="0">
                  <a:moveTo>
                    <a:pt x="0" y="0"/>
                  </a:moveTo>
                  <a:lnTo>
                    <a:pt x="0"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74;p39">
              <a:extLst>
                <a:ext uri="{FF2B5EF4-FFF2-40B4-BE49-F238E27FC236}">
                  <a16:creationId xmlns:a16="http://schemas.microsoft.com/office/drawing/2014/main" id="{A0248E44-0157-BF03-69A2-38B78A47512C}"/>
                </a:ext>
              </a:extLst>
            </p:cNvPr>
            <p:cNvSpPr/>
            <p:nvPr/>
          </p:nvSpPr>
          <p:spPr>
            <a:xfrm>
              <a:off x="8335823" y="4070226"/>
              <a:ext cx="347864" cy="2506"/>
            </a:xfrm>
            <a:custGeom>
              <a:avLst/>
              <a:gdLst/>
              <a:ahLst/>
              <a:cxnLst/>
              <a:rect l="l" t="t" r="r" b="b"/>
              <a:pathLst>
                <a:path w="5894" h="42" extrusionOk="0">
                  <a:moveTo>
                    <a:pt x="1" y="0"/>
                  </a:moveTo>
                  <a:lnTo>
                    <a:pt x="1"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75;p39">
              <a:extLst>
                <a:ext uri="{FF2B5EF4-FFF2-40B4-BE49-F238E27FC236}">
                  <a16:creationId xmlns:a16="http://schemas.microsoft.com/office/drawing/2014/main" id="{03BE65F9-FE9F-5B71-4895-072725E30773}"/>
                </a:ext>
              </a:extLst>
            </p:cNvPr>
            <p:cNvSpPr/>
            <p:nvPr/>
          </p:nvSpPr>
          <p:spPr>
            <a:xfrm>
              <a:off x="7562220" y="4070226"/>
              <a:ext cx="347687" cy="2506"/>
            </a:xfrm>
            <a:custGeom>
              <a:avLst/>
              <a:gdLst/>
              <a:ahLst/>
              <a:cxnLst/>
              <a:rect l="l" t="t" r="r" b="b"/>
              <a:pathLst>
                <a:path w="5891" h="42" extrusionOk="0">
                  <a:moveTo>
                    <a:pt x="1" y="0"/>
                  </a:moveTo>
                  <a:lnTo>
                    <a:pt x="1" y="42"/>
                  </a:lnTo>
                  <a:lnTo>
                    <a:pt x="5890" y="42"/>
                  </a:lnTo>
                  <a:lnTo>
                    <a:pt x="589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76;p39">
              <a:extLst>
                <a:ext uri="{FF2B5EF4-FFF2-40B4-BE49-F238E27FC236}">
                  <a16:creationId xmlns:a16="http://schemas.microsoft.com/office/drawing/2014/main" id="{B02710AD-1C8B-96BD-91FE-70A4A5F939C3}"/>
                </a:ext>
              </a:extLst>
            </p:cNvPr>
            <p:cNvSpPr/>
            <p:nvPr/>
          </p:nvSpPr>
          <p:spPr>
            <a:xfrm>
              <a:off x="7947517" y="4086692"/>
              <a:ext cx="350874" cy="2506"/>
            </a:xfrm>
            <a:custGeom>
              <a:avLst/>
              <a:gdLst/>
              <a:ahLst/>
              <a:cxnLst/>
              <a:rect l="l" t="t" r="r" b="b"/>
              <a:pathLst>
                <a:path w="5945" h="42" extrusionOk="0">
                  <a:moveTo>
                    <a:pt x="1" y="1"/>
                  </a:moveTo>
                  <a:lnTo>
                    <a:pt x="1"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77;p39">
              <a:extLst>
                <a:ext uri="{FF2B5EF4-FFF2-40B4-BE49-F238E27FC236}">
                  <a16:creationId xmlns:a16="http://schemas.microsoft.com/office/drawing/2014/main" id="{D6AB699A-ACDA-0461-8DDC-6CCD3DEFFFE3}"/>
                </a:ext>
              </a:extLst>
            </p:cNvPr>
            <p:cNvSpPr/>
            <p:nvPr/>
          </p:nvSpPr>
          <p:spPr>
            <a:xfrm>
              <a:off x="8337712" y="4086692"/>
              <a:ext cx="350992" cy="2506"/>
            </a:xfrm>
            <a:custGeom>
              <a:avLst/>
              <a:gdLst/>
              <a:ahLst/>
              <a:cxnLst/>
              <a:rect l="l" t="t" r="r" b="b"/>
              <a:pathLst>
                <a:path w="5947" h="42" extrusionOk="0">
                  <a:moveTo>
                    <a:pt x="0" y="1"/>
                  </a:moveTo>
                  <a:lnTo>
                    <a:pt x="0" y="42"/>
                  </a:lnTo>
                  <a:lnTo>
                    <a:pt x="5947" y="42"/>
                  </a:lnTo>
                  <a:lnTo>
                    <a:pt x="594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878;p39">
              <a:extLst>
                <a:ext uri="{FF2B5EF4-FFF2-40B4-BE49-F238E27FC236}">
                  <a16:creationId xmlns:a16="http://schemas.microsoft.com/office/drawing/2014/main" id="{BA7BFAA5-3463-9778-8687-228EF947847C}"/>
                </a:ext>
              </a:extLst>
            </p:cNvPr>
            <p:cNvSpPr/>
            <p:nvPr/>
          </p:nvSpPr>
          <p:spPr>
            <a:xfrm>
              <a:off x="7557203" y="4086692"/>
              <a:ext cx="350815" cy="2506"/>
            </a:xfrm>
            <a:custGeom>
              <a:avLst/>
              <a:gdLst/>
              <a:ahLst/>
              <a:cxnLst/>
              <a:rect l="l" t="t" r="r" b="b"/>
              <a:pathLst>
                <a:path w="5944" h="42" extrusionOk="0">
                  <a:moveTo>
                    <a:pt x="0" y="1"/>
                  </a:moveTo>
                  <a:lnTo>
                    <a:pt x="0"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879;p39">
              <a:extLst>
                <a:ext uri="{FF2B5EF4-FFF2-40B4-BE49-F238E27FC236}">
                  <a16:creationId xmlns:a16="http://schemas.microsoft.com/office/drawing/2014/main" id="{A4BAA506-3F2B-2462-1C6E-EFE603B8909B}"/>
                </a:ext>
              </a:extLst>
            </p:cNvPr>
            <p:cNvSpPr/>
            <p:nvPr/>
          </p:nvSpPr>
          <p:spPr>
            <a:xfrm>
              <a:off x="7952415" y="4103576"/>
              <a:ext cx="340900" cy="2506"/>
            </a:xfrm>
            <a:custGeom>
              <a:avLst/>
              <a:gdLst/>
              <a:ahLst/>
              <a:cxnLst/>
              <a:rect l="l" t="t" r="r" b="b"/>
              <a:pathLst>
                <a:path w="5776" h="42" extrusionOk="0">
                  <a:moveTo>
                    <a:pt x="0" y="0"/>
                  </a:moveTo>
                  <a:lnTo>
                    <a:pt x="0" y="42"/>
                  </a:lnTo>
                  <a:lnTo>
                    <a:pt x="5775" y="42"/>
                  </a:lnTo>
                  <a:lnTo>
                    <a:pt x="577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880;p39">
              <a:extLst>
                <a:ext uri="{FF2B5EF4-FFF2-40B4-BE49-F238E27FC236}">
                  <a16:creationId xmlns:a16="http://schemas.microsoft.com/office/drawing/2014/main" id="{605A534D-00A6-D484-BD78-0D7B924C5367}"/>
                </a:ext>
              </a:extLst>
            </p:cNvPr>
            <p:cNvSpPr/>
            <p:nvPr/>
          </p:nvSpPr>
          <p:spPr>
            <a:xfrm>
              <a:off x="8346329" y="4103576"/>
              <a:ext cx="340900" cy="2506"/>
            </a:xfrm>
            <a:custGeom>
              <a:avLst/>
              <a:gdLst/>
              <a:ahLst/>
              <a:cxnLst/>
              <a:rect l="l" t="t" r="r" b="b"/>
              <a:pathLst>
                <a:path w="5776" h="42" extrusionOk="0">
                  <a:moveTo>
                    <a:pt x="0" y="0"/>
                  </a:moveTo>
                  <a:lnTo>
                    <a:pt x="0" y="42"/>
                  </a:lnTo>
                  <a:lnTo>
                    <a:pt x="5776" y="42"/>
                  </a:lnTo>
                  <a:lnTo>
                    <a:pt x="577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881;p39">
              <a:extLst>
                <a:ext uri="{FF2B5EF4-FFF2-40B4-BE49-F238E27FC236}">
                  <a16:creationId xmlns:a16="http://schemas.microsoft.com/office/drawing/2014/main" id="{CD004E74-EF39-CCFF-5A5C-8DA617C0547B}"/>
                </a:ext>
              </a:extLst>
            </p:cNvPr>
            <p:cNvSpPr/>
            <p:nvPr/>
          </p:nvSpPr>
          <p:spPr>
            <a:xfrm>
              <a:off x="7558679" y="4103576"/>
              <a:ext cx="340722" cy="2506"/>
            </a:xfrm>
            <a:custGeom>
              <a:avLst/>
              <a:gdLst/>
              <a:ahLst/>
              <a:cxnLst/>
              <a:rect l="l" t="t" r="r" b="b"/>
              <a:pathLst>
                <a:path w="5773" h="42" extrusionOk="0">
                  <a:moveTo>
                    <a:pt x="0" y="0"/>
                  </a:moveTo>
                  <a:lnTo>
                    <a:pt x="0" y="42"/>
                  </a:lnTo>
                  <a:lnTo>
                    <a:pt x="5772" y="42"/>
                  </a:lnTo>
                  <a:lnTo>
                    <a:pt x="577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882;p39">
              <a:extLst>
                <a:ext uri="{FF2B5EF4-FFF2-40B4-BE49-F238E27FC236}">
                  <a16:creationId xmlns:a16="http://schemas.microsoft.com/office/drawing/2014/main" id="{371E74A5-080E-1499-E9C9-E99EBBA4B65E}"/>
                </a:ext>
              </a:extLst>
            </p:cNvPr>
            <p:cNvSpPr/>
            <p:nvPr/>
          </p:nvSpPr>
          <p:spPr>
            <a:xfrm>
              <a:off x="7954481"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883;p39">
              <a:extLst>
                <a:ext uri="{FF2B5EF4-FFF2-40B4-BE49-F238E27FC236}">
                  <a16:creationId xmlns:a16="http://schemas.microsoft.com/office/drawing/2014/main" id="{2E618814-1930-6134-5B36-453817539915}"/>
                </a:ext>
              </a:extLst>
            </p:cNvPr>
            <p:cNvSpPr/>
            <p:nvPr/>
          </p:nvSpPr>
          <p:spPr>
            <a:xfrm>
              <a:off x="8355713"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884;p39">
              <a:extLst>
                <a:ext uri="{FF2B5EF4-FFF2-40B4-BE49-F238E27FC236}">
                  <a16:creationId xmlns:a16="http://schemas.microsoft.com/office/drawing/2014/main" id="{822EB3DF-B4BC-B203-9B73-C58227CCFFF6}"/>
                </a:ext>
              </a:extLst>
            </p:cNvPr>
            <p:cNvSpPr/>
            <p:nvPr/>
          </p:nvSpPr>
          <p:spPr>
            <a:xfrm>
              <a:off x="7553249" y="4138238"/>
              <a:ext cx="336768" cy="2506"/>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885;p39">
              <a:extLst>
                <a:ext uri="{FF2B5EF4-FFF2-40B4-BE49-F238E27FC236}">
                  <a16:creationId xmlns:a16="http://schemas.microsoft.com/office/drawing/2014/main" id="{0D43F438-7F24-CF26-3C81-B91BB8AEDD8E}"/>
                </a:ext>
              </a:extLst>
            </p:cNvPr>
            <p:cNvSpPr/>
            <p:nvPr/>
          </p:nvSpPr>
          <p:spPr>
            <a:xfrm>
              <a:off x="7940788" y="4156256"/>
              <a:ext cx="364153" cy="232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886;p39">
              <a:extLst>
                <a:ext uri="{FF2B5EF4-FFF2-40B4-BE49-F238E27FC236}">
                  <a16:creationId xmlns:a16="http://schemas.microsoft.com/office/drawing/2014/main" id="{ABE4A929-7F2C-1A17-BC57-C2841DFCA2DE}"/>
                </a:ext>
              </a:extLst>
            </p:cNvPr>
            <p:cNvSpPr/>
            <p:nvPr/>
          </p:nvSpPr>
          <p:spPr>
            <a:xfrm>
              <a:off x="8345975" y="4156256"/>
              <a:ext cx="364153" cy="232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887;p39">
              <a:extLst>
                <a:ext uri="{FF2B5EF4-FFF2-40B4-BE49-F238E27FC236}">
                  <a16:creationId xmlns:a16="http://schemas.microsoft.com/office/drawing/2014/main" id="{E3D007BA-8A8A-3A35-45D2-83229A1455DB}"/>
                </a:ext>
              </a:extLst>
            </p:cNvPr>
            <p:cNvSpPr/>
            <p:nvPr/>
          </p:nvSpPr>
          <p:spPr>
            <a:xfrm>
              <a:off x="7535778" y="4156256"/>
              <a:ext cx="364153" cy="2327"/>
            </a:xfrm>
            <a:custGeom>
              <a:avLst/>
              <a:gdLst/>
              <a:ahLst/>
              <a:cxnLst/>
              <a:rect l="l" t="t" r="r" b="b"/>
              <a:pathLst>
                <a:path w="6170" h="39" extrusionOk="0">
                  <a:moveTo>
                    <a:pt x="1" y="0"/>
                  </a:moveTo>
                  <a:lnTo>
                    <a:pt x="1" y="39"/>
                  </a:lnTo>
                  <a:lnTo>
                    <a:pt x="6170" y="39"/>
                  </a:lnTo>
                  <a:lnTo>
                    <a:pt x="617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888;p39">
              <a:extLst>
                <a:ext uri="{FF2B5EF4-FFF2-40B4-BE49-F238E27FC236}">
                  <a16:creationId xmlns:a16="http://schemas.microsoft.com/office/drawing/2014/main" id="{12883A32-6B27-2ACC-21B5-331E1E2291E8}"/>
                </a:ext>
              </a:extLst>
            </p:cNvPr>
            <p:cNvSpPr/>
            <p:nvPr/>
          </p:nvSpPr>
          <p:spPr>
            <a:xfrm>
              <a:off x="7939076" y="4174452"/>
              <a:ext cx="367754" cy="2327"/>
            </a:xfrm>
            <a:custGeom>
              <a:avLst/>
              <a:gdLst/>
              <a:ahLst/>
              <a:cxnLst/>
              <a:rect l="l" t="t" r="r" b="b"/>
              <a:pathLst>
                <a:path w="6231"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889;p39">
              <a:extLst>
                <a:ext uri="{FF2B5EF4-FFF2-40B4-BE49-F238E27FC236}">
                  <a16:creationId xmlns:a16="http://schemas.microsoft.com/office/drawing/2014/main" id="{72F7C90A-9813-1D96-A452-573A1F1D7D43}"/>
                </a:ext>
              </a:extLst>
            </p:cNvPr>
            <p:cNvSpPr/>
            <p:nvPr/>
          </p:nvSpPr>
          <p:spPr>
            <a:xfrm>
              <a:off x="8348041" y="4174452"/>
              <a:ext cx="367695" cy="2327"/>
            </a:xfrm>
            <a:custGeom>
              <a:avLst/>
              <a:gdLst/>
              <a:ahLst/>
              <a:cxnLst/>
              <a:rect l="l" t="t" r="r" b="b"/>
              <a:pathLst>
                <a:path w="6230" h="39" extrusionOk="0">
                  <a:moveTo>
                    <a:pt x="0" y="0"/>
                  </a:moveTo>
                  <a:lnTo>
                    <a:pt x="0" y="38"/>
                  </a:lnTo>
                  <a:lnTo>
                    <a:pt x="6229" y="38"/>
                  </a:lnTo>
                  <a:lnTo>
                    <a:pt x="622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890;p39">
              <a:extLst>
                <a:ext uri="{FF2B5EF4-FFF2-40B4-BE49-F238E27FC236}">
                  <a16:creationId xmlns:a16="http://schemas.microsoft.com/office/drawing/2014/main" id="{EA7F493D-6C52-4FFE-8E2A-7CD11D8B2FC1}"/>
                </a:ext>
              </a:extLst>
            </p:cNvPr>
            <p:cNvSpPr/>
            <p:nvPr/>
          </p:nvSpPr>
          <p:spPr>
            <a:xfrm>
              <a:off x="7530171" y="4174452"/>
              <a:ext cx="367695" cy="2327"/>
            </a:xfrm>
            <a:custGeom>
              <a:avLst/>
              <a:gdLst/>
              <a:ahLst/>
              <a:cxnLst/>
              <a:rect l="l" t="t" r="r" b="b"/>
              <a:pathLst>
                <a:path w="6230"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891;p39">
              <a:extLst>
                <a:ext uri="{FF2B5EF4-FFF2-40B4-BE49-F238E27FC236}">
                  <a16:creationId xmlns:a16="http://schemas.microsoft.com/office/drawing/2014/main" id="{F43EF271-AF75-4202-724E-07C72EEBFE78}"/>
                </a:ext>
              </a:extLst>
            </p:cNvPr>
            <p:cNvSpPr/>
            <p:nvPr/>
          </p:nvSpPr>
          <p:spPr>
            <a:xfrm>
              <a:off x="7937424"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892;p39">
              <a:extLst>
                <a:ext uri="{FF2B5EF4-FFF2-40B4-BE49-F238E27FC236}">
                  <a16:creationId xmlns:a16="http://schemas.microsoft.com/office/drawing/2014/main" id="{AF0FAE0B-E60B-BDA8-C549-6F0E66233C04}"/>
                </a:ext>
              </a:extLst>
            </p:cNvPr>
            <p:cNvSpPr/>
            <p:nvPr/>
          </p:nvSpPr>
          <p:spPr>
            <a:xfrm>
              <a:off x="8350283"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893;p39">
              <a:extLst>
                <a:ext uri="{FF2B5EF4-FFF2-40B4-BE49-F238E27FC236}">
                  <a16:creationId xmlns:a16="http://schemas.microsoft.com/office/drawing/2014/main" id="{4C773C36-0171-1877-29DF-B3CDAAA8B84B}"/>
                </a:ext>
              </a:extLst>
            </p:cNvPr>
            <p:cNvSpPr/>
            <p:nvPr/>
          </p:nvSpPr>
          <p:spPr>
            <a:xfrm>
              <a:off x="7524564" y="4192827"/>
              <a:ext cx="371059" cy="2506"/>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894;p39">
              <a:extLst>
                <a:ext uri="{FF2B5EF4-FFF2-40B4-BE49-F238E27FC236}">
                  <a16:creationId xmlns:a16="http://schemas.microsoft.com/office/drawing/2014/main" id="{E97963F8-8CE3-FE26-A98B-390582A3D86B}"/>
                </a:ext>
              </a:extLst>
            </p:cNvPr>
            <p:cNvSpPr/>
            <p:nvPr/>
          </p:nvSpPr>
          <p:spPr>
            <a:xfrm>
              <a:off x="7935535" y="4211799"/>
              <a:ext cx="374836" cy="2506"/>
            </a:xfrm>
            <a:custGeom>
              <a:avLst/>
              <a:gdLst/>
              <a:ahLst/>
              <a:cxnLst/>
              <a:rect l="l" t="t" r="r" b="b"/>
              <a:pathLst>
                <a:path w="6351" h="42" extrusionOk="0">
                  <a:moveTo>
                    <a:pt x="0" y="0"/>
                  </a:moveTo>
                  <a:lnTo>
                    <a:pt x="0" y="41"/>
                  </a:lnTo>
                  <a:lnTo>
                    <a:pt x="6351" y="41"/>
                  </a:lnTo>
                  <a:lnTo>
                    <a:pt x="63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895;p39">
              <a:extLst>
                <a:ext uri="{FF2B5EF4-FFF2-40B4-BE49-F238E27FC236}">
                  <a16:creationId xmlns:a16="http://schemas.microsoft.com/office/drawing/2014/main" id="{63A88A1F-D244-AB09-19DD-5BF2A4A85653}"/>
                </a:ext>
              </a:extLst>
            </p:cNvPr>
            <p:cNvSpPr/>
            <p:nvPr/>
          </p:nvSpPr>
          <p:spPr>
            <a:xfrm>
              <a:off x="8352349" y="4211799"/>
              <a:ext cx="374836" cy="2506"/>
            </a:xfrm>
            <a:custGeom>
              <a:avLst/>
              <a:gdLst/>
              <a:ahLst/>
              <a:cxnLst/>
              <a:rect l="l" t="t" r="r" b="b"/>
              <a:pathLst>
                <a:path w="6351" h="42" extrusionOk="0">
                  <a:moveTo>
                    <a:pt x="0" y="0"/>
                  </a:moveTo>
                  <a:lnTo>
                    <a:pt x="0" y="41"/>
                  </a:lnTo>
                  <a:lnTo>
                    <a:pt x="6350" y="41"/>
                  </a:lnTo>
                  <a:lnTo>
                    <a:pt x="635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896;p39">
              <a:extLst>
                <a:ext uri="{FF2B5EF4-FFF2-40B4-BE49-F238E27FC236}">
                  <a16:creationId xmlns:a16="http://schemas.microsoft.com/office/drawing/2014/main" id="{DBFB6134-54CC-6127-BC8F-A8AE7D291455}"/>
                </a:ext>
              </a:extLst>
            </p:cNvPr>
            <p:cNvSpPr/>
            <p:nvPr/>
          </p:nvSpPr>
          <p:spPr>
            <a:xfrm>
              <a:off x="7518721" y="4211799"/>
              <a:ext cx="374659" cy="2506"/>
            </a:xfrm>
            <a:custGeom>
              <a:avLst/>
              <a:gdLst/>
              <a:ahLst/>
              <a:cxnLst/>
              <a:rect l="l" t="t" r="r" b="b"/>
              <a:pathLst>
                <a:path w="6348" h="42" extrusionOk="0">
                  <a:moveTo>
                    <a:pt x="1" y="0"/>
                  </a:moveTo>
                  <a:lnTo>
                    <a:pt x="1" y="41"/>
                  </a:lnTo>
                  <a:lnTo>
                    <a:pt x="6348" y="41"/>
                  </a:lnTo>
                  <a:lnTo>
                    <a:pt x="6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897;p39">
              <a:extLst>
                <a:ext uri="{FF2B5EF4-FFF2-40B4-BE49-F238E27FC236}">
                  <a16:creationId xmlns:a16="http://schemas.microsoft.com/office/drawing/2014/main" id="{301393E1-E722-69A2-3F7A-09CE8C3AD2AB}"/>
                </a:ext>
              </a:extLst>
            </p:cNvPr>
            <p:cNvSpPr/>
            <p:nvPr/>
          </p:nvSpPr>
          <p:spPr>
            <a:xfrm>
              <a:off x="7933646" y="4230950"/>
              <a:ext cx="378613" cy="2506"/>
            </a:xfrm>
            <a:custGeom>
              <a:avLst/>
              <a:gdLst/>
              <a:ahLst/>
              <a:cxnLst/>
              <a:rect l="l" t="t" r="r" b="b"/>
              <a:pathLst>
                <a:path w="6415" h="42" extrusionOk="0">
                  <a:moveTo>
                    <a:pt x="1" y="0"/>
                  </a:moveTo>
                  <a:lnTo>
                    <a:pt x="1"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898;p39">
              <a:extLst>
                <a:ext uri="{FF2B5EF4-FFF2-40B4-BE49-F238E27FC236}">
                  <a16:creationId xmlns:a16="http://schemas.microsoft.com/office/drawing/2014/main" id="{8220335D-B48A-28C1-690D-17A37938F4F6}"/>
                </a:ext>
              </a:extLst>
            </p:cNvPr>
            <p:cNvSpPr/>
            <p:nvPr/>
          </p:nvSpPr>
          <p:spPr>
            <a:xfrm>
              <a:off x="8354592" y="4230950"/>
              <a:ext cx="378554" cy="2506"/>
            </a:xfrm>
            <a:custGeom>
              <a:avLst/>
              <a:gdLst/>
              <a:ahLst/>
              <a:cxnLst/>
              <a:rect l="l" t="t" r="r" b="b"/>
              <a:pathLst>
                <a:path w="6414" h="42" extrusionOk="0">
                  <a:moveTo>
                    <a:pt x="0" y="0"/>
                  </a:moveTo>
                  <a:lnTo>
                    <a:pt x="0"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899;p39">
              <a:extLst>
                <a:ext uri="{FF2B5EF4-FFF2-40B4-BE49-F238E27FC236}">
                  <a16:creationId xmlns:a16="http://schemas.microsoft.com/office/drawing/2014/main" id="{54BC5219-6F5F-EDC9-799C-44623FAEA5FC}"/>
                </a:ext>
              </a:extLst>
            </p:cNvPr>
            <p:cNvSpPr/>
            <p:nvPr/>
          </p:nvSpPr>
          <p:spPr>
            <a:xfrm>
              <a:off x="7512760" y="4230950"/>
              <a:ext cx="378377" cy="2506"/>
            </a:xfrm>
            <a:custGeom>
              <a:avLst/>
              <a:gdLst/>
              <a:ahLst/>
              <a:cxnLst/>
              <a:rect l="l" t="t" r="r" b="b"/>
              <a:pathLst>
                <a:path w="6411" h="42" extrusionOk="0">
                  <a:moveTo>
                    <a:pt x="0" y="0"/>
                  </a:moveTo>
                  <a:lnTo>
                    <a:pt x="0" y="41"/>
                  </a:lnTo>
                  <a:lnTo>
                    <a:pt x="6411" y="41"/>
                  </a:lnTo>
                  <a:lnTo>
                    <a:pt x="641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900;p39">
              <a:extLst>
                <a:ext uri="{FF2B5EF4-FFF2-40B4-BE49-F238E27FC236}">
                  <a16:creationId xmlns:a16="http://schemas.microsoft.com/office/drawing/2014/main" id="{F00E7B76-AD24-558F-A24C-97F5BD9C3FCC}"/>
                </a:ext>
              </a:extLst>
            </p:cNvPr>
            <p:cNvSpPr/>
            <p:nvPr/>
          </p:nvSpPr>
          <p:spPr>
            <a:xfrm>
              <a:off x="7931758" y="4250638"/>
              <a:ext cx="382391" cy="2506"/>
            </a:xfrm>
            <a:custGeom>
              <a:avLst/>
              <a:gdLst/>
              <a:ahLst/>
              <a:cxnLst/>
              <a:rect l="l" t="t" r="r" b="b"/>
              <a:pathLst>
                <a:path w="6479" h="42" extrusionOk="0">
                  <a:moveTo>
                    <a:pt x="1" y="0"/>
                  </a:moveTo>
                  <a:lnTo>
                    <a:pt x="1" y="42"/>
                  </a:lnTo>
                  <a:lnTo>
                    <a:pt x="6478" y="42"/>
                  </a:lnTo>
                  <a:lnTo>
                    <a:pt x="647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901;p39">
              <a:extLst>
                <a:ext uri="{FF2B5EF4-FFF2-40B4-BE49-F238E27FC236}">
                  <a16:creationId xmlns:a16="http://schemas.microsoft.com/office/drawing/2014/main" id="{8BF1B404-366E-3DC3-1BFF-0C9F8F9E90BA}"/>
                </a:ext>
              </a:extLst>
            </p:cNvPr>
            <p:cNvSpPr/>
            <p:nvPr/>
          </p:nvSpPr>
          <p:spPr>
            <a:xfrm>
              <a:off x="8357012" y="4250638"/>
              <a:ext cx="382154" cy="2506"/>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902;p39">
              <a:extLst>
                <a:ext uri="{FF2B5EF4-FFF2-40B4-BE49-F238E27FC236}">
                  <a16:creationId xmlns:a16="http://schemas.microsoft.com/office/drawing/2014/main" id="{21826548-43A1-9936-557A-CBAAED040E16}"/>
                </a:ext>
              </a:extLst>
            </p:cNvPr>
            <p:cNvSpPr/>
            <p:nvPr/>
          </p:nvSpPr>
          <p:spPr>
            <a:xfrm>
              <a:off x="7506739" y="4250638"/>
              <a:ext cx="382154" cy="2506"/>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903;p39">
              <a:extLst>
                <a:ext uri="{FF2B5EF4-FFF2-40B4-BE49-F238E27FC236}">
                  <a16:creationId xmlns:a16="http://schemas.microsoft.com/office/drawing/2014/main" id="{1EF7D693-7E3F-0B6A-4AF0-A5089E54646F}"/>
                </a:ext>
              </a:extLst>
            </p:cNvPr>
            <p:cNvSpPr/>
            <p:nvPr/>
          </p:nvSpPr>
          <p:spPr>
            <a:xfrm>
              <a:off x="7929928" y="4270743"/>
              <a:ext cx="386050" cy="2327"/>
            </a:xfrm>
            <a:custGeom>
              <a:avLst/>
              <a:gdLst/>
              <a:ahLst/>
              <a:cxnLst/>
              <a:rect l="l" t="t" r="r" b="b"/>
              <a:pathLst>
                <a:path w="6541" h="39" extrusionOk="0">
                  <a:moveTo>
                    <a:pt x="0" y="0"/>
                  </a:moveTo>
                  <a:lnTo>
                    <a:pt x="0"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904;p39">
              <a:extLst>
                <a:ext uri="{FF2B5EF4-FFF2-40B4-BE49-F238E27FC236}">
                  <a16:creationId xmlns:a16="http://schemas.microsoft.com/office/drawing/2014/main" id="{099234B4-BAF9-B1E7-D19D-943B23476947}"/>
                </a:ext>
              </a:extLst>
            </p:cNvPr>
            <p:cNvSpPr/>
            <p:nvPr/>
          </p:nvSpPr>
          <p:spPr>
            <a:xfrm>
              <a:off x="8359255" y="4270743"/>
              <a:ext cx="386109" cy="2327"/>
            </a:xfrm>
            <a:custGeom>
              <a:avLst/>
              <a:gdLst/>
              <a:ahLst/>
              <a:cxnLst/>
              <a:rect l="l" t="t" r="r" b="b"/>
              <a:pathLst>
                <a:path w="6542" h="39" extrusionOk="0">
                  <a:moveTo>
                    <a:pt x="1" y="0"/>
                  </a:moveTo>
                  <a:lnTo>
                    <a:pt x="1"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905;p39">
              <a:extLst>
                <a:ext uri="{FF2B5EF4-FFF2-40B4-BE49-F238E27FC236}">
                  <a16:creationId xmlns:a16="http://schemas.microsoft.com/office/drawing/2014/main" id="{B1C5EA8C-CD1B-66EA-2B65-673BB8CF9EED}"/>
                </a:ext>
              </a:extLst>
            </p:cNvPr>
            <p:cNvSpPr/>
            <p:nvPr/>
          </p:nvSpPr>
          <p:spPr>
            <a:xfrm>
              <a:off x="7500542" y="4270743"/>
              <a:ext cx="385932" cy="2327"/>
            </a:xfrm>
            <a:custGeom>
              <a:avLst/>
              <a:gdLst/>
              <a:ahLst/>
              <a:cxnLst/>
              <a:rect l="l" t="t" r="r" b="b"/>
              <a:pathLst>
                <a:path w="6539" h="39" extrusionOk="0">
                  <a:moveTo>
                    <a:pt x="1" y="0"/>
                  </a:moveTo>
                  <a:lnTo>
                    <a:pt x="1" y="38"/>
                  </a:lnTo>
                  <a:lnTo>
                    <a:pt x="6538" y="38"/>
                  </a:lnTo>
                  <a:lnTo>
                    <a:pt x="65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906;p39">
              <a:extLst>
                <a:ext uri="{FF2B5EF4-FFF2-40B4-BE49-F238E27FC236}">
                  <a16:creationId xmlns:a16="http://schemas.microsoft.com/office/drawing/2014/main" id="{B1BA1179-7A41-9C4C-4E61-9FF130152971}"/>
                </a:ext>
              </a:extLst>
            </p:cNvPr>
            <p:cNvSpPr/>
            <p:nvPr/>
          </p:nvSpPr>
          <p:spPr>
            <a:xfrm>
              <a:off x="7928039" y="4291206"/>
              <a:ext cx="389827" cy="2327"/>
            </a:xfrm>
            <a:custGeom>
              <a:avLst/>
              <a:gdLst/>
              <a:ahLst/>
              <a:cxnLst/>
              <a:rect l="l" t="t" r="r" b="b"/>
              <a:pathLst>
                <a:path w="6605" h="39" extrusionOk="0">
                  <a:moveTo>
                    <a:pt x="0" y="0"/>
                  </a:moveTo>
                  <a:lnTo>
                    <a:pt x="0"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907;p39">
              <a:extLst>
                <a:ext uri="{FF2B5EF4-FFF2-40B4-BE49-F238E27FC236}">
                  <a16:creationId xmlns:a16="http://schemas.microsoft.com/office/drawing/2014/main" id="{626877E7-DCB1-503B-9AF8-95E3D54EFC7D}"/>
                </a:ext>
              </a:extLst>
            </p:cNvPr>
            <p:cNvSpPr/>
            <p:nvPr/>
          </p:nvSpPr>
          <p:spPr>
            <a:xfrm>
              <a:off x="8361675" y="4291206"/>
              <a:ext cx="389886" cy="232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908;p39">
              <a:extLst>
                <a:ext uri="{FF2B5EF4-FFF2-40B4-BE49-F238E27FC236}">
                  <a16:creationId xmlns:a16="http://schemas.microsoft.com/office/drawing/2014/main" id="{014E7911-DAFB-072B-62C8-2A7E2301BA22}"/>
                </a:ext>
              </a:extLst>
            </p:cNvPr>
            <p:cNvSpPr/>
            <p:nvPr/>
          </p:nvSpPr>
          <p:spPr>
            <a:xfrm>
              <a:off x="7494345" y="4291206"/>
              <a:ext cx="389886" cy="232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909;p39">
              <a:extLst>
                <a:ext uri="{FF2B5EF4-FFF2-40B4-BE49-F238E27FC236}">
                  <a16:creationId xmlns:a16="http://schemas.microsoft.com/office/drawing/2014/main" id="{A7AFA09E-38BF-8CE9-0A10-848DA8DC3305}"/>
                </a:ext>
              </a:extLst>
            </p:cNvPr>
            <p:cNvSpPr/>
            <p:nvPr/>
          </p:nvSpPr>
          <p:spPr>
            <a:xfrm>
              <a:off x="7925973" y="4312028"/>
              <a:ext cx="393959" cy="2327"/>
            </a:xfrm>
            <a:custGeom>
              <a:avLst/>
              <a:gdLst/>
              <a:ahLst/>
              <a:cxnLst/>
              <a:rect l="l" t="t" r="r" b="b"/>
              <a:pathLst>
                <a:path w="6675" h="39" extrusionOk="0">
                  <a:moveTo>
                    <a:pt x="0" y="1"/>
                  </a:moveTo>
                  <a:lnTo>
                    <a:pt x="0"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910;p39">
              <a:extLst>
                <a:ext uri="{FF2B5EF4-FFF2-40B4-BE49-F238E27FC236}">
                  <a16:creationId xmlns:a16="http://schemas.microsoft.com/office/drawing/2014/main" id="{28024505-EAE6-A74F-567B-887F14F49A8C}"/>
                </a:ext>
              </a:extLst>
            </p:cNvPr>
            <p:cNvSpPr/>
            <p:nvPr/>
          </p:nvSpPr>
          <p:spPr>
            <a:xfrm>
              <a:off x="8364154" y="4312028"/>
              <a:ext cx="393781" cy="2327"/>
            </a:xfrm>
            <a:custGeom>
              <a:avLst/>
              <a:gdLst/>
              <a:ahLst/>
              <a:cxnLst/>
              <a:rect l="l" t="t" r="r" b="b"/>
              <a:pathLst>
                <a:path w="6672" h="39" extrusionOk="0">
                  <a:moveTo>
                    <a:pt x="0" y="1"/>
                  </a:moveTo>
                  <a:lnTo>
                    <a:pt x="0" y="39"/>
                  </a:lnTo>
                  <a:lnTo>
                    <a:pt x="6671" y="39"/>
                  </a:lnTo>
                  <a:lnTo>
                    <a:pt x="667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911;p39">
              <a:extLst>
                <a:ext uri="{FF2B5EF4-FFF2-40B4-BE49-F238E27FC236}">
                  <a16:creationId xmlns:a16="http://schemas.microsoft.com/office/drawing/2014/main" id="{4C64BC1C-45D1-2A2C-B671-378C6B601D1B}"/>
                </a:ext>
              </a:extLst>
            </p:cNvPr>
            <p:cNvSpPr/>
            <p:nvPr/>
          </p:nvSpPr>
          <p:spPr>
            <a:xfrm>
              <a:off x="7487793" y="4312028"/>
              <a:ext cx="393959" cy="2327"/>
            </a:xfrm>
            <a:custGeom>
              <a:avLst/>
              <a:gdLst/>
              <a:ahLst/>
              <a:cxnLst/>
              <a:rect l="l" t="t" r="r" b="b"/>
              <a:pathLst>
                <a:path w="6675" h="39" extrusionOk="0">
                  <a:moveTo>
                    <a:pt x="1" y="1"/>
                  </a:moveTo>
                  <a:lnTo>
                    <a:pt x="1"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912;p39">
              <a:extLst>
                <a:ext uri="{FF2B5EF4-FFF2-40B4-BE49-F238E27FC236}">
                  <a16:creationId xmlns:a16="http://schemas.microsoft.com/office/drawing/2014/main" id="{4BC8F2B4-2B67-946D-F1B3-72ED1C824A55}"/>
                </a:ext>
              </a:extLst>
            </p:cNvPr>
            <p:cNvSpPr/>
            <p:nvPr/>
          </p:nvSpPr>
          <p:spPr>
            <a:xfrm>
              <a:off x="7923908" y="4333267"/>
              <a:ext cx="398090" cy="2506"/>
            </a:xfrm>
            <a:custGeom>
              <a:avLst/>
              <a:gdLst/>
              <a:ahLst/>
              <a:cxnLst/>
              <a:rect l="l" t="t" r="r" b="b"/>
              <a:pathLst>
                <a:path w="6745" h="42" extrusionOk="0">
                  <a:moveTo>
                    <a:pt x="1" y="0"/>
                  </a:moveTo>
                  <a:lnTo>
                    <a:pt x="1" y="42"/>
                  </a:lnTo>
                  <a:lnTo>
                    <a:pt x="6744" y="42"/>
                  </a:lnTo>
                  <a:lnTo>
                    <a:pt x="67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913;p39">
              <a:extLst>
                <a:ext uri="{FF2B5EF4-FFF2-40B4-BE49-F238E27FC236}">
                  <a16:creationId xmlns:a16="http://schemas.microsoft.com/office/drawing/2014/main" id="{9E0E1AD8-ED42-654C-B370-C7B30F2C4958}"/>
                </a:ext>
              </a:extLst>
            </p:cNvPr>
            <p:cNvSpPr/>
            <p:nvPr/>
          </p:nvSpPr>
          <p:spPr>
            <a:xfrm>
              <a:off x="8366574" y="4333267"/>
              <a:ext cx="397913" cy="2506"/>
            </a:xfrm>
            <a:custGeom>
              <a:avLst/>
              <a:gdLst/>
              <a:ahLst/>
              <a:cxnLst/>
              <a:rect l="l" t="t" r="r" b="b"/>
              <a:pathLst>
                <a:path w="6742" h="42" extrusionOk="0">
                  <a:moveTo>
                    <a:pt x="1" y="0"/>
                  </a:moveTo>
                  <a:lnTo>
                    <a:pt x="1" y="42"/>
                  </a:lnTo>
                  <a:lnTo>
                    <a:pt x="6741" y="42"/>
                  </a:lnTo>
                  <a:lnTo>
                    <a:pt x="67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914;p39">
              <a:extLst>
                <a:ext uri="{FF2B5EF4-FFF2-40B4-BE49-F238E27FC236}">
                  <a16:creationId xmlns:a16="http://schemas.microsoft.com/office/drawing/2014/main" id="{DAA74D3D-F803-DBCD-FC6E-B78ADB09BA0E}"/>
                </a:ext>
              </a:extLst>
            </p:cNvPr>
            <p:cNvSpPr/>
            <p:nvPr/>
          </p:nvSpPr>
          <p:spPr>
            <a:xfrm>
              <a:off x="7481419" y="4333267"/>
              <a:ext cx="397736" cy="2506"/>
            </a:xfrm>
            <a:custGeom>
              <a:avLst/>
              <a:gdLst/>
              <a:ahLst/>
              <a:cxnLst/>
              <a:rect l="l" t="t" r="r" b="b"/>
              <a:pathLst>
                <a:path w="6739" h="42" extrusionOk="0">
                  <a:moveTo>
                    <a:pt x="1" y="0"/>
                  </a:moveTo>
                  <a:lnTo>
                    <a:pt x="1" y="42"/>
                  </a:lnTo>
                  <a:lnTo>
                    <a:pt x="6738" y="42"/>
                  </a:lnTo>
                  <a:lnTo>
                    <a:pt x="67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915;p39">
              <a:extLst>
                <a:ext uri="{FF2B5EF4-FFF2-40B4-BE49-F238E27FC236}">
                  <a16:creationId xmlns:a16="http://schemas.microsoft.com/office/drawing/2014/main" id="{3AD982E8-CFAC-985B-B235-EB0F61EA5C0D}"/>
                </a:ext>
              </a:extLst>
            </p:cNvPr>
            <p:cNvSpPr/>
            <p:nvPr/>
          </p:nvSpPr>
          <p:spPr>
            <a:xfrm>
              <a:off x="7939667" y="4355043"/>
              <a:ext cx="366573" cy="2327"/>
            </a:xfrm>
            <a:custGeom>
              <a:avLst/>
              <a:gdLst/>
              <a:ahLst/>
              <a:cxnLst/>
              <a:rect l="l" t="t" r="r" b="b"/>
              <a:pathLst>
                <a:path w="6211" h="39" extrusionOk="0">
                  <a:moveTo>
                    <a:pt x="0" y="1"/>
                  </a:moveTo>
                  <a:lnTo>
                    <a:pt x="0"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916;p39">
              <a:extLst>
                <a:ext uri="{FF2B5EF4-FFF2-40B4-BE49-F238E27FC236}">
                  <a16:creationId xmlns:a16="http://schemas.microsoft.com/office/drawing/2014/main" id="{0FD187FA-36F0-ED45-1859-83973031D4AE}"/>
                </a:ext>
              </a:extLst>
            </p:cNvPr>
            <p:cNvSpPr/>
            <p:nvPr/>
          </p:nvSpPr>
          <p:spPr>
            <a:xfrm>
              <a:off x="8386818" y="4355043"/>
              <a:ext cx="366809" cy="2327"/>
            </a:xfrm>
            <a:custGeom>
              <a:avLst/>
              <a:gdLst/>
              <a:ahLst/>
              <a:cxnLst/>
              <a:rect l="l" t="t" r="r" b="b"/>
              <a:pathLst>
                <a:path w="6215" h="39" extrusionOk="0">
                  <a:moveTo>
                    <a:pt x="1" y="1"/>
                  </a:moveTo>
                  <a:lnTo>
                    <a:pt x="1" y="39"/>
                  </a:lnTo>
                  <a:lnTo>
                    <a:pt x="6214" y="39"/>
                  </a:lnTo>
                  <a:lnTo>
                    <a:pt x="621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917;p39">
              <a:extLst>
                <a:ext uri="{FF2B5EF4-FFF2-40B4-BE49-F238E27FC236}">
                  <a16:creationId xmlns:a16="http://schemas.microsoft.com/office/drawing/2014/main" id="{D78D7A05-012A-93DA-5D9A-24EB2CCD7F40}"/>
                </a:ext>
              </a:extLst>
            </p:cNvPr>
            <p:cNvSpPr/>
            <p:nvPr/>
          </p:nvSpPr>
          <p:spPr>
            <a:xfrm>
              <a:off x="7492279" y="4355043"/>
              <a:ext cx="366632" cy="2327"/>
            </a:xfrm>
            <a:custGeom>
              <a:avLst/>
              <a:gdLst/>
              <a:ahLst/>
              <a:cxnLst/>
              <a:rect l="l" t="t" r="r" b="b"/>
              <a:pathLst>
                <a:path w="6212" h="39" extrusionOk="0">
                  <a:moveTo>
                    <a:pt x="1" y="1"/>
                  </a:moveTo>
                  <a:lnTo>
                    <a:pt x="1"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918;p39">
              <a:extLst>
                <a:ext uri="{FF2B5EF4-FFF2-40B4-BE49-F238E27FC236}">
                  <a16:creationId xmlns:a16="http://schemas.microsoft.com/office/drawing/2014/main" id="{E64FED14-2FBC-6A40-C997-9CC9946932FD}"/>
                </a:ext>
              </a:extLst>
            </p:cNvPr>
            <p:cNvSpPr/>
            <p:nvPr/>
          </p:nvSpPr>
          <p:spPr>
            <a:xfrm>
              <a:off x="7922963" y="4399788"/>
              <a:ext cx="399801" cy="2506"/>
            </a:xfrm>
            <a:custGeom>
              <a:avLst/>
              <a:gdLst/>
              <a:ahLst/>
              <a:cxnLst/>
              <a:rect l="l" t="t" r="r" b="b"/>
              <a:pathLst>
                <a:path w="6774" h="42" extrusionOk="0">
                  <a:moveTo>
                    <a:pt x="1" y="0"/>
                  </a:moveTo>
                  <a:lnTo>
                    <a:pt x="1"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919;p39">
              <a:extLst>
                <a:ext uri="{FF2B5EF4-FFF2-40B4-BE49-F238E27FC236}">
                  <a16:creationId xmlns:a16="http://schemas.microsoft.com/office/drawing/2014/main" id="{8240D36F-897E-B020-29B8-2D273584FB0A}"/>
                </a:ext>
              </a:extLst>
            </p:cNvPr>
            <p:cNvSpPr/>
            <p:nvPr/>
          </p:nvSpPr>
          <p:spPr>
            <a:xfrm>
              <a:off x="8379913" y="4399788"/>
              <a:ext cx="399742" cy="2506"/>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920;p39">
              <a:extLst>
                <a:ext uri="{FF2B5EF4-FFF2-40B4-BE49-F238E27FC236}">
                  <a16:creationId xmlns:a16="http://schemas.microsoft.com/office/drawing/2014/main" id="{48C5842E-ACE3-02EB-24B9-2E01E76EA786}"/>
                </a:ext>
              </a:extLst>
            </p:cNvPr>
            <p:cNvSpPr/>
            <p:nvPr/>
          </p:nvSpPr>
          <p:spPr>
            <a:xfrm>
              <a:off x="7466250" y="4399788"/>
              <a:ext cx="399742" cy="2506"/>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921;p39">
              <a:extLst>
                <a:ext uri="{FF2B5EF4-FFF2-40B4-BE49-F238E27FC236}">
                  <a16:creationId xmlns:a16="http://schemas.microsoft.com/office/drawing/2014/main" id="{F6EB9852-C721-A69D-1EE9-678B78F376FA}"/>
                </a:ext>
              </a:extLst>
            </p:cNvPr>
            <p:cNvSpPr/>
            <p:nvPr/>
          </p:nvSpPr>
          <p:spPr>
            <a:xfrm>
              <a:off x="7915468" y="4422876"/>
              <a:ext cx="414970" cy="2565"/>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922;p39">
              <a:extLst>
                <a:ext uri="{FF2B5EF4-FFF2-40B4-BE49-F238E27FC236}">
                  <a16:creationId xmlns:a16="http://schemas.microsoft.com/office/drawing/2014/main" id="{590011CD-537A-7404-4DA3-0A026989926A}"/>
                </a:ext>
              </a:extLst>
            </p:cNvPr>
            <p:cNvSpPr/>
            <p:nvPr/>
          </p:nvSpPr>
          <p:spPr>
            <a:xfrm>
              <a:off x="8377080" y="4422876"/>
              <a:ext cx="415147" cy="2565"/>
            </a:xfrm>
            <a:custGeom>
              <a:avLst/>
              <a:gdLst/>
              <a:ahLst/>
              <a:cxnLst/>
              <a:rect l="l" t="t" r="r" b="b"/>
              <a:pathLst>
                <a:path w="7034" h="43" extrusionOk="0">
                  <a:moveTo>
                    <a:pt x="0" y="1"/>
                  </a:moveTo>
                  <a:lnTo>
                    <a:pt x="0" y="42"/>
                  </a:lnTo>
                  <a:lnTo>
                    <a:pt x="7033" y="42"/>
                  </a:lnTo>
                  <a:lnTo>
                    <a:pt x="7033"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923;p39">
              <a:extLst>
                <a:ext uri="{FF2B5EF4-FFF2-40B4-BE49-F238E27FC236}">
                  <a16:creationId xmlns:a16="http://schemas.microsoft.com/office/drawing/2014/main" id="{FEAF2551-E0AC-94A4-0F96-B8E9E5C0610B}"/>
                </a:ext>
              </a:extLst>
            </p:cNvPr>
            <p:cNvSpPr/>
            <p:nvPr/>
          </p:nvSpPr>
          <p:spPr>
            <a:xfrm>
              <a:off x="7453678" y="4422876"/>
              <a:ext cx="414970" cy="2565"/>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924;p39">
              <a:extLst>
                <a:ext uri="{FF2B5EF4-FFF2-40B4-BE49-F238E27FC236}">
                  <a16:creationId xmlns:a16="http://schemas.microsoft.com/office/drawing/2014/main" id="{046E27FF-1E14-0508-0321-BA9967D719E6}"/>
                </a:ext>
              </a:extLst>
            </p:cNvPr>
            <p:cNvSpPr/>
            <p:nvPr/>
          </p:nvSpPr>
          <p:spPr>
            <a:xfrm>
              <a:off x="7913225" y="4446561"/>
              <a:ext cx="419455" cy="2565"/>
            </a:xfrm>
            <a:custGeom>
              <a:avLst/>
              <a:gdLst/>
              <a:ahLst/>
              <a:cxnLst/>
              <a:rect l="l" t="t" r="r" b="b"/>
              <a:pathLst>
                <a:path w="7107" h="43" extrusionOk="0">
                  <a:moveTo>
                    <a:pt x="0" y="1"/>
                  </a:moveTo>
                  <a:lnTo>
                    <a:pt x="0" y="42"/>
                  </a:lnTo>
                  <a:lnTo>
                    <a:pt x="7107" y="42"/>
                  </a:lnTo>
                  <a:lnTo>
                    <a:pt x="710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925;p39">
              <a:extLst>
                <a:ext uri="{FF2B5EF4-FFF2-40B4-BE49-F238E27FC236}">
                  <a16:creationId xmlns:a16="http://schemas.microsoft.com/office/drawing/2014/main" id="{7B8F09FD-52D9-C487-5499-110372453C31}"/>
                </a:ext>
              </a:extLst>
            </p:cNvPr>
            <p:cNvSpPr/>
            <p:nvPr/>
          </p:nvSpPr>
          <p:spPr>
            <a:xfrm>
              <a:off x="8379913" y="4446561"/>
              <a:ext cx="419455" cy="2565"/>
            </a:xfrm>
            <a:custGeom>
              <a:avLst/>
              <a:gdLst/>
              <a:ahLst/>
              <a:cxnLst/>
              <a:rect l="l" t="t" r="r" b="b"/>
              <a:pathLst>
                <a:path w="7107" h="43" extrusionOk="0">
                  <a:moveTo>
                    <a:pt x="0" y="1"/>
                  </a:moveTo>
                  <a:lnTo>
                    <a:pt x="0" y="42"/>
                  </a:lnTo>
                  <a:lnTo>
                    <a:pt x="7106" y="42"/>
                  </a:lnTo>
                  <a:lnTo>
                    <a:pt x="71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926;p39">
              <a:extLst>
                <a:ext uri="{FF2B5EF4-FFF2-40B4-BE49-F238E27FC236}">
                  <a16:creationId xmlns:a16="http://schemas.microsoft.com/office/drawing/2014/main" id="{8E2AB46C-3857-E21C-52C0-C5EBC84043B1}"/>
                </a:ext>
              </a:extLst>
            </p:cNvPr>
            <p:cNvSpPr/>
            <p:nvPr/>
          </p:nvSpPr>
          <p:spPr>
            <a:xfrm>
              <a:off x="7446360" y="4446561"/>
              <a:ext cx="419632" cy="2565"/>
            </a:xfrm>
            <a:custGeom>
              <a:avLst/>
              <a:gdLst/>
              <a:ahLst/>
              <a:cxnLst/>
              <a:rect l="l" t="t" r="r" b="b"/>
              <a:pathLst>
                <a:path w="7110" h="43" extrusionOk="0">
                  <a:moveTo>
                    <a:pt x="1" y="1"/>
                  </a:moveTo>
                  <a:lnTo>
                    <a:pt x="1" y="42"/>
                  </a:lnTo>
                  <a:lnTo>
                    <a:pt x="7110" y="42"/>
                  </a:lnTo>
                  <a:lnTo>
                    <a:pt x="711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927;p39">
              <a:extLst>
                <a:ext uri="{FF2B5EF4-FFF2-40B4-BE49-F238E27FC236}">
                  <a16:creationId xmlns:a16="http://schemas.microsoft.com/office/drawing/2014/main" id="{FBC91E09-D2FA-F0AB-5D32-8BF0D37D1318}"/>
                </a:ext>
              </a:extLst>
            </p:cNvPr>
            <p:cNvSpPr/>
            <p:nvPr/>
          </p:nvSpPr>
          <p:spPr>
            <a:xfrm>
              <a:off x="8382687" y="4470664"/>
              <a:ext cx="424177" cy="2506"/>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928;p39">
              <a:extLst>
                <a:ext uri="{FF2B5EF4-FFF2-40B4-BE49-F238E27FC236}">
                  <a16:creationId xmlns:a16="http://schemas.microsoft.com/office/drawing/2014/main" id="{A54E144C-1D8D-922C-3A78-6580C3B17411}"/>
                </a:ext>
              </a:extLst>
            </p:cNvPr>
            <p:cNvSpPr/>
            <p:nvPr/>
          </p:nvSpPr>
          <p:spPr>
            <a:xfrm>
              <a:off x="7910805" y="4470664"/>
              <a:ext cx="424295" cy="2506"/>
            </a:xfrm>
            <a:custGeom>
              <a:avLst/>
              <a:gdLst/>
              <a:ahLst/>
              <a:cxnLst/>
              <a:rect l="l" t="t" r="r" b="b"/>
              <a:pathLst>
                <a:path w="7189" h="42" extrusionOk="0">
                  <a:moveTo>
                    <a:pt x="0" y="0"/>
                  </a:moveTo>
                  <a:lnTo>
                    <a:pt x="0" y="42"/>
                  </a:lnTo>
                  <a:lnTo>
                    <a:pt x="7189" y="42"/>
                  </a:lnTo>
                  <a:lnTo>
                    <a:pt x="718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929;p39">
              <a:extLst>
                <a:ext uri="{FF2B5EF4-FFF2-40B4-BE49-F238E27FC236}">
                  <a16:creationId xmlns:a16="http://schemas.microsoft.com/office/drawing/2014/main" id="{6E670E3E-3EC1-9036-BD61-A19A8F317EA3}"/>
                </a:ext>
              </a:extLst>
            </p:cNvPr>
            <p:cNvSpPr/>
            <p:nvPr/>
          </p:nvSpPr>
          <p:spPr>
            <a:xfrm>
              <a:off x="7439041" y="4470664"/>
              <a:ext cx="424177" cy="2506"/>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930;p39">
              <a:extLst>
                <a:ext uri="{FF2B5EF4-FFF2-40B4-BE49-F238E27FC236}">
                  <a16:creationId xmlns:a16="http://schemas.microsoft.com/office/drawing/2014/main" id="{4DF3DE62-4942-B36D-DFBD-2D9A2831608C}"/>
                </a:ext>
              </a:extLst>
            </p:cNvPr>
            <p:cNvSpPr/>
            <p:nvPr/>
          </p:nvSpPr>
          <p:spPr>
            <a:xfrm>
              <a:off x="7908562" y="4495482"/>
              <a:ext cx="428780" cy="2506"/>
            </a:xfrm>
            <a:custGeom>
              <a:avLst/>
              <a:gdLst/>
              <a:ahLst/>
              <a:cxnLst/>
              <a:rect l="l" t="t" r="r" b="b"/>
              <a:pathLst>
                <a:path w="7265" h="42" extrusionOk="0">
                  <a:moveTo>
                    <a:pt x="0" y="1"/>
                  </a:moveTo>
                  <a:lnTo>
                    <a:pt x="0"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931;p39">
              <a:extLst>
                <a:ext uri="{FF2B5EF4-FFF2-40B4-BE49-F238E27FC236}">
                  <a16:creationId xmlns:a16="http://schemas.microsoft.com/office/drawing/2014/main" id="{DF529C9E-2830-5964-ED0B-1CB306338F8D}"/>
                </a:ext>
              </a:extLst>
            </p:cNvPr>
            <p:cNvSpPr/>
            <p:nvPr/>
          </p:nvSpPr>
          <p:spPr>
            <a:xfrm>
              <a:off x="8385520" y="4495482"/>
              <a:ext cx="429016" cy="2506"/>
            </a:xfrm>
            <a:custGeom>
              <a:avLst/>
              <a:gdLst/>
              <a:ahLst/>
              <a:cxnLst/>
              <a:rect l="l" t="t" r="r" b="b"/>
              <a:pathLst>
                <a:path w="7269" h="42" extrusionOk="0">
                  <a:moveTo>
                    <a:pt x="0" y="1"/>
                  </a:moveTo>
                  <a:lnTo>
                    <a:pt x="0" y="42"/>
                  </a:lnTo>
                  <a:lnTo>
                    <a:pt x="7268" y="42"/>
                  </a:lnTo>
                  <a:lnTo>
                    <a:pt x="7268"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932;p39">
              <a:extLst>
                <a:ext uri="{FF2B5EF4-FFF2-40B4-BE49-F238E27FC236}">
                  <a16:creationId xmlns:a16="http://schemas.microsoft.com/office/drawing/2014/main" id="{CB5A714C-3A45-C24A-6B18-A06981F15A7C}"/>
                </a:ext>
              </a:extLst>
            </p:cNvPr>
            <p:cNvSpPr/>
            <p:nvPr/>
          </p:nvSpPr>
          <p:spPr>
            <a:xfrm>
              <a:off x="7431368" y="4495482"/>
              <a:ext cx="428839" cy="2506"/>
            </a:xfrm>
            <a:custGeom>
              <a:avLst/>
              <a:gdLst/>
              <a:ahLst/>
              <a:cxnLst/>
              <a:rect l="l" t="t" r="r" b="b"/>
              <a:pathLst>
                <a:path w="7266" h="42" extrusionOk="0">
                  <a:moveTo>
                    <a:pt x="1" y="1"/>
                  </a:moveTo>
                  <a:lnTo>
                    <a:pt x="1"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933;p39">
              <a:extLst>
                <a:ext uri="{FF2B5EF4-FFF2-40B4-BE49-F238E27FC236}">
                  <a16:creationId xmlns:a16="http://schemas.microsoft.com/office/drawing/2014/main" id="{BC7374B8-832C-B85F-9E39-2688D82DE1F0}"/>
                </a:ext>
              </a:extLst>
            </p:cNvPr>
            <p:cNvSpPr/>
            <p:nvPr/>
          </p:nvSpPr>
          <p:spPr>
            <a:xfrm>
              <a:off x="7906083" y="4520718"/>
              <a:ext cx="433738" cy="2506"/>
            </a:xfrm>
            <a:custGeom>
              <a:avLst/>
              <a:gdLst/>
              <a:ahLst/>
              <a:cxnLst/>
              <a:rect l="l" t="t" r="r" b="b"/>
              <a:pathLst>
                <a:path w="7349" h="42" extrusionOk="0">
                  <a:moveTo>
                    <a:pt x="1" y="0"/>
                  </a:moveTo>
                  <a:lnTo>
                    <a:pt x="1"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934;p39">
              <a:extLst>
                <a:ext uri="{FF2B5EF4-FFF2-40B4-BE49-F238E27FC236}">
                  <a16:creationId xmlns:a16="http://schemas.microsoft.com/office/drawing/2014/main" id="{7A20AB48-AF5F-4BD1-5CAD-D4988F0049BB}"/>
                </a:ext>
              </a:extLst>
            </p:cNvPr>
            <p:cNvSpPr/>
            <p:nvPr/>
          </p:nvSpPr>
          <p:spPr>
            <a:xfrm>
              <a:off x="8388530" y="4520718"/>
              <a:ext cx="433679" cy="2506"/>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935;p39">
              <a:extLst>
                <a:ext uri="{FF2B5EF4-FFF2-40B4-BE49-F238E27FC236}">
                  <a16:creationId xmlns:a16="http://schemas.microsoft.com/office/drawing/2014/main" id="{D0B45D34-1985-379E-3F33-3964633753B4}"/>
                </a:ext>
              </a:extLst>
            </p:cNvPr>
            <p:cNvSpPr/>
            <p:nvPr/>
          </p:nvSpPr>
          <p:spPr>
            <a:xfrm>
              <a:off x="7423695" y="4520718"/>
              <a:ext cx="433679" cy="2506"/>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936;p39">
              <a:extLst>
                <a:ext uri="{FF2B5EF4-FFF2-40B4-BE49-F238E27FC236}">
                  <a16:creationId xmlns:a16="http://schemas.microsoft.com/office/drawing/2014/main" id="{F9E89608-F1AD-6F16-0DD2-64BF543083C4}"/>
                </a:ext>
              </a:extLst>
            </p:cNvPr>
            <p:cNvSpPr/>
            <p:nvPr/>
          </p:nvSpPr>
          <p:spPr>
            <a:xfrm>
              <a:off x="7903663" y="4546670"/>
              <a:ext cx="438578" cy="2327"/>
            </a:xfrm>
            <a:custGeom>
              <a:avLst/>
              <a:gdLst/>
              <a:ahLst/>
              <a:cxnLst/>
              <a:rect l="l" t="t" r="r" b="b"/>
              <a:pathLst>
                <a:path w="7431" h="39" extrusionOk="0">
                  <a:moveTo>
                    <a:pt x="0" y="0"/>
                  </a:moveTo>
                  <a:lnTo>
                    <a:pt x="0"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937;p39">
              <a:extLst>
                <a:ext uri="{FF2B5EF4-FFF2-40B4-BE49-F238E27FC236}">
                  <a16:creationId xmlns:a16="http://schemas.microsoft.com/office/drawing/2014/main" id="{A4374F5C-8598-2255-9087-B5F69D6956EE}"/>
                </a:ext>
              </a:extLst>
            </p:cNvPr>
            <p:cNvSpPr/>
            <p:nvPr/>
          </p:nvSpPr>
          <p:spPr>
            <a:xfrm>
              <a:off x="8391540" y="4546670"/>
              <a:ext cx="438755" cy="2327"/>
            </a:xfrm>
            <a:custGeom>
              <a:avLst/>
              <a:gdLst/>
              <a:ahLst/>
              <a:cxnLst/>
              <a:rect l="l" t="t" r="r" b="b"/>
              <a:pathLst>
                <a:path w="7434" h="39" extrusionOk="0">
                  <a:moveTo>
                    <a:pt x="0" y="0"/>
                  </a:moveTo>
                  <a:lnTo>
                    <a:pt x="0" y="38"/>
                  </a:lnTo>
                  <a:lnTo>
                    <a:pt x="7433" y="38"/>
                  </a:lnTo>
                  <a:lnTo>
                    <a:pt x="743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938;p39">
              <a:extLst>
                <a:ext uri="{FF2B5EF4-FFF2-40B4-BE49-F238E27FC236}">
                  <a16:creationId xmlns:a16="http://schemas.microsoft.com/office/drawing/2014/main" id="{204EEBB9-666E-4944-A5F8-A80F7E01CEAA}"/>
                </a:ext>
              </a:extLst>
            </p:cNvPr>
            <p:cNvSpPr/>
            <p:nvPr/>
          </p:nvSpPr>
          <p:spPr>
            <a:xfrm>
              <a:off x="7415609" y="4546670"/>
              <a:ext cx="438578" cy="2327"/>
            </a:xfrm>
            <a:custGeom>
              <a:avLst/>
              <a:gdLst/>
              <a:ahLst/>
              <a:cxnLst/>
              <a:rect l="l" t="t" r="r" b="b"/>
              <a:pathLst>
                <a:path w="7431" h="39" extrusionOk="0">
                  <a:moveTo>
                    <a:pt x="1" y="0"/>
                  </a:moveTo>
                  <a:lnTo>
                    <a:pt x="1"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939;p39">
              <a:extLst>
                <a:ext uri="{FF2B5EF4-FFF2-40B4-BE49-F238E27FC236}">
                  <a16:creationId xmlns:a16="http://schemas.microsoft.com/office/drawing/2014/main" id="{4D4BEAFE-FFBD-11D4-585C-21249EE40798}"/>
                </a:ext>
              </a:extLst>
            </p:cNvPr>
            <p:cNvSpPr/>
            <p:nvPr/>
          </p:nvSpPr>
          <p:spPr>
            <a:xfrm>
              <a:off x="7901007" y="4572980"/>
              <a:ext cx="443889" cy="2565"/>
            </a:xfrm>
            <a:custGeom>
              <a:avLst/>
              <a:gdLst/>
              <a:ahLst/>
              <a:cxnLst/>
              <a:rect l="l" t="t" r="r" b="b"/>
              <a:pathLst>
                <a:path w="7521" h="43" extrusionOk="0">
                  <a:moveTo>
                    <a:pt x="1" y="1"/>
                  </a:moveTo>
                  <a:lnTo>
                    <a:pt x="1" y="42"/>
                  </a:lnTo>
                  <a:lnTo>
                    <a:pt x="7520" y="42"/>
                  </a:lnTo>
                  <a:lnTo>
                    <a:pt x="752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940;p39">
              <a:extLst>
                <a:ext uri="{FF2B5EF4-FFF2-40B4-BE49-F238E27FC236}">
                  <a16:creationId xmlns:a16="http://schemas.microsoft.com/office/drawing/2014/main" id="{47623CBB-58B7-64C2-BEF0-391120EAF796}"/>
                </a:ext>
              </a:extLst>
            </p:cNvPr>
            <p:cNvSpPr/>
            <p:nvPr/>
          </p:nvSpPr>
          <p:spPr>
            <a:xfrm>
              <a:off x="8394727" y="4572980"/>
              <a:ext cx="443594" cy="2565"/>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941;p39">
              <a:extLst>
                <a:ext uri="{FF2B5EF4-FFF2-40B4-BE49-F238E27FC236}">
                  <a16:creationId xmlns:a16="http://schemas.microsoft.com/office/drawing/2014/main" id="{16F24B7C-9DDC-DC0C-D6D4-781FFAE66257}"/>
                </a:ext>
              </a:extLst>
            </p:cNvPr>
            <p:cNvSpPr/>
            <p:nvPr/>
          </p:nvSpPr>
          <p:spPr>
            <a:xfrm>
              <a:off x="7407582" y="4572980"/>
              <a:ext cx="443594" cy="2565"/>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942;p39">
              <a:extLst>
                <a:ext uri="{FF2B5EF4-FFF2-40B4-BE49-F238E27FC236}">
                  <a16:creationId xmlns:a16="http://schemas.microsoft.com/office/drawing/2014/main" id="{1FFCA205-E26B-9971-81DE-B7D47F705394}"/>
                </a:ext>
              </a:extLst>
            </p:cNvPr>
            <p:cNvSpPr/>
            <p:nvPr/>
          </p:nvSpPr>
          <p:spPr>
            <a:xfrm>
              <a:off x="7898410" y="4600126"/>
              <a:ext cx="448906" cy="2327"/>
            </a:xfrm>
            <a:custGeom>
              <a:avLst/>
              <a:gdLst/>
              <a:ahLst/>
              <a:cxnLst/>
              <a:rect l="l" t="t" r="r" b="b"/>
              <a:pathLst>
                <a:path w="7606" h="39" extrusionOk="0">
                  <a:moveTo>
                    <a:pt x="0" y="0"/>
                  </a:moveTo>
                  <a:lnTo>
                    <a:pt x="0" y="38"/>
                  </a:lnTo>
                  <a:lnTo>
                    <a:pt x="7605" y="38"/>
                  </a:lnTo>
                  <a:lnTo>
                    <a:pt x="7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943;p39">
              <a:extLst>
                <a:ext uri="{FF2B5EF4-FFF2-40B4-BE49-F238E27FC236}">
                  <a16:creationId xmlns:a16="http://schemas.microsoft.com/office/drawing/2014/main" id="{2F9CFFF2-CAD4-2721-8AFC-FA70DBF058A3}"/>
                </a:ext>
              </a:extLst>
            </p:cNvPr>
            <p:cNvSpPr/>
            <p:nvPr/>
          </p:nvSpPr>
          <p:spPr>
            <a:xfrm>
              <a:off x="8397678" y="4600126"/>
              <a:ext cx="448906" cy="2327"/>
            </a:xfrm>
            <a:custGeom>
              <a:avLst/>
              <a:gdLst/>
              <a:ahLst/>
              <a:cxnLst/>
              <a:rect l="l" t="t" r="r" b="b"/>
              <a:pathLst>
                <a:path w="7606" h="39" extrusionOk="0">
                  <a:moveTo>
                    <a:pt x="1" y="0"/>
                  </a:moveTo>
                  <a:lnTo>
                    <a:pt x="1" y="38"/>
                  </a:lnTo>
                  <a:lnTo>
                    <a:pt x="7606" y="38"/>
                  </a:lnTo>
                  <a:lnTo>
                    <a:pt x="760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944;p39">
              <a:extLst>
                <a:ext uri="{FF2B5EF4-FFF2-40B4-BE49-F238E27FC236}">
                  <a16:creationId xmlns:a16="http://schemas.microsoft.com/office/drawing/2014/main" id="{E04BBC39-A876-CA5E-FDD5-8C99A97A4FC7}"/>
                </a:ext>
              </a:extLst>
            </p:cNvPr>
            <p:cNvSpPr/>
            <p:nvPr/>
          </p:nvSpPr>
          <p:spPr>
            <a:xfrm>
              <a:off x="7399319" y="4600126"/>
              <a:ext cx="448670" cy="2327"/>
            </a:xfrm>
            <a:custGeom>
              <a:avLst/>
              <a:gdLst/>
              <a:ahLst/>
              <a:cxnLst/>
              <a:rect l="l" t="t" r="r" b="b"/>
              <a:pathLst>
                <a:path w="7602" h="39" extrusionOk="0">
                  <a:moveTo>
                    <a:pt x="0" y="0"/>
                  </a:moveTo>
                  <a:lnTo>
                    <a:pt x="0" y="38"/>
                  </a:lnTo>
                  <a:lnTo>
                    <a:pt x="7602" y="38"/>
                  </a:lnTo>
                  <a:lnTo>
                    <a:pt x="760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945;p39">
              <a:extLst>
                <a:ext uri="{FF2B5EF4-FFF2-40B4-BE49-F238E27FC236}">
                  <a16:creationId xmlns:a16="http://schemas.microsoft.com/office/drawing/2014/main" id="{C1AB1F16-5AFC-2AA8-D7CE-5BB981179964}"/>
                </a:ext>
              </a:extLst>
            </p:cNvPr>
            <p:cNvSpPr/>
            <p:nvPr/>
          </p:nvSpPr>
          <p:spPr>
            <a:xfrm>
              <a:off x="7895813"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946;p39">
              <a:extLst>
                <a:ext uri="{FF2B5EF4-FFF2-40B4-BE49-F238E27FC236}">
                  <a16:creationId xmlns:a16="http://schemas.microsoft.com/office/drawing/2014/main" id="{C4F07048-E204-BC49-138D-F3631DC0D1BC}"/>
                </a:ext>
              </a:extLst>
            </p:cNvPr>
            <p:cNvSpPr/>
            <p:nvPr/>
          </p:nvSpPr>
          <p:spPr>
            <a:xfrm>
              <a:off x="8401102" y="4627748"/>
              <a:ext cx="454100" cy="232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947;p39">
              <a:extLst>
                <a:ext uri="{FF2B5EF4-FFF2-40B4-BE49-F238E27FC236}">
                  <a16:creationId xmlns:a16="http://schemas.microsoft.com/office/drawing/2014/main" id="{9A51C17F-BC76-584A-4D7E-B87C03493B99}"/>
                </a:ext>
              </a:extLst>
            </p:cNvPr>
            <p:cNvSpPr/>
            <p:nvPr/>
          </p:nvSpPr>
          <p:spPr>
            <a:xfrm>
              <a:off x="7894102" y="4656027"/>
              <a:ext cx="457523" cy="2506"/>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948;p39">
              <a:extLst>
                <a:ext uri="{FF2B5EF4-FFF2-40B4-BE49-F238E27FC236}">
                  <a16:creationId xmlns:a16="http://schemas.microsoft.com/office/drawing/2014/main" id="{4963F5DA-A8DB-444E-BBE6-C9E88EF4EFE8}"/>
                </a:ext>
              </a:extLst>
            </p:cNvPr>
            <p:cNvSpPr/>
            <p:nvPr/>
          </p:nvSpPr>
          <p:spPr>
            <a:xfrm>
              <a:off x="8405410" y="4656027"/>
              <a:ext cx="457523" cy="2506"/>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949;p39">
              <a:extLst>
                <a:ext uri="{FF2B5EF4-FFF2-40B4-BE49-F238E27FC236}">
                  <a16:creationId xmlns:a16="http://schemas.microsoft.com/office/drawing/2014/main" id="{CE906E5D-2E4D-F4CE-EB91-88DCC4769E11}"/>
                </a:ext>
              </a:extLst>
            </p:cNvPr>
            <p:cNvSpPr/>
            <p:nvPr/>
          </p:nvSpPr>
          <p:spPr>
            <a:xfrm>
              <a:off x="7296207" y="4729170"/>
              <a:ext cx="1653445" cy="77379"/>
            </a:xfrm>
            <a:custGeom>
              <a:avLst/>
              <a:gdLst/>
              <a:ahLst/>
              <a:cxnLst/>
              <a:rect l="l" t="t" r="r" b="b"/>
              <a:pathLst>
                <a:path w="28015" h="1297" extrusionOk="0">
                  <a:moveTo>
                    <a:pt x="0" y="0"/>
                  </a:moveTo>
                  <a:lnTo>
                    <a:pt x="0" y="1296"/>
                  </a:lnTo>
                  <a:lnTo>
                    <a:pt x="28015" y="1296"/>
                  </a:lnTo>
                  <a:lnTo>
                    <a:pt x="28015" y="0"/>
                  </a:ln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6" name="Rectangle 1135">
            <a:extLst>
              <a:ext uri="{FF2B5EF4-FFF2-40B4-BE49-F238E27FC236}">
                <a16:creationId xmlns:a16="http://schemas.microsoft.com/office/drawing/2014/main" id="{B482369C-AF43-A5E4-8146-FE2134B5E436}"/>
              </a:ext>
            </a:extLst>
          </p:cNvPr>
          <p:cNvSpPr/>
          <p:nvPr/>
        </p:nvSpPr>
        <p:spPr>
          <a:xfrm>
            <a:off x="1051023" y="1935433"/>
            <a:ext cx="950555" cy="820733"/>
          </a:xfrm>
          <a:prstGeom prst="rect">
            <a:avLst/>
          </a:prstGeom>
          <a:solidFill>
            <a:schemeClr val="accent1">
              <a:lumMod val="20000"/>
              <a:lumOff val="80000"/>
            </a:schemeClr>
          </a:solidFill>
          <a:ln>
            <a:solidFill>
              <a:schemeClr val="accent3">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b="1" dirty="0">
                <a:solidFill>
                  <a:srgbClr val="C00000"/>
                </a:solidFill>
                <a:latin typeface="Arial" panose="020B0604020202020204" pitchFamily="34" charset="0"/>
                <a:cs typeface="Arial" panose="020B0604020202020204" pitchFamily="34" charset="0"/>
              </a:rPr>
              <a:t>01</a:t>
            </a:r>
          </a:p>
        </p:txBody>
      </p:sp>
      <p:sp>
        <p:nvSpPr>
          <p:cNvPr id="1137" name="Rectangle 1136">
            <a:extLst>
              <a:ext uri="{FF2B5EF4-FFF2-40B4-BE49-F238E27FC236}">
                <a16:creationId xmlns:a16="http://schemas.microsoft.com/office/drawing/2014/main" id="{5381EF92-BA83-DD77-2E79-942BCE195905}"/>
              </a:ext>
            </a:extLst>
          </p:cNvPr>
          <p:cNvSpPr/>
          <p:nvPr/>
        </p:nvSpPr>
        <p:spPr>
          <a:xfrm>
            <a:off x="1051023" y="3260730"/>
            <a:ext cx="950555" cy="820733"/>
          </a:xfrm>
          <a:prstGeom prst="rect">
            <a:avLst/>
          </a:prstGeom>
          <a:solidFill>
            <a:schemeClr val="accent1">
              <a:lumMod val="20000"/>
              <a:lumOff val="80000"/>
            </a:schemeClr>
          </a:solidFill>
          <a:ln>
            <a:solidFill>
              <a:schemeClr val="accent3">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3000" b="1" dirty="0">
                <a:solidFill>
                  <a:srgbClr val="C00000"/>
                </a:solidFill>
                <a:latin typeface="Arial" panose="020B0604020202020204" pitchFamily="34" charset="0"/>
                <a:cs typeface="Arial" panose="020B0604020202020204" pitchFamily="34" charset="0"/>
              </a:rPr>
              <a:t>02</a:t>
            </a:r>
          </a:p>
        </p:txBody>
      </p:sp>
      <p:sp>
        <p:nvSpPr>
          <p:cNvPr id="1138" name="Rectangle 1137">
            <a:extLst>
              <a:ext uri="{FF2B5EF4-FFF2-40B4-BE49-F238E27FC236}">
                <a16:creationId xmlns:a16="http://schemas.microsoft.com/office/drawing/2014/main" id="{A5A35050-6260-385D-90AC-7A5494D000CA}"/>
              </a:ext>
            </a:extLst>
          </p:cNvPr>
          <p:cNvSpPr/>
          <p:nvPr/>
        </p:nvSpPr>
        <p:spPr>
          <a:xfrm>
            <a:off x="2377440" y="1935433"/>
            <a:ext cx="5318760" cy="82073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nl-NL" sz="2000" i="1" dirty="0" err="1">
                <a:latin typeface="Arial" panose="020B0604020202020204" pitchFamily="34" charset="0"/>
                <a:ea typeface="SimSun" panose="02010600030101010101" pitchFamily="2" charset="-122"/>
                <a:cs typeface="Arial" panose="020B0604020202020204" pitchFamily="34" charset="0"/>
              </a:rPr>
              <a:t>C</a:t>
            </a:r>
            <a:r>
              <a:rPr lang="nl-NL" sz="2000" i="1" dirty="0" err="1">
                <a:effectLst/>
                <a:latin typeface="Arial" panose="020B0604020202020204" pitchFamily="34" charset="0"/>
                <a:ea typeface="SimSun" panose="02010600030101010101" pitchFamily="2" charset="-122"/>
                <a:cs typeface="Arial" panose="020B0604020202020204" pitchFamily="34" charset="0"/>
              </a:rPr>
              <a:t>ách</a:t>
            </a:r>
            <a:r>
              <a:rPr lang="nl-NL" sz="2000" i="1" dirty="0">
                <a:effectLst/>
                <a:latin typeface="Arial" panose="020B0604020202020204" pitchFamily="34" charset="0"/>
                <a:ea typeface="SimSun" panose="02010600030101010101" pitchFamily="2" charset="-122"/>
                <a:cs typeface="Arial" panose="020B0604020202020204" pitchFamily="34" charset="0"/>
              </a:rPr>
              <a:t> </a:t>
            </a:r>
            <a:r>
              <a:rPr lang="nl-NL" sz="2000" i="1" dirty="0" err="1">
                <a:effectLst/>
                <a:latin typeface="Arial" panose="020B0604020202020204" pitchFamily="34" charset="0"/>
                <a:ea typeface="SimSun" panose="02010600030101010101" pitchFamily="2" charset="-122"/>
                <a:cs typeface="Arial" panose="020B0604020202020204" pitchFamily="34" charset="0"/>
              </a:rPr>
              <a:t>tạo</a:t>
            </a:r>
            <a:r>
              <a:rPr lang="nl-NL" sz="2000" i="1" dirty="0">
                <a:effectLst/>
                <a:latin typeface="Arial" panose="020B0604020202020204" pitchFamily="34" charset="0"/>
                <a:ea typeface="SimSun" panose="02010600030101010101" pitchFamily="2" charset="-122"/>
                <a:cs typeface="Arial" panose="020B0604020202020204" pitchFamily="34" charset="0"/>
              </a:rPr>
              <a:t> ra </a:t>
            </a:r>
            <a:r>
              <a:rPr lang="nl-NL" sz="2000" i="1" dirty="0" err="1">
                <a:effectLst/>
                <a:latin typeface="Arial" panose="020B0604020202020204" pitchFamily="34" charset="0"/>
                <a:ea typeface="SimSun" panose="02010600030101010101" pitchFamily="2" charset="-122"/>
                <a:cs typeface="Arial" panose="020B0604020202020204" pitchFamily="34" charset="0"/>
              </a:rPr>
              <a:t>điện</a:t>
            </a:r>
            <a:r>
              <a:rPr lang="nl-NL" sz="2000" i="1" dirty="0">
                <a:effectLst/>
                <a:latin typeface="Arial" panose="020B0604020202020204" pitchFamily="34" charset="0"/>
                <a:ea typeface="SimSun" panose="02010600030101010101" pitchFamily="2" charset="-122"/>
                <a:cs typeface="Arial" panose="020B0604020202020204" pitchFamily="34" charset="0"/>
              </a:rPr>
              <a:t> </a:t>
            </a:r>
            <a:r>
              <a:rPr lang="nl-NL" sz="2000" i="1" dirty="0" err="1">
                <a:effectLst/>
                <a:latin typeface="Arial" panose="020B0604020202020204" pitchFamily="34" charset="0"/>
                <a:ea typeface="SimSun" panose="02010600030101010101" pitchFamily="2" charset="-122"/>
                <a:cs typeface="Arial" panose="020B0604020202020204" pitchFamily="34" charset="0"/>
              </a:rPr>
              <a:t>từ</a:t>
            </a:r>
            <a:r>
              <a:rPr lang="nl-NL" sz="2000" i="1" dirty="0">
                <a:effectLst/>
                <a:latin typeface="Arial" panose="020B0604020202020204" pitchFamily="34" charset="0"/>
                <a:ea typeface="SimSun" panose="02010600030101010101" pitchFamily="2" charset="-122"/>
                <a:cs typeface="Arial" panose="020B0604020202020204" pitchFamily="34" charset="0"/>
              </a:rPr>
              <a:t> </a:t>
            </a:r>
            <a:r>
              <a:rPr lang="nl-NL" sz="2000" i="1" dirty="0" err="1">
                <a:effectLst/>
                <a:latin typeface="Arial" panose="020B0604020202020204" pitchFamily="34" charset="0"/>
                <a:ea typeface="SimSun" panose="02010600030101010101" pitchFamily="2" charset="-122"/>
                <a:cs typeface="Arial" panose="020B0604020202020204" pitchFamily="34" charset="0"/>
              </a:rPr>
              <a:t>gió</a:t>
            </a:r>
            <a:endParaRPr lang="en-VN" sz="2000" i="1" dirty="0">
              <a:effectLst/>
              <a:latin typeface="Arial" panose="020B0604020202020204" pitchFamily="34" charset="0"/>
              <a:ea typeface="SimSun" panose="02010600030101010101" pitchFamily="2" charset="-122"/>
              <a:cs typeface="Arial" panose="020B0604020202020204" pitchFamily="34" charset="0"/>
            </a:endParaRPr>
          </a:p>
        </p:txBody>
      </p:sp>
      <p:sp>
        <p:nvSpPr>
          <p:cNvPr id="1139" name="Rectangle 1138">
            <a:extLst>
              <a:ext uri="{FF2B5EF4-FFF2-40B4-BE49-F238E27FC236}">
                <a16:creationId xmlns:a16="http://schemas.microsoft.com/office/drawing/2014/main" id="{AE67BB46-DF65-72A8-2628-8D3C59F74EA8}"/>
              </a:ext>
            </a:extLst>
          </p:cNvPr>
          <p:cNvSpPr/>
          <p:nvPr/>
        </p:nvSpPr>
        <p:spPr>
          <a:xfrm>
            <a:off x="2377440" y="3263352"/>
            <a:ext cx="5318760" cy="82073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spcAft>
                <a:spcPts val="1000"/>
              </a:spcAft>
            </a:pPr>
            <a:r>
              <a:rPr lang="nl-NL" sz="2000" i="1" dirty="0" err="1">
                <a:solidFill>
                  <a:srgbClr val="000000"/>
                </a:solidFill>
                <a:latin typeface="Arial" panose="020B0604020202020204" pitchFamily="34" charset="0"/>
                <a:ea typeface="SimSun" panose="02010600030101010101" pitchFamily="2" charset="-122"/>
                <a:cs typeface="Arial" panose="020B0604020202020204" pitchFamily="34" charset="0"/>
              </a:rPr>
              <a:t>L</a:t>
            </a:r>
            <a:r>
              <a:rPr lang="nl-NL" sz="2000"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ắp</a:t>
            </a:r>
            <a:r>
              <a:rPr lang="nl-NL" sz="20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ráp </a:t>
            </a:r>
            <a:r>
              <a:rPr lang="nl-NL" sz="2000"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mô</a:t>
            </a:r>
            <a:r>
              <a:rPr lang="nl-NL" sz="20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nl-NL" sz="2000"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hình</a:t>
            </a:r>
            <a:r>
              <a:rPr lang="nl-NL" sz="20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nl-NL" sz="2000"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máy</a:t>
            </a:r>
            <a:r>
              <a:rPr lang="nl-NL" sz="20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nl-NL" sz="2000"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phát</a:t>
            </a:r>
            <a:r>
              <a:rPr lang="nl-NL" sz="20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nl-NL" sz="2000"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điện</a:t>
            </a:r>
            <a:r>
              <a:rPr lang="nl-NL" sz="2000" i="1"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nl-NL" sz="2000" i="1" dirty="0" err="1">
                <a:solidFill>
                  <a:srgbClr val="000000"/>
                </a:solidFill>
                <a:effectLst/>
                <a:latin typeface="Arial" panose="020B0604020202020204" pitchFamily="34" charset="0"/>
                <a:ea typeface="SimSun" panose="02010600030101010101" pitchFamily="2" charset="-122"/>
                <a:cs typeface="Arial" panose="020B0604020202020204" pitchFamily="34" charset="0"/>
              </a:rPr>
              <a:t>gió</a:t>
            </a:r>
            <a:endParaRPr lang="en-VN" sz="2000" i="1" dirty="0">
              <a:effectLst/>
              <a:latin typeface="Arial" panose="020B0604020202020204" pitchFamily="34" charset="0"/>
              <a:ea typeface="SimSun" panose="02010600030101010101" pitchFamily="2" charset="-122"/>
              <a:cs typeface="Arial" panose="020B0604020202020204" pitchFamily="34" charset="0"/>
            </a:endParaRPr>
          </a:p>
        </p:txBody>
      </p:sp>
      <p:sp>
        <p:nvSpPr>
          <p:cNvPr id="1140" name="Google Shape;957;p40">
            <a:extLst>
              <a:ext uri="{FF2B5EF4-FFF2-40B4-BE49-F238E27FC236}">
                <a16:creationId xmlns:a16="http://schemas.microsoft.com/office/drawing/2014/main" id="{316E7BE3-D83F-E302-FD45-A83B01618ADC}"/>
              </a:ext>
            </a:extLst>
          </p:cNvPr>
          <p:cNvSpPr txBox="1">
            <a:spLocks/>
          </p:cNvSpPr>
          <p:nvPr/>
        </p:nvSpPr>
        <p:spPr>
          <a:xfrm>
            <a:off x="591547" y="893782"/>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500"/>
              <a:buFont typeface="Zilla Slab"/>
              <a:buNone/>
              <a:defRPr sz="3500" b="1" i="0" u="none" strike="noStrike" cap="none">
                <a:solidFill>
                  <a:schemeClr val="accent5"/>
                </a:solidFill>
                <a:latin typeface="Zilla Slab"/>
                <a:ea typeface="Zilla Slab"/>
                <a:cs typeface="Zilla Slab"/>
                <a:sym typeface="Zilla Slab"/>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fr-CA" dirty="0">
                <a:latin typeface="Arial" panose="020B0604020202020204" pitchFamily="34" charset="0"/>
                <a:cs typeface="Arial" panose="020B0604020202020204" pitchFamily="34" charset="0"/>
              </a:rPr>
              <a:t>NỘI DUNG </a:t>
            </a:r>
            <a:r>
              <a:rPr lang="fr-CA" b="0" dirty="0">
                <a:latin typeface="Arial" panose="020B0604020202020204" pitchFamily="34" charset="0"/>
                <a:cs typeface="Arial" panose="020B0604020202020204" pitchFamily="34" charset="0"/>
              </a:rPr>
              <a:t>BÀI HỌC</a:t>
            </a:r>
          </a:p>
        </p:txBody>
      </p:sp>
    </p:spTree>
    <p:extLst>
      <p:ext uri="{BB962C8B-B14F-4D97-AF65-F5344CB8AC3E}">
        <p14:creationId xmlns:p14="http://schemas.microsoft.com/office/powerpoint/2010/main" val="127463649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36"/>
                                        </p:tgtEl>
                                        <p:attrNameLst>
                                          <p:attrName>style.visibility</p:attrName>
                                        </p:attrNameLst>
                                      </p:cBhvr>
                                      <p:to>
                                        <p:strVal val="visible"/>
                                      </p:to>
                                    </p:set>
                                    <p:anim calcmode="lin" valueType="num">
                                      <p:cBhvr additive="base">
                                        <p:cTn id="7" dur="500"/>
                                        <p:tgtEl>
                                          <p:spTgt spid="1136"/>
                                        </p:tgtEl>
                                        <p:attrNameLst>
                                          <p:attrName>ppt_y</p:attrName>
                                        </p:attrNameLst>
                                      </p:cBhvr>
                                      <p:tavLst>
                                        <p:tav tm="0">
                                          <p:val>
                                            <p:strVal val="#ppt_y+#ppt_h*1.125000"/>
                                          </p:val>
                                        </p:tav>
                                        <p:tav tm="100000">
                                          <p:val>
                                            <p:strVal val="#ppt_y"/>
                                          </p:val>
                                        </p:tav>
                                      </p:tavLst>
                                    </p:anim>
                                    <p:animEffect transition="in" filter="wipe(up)">
                                      <p:cBhvr>
                                        <p:cTn id="8" dur="500"/>
                                        <p:tgtEl>
                                          <p:spTgt spid="1136"/>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138"/>
                                        </p:tgtEl>
                                        <p:attrNameLst>
                                          <p:attrName>style.visibility</p:attrName>
                                        </p:attrNameLst>
                                      </p:cBhvr>
                                      <p:to>
                                        <p:strVal val="visible"/>
                                      </p:to>
                                    </p:set>
                                    <p:anim calcmode="lin" valueType="num">
                                      <p:cBhvr additive="base">
                                        <p:cTn id="11" dur="500"/>
                                        <p:tgtEl>
                                          <p:spTgt spid="1138"/>
                                        </p:tgtEl>
                                        <p:attrNameLst>
                                          <p:attrName>ppt_y</p:attrName>
                                        </p:attrNameLst>
                                      </p:cBhvr>
                                      <p:tavLst>
                                        <p:tav tm="0">
                                          <p:val>
                                            <p:strVal val="#ppt_y+#ppt_h*1.125000"/>
                                          </p:val>
                                        </p:tav>
                                        <p:tav tm="100000">
                                          <p:val>
                                            <p:strVal val="#ppt_y"/>
                                          </p:val>
                                        </p:tav>
                                      </p:tavLst>
                                    </p:anim>
                                    <p:animEffect transition="in" filter="wipe(up)">
                                      <p:cBhvr>
                                        <p:cTn id="12" dur="500"/>
                                        <p:tgtEl>
                                          <p:spTgt spid="1138"/>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1137"/>
                                        </p:tgtEl>
                                        <p:attrNameLst>
                                          <p:attrName>style.visibility</p:attrName>
                                        </p:attrNameLst>
                                      </p:cBhvr>
                                      <p:to>
                                        <p:strVal val="visible"/>
                                      </p:to>
                                    </p:set>
                                    <p:anim calcmode="lin" valueType="num">
                                      <p:cBhvr additive="base">
                                        <p:cTn id="17" dur="500"/>
                                        <p:tgtEl>
                                          <p:spTgt spid="1137"/>
                                        </p:tgtEl>
                                        <p:attrNameLst>
                                          <p:attrName>ppt_y</p:attrName>
                                        </p:attrNameLst>
                                      </p:cBhvr>
                                      <p:tavLst>
                                        <p:tav tm="0">
                                          <p:val>
                                            <p:strVal val="#ppt_y+#ppt_h*1.125000"/>
                                          </p:val>
                                        </p:tav>
                                        <p:tav tm="100000">
                                          <p:val>
                                            <p:strVal val="#ppt_y"/>
                                          </p:val>
                                        </p:tav>
                                      </p:tavLst>
                                    </p:anim>
                                    <p:animEffect transition="in" filter="wipe(up)">
                                      <p:cBhvr>
                                        <p:cTn id="18" dur="500"/>
                                        <p:tgtEl>
                                          <p:spTgt spid="1137"/>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139"/>
                                        </p:tgtEl>
                                        <p:attrNameLst>
                                          <p:attrName>style.visibility</p:attrName>
                                        </p:attrNameLst>
                                      </p:cBhvr>
                                      <p:to>
                                        <p:strVal val="visible"/>
                                      </p:to>
                                    </p:set>
                                    <p:anim calcmode="lin" valueType="num">
                                      <p:cBhvr additive="base">
                                        <p:cTn id="21" dur="500"/>
                                        <p:tgtEl>
                                          <p:spTgt spid="1139"/>
                                        </p:tgtEl>
                                        <p:attrNameLst>
                                          <p:attrName>ppt_y</p:attrName>
                                        </p:attrNameLst>
                                      </p:cBhvr>
                                      <p:tavLst>
                                        <p:tav tm="0">
                                          <p:val>
                                            <p:strVal val="#ppt_y+#ppt_h*1.125000"/>
                                          </p:val>
                                        </p:tav>
                                        <p:tav tm="100000">
                                          <p:val>
                                            <p:strVal val="#ppt_y"/>
                                          </p:val>
                                        </p:tav>
                                      </p:tavLst>
                                    </p:anim>
                                    <p:animEffect transition="in" filter="wipe(up)">
                                      <p:cBhvr>
                                        <p:cTn id="22" dur="500"/>
                                        <p:tgtEl>
                                          <p:spTgt spid="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 grpId="0" animBg="1"/>
      <p:bldP spid="1137" grpId="0" animBg="1"/>
      <p:bldP spid="1138" grpId="0" animBg="1"/>
      <p:bldP spid="11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p49"/>
          <p:cNvSpPr/>
          <p:nvPr/>
        </p:nvSpPr>
        <p:spPr>
          <a:xfrm rot="-2504283">
            <a:off x="1194224" y="288446"/>
            <a:ext cx="1024120" cy="1762011"/>
          </a:xfrm>
          <a:custGeom>
            <a:avLst/>
            <a:gdLst/>
            <a:ahLst/>
            <a:cxnLst/>
            <a:rect l="l" t="t" r="r" b="b"/>
            <a:pathLst>
              <a:path w="11964" h="19062" extrusionOk="0">
                <a:moveTo>
                  <a:pt x="7079" y="1"/>
                </a:moveTo>
                <a:cubicBezTo>
                  <a:pt x="5265" y="1"/>
                  <a:pt x="3449" y="748"/>
                  <a:pt x="2221" y="2101"/>
                </a:cubicBezTo>
                <a:cubicBezTo>
                  <a:pt x="1233" y="3188"/>
                  <a:pt x="553" y="4706"/>
                  <a:pt x="261" y="6488"/>
                </a:cubicBezTo>
                <a:cubicBezTo>
                  <a:pt x="0" y="8054"/>
                  <a:pt x="48" y="9642"/>
                  <a:pt x="89" y="11177"/>
                </a:cubicBezTo>
                <a:cubicBezTo>
                  <a:pt x="95" y="11422"/>
                  <a:pt x="299" y="11622"/>
                  <a:pt x="545" y="11622"/>
                </a:cubicBezTo>
                <a:cubicBezTo>
                  <a:pt x="551" y="11622"/>
                  <a:pt x="557" y="11622"/>
                  <a:pt x="563" y="11621"/>
                </a:cubicBezTo>
                <a:cubicBezTo>
                  <a:pt x="813" y="11615"/>
                  <a:pt x="1014" y="11402"/>
                  <a:pt x="1007" y="11151"/>
                </a:cubicBezTo>
                <a:cubicBezTo>
                  <a:pt x="963" y="9658"/>
                  <a:pt x="921" y="8118"/>
                  <a:pt x="1163" y="6637"/>
                </a:cubicBezTo>
                <a:cubicBezTo>
                  <a:pt x="1430" y="5030"/>
                  <a:pt x="2030" y="3674"/>
                  <a:pt x="2901" y="2717"/>
                </a:cubicBezTo>
                <a:cubicBezTo>
                  <a:pt x="3955" y="1557"/>
                  <a:pt x="5512" y="916"/>
                  <a:pt x="7067" y="916"/>
                </a:cubicBezTo>
                <a:cubicBezTo>
                  <a:pt x="7704" y="916"/>
                  <a:pt x="8341" y="1023"/>
                  <a:pt x="8942" y="1247"/>
                </a:cubicBezTo>
                <a:cubicBezTo>
                  <a:pt x="9517" y="1459"/>
                  <a:pt x="10283" y="1863"/>
                  <a:pt x="10680" y="2584"/>
                </a:cubicBezTo>
                <a:cubicBezTo>
                  <a:pt x="10934" y="3041"/>
                  <a:pt x="11036" y="3639"/>
                  <a:pt x="10988" y="4353"/>
                </a:cubicBezTo>
                <a:cubicBezTo>
                  <a:pt x="10864" y="6174"/>
                  <a:pt x="9873" y="7844"/>
                  <a:pt x="9139" y="8947"/>
                </a:cubicBezTo>
                <a:cubicBezTo>
                  <a:pt x="8812" y="9430"/>
                  <a:pt x="8463" y="9916"/>
                  <a:pt x="8126" y="10386"/>
                </a:cubicBezTo>
                <a:cubicBezTo>
                  <a:pt x="7449" y="11323"/>
                  <a:pt x="6751" y="12289"/>
                  <a:pt x="6195" y="13337"/>
                </a:cubicBezTo>
                <a:cubicBezTo>
                  <a:pt x="5489" y="14665"/>
                  <a:pt x="4749" y="16672"/>
                  <a:pt x="5235" y="18708"/>
                </a:cubicBezTo>
                <a:cubicBezTo>
                  <a:pt x="5283" y="18918"/>
                  <a:pt x="5474" y="19061"/>
                  <a:pt x="5680" y="19061"/>
                </a:cubicBezTo>
                <a:cubicBezTo>
                  <a:pt x="5715" y="19061"/>
                  <a:pt x="5750" y="19055"/>
                  <a:pt x="5785" y="19048"/>
                </a:cubicBezTo>
                <a:cubicBezTo>
                  <a:pt x="6033" y="18988"/>
                  <a:pt x="6185" y="18743"/>
                  <a:pt x="6125" y="18496"/>
                </a:cubicBezTo>
                <a:cubicBezTo>
                  <a:pt x="5709" y="16739"/>
                  <a:pt x="6373" y="14954"/>
                  <a:pt x="7005" y="13769"/>
                </a:cubicBezTo>
                <a:cubicBezTo>
                  <a:pt x="7532" y="12775"/>
                  <a:pt x="8212" y="11834"/>
                  <a:pt x="8869" y="10923"/>
                </a:cubicBezTo>
                <a:cubicBezTo>
                  <a:pt x="9212" y="10446"/>
                  <a:pt x="9565" y="9954"/>
                  <a:pt x="9899" y="9455"/>
                </a:cubicBezTo>
                <a:cubicBezTo>
                  <a:pt x="10693" y="8267"/>
                  <a:pt x="11763" y="6453"/>
                  <a:pt x="11903" y="4417"/>
                </a:cubicBezTo>
                <a:cubicBezTo>
                  <a:pt x="11963" y="3521"/>
                  <a:pt x="11824" y="2756"/>
                  <a:pt x="11484" y="2142"/>
                </a:cubicBezTo>
                <a:cubicBezTo>
                  <a:pt x="10950" y="1174"/>
                  <a:pt x="9981" y="653"/>
                  <a:pt x="9263" y="386"/>
                </a:cubicBezTo>
                <a:cubicBezTo>
                  <a:pt x="8562" y="126"/>
                  <a:pt x="7821" y="1"/>
                  <a:pt x="7079" y="1"/>
                </a:cubicBez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9"/>
          <p:cNvSpPr/>
          <p:nvPr/>
        </p:nvSpPr>
        <p:spPr>
          <a:xfrm rot="-2504283">
            <a:off x="912049" y="335279"/>
            <a:ext cx="1120934" cy="1656264"/>
          </a:xfrm>
          <a:custGeom>
            <a:avLst/>
            <a:gdLst/>
            <a:ahLst/>
            <a:cxnLst/>
            <a:rect l="l" t="t" r="r" b="b"/>
            <a:pathLst>
              <a:path w="13095" h="17918" extrusionOk="0">
                <a:moveTo>
                  <a:pt x="8498" y="1"/>
                </a:moveTo>
                <a:cubicBezTo>
                  <a:pt x="8038" y="1"/>
                  <a:pt x="7548" y="58"/>
                  <a:pt x="7034" y="173"/>
                </a:cubicBezTo>
                <a:cubicBezTo>
                  <a:pt x="3816" y="891"/>
                  <a:pt x="1084" y="3388"/>
                  <a:pt x="77" y="6527"/>
                </a:cubicBezTo>
                <a:cubicBezTo>
                  <a:pt x="1" y="6768"/>
                  <a:pt x="131" y="7025"/>
                  <a:pt x="372" y="7105"/>
                </a:cubicBezTo>
                <a:cubicBezTo>
                  <a:pt x="418" y="7119"/>
                  <a:pt x="465" y="7126"/>
                  <a:pt x="511" y="7126"/>
                </a:cubicBezTo>
                <a:cubicBezTo>
                  <a:pt x="705" y="7126"/>
                  <a:pt x="886" y="7001"/>
                  <a:pt x="951" y="6806"/>
                </a:cubicBezTo>
                <a:cubicBezTo>
                  <a:pt x="1859" y="3969"/>
                  <a:pt x="4327" y="1717"/>
                  <a:pt x="7234" y="1066"/>
                </a:cubicBezTo>
                <a:cubicBezTo>
                  <a:pt x="7607" y="983"/>
                  <a:pt x="8047" y="916"/>
                  <a:pt x="8502" y="916"/>
                </a:cubicBezTo>
                <a:cubicBezTo>
                  <a:pt x="9092" y="916"/>
                  <a:pt x="9706" y="1029"/>
                  <a:pt x="10226" y="1365"/>
                </a:cubicBezTo>
                <a:cubicBezTo>
                  <a:pt x="10973" y="1851"/>
                  <a:pt x="11370" y="2699"/>
                  <a:pt x="11570" y="3324"/>
                </a:cubicBezTo>
                <a:cubicBezTo>
                  <a:pt x="12139" y="5113"/>
                  <a:pt x="11818" y="7171"/>
                  <a:pt x="10738" y="8702"/>
                </a:cubicBezTo>
                <a:cubicBezTo>
                  <a:pt x="10293" y="9328"/>
                  <a:pt x="9740" y="9865"/>
                  <a:pt x="9156" y="10431"/>
                </a:cubicBezTo>
                <a:cubicBezTo>
                  <a:pt x="9060" y="10526"/>
                  <a:pt x="8965" y="10618"/>
                  <a:pt x="8870" y="10710"/>
                </a:cubicBezTo>
                <a:cubicBezTo>
                  <a:pt x="8225" y="11342"/>
                  <a:pt x="7494" y="12095"/>
                  <a:pt x="7021" y="13026"/>
                </a:cubicBezTo>
                <a:cubicBezTo>
                  <a:pt x="6484" y="14068"/>
                  <a:pt x="6373" y="15199"/>
                  <a:pt x="6713" y="16126"/>
                </a:cubicBezTo>
                <a:cubicBezTo>
                  <a:pt x="7100" y="17181"/>
                  <a:pt x="8114" y="17918"/>
                  <a:pt x="9137" y="17918"/>
                </a:cubicBezTo>
                <a:cubicBezTo>
                  <a:pt x="9210" y="17918"/>
                  <a:pt x="9286" y="17912"/>
                  <a:pt x="9359" y="17905"/>
                </a:cubicBezTo>
                <a:cubicBezTo>
                  <a:pt x="9610" y="17877"/>
                  <a:pt x="9794" y="17651"/>
                  <a:pt x="9766" y="17400"/>
                </a:cubicBezTo>
                <a:cubicBezTo>
                  <a:pt x="9742" y="17165"/>
                  <a:pt x="9542" y="16991"/>
                  <a:pt x="9308" y="16991"/>
                </a:cubicBezTo>
                <a:cubicBezTo>
                  <a:pt x="9292" y="16991"/>
                  <a:pt x="9277" y="16992"/>
                  <a:pt x="9261" y="16993"/>
                </a:cubicBezTo>
                <a:cubicBezTo>
                  <a:pt x="9218" y="16998"/>
                  <a:pt x="9175" y="17000"/>
                  <a:pt x="9133" y="17000"/>
                </a:cubicBezTo>
                <a:cubicBezTo>
                  <a:pt x="8493" y="17000"/>
                  <a:pt x="7827" y="16499"/>
                  <a:pt x="7574" y="15809"/>
                </a:cubicBezTo>
                <a:cubicBezTo>
                  <a:pt x="7323" y="15122"/>
                  <a:pt x="7418" y="14258"/>
                  <a:pt x="7834" y="13442"/>
                </a:cubicBezTo>
                <a:cubicBezTo>
                  <a:pt x="8247" y="12635"/>
                  <a:pt x="8918" y="11946"/>
                  <a:pt x="9512" y="11365"/>
                </a:cubicBezTo>
                <a:cubicBezTo>
                  <a:pt x="9604" y="11272"/>
                  <a:pt x="9699" y="11180"/>
                  <a:pt x="9794" y="11091"/>
                </a:cubicBezTo>
                <a:cubicBezTo>
                  <a:pt x="10382" y="10520"/>
                  <a:pt x="10992" y="9929"/>
                  <a:pt x="11484" y="9230"/>
                </a:cubicBezTo>
                <a:cubicBezTo>
                  <a:pt x="12729" y="7470"/>
                  <a:pt x="13095" y="5103"/>
                  <a:pt x="12444" y="3048"/>
                </a:cubicBezTo>
                <a:cubicBezTo>
                  <a:pt x="12196" y="2279"/>
                  <a:pt x="11700" y="1228"/>
                  <a:pt x="10722" y="596"/>
                </a:cubicBezTo>
                <a:cubicBezTo>
                  <a:pt x="10111" y="201"/>
                  <a:pt x="9357" y="1"/>
                  <a:pt x="8498"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3" name="Google Shape;1313;p49"/>
          <p:cNvGrpSpPr/>
          <p:nvPr/>
        </p:nvGrpSpPr>
        <p:grpSpPr>
          <a:xfrm>
            <a:off x="700180" y="1371584"/>
            <a:ext cx="7790163" cy="2476759"/>
            <a:chOff x="1234200" y="610650"/>
            <a:chExt cx="6054900" cy="3922200"/>
          </a:xfrm>
        </p:grpSpPr>
        <p:sp>
          <p:nvSpPr>
            <p:cNvPr id="1314" name="Google Shape;1314;p49"/>
            <p:cNvSpPr/>
            <p:nvPr/>
          </p:nvSpPr>
          <p:spPr>
            <a:xfrm>
              <a:off x="1234200" y="610650"/>
              <a:ext cx="6054900" cy="3922200"/>
            </a:xfrm>
            <a:prstGeom prst="snip2DiagRect">
              <a:avLst>
                <a:gd name="adj1" fmla="val 0"/>
                <a:gd name="adj2" fmla="val 16667"/>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9"/>
            <p:cNvSpPr/>
            <p:nvPr/>
          </p:nvSpPr>
          <p:spPr>
            <a:xfrm>
              <a:off x="1349325" y="726075"/>
              <a:ext cx="5801700" cy="3677100"/>
            </a:xfrm>
            <a:prstGeom prst="snip2DiagRect">
              <a:avLst>
                <a:gd name="adj1" fmla="val 0"/>
                <a:gd name="adj2" fmla="val 1666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6" name="Google Shape;1316;p49"/>
          <p:cNvGrpSpPr/>
          <p:nvPr/>
        </p:nvGrpSpPr>
        <p:grpSpPr>
          <a:xfrm>
            <a:off x="6832239" y="3428984"/>
            <a:ext cx="1964075" cy="1676122"/>
            <a:chOff x="6514049" y="3238816"/>
            <a:chExt cx="2412076" cy="2058593"/>
          </a:xfrm>
        </p:grpSpPr>
        <p:sp>
          <p:nvSpPr>
            <p:cNvPr id="1317" name="Google Shape;1317;p49"/>
            <p:cNvSpPr/>
            <p:nvPr/>
          </p:nvSpPr>
          <p:spPr>
            <a:xfrm>
              <a:off x="6514049" y="4286114"/>
              <a:ext cx="2159969" cy="1011296"/>
            </a:xfrm>
            <a:custGeom>
              <a:avLst/>
              <a:gdLst/>
              <a:ahLst/>
              <a:cxnLst/>
              <a:rect l="l" t="t" r="r" b="b"/>
              <a:pathLst>
                <a:path w="27949" h="12945" extrusionOk="0">
                  <a:moveTo>
                    <a:pt x="16754" y="0"/>
                  </a:moveTo>
                  <a:cubicBezTo>
                    <a:pt x="16532" y="0"/>
                    <a:pt x="16351" y="181"/>
                    <a:pt x="16351" y="404"/>
                  </a:cubicBezTo>
                  <a:lnTo>
                    <a:pt x="16351" y="2303"/>
                  </a:lnTo>
                  <a:cubicBezTo>
                    <a:pt x="16351" y="3571"/>
                    <a:pt x="17383" y="4603"/>
                    <a:pt x="18647" y="4603"/>
                  </a:cubicBezTo>
                  <a:lnTo>
                    <a:pt x="23320" y="4603"/>
                  </a:lnTo>
                  <a:cubicBezTo>
                    <a:pt x="24283" y="4603"/>
                    <a:pt x="25067" y="5384"/>
                    <a:pt x="25067" y="6347"/>
                  </a:cubicBezTo>
                  <a:cubicBezTo>
                    <a:pt x="25067" y="7310"/>
                    <a:pt x="24283" y="8094"/>
                    <a:pt x="23320" y="8094"/>
                  </a:cubicBezTo>
                  <a:lnTo>
                    <a:pt x="14232" y="8094"/>
                  </a:lnTo>
                  <a:cubicBezTo>
                    <a:pt x="13514" y="8094"/>
                    <a:pt x="12933" y="8675"/>
                    <a:pt x="12933" y="9393"/>
                  </a:cubicBezTo>
                  <a:cubicBezTo>
                    <a:pt x="12933" y="10108"/>
                    <a:pt x="13514" y="10693"/>
                    <a:pt x="14232" y="10693"/>
                  </a:cubicBezTo>
                  <a:lnTo>
                    <a:pt x="26420" y="10693"/>
                  </a:lnTo>
                  <a:cubicBezTo>
                    <a:pt x="26821" y="10693"/>
                    <a:pt x="27145" y="11017"/>
                    <a:pt x="27145" y="11414"/>
                  </a:cubicBezTo>
                  <a:cubicBezTo>
                    <a:pt x="27145" y="11814"/>
                    <a:pt x="26821" y="12138"/>
                    <a:pt x="26420" y="12138"/>
                  </a:cubicBezTo>
                  <a:lnTo>
                    <a:pt x="401" y="12138"/>
                  </a:lnTo>
                  <a:cubicBezTo>
                    <a:pt x="178" y="12138"/>
                    <a:pt x="1" y="12319"/>
                    <a:pt x="1" y="12541"/>
                  </a:cubicBezTo>
                  <a:cubicBezTo>
                    <a:pt x="1" y="12764"/>
                    <a:pt x="178" y="12945"/>
                    <a:pt x="401" y="12945"/>
                  </a:cubicBezTo>
                  <a:lnTo>
                    <a:pt x="26420" y="12945"/>
                  </a:lnTo>
                  <a:cubicBezTo>
                    <a:pt x="27262" y="12945"/>
                    <a:pt x="27948" y="12259"/>
                    <a:pt x="27948" y="11414"/>
                  </a:cubicBezTo>
                  <a:cubicBezTo>
                    <a:pt x="27948" y="10572"/>
                    <a:pt x="27262" y="9886"/>
                    <a:pt x="26420" y="9886"/>
                  </a:cubicBezTo>
                  <a:lnTo>
                    <a:pt x="14232" y="9886"/>
                  </a:lnTo>
                  <a:cubicBezTo>
                    <a:pt x="13959" y="9886"/>
                    <a:pt x="13739" y="9667"/>
                    <a:pt x="13739" y="9393"/>
                  </a:cubicBezTo>
                  <a:cubicBezTo>
                    <a:pt x="13739" y="9120"/>
                    <a:pt x="13959" y="8898"/>
                    <a:pt x="14232" y="8898"/>
                  </a:cubicBezTo>
                  <a:lnTo>
                    <a:pt x="23320" y="8898"/>
                  </a:lnTo>
                  <a:cubicBezTo>
                    <a:pt x="24727" y="8898"/>
                    <a:pt x="25871" y="7754"/>
                    <a:pt x="25871" y="6347"/>
                  </a:cubicBezTo>
                  <a:cubicBezTo>
                    <a:pt x="25871" y="4940"/>
                    <a:pt x="24727" y="3796"/>
                    <a:pt x="23320" y="3796"/>
                  </a:cubicBezTo>
                  <a:lnTo>
                    <a:pt x="18647" y="3796"/>
                  </a:lnTo>
                  <a:cubicBezTo>
                    <a:pt x="17825" y="3796"/>
                    <a:pt x="17157" y="3126"/>
                    <a:pt x="17157" y="2303"/>
                  </a:cubicBezTo>
                  <a:lnTo>
                    <a:pt x="17157" y="404"/>
                  </a:lnTo>
                  <a:cubicBezTo>
                    <a:pt x="17157" y="181"/>
                    <a:pt x="16976" y="0"/>
                    <a:pt x="16754"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9"/>
            <p:cNvSpPr/>
            <p:nvPr/>
          </p:nvSpPr>
          <p:spPr>
            <a:xfrm>
              <a:off x="6600996" y="4375407"/>
              <a:ext cx="2069857" cy="922002"/>
            </a:xfrm>
            <a:custGeom>
              <a:avLst/>
              <a:gdLst/>
              <a:ahLst/>
              <a:cxnLst/>
              <a:rect l="l" t="t" r="r" b="b"/>
              <a:pathLst>
                <a:path w="26783" h="11802" extrusionOk="0">
                  <a:moveTo>
                    <a:pt x="15226" y="1"/>
                  </a:moveTo>
                  <a:lnTo>
                    <a:pt x="15226" y="163"/>
                  </a:lnTo>
                  <a:lnTo>
                    <a:pt x="16032" y="163"/>
                  </a:lnTo>
                  <a:lnTo>
                    <a:pt x="16032" y="1"/>
                  </a:lnTo>
                  <a:close/>
                  <a:moveTo>
                    <a:pt x="15226" y="804"/>
                  </a:moveTo>
                  <a:lnTo>
                    <a:pt x="15226" y="966"/>
                  </a:lnTo>
                  <a:lnTo>
                    <a:pt x="16032" y="966"/>
                  </a:lnTo>
                  <a:lnTo>
                    <a:pt x="16032" y="804"/>
                  </a:lnTo>
                  <a:close/>
                  <a:moveTo>
                    <a:pt x="16074" y="1513"/>
                  </a:moveTo>
                  <a:lnTo>
                    <a:pt x="15289" y="1700"/>
                  </a:lnTo>
                  <a:cubicBezTo>
                    <a:pt x="15305" y="1764"/>
                    <a:pt x="15324" y="1824"/>
                    <a:pt x="15343" y="1888"/>
                  </a:cubicBezTo>
                  <a:lnTo>
                    <a:pt x="16109" y="1633"/>
                  </a:lnTo>
                  <a:cubicBezTo>
                    <a:pt x="16093" y="1592"/>
                    <a:pt x="16083" y="1554"/>
                    <a:pt x="16074" y="1513"/>
                  </a:cubicBezTo>
                  <a:close/>
                  <a:moveTo>
                    <a:pt x="16344" y="2078"/>
                  </a:moveTo>
                  <a:lnTo>
                    <a:pt x="15708" y="2571"/>
                  </a:lnTo>
                  <a:cubicBezTo>
                    <a:pt x="15750" y="2621"/>
                    <a:pt x="15791" y="2672"/>
                    <a:pt x="15835" y="2720"/>
                  </a:cubicBezTo>
                  <a:lnTo>
                    <a:pt x="16426" y="2174"/>
                  </a:lnTo>
                  <a:cubicBezTo>
                    <a:pt x="16398" y="2142"/>
                    <a:pt x="16372" y="2110"/>
                    <a:pt x="16344" y="2078"/>
                  </a:cubicBezTo>
                  <a:close/>
                  <a:moveTo>
                    <a:pt x="16827" y="2482"/>
                  </a:moveTo>
                  <a:lnTo>
                    <a:pt x="16452" y="3193"/>
                  </a:lnTo>
                  <a:cubicBezTo>
                    <a:pt x="16506" y="3222"/>
                    <a:pt x="16566" y="3250"/>
                    <a:pt x="16626" y="3276"/>
                  </a:cubicBezTo>
                  <a:lnTo>
                    <a:pt x="16941" y="2536"/>
                  </a:lnTo>
                  <a:cubicBezTo>
                    <a:pt x="16903" y="2520"/>
                    <a:pt x="16865" y="2501"/>
                    <a:pt x="16827" y="2482"/>
                  </a:cubicBezTo>
                  <a:close/>
                  <a:moveTo>
                    <a:pt x="17430" y="2650"/>
                  </a:moveTo>
                  <a:lnTo>
                    <a:pt x="17383" y="3454"/>
                  </a:lnTo>
                  <a:cubicBezTo>
                    <a:pt x="17430" y="3457"/>
                    <a:pt x="17475" y="3460"/>
                    <a:pt x="17522" y="3460"/>
                  </a:cubicBezTo>
                  <a:lnTo>
                    <a:pt x="17567" y="3460"/>
                  </a:lnTo>
                  <a:lnTo>
                    <a:pt x="17567" y="2653"/>
                  </a:lnTo>
                  <a:lnTo>
                    <a:pt x="17522" y="2653"/>
                  </a:lnTo>
                  <a:cubicBezTo>
                    <a:pt x="17494" y="2653"/>
                    <a:pt x="17462" y="2653"/>
                    <a:pt x="17430" y="2650"/>
                  </a:cubicBezTo>
                  <a:close/>
                  <a:moveTo>
                    <a:pt x="18212" y="2653"/>
                  </a:moveTo>
                  <a:lnTo>
                    <a:pt x="18212" y="3460"/>
                  </a:lnTo>
                  <a:lnTo>
                    <a:pt x="18370" y="3460"/>
                  </a:lnTo>
                  <a:lnTo>
                    <a:pt x="18370" y="2653"/>
                  </a:lnTo>
                  <a:close/>
                  <a:moveTo>
                    <a:pt x="19015" y="2653"/>
                  </a:moveTo>
                  <a:lnTo>
                    <a:pt x="19015" y="3460"/>
                  </a:lnTo>
                  <a:lnTo>
                    <a:pt x="19174" y="3460"/>
                  </a:lnTo>
                  <a:lnTo>
                    <a:pt x="19174" y="2653"/>
                  </a:lnTo>
                  <a:close/>
                  <a:moveTo>
                    <a:pt x="19819" y="2653"/>
                  </a:moveTo>
                  <a:lnTo>
                    <a:pt x="19819" y="3460"/>
                  </a:lnTo>
                  <a:lnTo>
                    <a:pt x="19978" y="3460"/>
                  </a:lnTo>
                  <a:lnTo>
                    <a:pt x="19978" y="2653"/>
                  </a:lnTo>
                  <a:close/>
                  <a:moveTo>
                    <a:pt x="20623" y="2653"/>
                  </a:moveTo>
                  <a:lnTo>
                    <a:pt x="20623" y="3460"/>
                  </a:lnTo>
                  <a:lnTo>
                    <a:pt x="20781" y="3460"/>
                  </a:lnTo>
                  <a:lnTo>
                    <a:pt x="20781" y="2653"/>
                  </a:lnTo>
                  <a:close/>
                  <a:moveTo>
                    <a:pt x="21426" y="2653"/>
                  </a:moveTo>
                  <a:lnTo>
                    <a:pt x="21426" y="3460"/>
                  </a:lnTo>
                  <a:lnTo>
                    <a:pt x="21585" y="3460"/>
                  </a:lnTo>
                  <a:lnTo>
                    <a:pt x="21585" y="2653"/>
                  </a:lnTo>
                  <a:close/>
                  <a:moveTo>
                    <a:pt x="22236" y="2653"/>
                  </a:moveTo>
                  <a:lnTo>
                    <a:pt x="22224" y="3460"/>
                  </a:lnTo>
                  <a:cubicBezTo>
                    <a:pt x="22268" y="3460"/>
                    <a:pt x="22309" y="3463"/>
                    <a:pt x="22354" y="3466"/>
                  </a:cubicBezTo>
                  <a:lnTo>
                    <a:pt x="22427" y="2663"/>
                  </a:lnTo>
                  <a:cubicBezTo>
                    <a:pt x="22363" y="2660"/>
                    <a:pt x="22300" y="2653"/>
                    <a:pt x="22236" y="2653"/>
                  </a:cubicBezTo>
                  <a:close/>
                  <a:moveTo>
                    <a:pt x="23167" y="2844"/>
                  </a:moveTo>
                  <a:lnTo>
                    <a:pt x="22859" y="3587"/>
                  </a:lnTo>
                  <a:cubicBezTo>
                    <a:pt x="22900" y="3606"/>
                    <a:pt x="22938" y="3622"/>
                    <a:pt x="22977" y="3644"/>
                  </a:cubicBezTo>
                  <a:lnTo>
                    <a:pt x="23339" y="2923"/>
                  </a:lnTo>
                  <a:cubicBezTo>
                    <a:pt x="23282" y="2895"/>
                    <a:pt x="23224" y="2869"/>
                    <a:pt x="23167" y="2844"/>
                  </a:cubicBezTo>
                  <a:close/>
                  <a:moveTo>
                    <a:pt x="23961" y="3362"/>
                  </a:moveTo>
                  <a:lnTo>
                    <a:pt x="23402" y="3943"/>
                  </a:lnTo>
                  <a:cubicBezTo>
                    <a:pt x="23434" y="3975"/>
                    <a:pt x="23466" y="4006"/>
                    <a:pt x="23494" y="4038"/>
                  </a:cubicBezTo>
                  <a:lnTo>
                    <a:pt x="24092" y="3498"/>
                  </a:lnTo>
                  <a:cubicBezTo>
                    <a:pt x="24050" y="3451"/>
                    <a:pt x="24006" y="3406"/>
                    <a:pt x="23961" y="3362"/>
                  </a:cubicBezTo>
                  <a:close/>
                  <a:moveTo>
                    <a:pt x="24511" y="4133"/>
                  </a:moveTo>
                  <a:lnTo>
                    <a:pt x="23780" y="4470"/>
                  </a:lnTo>
                  <a:cubicBezTo>
                    <a:pt x="23799" y="4512"/>
                    <a:pt x="23815" y="4550"/>
                    <a:pt x="23831" y="4591"/>
                  </a:cubicBezTo>
                  <a:lnTo>
                    <a:pt x="24587" y="4308"/>
                  </a:lnTo>
                  <a:cubicBezTo>
                    <a:pt x="24565" y="4251"/>
                    <a:pt x="24539" y="4191"/>
                    <a:pt x="24511" y="4133"/>
                  </a:cubicBezTo>
                  <a:close/>
                  <a:moveTo>
                    <a:pt x="24743" y="5055"/>
                  </a:moveTo>
                  <a:lnTo>
                    <a:pt x="23939" y="5102"/>
                  </a:lnTo>
                  <a:cubicBezTo>
                    <a:pt x="23942" y="5134"/>
                    <a:pt x="23942" y="5169"/>
                    <a:pt x="23942" y="5204"/>
                  </a:cubicBezTo>
                  <a:lnTo>
                    <a:pt x="23942" y="5233"/>
                  </a:lnTo>
                  <a:lnTo>
                    <a:pt x="24746" y="5242"/>
                  </a:lnTo>
                  <a:lnTo>
                    <a:pt x="24749" y="5204"/>
                  </a:lnTo>
                  <a:cubicBezTo>
                    <a:pt x="24749" y="5153"/>
                    <a:pt x="24746" y="5102"/>
                    <a:pt x="24743" y="5055"/>
                  </a:cubicBezTo>
                  <a:close/>
                  <a:moveTo>
                    <a:pt x="23856" y="5747"/>
                  </a:moveTo>
                  <a:cubicBezTo>
                    <a:pt x="23844" y="5789"/>
                    <a:pt x="23828" y="5827"/>
                    <a:pt x="23812" y="5868"/>
                  </a:cubicBezTo>
                  <a:lnTo>
                    <a:pt x="24555" y="6173"/>
                  </a:lnTo>
                  <a:cubicBezTo>
                    <a:pt x="24581" y="6116"/>
                    <a:pt x="24603" y="6055"/>
                    <a:pt x="24622" y="5995"/>
                  </a:cubicBezTo>
                  <a:lnTo>
                    <a:pt x="23856" y="5747"/>
                  </a:lnTo>
                  <a:close/>
                  <a:moveTo>
                    <a:pt x="23545" y="6313"/>
                  </a:moveTo>
                  <a:cubicBezTo>
                    <a:pt x="23517" y="6348"/>
                    <a:pt x="23488" y="6379"/>
                    <a:pt x="23456" y="6411"/>
                  </a:cubicBezTo>
                  <a:lnTo>
                    <a:pt x="24041" y="6967"/>
                  </a:lnTo>
                  <a:cubicBezTo>
                    <a:pt x="24082" y="6923"/>
                    <a:pt x="24126" y="6875"/>
                    <a:pt x="24165" y="6827"/>
                  </a:cubicBezTo>
                  <a:lnTo>
                    <a:pt x="23545" y="6313"/>
                  </a:lnTo>
                  <a:close/>
                  <a:moveTo>
                    <a:pt x="23046" y="6732"/>
                  </a:moveTo>
                  <a:cubicBezTo>
                    <a:pt x="23008" y="6751"/>
                    <a:pt x="22967" y="6773"/>
                    <a:pt x="22929" y="6789"/>
                  </a:cubicBezTo>
                  <a:lnTo>
                    <a:pt x="23269" y="7520"/>
                  </a:lnTo>
                  <a:cubicBezTo>
                    <a:pt x="23326" y="7494"/>
                    <a:pt x="23383" y="7466"/>
                    <a:pt x="23437" y="7434"/>
                  </a:cubicBezTo>
                  <a:lnTo>
                    <a:pt x="23046" y="6732"/>
                  </a:lnTo>
                  <a:close/>
                  <a:moveTo>
                    <a:pt x="22430" y="6935"/>
                  </a:moveTo>
                  <a:cubicBezTo>
                    <a:pt x="22389" y="6942"/>
                    <a:pt x="22344" y="6945"/>
                    <a:pt x="22300" y="6948"/>
                  </a:cubicBezTo>
                  <a:lnTo>
                    <a:pt x="22348" y="7752"/>
                  </a:lnTo>
                  <a:cubicBezTo>
                    <a:pt x="22411" y="7748"/>
                    <a:pt x="22475" y="7742"/>
                    <a:pt x="22538" y="7733"/>
                  </a:cubicBezTo>
                  <a:lnTo>
                    <a:pt x="22430" y="6935"/>
                  </a:lnTo>
                  <a:close/>
                  <a:moveTo>
                    <a:pt x="13482" y="6951"/>
                  </a:moveTo>
                  <a:lnTo>
                    <a:pt x="13482" y="7755"/>
                  </a:lnTo>
                  <a:lnTo>
                    <a:pt x="13640" y="7755"/>
                  </a:lnTo>
                  <a:lnTo>
                    <a:pt x="13640" y="6951"/>
                  </a:lnTo>
                  <a:close/>
                  <a:moveTo>
                    <a:pt x="14285" y="6951"/>
                  </a:moveTo>
                  <a:lnTo>
                    <a:pt x="14285" y="7755"/>
                  </a:lnTo>
                  <a:lnTo>
                    <a:pt x="14444" y="7755"/>
                  </a:lnTo>
                  <a:lnTo>
                    <a:pt x="14444" y="6951"/>
                  </a:lnTo>
                  <a:close/>
                  <a:moveTo>
                    <a:pt x="15089" y="6951"/>
                  </a:moveTo>
                  <a:lnTo>
                    <a:pt x="15089" y="7755"/>
                  </a:lnTo>
                  <a:lnTo>
                    <a:pt x="15251" y="7755"/>
                  </a:lnTo>
                  <a:lnTo>
                    <a:pt x="15251" y="6951"/>
                  </a:lnTo>
                  <a:close/>
                  <a:moveTo>
                    <a:pt x="15893" y="6951"/>
                  </a:moveTo>
                  <a:lnTo>
                    <a:pt x="15893" y="7755"/>
                  </a:lnTo>
                  <a:lnTo>
                    <a:pt x="16055" y="7755"/>
                  </a:lnTo>
                  <a:lnTo>
                    <a:pt x="16055" y="6951"/>
                  </a:lnTo>
                  <a:close/>
                  <a:moveTo>
                    <a:pt x="16696" y="6951"/>
                  </a:moveTo>
                  <a:lnTo>
                    <a:pt x="16696" y="7755"/>
                  </a:lnTo>
                  <a:lnTo>
                    <a:pt x="16858" y="7755"/>
                  </a:lnTo>
                  <a:lnTo>
                    <a:pt x="16858" y="6951"/>
                  </a:lnTo>
                  <a:close/>
                  <a:moveTo>
                    <a:pt x="17500" y="6951"/>
                  </a:moveTo>
                  <a:lnTo>
                    <a:pt x="17500" y="7755"/>
                  </a:lnTo>
                  <a:lnTo>
                    <a:pt x="17662" y="7755"/>
                  </a:lnTo>
                  <a:lnTo>
                    <a:pt x="17662" y="6951"/>
                  </a:lnTo>
                  <a:close/>
                  <a:moveTo>
                    <a:pt x="18304" y="6951"/>
                  </a:moveTo>
                  <a:lnTo>
                    <a:pt x="18304" y="7755"/>
                  </a:lnTo>
                  <a:lnTo>
                    <a:pt x="18466" y="7755"/>
                  </a:lnTo>
                  <a:lnTo>
                    <a:pt x="18466" y="6951"/>
                  </a:lnTo>
                  <a:close/>
                  <a:moveTo>
                    <a:pt x="19107" y="6951"/>
                  </a:moveTo>
                  <a:lnTo>
                    <a:pt x="19107" y="7755"/>
                  </a:lnTo>
                  <a:lnTo>
                    <a:pt x="19269" y="7755"/>
                  </a:lnTo>
                  <a:lnTo>
                    <a:pt x="19269" y="6951"/>
                  </a:lnTo>
                  <a:close/>
                  <a:moveTo>
                    <a:pt x="19911" y="6951"/>
                  </a:moveTo>
                  <a:lnTo>
                    <a:pt x="19911" y="7755"/>
                  </a:lnTo>
                  <a:lnTo>
                    <a:pt x="20073" y="7755"/>
                  </a:lnTo>
                  <a:lnTo>
                    <a:pt x="20073" y="6951"/>
                  </a:lnTo>
                  <a:close/>
                  <a:moveTo>
                    <a:pt x="20715" y="6951"/>
                  </a:moveTo>
                  <a:lnTo>
                    <a:pt x="20715" y="7755"/>
                  </a:lnTo>
                  <a:lnTo>
                    <a:pt x="20877" y="7755"/>
                  </a:lnTo>
                  <a:lnTo>
                    <a:pt x="20877" y="6951"/>
                  </a:lnTo>
                  <a:close/>
                  <a:moveTo>
                    <a:pt x="21518" y="6951"/>
                  </a:moveTo>
                  <a:lnTo>
                    <a:pt x="21518" y="7755"/>
                  </a:lnTo>
                  <a:lnTo>
                    <a:pt x="21680" y="7755"/>
                  </a:lnTo>
                  <a:lnTo>
                    <a:pt x="21680" y="6951"/>
                  </a:lnTo>
                  <a:close/>
                  <a:moveTo>
                    <a:pt x="12722" y="7008"/>
                  </a:moveTo>
                  <a:cubicBezTo>
                    <a:pt x="12649" y="7031"/>
                    <a:pt x="12576" y="7062"/>
                    <a:pt x="12506" y="7097"/>
                  </a:cubicBezTo>
                  <a:lnTo>
                    <a:pt x="12878" y="7812"/>
                  </a:lnTo>
                  <a:cubicBezTo>
                    <a:pt x="12907" y="7799"/>
                    <a:pt x="12932" y="7787"/>
                    <a:pt x="12961" y="7777"/>
                  </a:cubicBezTo>
                  <a:lnTo>
                    <a:pt x="12722" y="7008"/>
                  </a:lnTo>
                  <a:close/>
                  <a:moveTo>
                    <a:pt x="11896" y="7774"/>
                  </a:moveTo>
                  <a:cubicBezTo>
                    <a:pt x="11868" y="7847"/>
                    <a:pt x="11849" y="7923"/>
                    <a:pt x="11833" y="7996"/>
                  </a:cubicBezTo>
                  <a:lnTo>
                    <a:pt x="12621" y="8155"/>
                  </a:lnTo>
                  <a:cubicBezTo>
                    <a:pt x="12627" y="8126"/>
                    <a:pt x="12637" y="8098"/>
                    <a:pt x="12646" y="8069"/>
                  </a:cubicBezTo>
                  <a:lnTo>
                    <a:pt x="11896" y="7774"/>
                  </a:lnTo>
                  <a:close/>
                  <a:moveTo>
                    <a:pt x="12678" y="8495"/>
                  </a:moveTo>
                  <a:lnTo>
                    <a:pt x="11979" y="8898"/>
                  </a:lnTo>
                  <a:cubicBezTo>
                    <a:pt x="12017" y="8965"/>
                    <a:pt x="12065" y="9029"/>
                    <a:pt x="12112" y="9089"/>
                  </a:cubicBezTo>
                  <a:lnTo>
                    <a:pt x="12729" y="8568"/>
                  </a:lnTo>
                  <a:cubicBezTo>
                    <a:pt x="12710" y="8546"/>
                    <a:pt x="12694" y="8520"/>
                    <a:pt x="12678" y="8495"/>
                  </a:cubicBezTo>
                  <a:close/>
                  <a:moveTo>
                    <a:pt x="13031" y="8740"/>
                  </a:moveTo>
                  <a:lnTo>
                    <a:pt x="12910" y="9534"/>
                  </a:lnTo>
                  <a:cubicBezTo>
                    <a:pt x="12973" y="9543"/>
                    <a:pt x="13040" y="9550"/>
                    <a:pt x="13107" y="9550"/>
                  </a:cubicBezTo>
                  <a:lnTo>
                    <a:pt x="13132" y="9550"/>
                  </a:lnTo>
                  <a:lnTo>
                    <a:pt x="13132" y="8743"/>
                  </a:lnTo>
                  <a:lnTo>
                    <a:pt x="13107" y="8743"/>
                  </a:lnTo>
                  <a:cubicBezTo>
                    <a:pt x="13081" y="8743"/>
                    <a:pt x="13056" y="8743"/>
                    <a:pt x="13031" y="8740"/>
                  </a:cubicBezTo>
                  <a:close/>
                  <a:moveTo>
                    <a:pt x="13774" y="8743"/>
                  </a:moveTo>
                  <a:lnTo>
                    <a:pt x="13774" y="9550"/>
                  </a:lnTo>
                  <a:lnTo>
                    <a:pt x="13936" y="9550"/>
                  </a:lnTo>
                  <a:lnTo>
                    <a:pt x="13936" y="8743"/>
                  </a:lnTo>
                  <a:close/>
                  <a:moveTo>
                    <a:pt x="14578" y="8743"/>
                  </a:moveTo>
                  <a:lnTo>
                    <a:pt x="14578" y="9550"/>
                  </a:lnTo>
                  <a:lnTo>
                    <a:pt x="14740" y="9550"/>
                  </a:lnTo>
                  <a:lnTo>
                    <a:pt x="14740" y="8743"/>
                  </a:lnTo>
                  <a:close/>
                  <a:moveTo>
                    <a:pt x="15381" y="8743"/>
                  </a:moveTo>
                  <a:lnTo>
                    <a:pt x="15381" y="9550"/>
                  </a:lnTo>
                  <a:lnTo>
                    <a:pt x="15543" y="9550"/>
                  </a:lnTo>
                  <a:lnTo>
                    <a:pt x="15543" y="8743"/>
                  </a:lnTo>
                  <a:close/>
                  <a:moveTo>
                    <a:pt x="16185" y="8743"/>
                  </a:moveTo>
                  <a:lnTo>
                    <a:pt x="16185" y="9550"/>
                  </a:lnTo>
                  <a:lnTo>
                    <a:pt x="16347" y="9550"/>
                  </a:lnTo>
                  <a:lnTo>
                    <a:pt x="16347" y="8743"/>
                  </a:lnTo>
                  <a:close/>
                  <a:moveTo>
                    <a:pt x="16989" y="8743"/>
                  </a:moveTo>
                  <a:lnTo>
                    <a:pt x="16989" y="9550"/>
                  </a:lnTo>
                  <a:lnTo>
                    <a:pt x="17151" y="9550"/>
                  </a:lnTo>
                  <a:lnTo>
                    <a:pt x="17151" y="8743"/>
                  </a:lnTo>
                  <a:close/>
                  <a:moveTo>
                    <a:pt x="17792" y="8743"/>
                  </a:moveTo>
                  <a:lnTo>
                    <a:pt x="17792" y="9550"/>
                  </a:lnTo>
                  <a:lnTo>
                    <a:pt x="17954" y="9550"/>
                  </a:lnTo>
                  <a:lnTo>
                    <a:pt x="17954" y="8743"/>
                  </a:lnTo>
                  <a:close/>
                  <a:moveTo>
                    <a:pt x="18596" y="8743"/>
                  </a:moveTo>
                  <a:lnTo>
                    <a:pt x="18596" y="9550"/>
                  </a:lnTo>
                  <a:lnTo>
                    <a:pt x="18758" y="9550"/>
                  </a:lnTo>
                  <a:lnTo>
                    <a:pt x="18758" y="8743"/>
                  </a:lnTo>
                  <a:close/>
                  <a:moveTo>
                    <a:pt x="19400" y="8743"/>
                  </a:moveTo>
                  <a:lnTo>
                    <a:pt x="19400" y="9550"/>
                  </a:lnTo>
                  <a:lnTo>
                    <a:pt x="19562" y="9550"/>
                  </a:lnTo>
                  <a:lnTo>
                    <a:pt x="19562" y="8743"/>
                  </a:lnTo>
                  <a:close/>
                  <a:moveTo>
                    <a:pt x="20203" y="8743"/>
                  </a:moveTo>
                  <a:lnTo>
                    <a:pt x="20203" y="9550"/>
                  </a:lnTo>
                  <a:lnTo>
                    <a:pt x="20365" y="9550"/>
                  </a:lnTo>
                  <a:lnTo>
                    <a:pt x="20365" y="8743"/>
                  </a:lnTo>
                  <a:close/>
                  <a:moveTo>
                    <a:pt x="21010" y="8743"/>
                  </a:moveTo>
                  <a:lnTo>
                    <a:pt x="21010" y="9550"/>
                  </a:lnTo>
                  <a:lnTo>
                    <a:pt x="21169" y="9550"/>
                  </a:lnTo>
                  <a:lnTo>
                    <a:pt x="21169" y="8743"/>
                  </a:lnTo>
                  <a:close/>
                  <a:moveTo>
                    <a:pt x="21814" y="8743"/>
                  </a:moveTo>
                  <a:lnTo>
                    <a:pt x="21814" y="9550"/>
                  </a:lnTo>
                  <a:lnTo>
                    <a:pt x="21973" y="9550"/>
                  </a:lnTo>
                  <a:lnTo>
                    <a:pt x="21973" y="8743"/>
                  </a:lnTo>
                  <a:close/>
                  <a:moveTo>
                    <a:pt x="22618" y="8743"/>
                  </a:moveTo>
                  <a:lnTo>
                    <a:pt x="22618" y="9550"/>
                  </a:lnTo>
                  <a:lnTo>
                    <a:pt x="22776" y="9550"/>
                  </a:lnTo>
                  <a:lnTo>
                    <a:pt x="22776" y="8743"/>
                  </a:lnTo>
                  <a:close/>
                  <a:moveTo>
                    <a:pt x="23421" y="8743"/>
                  </a:moveTo>
                  <a:lnTo>
                    <a:pt x="23421" y="9550"/>
                  </a:lnTo>
                  <a:lnTo>
                    <a:pt x="23580" y="9550"/>
                  </a:lnTo>
                  <a:lnTo>
                    <a:pt x="23580" y="8743"/>
                  </a:lnTo>
                  <a:close/>
                  <a:moveTo>
                    <a:pt x="24225" y="8743"/>
                  </a:moveTo>
                  <a:lnTo>
                    <a:pt x="24225" y="9550"/>
                  </a:lnTo>
                  <a:lnTo>
                    <a:pt x="24384" y="9550"/>
                  </a:lnTo>
                  <a:lnTo>
                    <a:pt x="24384" y="8743"/>
                  </a:lnTo>
                  <a:close/>
                  <a:moveTo>
                    <a:pt x="25029" y="8743"/>
                  </a:moveTo>
                  <a:lnTo>
                    <a:pt x="25029" y="9550"/>
                  </a:lnTo>
                  <a:lnTo>
                    <a:pt x="25187" y="9550"/>
                  </a:lnTo>
                  <a:lnTo>
                    <a:pt x="25187" y="8743"/>
                  </a:lnTo>
                  <a:close/>
                  <a:moveTo>
                    <a:pt x="25998" y="8914"/>
                  </a:moveTo>
                  <a:lnTo>
                    <a:pt x="25626" y="9629"/>
                  </a:lnTo>
                  <a:cubicBezTo>
                    <a:pt x="25658" y="9645"/>
                    <a:pt x="25686" y="9664"/>
                    <a:pt x="25715" y="9683"/>
                  </a:cubicBezTo>
                  <a:lnTo>
                    <a:pt x="26182" y="9029"/>
                  </a:lnTo>
                  <a:cubicBezTo>
                    <a:pt x="26125" y="8984"/>
                    <a:pt x="26061" y="8946"/>
                    <a:pt x="25998" y="8914"/>
                  </a:cubicBezTo>
                  <a:close/>
                  <a:moveTo>
                    <a:pt x="26715" y="9705"/>
                  </a:moveTo>
                  <a:lnTo>
                    <a:pt x="25966" y="10001"/>
                  </a:lnTo>
                  <a:cubicBezTo>
                    <a:pt x="25978" y="10036"/>
                    <a:pt x="25991" y="10067"/>
                    <a:pt x="25998" y="10102"/>
                  </a:cubicBezTo>
                  <a:lnTo>
                    <a:pt x="26782" y="9912"/>
                  </a:lnTo>
                  <a:cubicBezTo>
                    <a:pt x="26763" y="9842"/>
                    <a:pt x="26741" y="9772"/>
                    <a:pt x="26715" y="9705"/>
                  </a:cubicBezTo>
                  <a:close/>
                  <a:moveTo>
                    <a:pt x="25978" y="10509"/>
                  </a:moveTo>
                  <a:cubicBezTo>
                    <a:pt x="25969" y="10541"/>
                    <a:pt x="25953" y="10572"/>
                    <a:pt x="25937" y="10604"/>
                  </a:cubicBezTo>
                  <a:lnTo>
                    <a:pt x="26655" y="10973"/>
                  </a:lnTo>
                  <a:cubicBezTo>
                    <a:pt x="26687" y="10906"/>
                    <a:pt x="26715" y="10839"/>
                    <a:pt x="26741" y="10773"/>
                  </a:cubicBezTo>
                  <a:lnTo>
                    <a:pt x="25978" y="10509"/>
                  </a:lnTo>
                  <a:close/>
                  <a:moveTo>
                    <a:pt x="25658" y="10900"/>
                  </a:moveTo>
                  <a:cubicBezTo>
                    <a:pt x="25626" y="10916"/>
                    <a:pt x="25597" y="10931"/>
                    <a:pt x="25565" y="10944"/>
                  </a:cubicBezTo>
                  <a:lnTo>
                    <a:pt x="25864" y="11691"/>
                  </a:lnTo>
                  <a:cubicBezTo>
                    <a:pt x="25931" y="11662"/>
                    <a:pt x="25998" y="11630"/>
                    <a:pt x="26061" y="11595"/>
                  </a:cubicBezTo>
                  <a:lnTo>
                    <a:pt x="25658" y="10900"/>
                  </a:lnTo>
                  <a:close/>
                  <a:moveTo>
                    <a:pt x="0" y="10995"/>
                  </a:moveTo>
                  <a:lnTo>
                    <a:pt x="0" y="11802"/>
                  </a:lnTo>
                  <a:lnTo>
                    <a:pt x="162" y="11802"/>
                  </a:lnTo>
                  <a:lnTo>
                    <a:pt x="162" y="10995"/>
                  </a:lnTo>
                  <a:close/>
                  <a:moveTo>
                    <a:pt x="804" y="10995"/>
                  </a:moveTo>
                  <a:lnTo>
                    <a:pt x="804" y="11802"/>
                  </a:lnTo>
                  <a:lnTo>
                    <a:pt x="966" y="11802"/>
                  </a:lnTo>
                  <a:lnTo>
                    <a:pt x="966" y="10995"/>
                  </a:lnTo>
                  <a:close/>
                  <a:moveTo>
                    <a:pt x="1607" y="10995"/>
                  </a:moveTo>
                  <a:lnTo>
                    <a:pt x="1607" y="11802"/>
                  </a:lnTo>
                  <a:lnTo>
                    <a:pt x="1769" y="11802"/>
                  </a:lnTo>
                  <a:lnTo>
                    <a:pt x="1769" y="10995"/>
                  </a:lnTo>
                  <a:close/>
                  <a:moveTo>
                    <a:pt x="2411" y="10995"/>
                  </a:moveTo>
                  <a:lnTo>
                    <a:pt x="2411" y="11802"/>
                  </a:lnTo>
                  <a:lnTo>
                    <a:pt x="2573" y="11802"/>
                  </a:lnTo>
                  <a:lnTo>
                    <a:pt x="2573" y="10995"/>
                  </a:lnTo>
                  <a:close/>
                  <a:moveTo>
                    <a:pt x="3215" y="10995"/>
                  </a:moveTo>
                  <a:lnTo>
                    <a:pt x="3215" y="11802"/>
                  </a:lnTo>
                  <a:lnTo>
                    <a:pt x="3377" y="11802"/>
                  </a:lnTo>
                  <a:lnTo>
                    <a:pt x="3377" y="10995"/>
                  </a:lnTo>
                  <a:close/>
                  <a:moveTo>
                    <a:pt x="4018" y="10995"/>
                  </a:moveTo>
                  <a:lnTo>
                    <a:pt x="4018" y="11802"/>
                  </a:lnTo>
                  <a:lnTo>
                    <a:pt x="4180" y="11802"/>
                  </a:lnTo>
                  <a:lnTo>
                    <a:pt x="4180" y="10995"/>
                  </a:lnTo>
                  <a:close/>
                  <a:moveTo>
                    <a:pt x="4825" y="10995"/>
                  </a:moveTo>
                  <a:lnTo>
                    <a:pt x="4825" y="11802"/>
                  </a:lnTo>
                  <a:lnTo>
                    <a:pt x="4984" y="11802"/>
                  </a:lnTo>
                  <a:lnTo>
                    <a:pt x="4984" y="10995"/>
                  </a:lnTo>
                  <a:close/>
                  <a:moveTo>
                    <a:pt x="5629" y="10995"/>
                  </a:moveTo>
                  <a:lnTo>
                    <a:pt x="5629" y="11802"/>
                  </a:lnTo>
                  <a:lnTo>
                    <a:pt x="5788" y="11802"/>
                  </a:lnTo>
                  <a:lnTo>
                    <a:pt x="5788" y="10995"/>
                  </a:lnTo>
                  <a:close/>
                  <a:moveTo>
                    <a:pt x="6433" y="10995"/>
                  </a:moveTo>
                  <a:lnTo>
                    <a:pt x="6433" y="11802"/>
                  </a:lnTo>
                  <a:lnTo>
                    <a:pt x="6592" y="11802"/>
                  </a:lnTo>
                  <a:lnTo>
                    <a:pt x="6592" y="10995"/>
                  </a:lnTo>
                  <a:close/>
                  <a:moveTo>
                    <a:pt x="7236" y="10995"/>
                  </a:moveTo>
                  <a:lnTo>
                    <a:pt x="7236" y="11802"/>
                  </a:lnTo>
                  <a:lnTo>
                    <a:pt x="7395" y="11802"/>
                  </a:lnTo>
                  <a:lnTo>
                    <a:pt x="7395" y="10995"/>
                  </a:lnTo>
                  <a:close/>
                  <a:moveTo>
                    <a:pt x="8040" y="10995"/>
                  </a:moveTo>
                  <a:lnTo>
                    <a:pt x="8040" y="11802"/>
                  </a:lnTo>
                  <a:lnTo>
                    <a:pt x="8199" y="11802"/>
                  </a:lnTo>
                  <a:lnTo>
                    <a:pt x="8199" y="10995"/>
                  </a:lnTo>
                  <a:close/>
                  <a:moveTo>
                    <a:pt x="8844" y="10995"/>
                  </a:moveTo>
                  <a:lnTo>
                    <a:pt x="8844" y="11802"/>
                  </a:lnTo>
                  <a:lnTo>
                    <a:pt x="9003" y="11802"/>
                  </a:lnTo>
                  <a:lnTo>
                    <a:pt x="9003" y="10995"/>
                  </a:lnTo>
                  <a:close/>
                  <a:moveTo>
                    <a:pt x="9647" y="10995"/>
                  </a:moveTo>
                  <a:lnTo>
                    <a:pt x="9647" y="11802"/>
                  </a:lnTo>
                  <a:lnTo>
                    <a:pt x="9806" y="11802"/>
                  </a:lnTo>
                  <a:lnTo>
                    <a:pt x="9806" y="10995"/>
                  </a:lnTo>
                  <a:close/>
                  <a:moveTo>
                    <a:pt x="10451" y="10995"/>
                  </a:moveTo>
                  <a:lnTo>
                    <a:pt x="10451" y="11802"/>
                  </a:lnTo>
                  <a:lnTo>
                    <a:pt x="10613" y="11802"/>
                  </a:lnTo>
                  <a:lnTo>
                    <a:pt x="10613" y="10995"/>
                  </a:lnTo>
                  <a:close/>
                  <a:moveTo>
                    <a:pt x="11255" y="10995"/>
                  </a:moveTo>
                  <a:lnTo>
                    <a:pt x="11255" y="11802"/>
                  </a:lnTo>
                  <a:lnTo>
                    <a:pt x="11417" y="11802"/>
                  </a:lnTo>
                  <a:lnTo>
                    <a:pt x="11417" y="10995"/>
                  </a:lnTo>
                  <a:close/>
                  <a:moveTo>
                    <a:pt x="12058" y="10995"/>
                  </a:moveTo>
                  <a:lnTo>
                    <a:pt x="12058" y="11802"/>
                  </a:lnTo>
                  <a:lnTo>
                    <a:pt x="12220" y="11802"/>
                  </a:lnTo>
                  <a:lnTo>
                    <a:pt x="12220" y="10995"/>
                  </a:lnTo>
                  <a:close/>
                  <a:moveTo>
                    <a:pt x="12862" y="10995"/>
                  </a:moveTo>
                  <a:lnTo>
                    <a:pt x="12862" y="11802"/>
                  </a:lnTo>
                  <a:lnTo>
                    <a:pt x="13024" y="11802"/>
                  </a:lnTo>
                  <a:lnTo>
                    <a:pt x="13024" y="10995"/>
                  </a:lnTo>
                  <a:close/>
                  <a:moveTo>
                    <a:pt x="13666" y="10995"/>
                  </a:moveTo>
                  <a:lnTo>
                    <a:pt x="13666" y="11802"/>
                  </a:lnTo>
                  <a:lnTo>
                    <a:pt x="13828" y="11802"/>
                  </a:lnTo>
                  <a:lnTo>
                    <a:pt x="13828" y="10995"/>
                  </a:lnTo>
                  <a:close/>
                  <a:moveTo>
                    <a:pt x="14470" y="10995"/>
                  </a:moveTo>
                  <a:lnTo>
                    <a:pt x="14470" y="11802"/>
                  </a:lnTo>
                  <a:lnTo>
                    <a:pt x="14632" y="11802"/>
                  </a:lnTo>
                  <a:lnTo>
                    <a:pt x="14632" y="10995"/>
                  </a:lnTo>
                  <a:close/>
                  <a:moveTo>
                    <a:pt x="15273" y="10995"/>
                  </a:moveTo>
                  <a:lnTo>
                    <a:pt x="15273" y="11802"/>
                  </a:lnTo>
                  <a:lnTo>
                    <a:pt x="15435" y="11802"/>
                  </a:lnTo>
                  <a:lnTo>
                    <a:pt x="15435" y="10995"/>
                  </a:lnTo>
                  <a:close/>
                  <a:moveTo>
                    <a:pt x="16077" y="10995"/>
                  </a:moveTo>
                  <a:lnTo>
                    <a:pt x="16077" y="11802"/>
                  </a:lnTo>
                  <a:lnTo>
                    <a:pt x="16239" y="11802"/>
                  </a:lnTo>
                  <a:lnTo>
                    <a:pt x="16239" y="10995"/>
                  </a:lnTo>
                  <a:close/>
                  <a:moveTo>
                    <a:pt x="16881" y="10995"/>
                  </a:moveTo>
                  <a:lnTo>
                    <a:pt x="16881" y="11802"/>
                  </a:lnTo>
                  <a:lnTo>
                    <a:pt x="17043" y="11802"/>
                  </a:lnTo>
                  <a:lnTo>
                    <a:pt x="17043" y="10995"/>
                  </a:lnTo>
                  <a:close/>
                  <a:moveTo>
                    <a:pt x="17684" y="10995"/>
                  </a:moveTo>
                  <a:lnTo>
                    <a:pt x="17684" y="11802"/>
                  </a:lnTo>
                  <a:lnTo>
                    <a:pt x="17846" y="11802"/>
                  </a:lnTo>
                  <a:lnTo>
                    <a:pt x="17846" y="10995"/>
                  </a:lnTo>
                  <a:close/>
                  <a:moveTo>
                    <a:pt x="18491" y="10995"/>
                  </a:moveTo>
                  <a:lnTo>
                    <a:pt x="18491" y="11802"/>
                  </a:lnTo>
                  <a:lnTo>
                    <a:pt x="18650" y="11802"/>
                  </a:lnTo>
                  <a:lnTo>
                    <a:pt x="18650" y="10995"/>
                  </a:lnTo>
                  <a:close/>
                  <a:moveTo>
                    <a:pt x="19295" y="10995"/>
                  </a:moveTo>
                  <a:lnTo>
                    <a:pt x="19295" y="11802"/>
                  </a:lnTo>
                  <a:lnTo>
                    <a:pt x="19454" y="11802"/>
                  </a:lnTo>
                  <a:lnTo>
                    <a:pt x="19454" y="10995"/>
                  </a:lnTo>
                  <a:close/>
                  <a:moveTo>
                    <a:pt x="20099" y="10995"/>
                  </a:moveTo>
                  <a:lnTo>
                    <a:pt x="20099" y="11802"/>
                  </a:lnTo>
                  <a:lnTo>
                    <a:pt x="20257" y="11802"/>
                  </a:lnTo>
                  <a:lnTo>
                    <a:pt x="20257" y="10995"/>
                  </a:lnTo>
                  <a:close/>
                  <a:moveTo>
                    <a:pt x="20902" y="10995"/>
                  </a:moveTo>
                  <a:lnTo>
                    <a:pt x="20902" y="11802"/>
                  </a:lnTo>
                  <a:lnTo>
                    <a:pt x="21061" y="11802"/>
                  </a:lnTo>
                  <a:lnTo>
                    <a:pt x="21061" y="10995"/>
                  </a:lnTo>
                  <a:close/>
                  <a:moveTo>
                    <a:pt x="21706" y="10995"/>
                  </a:moveTo>
                  <a:lnTo>
                    <a:pt x="21706" y="11802"/>
                  </a:lnTo>
                  <a:lnTo>
                    <a:pt x="21865" y="11802"/>
                  </a:lnTo>
                  <a:lnTo>
                    <a:pt x="21865" y="10995"/>
                  </a:lnTo>
                  <a:close/>
                  <a:moveTo>
                    <a:pt x="22510" y="10995"/>
                  </a:moveTo>
                  <a:lnTo>
                    <a:pt x="22510" y="11802"/>
                  </a:lnTo>
                  <a:lnTo>
                    <a:pt x="22672" y="11802"/>
                  </a:lnTo>
                  <a:lnTo>
                    <a:pt x="22672" y="10995"/>
                  </a:lnTo>
                  <a:close/>
                  <a:moveTo>
                    <a:pt x="23313" y="10995"/>
                  </a:moveTo>
                  <a:lnTo>
                    <a:pt x="23313" y="11802"/>
                  </a:lnTo>
                  <a:lnTo>
                    <a:pt x="23475" y="11802"/>
                  </a:lnTo>
                  <a:lnTo>
                    <a:pt x="23475" y="10995"/>
                  </a:lnTo>
                  <a:close/>
                  <a:moveTo>
                    <a:pt x="24117" y="10995"/>
                  </a:moveTo>
                  <a:lnTo>
                    <a:pt x="24117" y="11802"/>
                  </a:lnTo>
                  <a:lnTo>
                    <a:pt x="24279" y="11802"/>
                  </a:lnTo>
                  <a:lnTo>
                    <a:pt x="24279" y="10995"/>
                  </a:lnTo>
                  <a:close/>
                  <a:moveTo>
                    <a:pt x="24921" y="10995"/>
                  </a:moveTo>
                  <a:lnTo>
                    <a:pt x="24921" y="11802"/>
                  </a:lnTo>
                  <a:lnTo>
                    <a:pt x="25083" y="11802"/>
                  </a:lnTo>
                  <a:lnTo>
                    <a:pt x="25083" y="10995"/>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9"/>
            <p:cNvSpPr/>
            <p:nvPr/>
          </p:nvSpPr>
          <p:spPr>
            <a:xfrm>
              <a:off x="7777678" y="4317597"/>
              <a:ext cx="62444" cy="6250"/>
            </a:xfrm>
            <a:custGeom>
              <a:avLst/>
              <a:gdLst/>
              <a:ahLst/>
              <a:cxnLst/>
              <a:rect l="l" t="t" r="r" b="b"/>
              <a:pathLst>
                <a:path w="808" h="80" extrusionOk="0">
                  <a:moveTo>
                    <a:pt x="1" y="1"/>
                  </a:moveTo>
                  <a:lnTo>
                    <a:pt x="1" y="80"/>
                  </a:lnTo>
                  <a:lnTo>
                    <a:pt x="807" y="80"/>
                  </a:lnTo>
                  <a:lnTo>
                    <a:pt x="807" y="1"/>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9"/>
            <p:cNvSpPr/>
            <p:nvPr/>
          </p:nvSpPr>
          <p:spPr>
            <a:xfrm>
              <a:off x="6962077" y="4257052"/>
              <a:ext cx="1762737" cy="592950"/>
            </a:xfrm>
            <a:custGeom>
              <a:avLst/>
              <a:gdLst/>
              <a:ahLst/>
              <a:cxnLst/>
              <a:rect l="l" t="t" r="r" b="b"/>
              <a:pathLst>
                <a:path w="22809" h="7590" extrusionOk="0">
                  <a:moveTo>
                    <a:pt x="21522" y="1287"/>
                  </a:moveTo>
                  <a:lnTo>
                    <a:pt x="21522" y="6300"/>
                  </a:lnTo>
                  <a:lnTo>
                    <a:pt x="1291" y="6300"/>
                  </a:lnTo>
                  <a:lnTo>
                    <a:pt x="1291" y="1287"/>
                  </a:lnTo>
                  <a:close/>
                  <a:moveTo>
                    <a:pt x="1" y="0"/>
                  </a:moveTo>
                  <a:lnTo>
                    <a:pt x="1" y="7589"/>
                  </a:lnTo>
                  <a:lnTo>
                    <a:pt x="22809" y="7589"/>
                  </a:lnTo>
                  <a:lnTo>
                    <a:pt x="22809" y="0"/>
                  </a:ln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9"/>
            <p:cNvSpPr/>
            <p:nvPr/>
          </p:nvSpPr>
          <p:spPr>
            <a:xfrm>
              <a:off x="6761056" y="3238816"/>
              <a:ext cx="2165069" cy="1068481"/>
            </a:xfrm>
            <a:custGeom>
              <a:avLst/>
              <a:gdLst/>
              <a:ahLst/>
              <a:cxnLst/>
              <a:rect l="l" t="t" r="r" b="b"/>
              <a:pathLst>
                <a:path w="28015" h="13677" extrusionOk="0">
                  <a:moveTo>
                    <a:pt x="4609" y="1"/>
                  </a:moveTo>
                  <a:lnTo>
                    <a:pt x="0" y="13676"/>
                  </a:lnTo>
                  <a:lnTo>
                    <a:pt x="28015" y="13676"/>
                  </a:lnTo>
                  <a:lnTo>
                    <a:pt x="23406" y="1"/>
                  </a:lnTo>
                  <a:close/>
                </a:path>
              </a:pathLst>
            </a:custGeom>
            <a:solidFill>
              <a:srgbClr val="90C5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9"/>
            <p:cNvSpPr/>
            <p:nvPr/>
          </p:nvSpPr>
          <p:spPr>
            <a:xfrm>
              <a:off x="7098873" y="3266862"/>
              <a:ext cx="484407" cy="233899"/>
            </a:xfrm>
            <a:custGeom>
              <a:avLst/>
              <a:gdLst/>
              <a:ahLst/>
              <a:cxnLst/>
              <a:rect l="l" t="t" r="r" b="b"/>
              <a:pathLst>
                <a:path w="6268" h="2994" extrusionOk="0">
                  <a:moveTo>
                    <a:pt x="1398" y="1"/>
                  </a:moveTo>
                  <a:cubicBezTo>
                    <a:pt x="1118" y="1"/>
                    <a:pt x="855" y="106"/>
                    <a:pt x="782" y="242"/>
                  </a:cubicBezTo>
                  <a:cubicBezTo>
                    <a:pt x="775" y="252"/>
                    <a:pt x="769" y="264"/>
                    <a:pt x="766" y="274"/>
                  </a:cubicBezTo>
                  <a:lnTo>
                    <a:pt x="22" y="2666"/>
                  </a:lnTo>
                  <a:cubicBezTo>
                    <a:pt x="0" y="2736"/>
                    <a:pt x="22" y="2803"/>
                    <a:pt x="76" y="2857"/>
                  </a:cubicBezTo>
                  <a:cubicBezTo>
                    <a:pt x="159" y="2939"/>
                    <a:pt x="321" y="2993"/>
                    <a:pt x="524" y="2993"/>
                  </a:cubicBezTo>
                  <a:lnTo>
                    <a:pt x="5340" y="2993"/>
                  </a:lnTo>
                  <a:cubicBezTo>
                    <a:pt x="5543" y="2993"/>
                    <a:pt x="5731" y="2939"/>
                    <a:pt x="5848" y="2857"/>
                  </a:cubicBezTo>
                  <a:cubicBezTo>
                    <a:pt x="5928" y="2803"/>
                    <a:pt x="5975" y="2736"/>
                    <a:pt x="5985" y="2666"/>
                  </a:cubicBezTo>
                  <a:lnTo>
                    <a:pt x="6268" y="274"/>
                  </a:lnTo>
                  <a:cubicBezTo>
                    <a:pt x="6268" y="264"/>
                    <a:pt x="6268" y="252"/>
                    <a:pt x="6265" y="242"/>
                  </a:cubicBezTo>
                  <a:cubicBezTo>
                    <a:pt x="6252" y="106"/>
                    <a:pt x="6033" y="1"/>
                    <a:pt x="575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9"/>
            <p:cNvSpPr/>
            <p:nvPr/>
          </p:nvSpPr>
          <p:spPr>
            <a:xfrm>
              <a:off x="6999638" y="3528413"/>
              <a:ext cx="553188" cy="296397"/>
            </a:xfrm>
            <a:custGeom>
              <a:avLst/>
              <a:gdLst/>
              <a:ahLst/>
              <a:cxnLst/>
              <a:rect l="l" t="t" r="r" b="b"/>
              <a:pathLst>
                <a:path w="7158" h="3794" extrusionOk="0">
                  <a:moveTo>
                    <a:pt x="1704" y="1"/>
                  </a:moveTo>
                  <a:cubicBezTo>
                    <a:pt x="1548" y="1"/>
                    <a:pt x="1395" y="33"/>
                    <a:pt x="1272" y="90"/>
                  </a:cubicBezTo>
                  <a:cubicBezTo>
                    <a:pt x="1125" y="150"/>
                    <a:pt x="1021" y="242"/>
                    <a:pt x="986" y="344"/>
                  </a:cubicBezTo>
                  <a:lnTo>
                    <a:pt x="45" y="3374"/>
                  </a:lnTo>
                  <a:cubicBezTo>
                    <a:pt x="1" y="3517"/>
                    <a:pt x="80" y="3645"/>
                    <a:pt x="236" y="3721"/>
                  </a:cubicBezTo>
                  <a:cubicBezTo>
                    <a:pt x="331" y="3768"/>
                    <a:pt x="455" y="3794"/>
                    <a:pt x="598" y="3794"/>
                  </a:cubicBezTo>
                  <a:lnTo>
                    <a:pt x="6056" y="3794"/>
                  </a:lnTo>
                  <a:cubicBezTo>
                    <a:pt x="6195" y="3794"/>
                    <a:pt x="6332" y="3768"/>
                    <a:pt x="6449" y="3721"/>
                  </a:cubicBezTo>
                  <a:cubicBezTo>
                    <a:pt x="6637" y="3645"/>
                    <a:pt x="6770" y="3517"/>
                    <a:pt x="6789" y="3374"/>
                  </a:cubicBezTo>
                  <a:lnTo>
                    <a:pt x="7145" y="344"/>
                  </a:lnTo>
                  <a:cubicBezTo>
                    <a:pt x="7158" y="242"/>
                    <a:pt x="7091" y="150"/>
                    <a:pt x="6974" y="90"/>
                  </a:cubicBezTo>
                  <a:cubicBezTo>
                    <a:pt x="6872" y="33"/>
                    <a:pt x="6732" y="1"/>
                    <a:pt x="657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9"/>
            <p:cNvSpPr/>
            <p:nvPr/>
          </p:nvSpPr>
          <p:spPr>
            <a:xfrm>
              <a:off x="6874203" y="3860273"/>
              <a:ext cx="638894" cy="387956"/>
            </a:xfrm>
            <a:custGeom>
              <a:avLst/>
              <a:gdLst/>
              <a:ahLst/>
              <a:cxnLst/>
              <a:rect l="l" t="t" r="r" b="b"/>
              <a:pathLst>
                <a:path w="8267" h="4966" extrusionOk="0">
                  <a:moveTo>
                    <a:pt x="2088" y="0"/>
                  </a:moveTo>
                  <a:cubicBezTo>
                    <a:pt x="1830" y="0"/>
                    <a:pt x="1579" y="92"/>
                    <a:pt x="1417" y="226"/>
                  </a:cubicBezTo>
                  <a:cubicBezTo>
                    <a:pt x="1338" y="289"/>
                    <a:pt x="1284" y="365"/>
                    <a:pt x="1259" y="445"/>
                  </a:cubicBezTo>
                  <a:lnTo>
                    <a:pt x="26" y="4406"/>
                  </a:lnTo>
                  <a:cubicBezTo>
                    <a:pt x="13" y="4444"/>
                    <a:pt x="7" y="4482"/>
                    <a:pt x="7" y="4520"/>
                  </a:cubicBezTo>
                  <a:cubicBezTo>
                    <a:pt x="1" y="4771"/>
                    <a:pt x="261" y="4965"/>
                    <a:pt x="639" y="4965"/>
                  </a:cubicBezTo>
                  <a:lnTo>
                    <a:pt x="6932" y="4965"/>
                  </a:lnTo>
                  <a:cubicBezTo>
                    <a:pt x="7313" y="4965"/>
                    <a:pt x="7653" y="4771"/>
                    <a:pt x="7758" y="4520"/>
                  </a:cubicBezTo>
                  <a:cubicBezTo>
                    <a:pt x="7774" y="4482"/>
                    <a:pt x="7783" y="4444"/>
                    <a:pt x="7787" y="4406"/>
                  </a:cubicBezTo>
                  <a:lnTo>
                    <a:pt x="8257" y="445"/>
                  </a:lnTo>
                  <a:cubicBezTo>
                    <a:pt x="8266" y="365"/>
                    <a:pt x="8241" y="289"/>
                    <a:pt x="8190" y="226"/>
                  </a:cubicBezTo>
                  <a:cubicBezTo>
                    <a:pt x="8088" y="92"/>
                    <a:pt x="7872" y="0"/>
                    <a:pt x="7615"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9"/>
            <p:cNvSpPr/>
            <p:nvPr/>
          </p:nvSpPr>
          <p:spPr>
            <a:xfrm>
              <a:off x="7612672" y="3266862"/>
              <a:ext cx="461918" cy="233899"/>
            </a:xfrm>
            <a:custGeom>
              <a:avLst/>
              <a:gdLst/>
              <a:ahLst/>
              <a:cxnLst/>
              <a:rect l="l" t="t" r="r" b="b"/>
              <a:pathLst>
                <a:path w="5977" h="2994" extrusionOk="0">
                  <a:moveTo>
                    <a:pt x="811" y="1"/>
                  </a:moveTo>
                  <a:cubicBezTo>
                    <a:pt x="531" y="1"/>
                    <a:pt x="290" y="106"/>
                    <a:pt x="245" y="242"/>
                  </a:cubicBezTo>
                  <a:cubicBezTo>
                    <a:pt x="242" y="252"/>
                    <a:pt x="239" y="264"/>
                    <a:pt x="239" y="274"/>
                  </a:cubicBezTo>
                  <a:lnTo>
                    <a:pt x="7" y="2666"/>
                  </a:lnTo>
                  <a:cubicBezTo>
                    <a:pt x="1" y="2736"/>
                    <a:pt x="36" y="2803"/>
                    <a:pt x="99" y="2857"/>
                  </a:cubicBezTo>
                  <a:cubicBezTo>
                    <a:pt x="201" y="2939"/>
                    <a:pt x="376" y="2993"/>
                    <a:pt x="579" y="2993"/>
                  </a:cubicBezTo>
                  <a:lnTo>
                    <a:pt x="5398" y="2993"/>
                  </a:lnTo>
                  <a:cubicBezTo>
                    <a:pt x="5598" y="2993"/>
                    <a:pt x="5773" y="2939"/>
                    <a:pt x="5874" y="2857"/>
                  </a:cubicBezTo>
                  <a:cubicBezTo>
                    <a:pt x="5941" y="2803"/>
                    <a:pt x="5976" y="2736"/>
                    <a:pt x="5970" y="2666"/>
                  </a:cubicBezTo>
                  <a:lnTo>
                    <a:pt x="5738" y="274"/>
                  </a:lnTo>
                  <a:cubicBezTo>
                    <a:pt x="5738" y="264"/>
                    <a:pt x="5735" y="252"/>
                    <a:pt x="5732" y="242"/>
                  </a:cubicBezTo>
                  <a:cubicBezTo>
                    <a:pt x="5687" y="106"/>
                    <a:pt x="5446" y="1"/>
                    <a:pt x="5166"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9"/>
            <p:cNvSpPr/>
            <p:nvPr/>
          </p:nvSpPr>
          <p:spPr>
            <a:xfrm>
              <a:off x="7581757" y="3528413"/>
              <a:ext cx="523512" cy="296397"/>
            </a:xfrm>
            <a:custGeom>
              <a:avLst/>
              <a:gdLst/>
              <a:ahLst/>
              <a:cxnLst/>
              <a:rect l="l" t="t" r="r" b="b"/>
              <a:pathLst>
                <a:path w="6774" h="3794" extrusionOk="0">
                  <a:moveTo>
                    <a:pt x="954" y="1"/>
                  </a:moveTo>
                  <a:cubicBezTo>
                    <a:pt x="795" y="1"/>
                    <a:pt x="649" y="33"/>
                    <a:pt x="537" y="90"/>
                  </a:cubicBezTo>
                  <a:cubicBezTo>
                    <a:pt x="404" y="150"/>
                    <a:pt x="318" y="242"/>
                    <a:pt x="309" y="344"/>
                  </a:cubicBezTo>
                  <a:lnTo>
                    <a:pt x="17" y="3374"/>
                  </a:lnTo>
                  <a:cubicBezTo>
                    <a:pt x="1" y="3517"/>
                    <a:pt x="109" y="3645"/>
                    <a:pt x="283" y="3721"/>
                  </a:cubicBezTo>
                  <a:cubicBezTo>
                    <a:pt x="388" y="3768"/>
                    <a:pt x="518" y="3794"/>
                    <a:pt x="661" y="3794"/>
                  </a:cubicBezTo>
                  <a:lnTo>
                    <a:pt x="6116" y="3794"/>
                  </a:lnTo>
                  <a:cubicBezTo>
                    <a:pt x="6259" y="3794"/>
                    <a:pt x="6389" y="3768"/>
                    <a:pt x="6494" y="3721"/>
                  </a:cubicBezTo>
                  <a:cubicBezTo>
                    <a:pt x="6668" y="3645"/>
                    <a:pt x="6773" y="3517"/>
                    <a:pt x="6760" y="3374"/>
                  </a:cubicBezTo>
                  <a:lnTo>
                    <a:pt x="6468" y="344"/>
                  </a:lnTo>
                  <a:cubicBezTo>
                    <a:pt x="6459" y="242"/>
                    <a:pt x="6373" y="150"/>
                    <a:pt x="6240" y="90"/>
                  </a:cubicBezTo>
                  <a:cubicBezTo>
                    <a:pt x="6128" y="33"/>
                    <a:pt x="5982" y="1"/>
                    <a:pt x="582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9"/>
            <p:cNvSpPr/>
            <p:nvPr/>
          </p:nvSpPr>
          <p:spPr>
            <a:xfrm>
              <a:off x="7543191" y="3860273"/>
              <a:ext cx="600871" cy="387956"/>
            </a:xfrm>
            <a:custGeom>
              <a:avLst/>
              <a:gdLst/>
              <a:ahLst/>
              <a:cxnLst/>
              <a:rect l="l" t="t" r="r" b="b"/>
              <a:pathLst>
                <a:path w="7775" h="4966" extrusionOk="0">
                  <a:moveTo>
                    <a:pt x="1125" y="0"/>
                  </a:moveTo>
                  <a:cubicBezTo>
                    <a:pt x="865" y="0"/>
                    <a:pt x="633" y="92"/>
                    <a:pt x="500" y="226"/>
                  </a:cubicBezTo>
                  <a:cubicBezTo>
                    <a:pt x="436" y="289"/>
                    <a:pt x="395" y="365"/>
                    <a:pt x="388" y="445"/>
                  </a:cubicBezTo>
                  <a:lnTo>
                    <a:pt x="4" y="4406"/>
                  </a:lnTo>
                  <a:cubicBezTo>
                    <a:pt x="1" y="4444"/>
                    <a:pt x="4" y="4482"/>
                    <a:pt x="10" y="4520"/>
                  </a:cubicBezTo>
                  <a:cubicBezTo>
                    <a:pt x="61" y="4771"/>
                    <a:pt x="360" y="4965"/>
                    <a:pt x="741" y="4965"/>
                  </a:cubicBezTo>
                  <a:lnTo>
                    <a:pt x="7034" y="4965"/>
                  </a:lnTo>
                  <a:cubicBezTo>
                    <a:pt x="7412" y="4965"/>
                    <a:pt x="7714" y="4771"/>
                    <a:pt x="7761" y="4520"/>
                  </a:cubicBezTo>
                  <a:cubicBezTo>
                    <a:pt x="7771" y="4482"/>
                    <a:pt x="7774" y="4444"/>
                    <a:pt x="7768" y="4406"/>
                  </a:cubicBezTo>
                  <a:lnTo>
                    <a:pt x="7387" y="445"/>
                  </a:lnTo>
                  <a:cubicBezTo>
                    <a:pt x="7380" y="365"/>
                    <a:pt x="7339" y="289"/>
                    <a:pt x="7272" y="226"/>
                  </a:cubicBezTo>
                  <a:cubicBezTo>
                    <a:pt x="7142" y="92"/>
                    <a:pt x="6907" y="0"/>
                    <a:pt x="6650"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9"/>
            <p:cNvSpPr/>
            <p:nvPr/>
          </p:nvSpPr>
          <p:spPr>
            <a:xfrm>
              <a:off x="8103748" y="3266862"/>
              <a:ext cx="484639" cy="233899"/>
            </a:xfrm>
            <a:custGeom>
              <a:avLst/>
              <a:gdLst/>
              <a:ahLst/>
              <a:cxnLst/>
              <a:rect l="l" t="t" r="r" b="b"/>
              <a:pathLst>
                <a:path w="6271" h="2994" extrusionOk="0">
                  <a:moveTo>
                    <a:pt x="518" y="1"/>
                  </a:moveTo>
                  <a:cubicBezTo>
                    <a:pt x="238" y="1"/>
                    <a:pt x="19" y="106"/>
                    <a:pt x="3" y="242"/>
                  </a:cubicBezTo>
                  <a:cubicBezTo>
                    <a:pt x="0" y="252"/>
                    <a:pt x="0" y="264"/>
                    <a:pt x="3" y="274"/>
                  </a:cubicBezTo>
                  <a:lnTo>
                    <a:pt x="286" y="2666"/>
                  </a:lnTo>
                  <a:cubicBezTo>
                    <a:pt x="292" y="2736"/>
                    <a:pt x="343" y="2803"/>
                    <a:pt x="419" y="2857"/>
                  </a:cubicBezTo>
                  <a:cubicBezTo>
                    <a:pt x="540" y="2939"/>
                    <a:pt x="728" y="2993"/>
                    <a:pt x="928" y="2993"/>
                  </a:cubicBezTo>
                  <a:lnTo>
                    <a:pt x="5747" y="2993"/>
                  </a:lnTo>
                  <a:cubicBezTo>
                    <a:pt x="5950" y="2993"/>
                    <a:pt x="6112" y="2939"/>
                    <a:pt x="6195" y="2857"/>
                  </a:cubicBezTo>
                  <a:cubicBezTo>
                    <a:pt x="6249" y="2803"/>
                    <a:pt x="6271" y="2736"/>
                    <a:pt x="6249" y="2666"/>
                  </a:cubicBezTo>
                  <a:lnTo>
                    <a:pt x="5505" y="274"/>
                  </a:lnTo>
                  <a:cubicBezTo>
                    <a:pt x="5502" y="264"/>
                    <a:pt x="5496" y="252"/>
                    <a:pt x="5489" y="242"/>
                  </a:cubicBezTo>
                  <a:cubicBezTo>
                    <a:pt x="5416" y="106"/>
                    <a:pt x="5153" y="1"/>
                    <a:pt x="4873"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9"/>
            <p:cNvSpPr/>
            <p:nvPr/>
          </p:nvSpPr>
          <p:spPr>
            <a:xfrm>
              <a:off x="8134198" y="3528413"/>
              <a:ext cx="553420" cy="296397"/>
            </a:xfrm>
            <a:custGeom>
              <a:avLst/>
              <a:gdLst/>
              <a:ahLst/>
              <a:cxnLst/>
              <a:rect l="l" t="t" r="r" b="b"/>
              <a:pathLst>
                <a:path w="7161" h="3794" extrusionOk="0">
                  <a:moveTo>
                    <a:pt x="585" y="1"/>
                  </a:moveTo>
                  <a:cubicBezTo>
                    <a:pt x="426" y="1"/>
                    <a:pt x="289" y="33"/>
                    <a:pt x="187" y="90"/>
                  </a:cubicBezTo>
                  <a:cubicBezTo>
                    <a:pt x="67" y="150"/>
                    <a:pt x="0" y="242"/>
                    <a:pt x="13" y="344"/>
                  </a:cubicBezTo>
                  <a:lnTo>
                    <a:pt x="372" y="3374"/>
                  </a:lnTo>
                  <a:cubicBezTo>
                    <a:pt x="388" y="3517"/>
                    <a:pt x="521" y="3645"/>
                    <a:pt x="712" y="3721"/>
                  </a:cubicBezTo>
                  <a:cubicBezTo>
                    <a:pt x="829" y="3768"/>
                    <a:pt x="963" y="3794"/>
                    <a:pt x="1106" y="3794"/>
                  </a:cubicBezTo>
                  <a:lnTo>
                    <a:pt x="6563" y="3794"/>
                  </a:lnTo>
                  <a:cubicBezTo>
                    <a:pt x="6703" y="3794"/>
                    <a:pt x="6830" y="3768"/>
                    <a:pt x="6925" y="3721"/>
                  </a:cubicBezTo>
                  <a:cubicBezTo>
                    <a:pt x="7081" y="3645"/>
                    <a:pt x="7160" y="3517"/>
                    <a:pt x="7116" y="3374"/>
                  </a:cubicBezTo>
                  <a:lnTo>
                    <a:pt x="6172" y="344"/>
                  </a:lnTo>
                  <a:cubicBezTo>
                    <a:pt x="6140" y="242"/>
                    <a:pt x="6036" y="150"/>
                    <a:pt x="5890" y="90"/>
                  </a:cubicBezTo>
                  <a:cubicBezTo>
                    <a:pt x="5766" y="33"/>
                    <a:pt x="5613" y="1"/>
                    <a:pt x="5454"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9"/>
            <p:cNvSpPr/>
            <p:nvPr/>
          </p:nvSpPr>
          <p:spPr>
            <a:xfrm>
              <a:off x="8174155" y="3860273"/>
              <a:ext cx="638894" cy="387956"/>
            </a:xfrm>
            <a:custGeom>
              <a:avLst/>
              <a:gdLst/>
              <a:ahLst/>
              <a:cxnLst/>
              <a:rect l="l" t="t" r="r" b="b"/>
              <a:pathLst>
                <a:path w="8267" h="4966" extrusionOk="0">
                  <a:moveTo>
                    <a:pt x="652" y="0"/>
                  </a:moveTo>
                  <a:cubicBezTo>
                    <a:pt x="395" y="0"/>
                    <a:pt x="179" y="92"/>
                    <a:pt x="77" y="226"/>
                  </a:cubicBezTo>
                  <a:cubicBezTo>
                    <a:pt x="26" y="289"/>
                    <a:pt x="1" y="365"/>
                    <a:pt x="10" y="445"/>
                  </a:cubicBezTo>
                  <a:lnTo>
                    <a:pt x="477" y="4406"/>
                  </a:lnTo>
                  <a:cubicBezTo>
                    <a:pt x="484" y="4444"/>
                    <a:pt x="493" y="4482"/>
                    <a:pt x="509" y="4520"/>
                  </a:cubicBezTo>
                  <a:cubicBezTo>
                    <a:pt x="614" y="4771"/>
                    <a:pt x="954" y="4965"/>
                    <a:pt x="1335" y="4965"/>
                  </a:cubicBezTo>
                  <a:lnTo>
                    <a:pt x="7625" y="4965"/>
                  </a:lnTo>
                  <a:cubicBezTo>
                    <a:pt x="8006" y="4965"/>
                    <a:pt x="8266" y="4771"/>
                    <a:pt x="8260" y="4520"/>
                  </a:cubicBezTo>
                  <a:cubicBezTo>
                    <a:pt x="8260" y="4482"/>
                    <a:pt x="8254" y="4444"/>
                    <a:pt x="8241" y="4406"/>
                  </a:cubicBezTo>
                  <a:lnTo>
                    <a:pt x="7008" y="445"/>
                  </a:lnTo>
                  <a:cubicBezTo>
                    <a:pt x="6983" y="365"/>
                    <a:pt x="6929" y="289"/>
                    <a:pt x="6850" y="226"/>
                  </a:cubicBezTo>
                  <a:cubicBezTo>
                    <a:pt x="6688" y="92"/>
                    <a:pt x="6437" y="0"/>
                    <a:pt x="6176" y="0"/>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9"/>
            <p:cNvSpPr/>
            <p:nvPr/>
          </p:nvSpPr>
          <p:spPr>
            <a:xfrm>
              <a:off x="7631607" y="3284283"/>
              <a:ext cx="424049" cy="3047"/>
            </a:xfrm>
            <a:custGeom>
              <a:avLst/>
              <a:gdLst/>
              <a:ahLst/>
              <a:cxnLst/>
              <a:rect l="l" t="t" r="r" b="b"/>
              <a:pathLst>
                <a:path w="5487" h="39" extrusionOk="0">
                  <a:moveTo>
                    <a:pt x="0" y="0"/>
                  </a:moveTo>
                  <a:lnTo>
                    <a:pt x="0" y="38"/>
                  </a:lnTo>
                  <a:lnTo>
                    <a:pt x="5487" y="38"/>
                  </a:lnTo>
                  <a:lnTo>
                    <a:pt x="54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9"/>
            <p:cNvSpPr/>
            <p:nvPr/>
          </p:nvSpPr>
          <p:spPr>
            <a:xfrm>
              <a:off x="8103980" y="3284283"/>
              <a:ext cx="424049" cy="3047"/>
            </a:xfrm>
            <a:custGeom>
              <a:avLst/>
              <a:gdLst/>
              <a:ahLst/>
              <a:cxnLst/>
              <a:rect l="l" t="t" r="r" b="b"/>
              <a:pathLst>
                <a:path w="5487" h="39" extrusionOk="0">
                  <a:moveTo>
                    <a:pt x="0" y="0"/>
                  </a:moveTo>
                  <a:lnTo>
                    <a:pt x="0" y="38"/>
                  </a:lnTo>
                  <a:lnTo>
                    <a:pt x="5486" y="38"/>
                  </a:lnTo>
                  <a:lnTo>
                    <a:pt x="54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9"/>
            <p:cNvSpPr/>
            <p:nvPr/>
          </p:nvSpPr>
          <p:spPr>
            <a:xfrm>
              <a:off x="7159234" y="3284283"/>
              <a:ext cx="423817" cy="3047"/>
            </a:xfrm>
            <a:custGeom>
              <a:avLst/>
              <a:gdLst/>
              <a:ahLst/>
              <a:cxnLst/>
              <a:rect l="l" t="t" r="r" b="b"/>
              <a:pathLst>
                <a:path w="5484" h="39" extrusionOk="0">
                  <a:moveTo>
                    <a:pt x="1" y="0"/>
                  </a:moveTo>
                  <a:lnTo>
                    <a:pt x="1" y="38"/>
                  </a:lnTo>
                  <a:lnTo>
                    <a:pt x="5484" y="38"/>
                  </a:lnTo>
                  <a:lnTo>
                    <a:pt x="54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9"/>
            <p:cNvSpPr/>
            <p:nvPr/>
          </p:nvSpPr>
          <p:spPr>
            <a:xfrm>
              <a:off x="7629365" y="3302876"/>
              <a:ext cx="428531" cy="3281"/>
            </a:xfrm>
            <a:custGeom>
              <a:avLst/>
              <a:gdLst/>
              <a:ahLst/>
              <a:cxnLst/>
              <a:rect l="l" t="t" r="r" b="b"/>
              <a:pathLst>
                <a:path w="5545" h="42" extrusionOk="0">
                  <a:moveTo>
                    <a:pt x="1" y="0"/>
                  </a:moveTo>
                  <a:lnTo>
                    <a:pt x="1" y="42"/>
                  </a:lnTo>
                  <a:lnTo>
                    <a:pt x="5544" y="42"/>
                  </a:lnTo>
                  <a:lnTo>
                    <a:pt x="55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9"/>
            <p:cNvSpPr/>
            <p:nvPr/>
          </p:nvSpPr>
          <p:spPr>
            <a:xfrm>
              <a:off x="8105912" y="3302876"/>
              <a:ext cx="428222" cy="3281"/>
            </a:xfrm>
            <a:custGeom>
              <a:avLst/>
              <a:gdLst/>
              <a:ahLst/>
              <a:cxnLst/>
              <a:rect l="l" t="t" r="r" b="b"/>
              <a:pathLst>
                <a:path w="5541" h="42" extrusionOk="0">
                  <a:moveTo>
                    <a:pt x="1" y="0"/>
                  </a:moveTo>
                  <a:lnTo>
                    <a:pt x="1" y="42"/>
                  </a:lnTo>
                  <a:lnTo>
                    <a:pt x="5541" y="42"/>
                  </a:lnTo>
                  <a:lnTo>
                    <a:pt x="5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9"/>
            <p:cNvSpPr/>
            <p:nvPr/>
          </p:nvSpPr>
          <p:spPr>
            <a:xfrm>
              <a:off x="7153128" y="3302876"/>
              <a:ext cx="428222" cy="3281"/>
            </a:xfrm>
            <a:custGeom>
              <a:avLst/>
              <a:gdLst/>
              <a:ahLst/>
              <a:cxnLst/>
              <a:rect l="l" t="t" r="r" b="b"/>
              <a:pathLst>
                <a:path w="5541" h="42" extrusionOk="0">
                  <a:moveTo>
                    <a:pt x="0" y="0"/>
                  </a:moveTo>
                  <a:lnTo>
                    <a:pt x="0" y="42"/>
                  </a:lnTo>
                  <a:lnTo>
                    <a:pt x="5540" y="42"/>
                  </a:lnTo>
                  <a:lnTo>
                    <a:pt x="554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9"/>
            <p:cNvSpPr/>
            <p:nvPr/>
          </p:nvSpPr>
          <p:spPr>
            <a:xfrm>
              <a:off x="7627665" y="3322250"/>
              <a:ext cx="431932" cy="3047"/>
            </a:xfrm>
            <a:custGeom>
              <a:avLst/>
              <a:gdLst/>
              <a:ahLst/>
              <a:cxnLst/>
              <a:rect l="l" t="t" r="r" b="b"/>
              <a:pathLst>
                <a:path w="5589" h="39" extrusionOk="0">
                  <a:moveTo>
                    <a:pt x="1" y="0"/>
                  </a:moveTo>
                  <a:lnTo>
                    <a:pt x="1"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9"/>
            <p:cNvSpPr/>
            <p:nvPr/>
          </p:nvSpPr>
          <p:spPr>
            <a:xfrm>
              <a:off x="8108153" y="3322250"/>
              <a:ext cx="431855" cy="304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9"/>
            <p:cNvSpPr/>
            <p:nvPr/>
          </p:nvSpPr>
          <p:spPr>
            <a:xfrm>
              <a:off x="7147255" y="3322250"/>
              <a:ext cx="431855" cy="3047"/>
            </a:xfrm>
            <a:custGeom>
              <a:avLst/>
              <a:gdLst/>
              <a:ahLst/>
              <a:cxnLst/>
              <a:rect l="l" t="t" r="r" b="b"/>
              <a:pathLst>
                <a:path w="5588" h="39" extrusionOk="0">
                  <a:moveTo>
                    <a:pt x="0" y="0"/>
                  </a:moveTo>
                  <a:lnTo>
                    <a:pt x="0" y="38"/>
                  </a:lnTo>
                  <a:lnTo>
                    <a:pt x="5588" y="38"/>
                  </a:lnTo>
                  <a:lnTo>
                    <a:pt x="55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9"/>
            <p:cNvSpPr/>
            <p:nvPr/>
          </p:nvSpPr>
          <p:spPr>
            <a:xfrm>
              <a:off x="7625733" y="3341546"/>
              <a:ext cx="435796" cy="3359"/>
            </a:xfrm>
            <a:custGeom>
              <a:avLst/>
              <a:gdLst/>
              <a:ahLst/>
              <a:cxnLst/>
              <a:rect l="l" t="t" r="r" b="b"/>
              <a:pathLst>
                <a:path w="5639" h="43" extrusionOk="0">
                  <a:moveTo>
                    <a:pt x="0" y="1"/>
                  </a:moveTo>
                  <a:lnTo>
                    <a:pt x="0"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9"/>
            <p:cNvSpPr/>
            <p:nvPr/>
          </p:nvSpPr>
          <p:spPr>
            <a:xfrm>
              <a:off x="8110317" y="3341546"/>
              <a:ext cx="435873" cy="3359"/>
            </a:xfrm>
            <a:custGeom>
              <a:avLst/>
              <a:gdLst/>
              <a:ahLst/>
              <a:cxnLst/>
              <a:rect l="l" t="t" r="r" b="b"/>
              <a:pathLst>
                <a:path w="5640" h="43" extrusionOk="0">
                  <a:moveTo>
                    <a:pt x="1" y="1"/>
                  </a:moveTo>
                  <a:lnTo>
                    <a:pt x="1" y="42"/>
                  </a:lnTo>
                  <a:lnTo>
                    <a:pt x="5639" y="42"/>
                  </a:lnTo>
                  <a:lnTo>
                    <a:pt x="5639"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9"/>
            <p:cNvSpPr/>
            <p:nvPr/>
          </p:nvSpPr>
          <p:spPr>
            <a:xfrm>
              <a:off x="7141072" y="3341546"/>
              <a:ext cx="435564" cy="3359"/>
            </a:xfrm>
            <a:custGeom>
              <a:avLst/>
              <a:gdLst/>
              <a:ahLst/>
              <a:cxnLst/>
              <a:rect l="l" t="t" r="r" b="b"/>
              <a:pathLst>
                <a:path w="5636" h="43" extrusionOk="0">
                  <a:moveTo>
                    <a:pt x="1" y="1"/>
                  </a:moveTo>
                  <a:lnTo>
                    <a:pt x="1" y="42"/>
                  </a:lnTo>
                  <a:lnTo>
                    <a:pt x="5636" y="42"/>
                  </a:lnTo>
                  <a:lnTo>
                    <a:pt x="563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9"/>
            <p:cNvSpPr/>
            <p:nvPr/>
          </p:nvSpPr>
          <p:spPr>
            <a:xfrm>
              <a:off x="7623724" y="3361701"/>
              <a:ext cx="439506" cy="3047"/>
            </a:xfrm>
            <a:custGeom>
              <a:avLst/>
              <a:gdLst/>
              <a:ahLst/>
              <a:cxnLst/>
              <a:rect l="l" t="t" r="r" b="b"/>
              <a:pathLst>
                <a:path w="5687" h="39" extrusionOk="0">
                  <a:moveTo>
                    <a:pt x="1" y="0"/>
                  </a:moveTo>
                  <a:lnTo>
                    <a:pt x="1" y="38"/>
                  </a:lnTo>
                  <a:lnTo>
                    <a:pt x="5687" y="38"/>
                  </a:lnTo>
                  <a:lnTo>
                    <a:pt x="5687"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9"/>
            <p:cNvSpPr/>
            <p:nvPr/>
          </p:nvSpPr>
          <p:spPr>
            <a:xfrm>
              <a:off x="8112790" y="3361701"/>
              <a:ext cx="439274" cy="3047"/>
            </a:xfrm>
            <a:custGeom>
              <a:avLst/>
              <a:gdLst/>
              <a:ahLst/>
              <a:cxnLst/>
              <a:rect l="l" t="t" r="r" b="b"/>
              <a:pathLst>
                <a:path w="5684" h="39" extrusionOk="0">
                  <a:moveTo>
                    <a:pt x="1" y="0"/>
                  </a:moveTo>
                  <a:lnTo>
                    <a:pt x="1" y="38"/>
                  </a:lnTo>
                  <a:lnTo>
                    <a:pt x="5684" y="38"/>
                  </a:lnTo>
                  <a:lnTo>
                    <a:pt x="568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9"/>
            <p:cNvSpPr/>
            <p:nvPr/>
          </p:nvSpPr>
          <p:spPr>
            <a:xfrm>
              <a:off x="7134966" y="3361701"/>
              <a:ext cx="439506" cy="3047"/>
            </a:xfrm>
            <a:custGeom>
              <a:avLst/>
              <a:gdLst/>
              <a:ahLst/>
              <a:cxnLst/>
              <a:rect l="l" t="t" r="r" b="b"/>
              <a:pathLst>
                <a:path w="5687" h="39" extrusionOk="0">
                  <a:moveTo>
                    <a:pt x="0" y="0"/>
                  </a:moveTo>
                  <a:lnTo>
                    <a:pt x="0" y="38"/>
                  </a:lnTo>
                  <a:lnTo>
                    <a:pt x="5686" y="38"/>
                  </a:lnTo>
                  <a:lnTo>
                    <a:pt x="56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9"/>
            <p:cNvSpPr/>
            <p:nvPr/>
          </p:nvSpPr>
          <p:spPr>
            <a:xfrm>
              <a:off x="7622023" y="3381778"/>
              <a:ext cx="443215" cy="3281"/>
            </a:xfrm>
            <a:custGeom>
              <a:avLst/>
              <a:gdLst/>
              <a:ahLst/>
              <a:cxnLst/>
              <a:rect l="l" t="t" r="r" b="b"/>
              <a:pathLst>
                <a:path w="5735" h="42" extrusionOk="0">
                  <a:moveTo>
                    <a:pt x="1" y="1"/>
                  </a:moveTo>
                  <a:lnTo>
                    <a:pt x="1" y="42"/>
                  </a:lnTo>
                  <a:lnTo>
                    <a:pt x="5734" y="42"/>
                  </a:lnTo>
                  <a:lnTo>
                    <a:pt x="573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9"/>
            <p:cNvSpPr/>
            <p:nvPr/>
          </p:nvSpPr>
          <p:spPr>
            <a:xfrm>
              <a:off x="8115032" y="3381778"/>
              <a:ext cx="443447" cy="3281"/>
            </a:xfrm>
            <a:custGeom>
              <a:avLst/>
              <a:gdLst/>
              <a:ahLst/>
              <a:cxnLst/>
              <a:rect l="l" t="t" r="r" b="b"/>
              <a:pathLst>
                <a:path w="5738" h="42" extrusionOk="0">
                  <a:moveTo>
                    <a:pt x="0" y="1"/>
                  </a:moveTo>
                  <a:lnTo>
                    <a:pt x="0" y="42"/>
                  </a:lnTo>
                  <a:lnTo>
                    <a:pt x="5737" y="42"/>
                  </a:lnTo>
                  <a:lnTo>
                    <a:pt x="573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9"/>
            <p:cNvSpPr/>
            <p:nvPr/>
          </p:nvSpPr>
          <p:spPr>
            <a:xfrm>
              <a:off x="7128783" y="3381778"/>
              <a:ext cx="443215" cy="3281"/>
            </a:xfrm>
            <a:custGeom>
              <a:avLst/>
              <a:gdLst/>
              <a:ahLst/>
              <a:cxnLst/>
              <a:rect l="l" t="t" r="r" b="b"/>
              <a:pathLst>
                <a:path w="5735" h="42" extrusionOk="0">
                  <a:moveTo>
                    <a:pt x="1" y="1"/>
                  </a:moveTo>
                  <a:lnTo>
                    <a:pt x="1" y="42"/>
                  </a:lnTo>
                  <a:lnTo>
                    <a:pt x="5735" y="42"/>
                  </a:lnTo>
                  <a:lnTo>
                    <a:pt x="573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9"/>
            <p:cNvSpPr/>
            <p:nvPr/>
          </p:nvSpPr>
          <p:spPr>
            <a:xfrm>
              <a:off x="7620091" y="3402403"/>
              <a:ext cx="447079" cy="3047"/>
            </a:xfrm>
            <a:custGeom>
              <a:avLst/>
              <a:gdLst/>
              <a:ahLst/>
              <a:cxnLst/>
              <a:rect l="l" t="t" r="r" b="b"/>
              <a:pathLst>
                <a:path w="5785" h="39" extrusionOk="0">
                  <a:moveTo>
                    <a:pt x="0" y="0"/>
                  </a:moveTo>
                  <a:lnTo>
                    <a:pt x="0" y="38"/>
                  </a:lnTo>
                  <a:lnTo>
                    <a:pt x="5785" y="38"/>
                  </a:lnTo>
                  <a:lnTo>
                    <a:pt x="578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9"/>
            <p:cNvSpPr/>
            <p:nvPr/>
          </p:nvSpPr>
          <p:spPr>
            <a:xfrm>
              <a:off x="8117505" y="3402403"/>
              <a:ext cx="447311" cy="304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9"/>
            <p:cNvSpPr/>
            <p:nvPr/>
          </p:nvSpPr>
          <p:spPr>
            <a:xfrm>
              <a:off x="7122446" y="3402403"/>
              <a:ext cx="447311" cy="3047"/>
            </a:xfrm>
            <a:custGeom>
              <a:avLst/>
              <a:gdLst/>
              <a:ahLst/>
              <a:cxnLst/>
              <a:rect l="l" t="t" r="r" b="b"/>
              <a:pathLst>
                <a:path w="5788" h="39" extrusionOk="0">
                  <a:moveTo>
                    <a:pt x="0" y="0"/>
                  </a:moveTo>
                  <a:lnTo>
                    <a:pt x="0" y="38"/>
                  </a:lnTo>
                  <a:lnTo>
                    <a:pt x="5788" y="38"/>
                  </a:lnTo>
                  <a:lnTo>
                    <a:pt x="578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9"/>
            <p:cNvSpPr/>
            <p:nvPr/>
          </p:nvSpPr>
          <p:spPr>
            <a:xfrm>
              <a:off x="7617850" y="3423261"/>
              <a:ext cx="451330" cy="328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9"/>
            <p:cNvSpPr/>
            <p:nvPr/>
          </p:nvSpPr>
          <p:spPr>
            <a:xfrm>
              <a:off x="8119901" y="3423261"/>
              <a:ext cx="451330" cy="328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49"/>
            <p:cNvSpPr/>
            <p:nvPr/>
          </p:nvSpPr>
          <p:spPr>
            <a:xfrm>
              <a:off x="7116031" y="3423261"/>
              <a:ext cx="451330" cy="3281"/>
            </a:xfrm>
            <a:custGeom>
              <a:avLst/>
              <a:gdLst/>
              <a:ahLst/>
              <a:cxnLst/>
              <a:rect l="l" t="t" r="r" b="b"/>
              <a:pathLst>
                <a:path w="5840" h="42" extrusionOk="0">
                  <a:moveTo>
                    <a:pt x="1" y="0"/>
                  </a:moveTo>
                  <a:lnTo>
                    <a:pt x="1" y="41"/>
                  </a:lnTo>
                  <a:lnTo>
                    <a:pt x="5839" y="41"/>
                  </a:lnTo>
                  <a:lnTo>
                    <a:pt x="583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9"/>
            <p:cNvSpPr/>
            <p:nvPr/>
          </p:nvSpPr>
          <p:spPr>
            <a:xfrm>
              <a:off x="7615918" y="3444588"/>
              <a:ext cx="455426" cy="3281"/>
            </a:xfrm>
            <a:custGeom>
              <a:avLst/>
              <a:gdLst/>
              <a:ahLst/>
              <a:cxnLst/>
              <a:rect l="l" t="t" r="r" b="b"/>
              <a:pathLst>
                <a:path w="5893" h="42" extrusionOk="0">
                  <a:moveTo>
                    <a:pt x="0" y="0"/>
                  </a:moveTo>
                  <a:lnTo>
                    <a:pt x="0"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9"/>
            <p:cNvSpPr/>
            <p:nvPr/>
          </p:nvSpPr>
          <p:spPr>
            <a:xfrm>
              <a:off x="8122374" y="3444588"/>
              <a:ext cx="455503" cy="3281"/>
            </a:xfrm>
            <a:custGeom>
              <a:avLst/>
              <a:gdLst/>
              <a:ahLst/>
              <a:cxnLst/>
              <a:rect l="l" t="t" r="r" b="b"/>
              <a:pathLst>
                <a:path w="5894" h="42" extrusionOk="0">
                  <a:moveTo>
                    <a:pt x="1" y="0"/>
                  </a:moveTo>
                  <a:lnTo>
                    <a:pt x="1" y="42"/>
                  </a:lnTo>
                  <a:lnTo>
                    <a:pt x="5893" y="42"/>
                  </a:lnTo>
                  <a:lnTo>
                    <a:pt x="589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9"/>
            <p:cNvSpPr/>
            <p:nvPr/>
          </p:nvSpPr>
          <p:spPr>
            <a:xfrm>
              <a:off x="7109384" y="3444588"/>
              <a:ext cx="455271" cy="3281"/>
            </a:xfrm>
            <a:custGeom>
              <a:avLst/>
              <a:gdLst/>
              <a:ahLst/>
              <a:cxnLst/>
              <a:rect l="l" t="t" r="r" b="b"/>
              <a:pathLst>
                <a:path w="5891" h="42" extrusionOk="0">
                  <a:moveTo>
                    <a:pt x="1" y="0"/>
                  </a:moveTo>
                  <a:lnTo>
                    <a:pt x="1" y="42"/>
                  </a:lnTo>
                  <a:lnTo>
                    <a:pt x="5890" y="42"/>
                  </a:lnTo>
                  <a:lnTo>
                    <a:pt x="589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9"/>
            <p:cNvSpPr/>
            <p:nvPr/>
          </p:nvSpPr>
          <p:spPr>
            <a:xfrm>
              <a:off x="7613908" y="3466150"/>
              <a:ext cx="459444" cy="3281"/>
            </a:xfrm>
            <a:custGeom>
              <a:avLst/>
              <a:gdLst/>
              <a:ahLst/>
              <a:cxnLst/>
              <a:rect l="l" t="t" r="r" b="b"/>
              <a:pathLst>
                <a:path w="5945" h="42" extrusionOk="0">
                  <a:moveTo>
                    <a:pt x="1" y="1"/>
                  </a:moveTo>
                  <a:lnTo>
                    <a:pt x="1"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9"/>
            <p:cNvSpPr/>
            <p:nvPr/>
          </p:nvSpPr>
          <p:spPr>
            <a:xfrm>
              <a:off x="8124847" y="3466150"/>
              <a:ext cx="459599" cy="3281"/>
            </a:xfrm>
            <a:custGeom>
              <a:avLst/>
              <a:gdLst/>
              <a:ahLst/>
              <a:cxnLst/>
              <a:rect l="l" t="t" r="r" b="b"/>
              <a:pathLst>
                <a:path w="5947" h="42" extrusionOk="0">
                  <a:moveTo>
                    <a:pt x="0" y="1"/>
                  </a:moveTo>
                  <a:lnTo>
                    <a:pt x="0" y="42"/>
                  </a:lnTo>
                  <a:lnTo>
                    <a:pt x="5947" y="42"/>
                  </a:lnTo>
                  <a:lnTo>
                    <a:pt x="594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9"/>
            <p:cNvSpPr/>
            <p:nvPr/>
          </p:nvSpPr>
          <p:spPr>
            <a:xfrm>
              <a:off x="7102815" y="3466150"/>
              <a:ext cx="459367" cy="3281"/>
            </a:xfrm>
            <a:custGeom>
              <a:avLst/>
              <a:gdLst/>
              <a:ahLst/>
              <a:cxnLst/>
              <a:rect l="l" t="t" r="r" b="b"/>
              <a:pathLst>
                <a:path w="5944" h="42" extrusionOk="0">
                  <a:moveTo>
                    <a:pt x="0" y="1"/>
                  </a:moveTo>
                  <a:lnTo>
                    <a:pt x="0" y="42"/>
                  </a:lnTo>
                  <a:lnTo>
                    <a:pt x="5944" y="42"/>
                  </a:lnTo>
                  <a:lnTo>
                    <a:pt x="594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9"/>
            <p:cNvSpPr/>
            <p:nvPr/>
          </p:nvSpPr>
          <p:spPr>
            <a:xfrm>
              <a:off x="7620323" y="3488258"/>
              <a:ext cx="446384" cy="3281"/>
            </a:xfrm>
            <a:custGeom>
              <a:avLst/>
              <a:gdLst/>
              <a:ahLst/>
              <a:cxnLst/>
              <a:rect l="l" t="t" r="r" b="b"/>
              <a:pathLst>
                <a:path w="5776" h="42" extrusionOk="0">
                  <a:moveTo>
                    <a:pt x="0" y="0"/>
                  </a:moveTo>
                  <a:lnTo>
                    <a:pt x="0" y="42"/>
                  </a:lnTo>
                  <a:lnTo>
                    <a:pt x="5775" y="42"/>
                  </a:lnTo>
                  <a:lnTo>
                    <a:pt x="577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9"/>
            <p:cNvSpPr/>
            <p:nvPr/>
          </p:nvSpPr>
          <p:spPr>
            <a:xfrm>
              <a:off x="8136131" y="3488258"/>
              <a:ext cx="446384" cy="3281"/>
            </a:xfrm>
            <a:custGeom>
              <a:avLst/>
              <a:gdLst/>
              <a:ahLst/>
              <a:cxnLst/>
              <a:rect l="l" t="t" r="r" b="b"/>
              <a:pathLst>
                <a:path w="5776" h="42" extrusionOk="0">
                  <a:moveTo>
                    <a:pt x="0" y="0"/>
                  </a:moveTo>
                  <a:lnTo>
                    <a:pt x="0" y="42"/>
                  </a:lnTo>
                  <a:lnTo>
                    <a:pt x="5776" y="42"/>
                  </a:lnTo>
                  <a:lnTo>
                    <a:pt x="577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9"/>
            <p:cNvSpPr/>
            <p:nvPr/>
          </p:nvSpPr>
          <p:spPr>
            <a:xfrm>
              <a:off x="7104747" y="3488258"/>
              <a:ext cx="446152" cy="3281"/>
            </a:xfrm>
            <a:custGeom>
              <a:avLst/>
              <a:gdLst/>
              <a:ahLst/>
              <a:cxnLst/>
              <a:rect l="l" t="t" r="r" b="b"/>
              <a:pathLst>
                <a:path w="5773" h="42" extrusionOk="0">
                  <a:moveTo>
                    <a:pt x="0" y="0"/>
                  </a:moveTo>
                  <a:lnTo>
                    <a:pt x="0" y="42"/>
                  </a:lnTo>
                  <a:lnTo>
                    <a:pt x="5772" y="42"/>
                  </a:lnTo>
                  <a:lnTo>
                    <a:pt x="577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9"/>
            <p:cNvSpPr/>
            <p:nvPr/>
          </p:nvSpPr>
          <p:spPr>
            <a:xfrm>
              <a:off x="7623028" y="3533647"/>
              <a:ext cx="440974" cy="328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9"/>
            <p:cNvSpPr/>
            <p:nvPr/>
          </p:nvSpPr>
          <p:spPr>
            <a:xfrm>
              <a:off x="8148419" y="3533647"/>
              <a:ext cx="440974" cy="328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9"/>
            <p:cNvSpPr/>
            <p:nvPr/>
          </p:nvSpPr>
          <p:spPr>
            <a:xfrm>
              <a:off x="7097637" y="3533647"/>
              <a:ext cx="440974" cy="3281"/>
            </a:xfrm>
            <a:custGeom>
              <a:avLst/>
              <a:gdLst/>
              <a:ahLst/>
              <a:cxnLst/>
              <a:rect l="l" t="t" r="r" b="b"/>
              <a:pathLst>
                <a:path w="5706" h="42" extrusionOk="0">
                  <a:moveTo>
                    <a:pt x="0" y="1"/>
                  </a:moveTo>
                  <a:lnTo>
                    <a:pt x="0" y="42"/>
                  </a:lnTo>
                  <a:lnTo>
                    <a:pt x="5706" y="42"/>
                  </a:lnTo>
                  <a:lnTo>
                    <a:pt x="57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9"/>
            <p:cNvSpPr/>
            <p:nvPr/>
          </p:nvSpPr>
          <p:spPr>
            <a:xfrm>
              <a:off x="7605098" y="3557239"/>
              <a:ext cx="476833" cy="304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9"/>
            <p:cNvSpPr/>
            <p:nvPr/>
          </p:nvSpPr>
          <p:spPr>
            <a:xfrm>
              <a:off x="8135667" y="3557239"/>
              <a:ext cx="476833" cy="3047"/>
            </a:xfrm>
            <a:custGeom>
              <a:avLst/>
              <a:gdLst/>
              <a:ahLst/>
              <a:cxnLst/>
              <a:rect l="l" t="t" r="r" b="b"/>
              <a:pathLst>
                <a:path w="6170" h="39" extrusionOk="0">
                  <a:moveTo>
                    <a:pt x="0" y="0"/>
                  </a:moveTo>
                  <a:lnTo>
                    <a:pt x="0" y="39"/>
                  </a:lnTo>
                  <a:lnTo>
                    <a:pt x="6169" y="39"/>
                  </a:lnTo>
                  <a:lnTo>
                    <a:pt x="616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9"/>
            <p:cNvSpPr/>
            <p:nvPr/>
          </p:nvSpPr>
          <p:spPr>
            <a:xfrm>
              <a:off x="7074760" y="3557239"/>
              <a:ext cx="476833" cy="3047"/>
            </a:xfrm>
            <a:custGeom>
              <a:avLst/>
              <a:gdLst/>
              <a:ahLst/>
              <a:cxnLst/>
              <a:rect l="l" t="t" r="r" b="b"/>
              <a:pathLst>
                <a:path w="6170" h="39" extrusionOk="0">
                  <a:moveTo>
                    <a:pt x="1" y="0"/>
                  </a:moveTo>
                  <a:lnTo>
                    <a:pt x="1" y="39"/>
                  </a:lnTo>
                  <a:lnTo>
                    <a:pt x="6170" y="39"/>
                  </a:lnTo>
                  <a:lnTo>
                    <a:pt x="617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9"/>
            <p:cNvSpPr/>
            <p:nvPr/>
          </p:nvSpPr>
          <p:spPr>
            <a:xfrm>
              <a:off x="7602856" y="3581067"/>
              <a:ext cx="481547" cy="3047"/>
            </a:xfrm>
            <a:custGeom>
              <a:avLst/>
              <a:gdLst/>
              <a:ahLst/>
              <a:cxnLst/>
              <a:rect l="l" t="t" r="r" b="b"/>
              <a:pathLst>
                <a:path w="6231"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9"/>
            <p:cNvSpPr/>
            <p:nvPr/>
          </p:nvSpPr>
          <p:spPr>
            <a:xfrm>
              <a:off x="8138372" y="3581067"/>
              <a:ext cx="481470" cy="3047"/>
            </a:xfrm>
            <a:custGeom>
              <a:avLst/>
              <a:gdLst/>
              <a:ahLst/>
              <a:cxnLst/>
              <a:rect l="l" t="t" r="r" b="b"/>
              <a:pathLst>
                <a:path w="6230" h="39" extrusionOk="0">
                  <a:moveTo>
                    <a:pt x="0" y="0"/>
                  </a:moveTo>
                  <a:lnTo>
                    <a:pt x="0" y="38"/>
                  </a:lnTo>
                  <a:lnTo>
                    <a:pt x="6229" y="38"/>
                  </a:lnTo>
                  <a:lnTo>
                    <a:pt x="622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9"/>
            <p:cNvSpPr/>
            <p:nvPr/>
          </p:nvSpPr>
          <p:spPr>
            <a:xfrm>
              <a:off x="7067418" y="3581067"/>
              <a:ext cx="481470" cy="3047"/>
            </a:xfrm>
            <a:custGeom>
              <a:avLst/>
              <a:gdLst/>
              <a:ahLst/>
              <a:cxnLst/>
              <a:rect l="l" t="t" r="r" b="b"/>
              <a:pathLst>
                <a:path w="6230" h="39" extrusionOk="0">
                  <a:moveTo>
                    <a:pt x="1" y="0"/>
                  </a:moveTo>
                  <a:lnTo>
                    <a:pt x="1" y="38"/>
                  </a:lnTo>
                  <a:lnTo>
                    <a:pt x="6230" y="38"/>
                  </a:lnTo>
                  <a:lnTo>
                    <a:pt x="623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9"/>
            <p:cNvSpPr/>
            <p:nvPr/>
          </p:nvSpPr>
          <p:spPr>
            <a:xfrm>
              <a:off x="7600692" y="3605128"/>
              <a:ext cx="485875" cy="328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9"/>
            <p:cNvSpPr/>
            <p:nvPr/>
          </p:nvSpPr>
          <p:spPr>
            <a:xfrm>
              <a:off x="8141309" y="3605128"/>
              <a:ext cx="485875" cy="328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9"/>
            <p:cNvSpPr/>
            <p:nvPr/>
          </p:nvSpPr>
          <p:spPr>
            <a:xfrm>
              <a:off x="7060076" y="3605128"/>
              <a:ext cx="485875" cy="3281"/>
            </a:xfrm>
            <a:custGeom>
              <a:avLst/>
              <a:gdLst/>
              <a:ahLst/>
              <a:cxnLst/>
              <a:rect l="l" t="t" r="r" b="b"/>
              <a:pathLst>
                <a:path w="6287" h="42" extrusionOk="0">
                  <a:moveTo>
                    <a:pt x="0" y="1"/>
                  </a:moveTo>
                  <a:lnTo>
                    <a:pt x="0" y="42"/>
                  </a:lnTo>
                  <a:lnTo>
                    <a:pt x="6287" y="42"/>
                  </a:lnTo>
                  <a:lnTo>
                    <a:pt x="628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9"/>
            <p:cNvSpPr/>
            <p:nvPr/>
          </p:nvSpPr>
          <p:spPr>
            <a:xfrm>
              <a:off x="7598219" y="3629971"/>
              <a:ext cx="490821" cy="3281"/>
            </a:xfrm>
            <a:custGeom>
              <a:avLst/>
              <a:gdLst/>
              <a:ahLst/>
              <a:cxnLst/>
              <a:rect l="l" t="t" r="r" b="b"/>
              <a:pathLst>
                <a:path w="6351" h="42" extrusionOk="0">
                  <a:moveTo>
                    <a:pt x="0" y="0"/>
                  </a:moveTo>
                  <a:lnTo>
                    <a:pt x="0" y="41"/>
                  </a:lnTo>
                  <a:lnTo>
                    <a:pt x="6351" y="41"/>
                  </a:lnTo>
                  <a:lnTo>
                    <a:pt x="63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9"/>
            <p:cNvSpPr/>
            <p:nvPr/>
          </p:nvSpPr>
          <p:spPr>
            <a:xfrm>
              <a:off x="8144014" y="3629971"/>
              <a:ext cx="490821" cy="3281"/>
            </a:xfrm>
            <a:custGeom>
              <a:avLst/>
              <a:gdLst/>
              <a:ahLst/>
              <a:cxnLst/>
              <a:rect l="l" t="t" r="r" b="b"/>
              <a:pathLst>
                <a:path w="6351" h="42" extrusionOk="0">
                  <a:moveTo>
                    <a:pt x="0" y="0"/>
                  </a:moveTo>
                  <a:lnTo>
                    <a:pt x="0" y="41"/>
                  </a:lnTo>
                  <a:lnTo>
                    <a:pt x="6350" y="41"/>
                  </a:lnTo>
                  <a:lnTo>
                    <a:pt x="6350"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9"/>
            <p:cNvSpPr/>
            <p:nvPr/>
          </p:nvSpPr>
          <p:spPr>
            <a:xfrm>
              <a:off x="7052424" y="3629971"/>
              <a:ext cx="490589" cy="3281"/>
            </a:xfrm>
            <a:custGeom>
              <a:avLst/>
              <a:gdLst/>
              <a:ahLst/>
              <a:cxnLst/>
              <a:rect l="l" t="t" r="r" b="b"/>
              <a:pathLst>
                <a:path w="6348" h="42" extrusionOk="0">
                  <a:moveTo>
                    <a:pt x="1" y="0"/>
                  </a:moveTo>
                  <a:lnTo>
                    <a:pt x="1" y="41"/>
                  </a:lnTo>
                  <a:lnTo>
                    <a:pt x="6348" y="41"/>
                  </a:lnTo>
                  <a:lnTo>
                    <a:pt x="6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9"/>
            <p:cNvSpPr/>
            <p:nvPr/>
          </p:nvSpPr>
          <p:spPr>
            <a:xfrm>
              <a:off x="7595746" y="3655048"/>
              <a:ext cx="495767" cy="3281"/>
            </a:xfrm>
            <a:custGeom>
              <a:avLst/>
              <a:gdLst/>
              <a:ahLst/>
              <a:cxnLst/>
              <a:rect l="l" t="t" r="r" b="b"/>
              <a:pathLst>
                <a:path w="6415" h="42" extrusionOk="0">
                  <a:moveTo>
                    <a:pt x="1" y="0"/>
                  </a:moveTo>
                  <a:lnTo>
                    <a:pt x="1"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9"/>
            <p:cNvSpPr/>
            <p:nvPr/>
          </p:nvSpPr>
          <p:spPr>
            <a:xfrm>
              <a:off x="8146951" y="3655048"/>
              <a:ext cx="495690" cy="3281"/>
            </a:xfrm>
            <a:custGeom>
              <a:avLst/>
              <a:gdLst/>
              <a:ahLst/>
              <a:cxnLst/>
              <a:rect l="l" t="t" r="r" b="b"/>
              <a:pathLst>
                <a:path w="6414" h="42" extrusionOk="0">
                  <a:moveTo>
                    <a:pt x="0" y="0"/>
                  </a:moveTo>
                  <a:lnTo>
                    <a:pt x="0" y="41"/>
                  </a:lnTo>
                  <a:lnTo>
                    <a:pt x="6414" y="41"/>
                  </a:lnTo>
                  <a:lnTo>
                    <a:pt x="641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9"/>
            <p:cNvSpPr/>
            <p:nvPr/>
          </p:nvSpPr>
          <p:spPr>
            <a:xfrm>
              <a:off x="7044619" y="3655048"/>
              <a:ext cx="495458" cy="3281"/>
            </a:xfrm>
            <a:custGeom>
              <a:avLst/>
              <a:gdLst/>
              <a:ahLst/>
              <a:cxnLst/>
              <a:rect l="l" t="t" r="r" b="b"/>
              <a:pathLst>
                <a:path w="6411" h="42" extrusionOk="0">
                  <a:moveTo>
                    <a:pt x="0" y="0"/>
                  </a:moveTo>
                  <a:lnTo>
                    <a:pt x="0" y="41"/>
                  </a:lnTo>
                  <a:lnTo>
                    <a:pt x="6411" y="41"/>
                  </a:lnTo>
                  <a:lnTo>
                    <a:pt x="641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9"/>
            <p:cNvSpPr/>
            <p:nvPr/>
          </p:nvSpPr>
          <p:spPr>
            <a:xfrm>
              <a:off x="7593273" y="3680828"/>
              <a:ext cx="500713" cy="3281"/>
            </a:xfrm>
            <a:custGeom>
              <a:avLst/>
              <a:gdLst/>
              <a:ahLst/>
              <a:cxnLst/>
              <a:rect l="l" t="t" r="r" b="b"/>
              <a:pathLst>
                <a:path w="6479" h="42" extrusionOk="0">
                  <a:moveTo>
                    <a:pt x="1" y="0"/>
                  </a:moveTo>
                  <a:lnTo>
                    <a:pt x="1" y="42"/>
                  </a:lnTo>
                  <a:lnTo>
                    <a:pt x="6478" y="42"/>
                  </a:lnTo>
                  <a:lnTo>
                    <a:pt x="647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9"/>
            <p:cNvSpPr/>
            <p:nvPr/>
          </p:nvSpPr>
          <p:spPr>
            <a:xfrm>
              <a:off x="8150119" y="3680828"/>
              <a:ext cx="500404" cy="3281"/>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9"/>
            <p:cNvSpPr/>
            <p:nvPr/>
          </p:nvSpPr>
          <p:spPr>
            <a:xfrm>
              <a:off x="7036735" y="3680828"/>
              <a:ext cx="500404" cy="3281"/>
            </a:xfrm>
            <a:custGeom>
              <a:avLst/>
              <a:gdLst/>
              <a:ahLst/>
              <a:cxnLst/>
              <a:rect l="l" t="t" r="r" b="b"/>
              <a:pathLst>
                <a:path w="6475" h="42" extrusionOk="0">
                  <a:moveTo>
                    <a:pt x="1" y="0"/>
                  </a:moveTo>
                  <a:lnTo>
                    <a:pt x="1" y="42"/>
                  </a:lnTo>
                  <a:lnTo>
                    <a:pt x="6474" y="42"/>
                  </a:lnTo>
                  <a:lnTo>
                    <a:pt x="647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9"/>
            <p:cNvSpPr/>
            <p:nvPr/>
          </p:nvSpPr>
          <p:spPr>
            <a:xfrm>
              <a:off x="7590877" y="3707155"/>
              <a:ext cx="505505" cy="3047"/>
            </a:xfrm>
            <a:custGeom>
              <a:avLst/>
              <a:gdLst/>
              <a:ahLst/>
              <a:cxnLst/>
              <a:rect l="l" t="t" r="r" b="b"/>
              <a:pathLst>
                <a:path w="6541" h="39" extrusionOk="0">
                  <a:moveTo>
                    <a:pt x="0" y="0"/>
                  </a:moveTo>
                  <a:lnTo>
                    <a:pt x="0"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9"/>
            <p:cNvSpPr/>
            <p:nvPr/>
          </p:nvSpPr>
          <p:spPr>
            <a:xfrm>
              <a:off x="8153056" y="3707155"/>
              <a:ext cx="505582" cy="3047"/>
            </a:xfrm>
            <a:custGeom>
              <a:avLst/>
              <a:gdLst/>
              <a:ahLst/>
              <a:cxnLst/>
              <a:rect l="l" t="t" r="r" b="b"/>
              <a:pathLst>
                <a:path w="6542" h="39" extrusionOk="0">
                  <a:moveTo>
                    <a:pt x="1" y="0"/>
                  </a:moveTo>
                  <a:lnTo>
                    <a:pt x="1" y="38"/>
                  </a:lnTo>
                  <a:lnTo>
                    <a:pt x="6541" y="38"/>
                  </a:lnTo>
                  <a:lnTo>
                    <a:pt x="65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9"/>
            <p:cNvSpPr/>
            <p:nvPr/>
          </p:nvSpPr>
          <p:spPr>
            <a:xfrm>
              <a:off x="7028620" y="3707155"/>
              <a:ext cx="505350" cy="3047"/>
            </a:xfrm>
            <a:custGeom>
              <a:avLst/>
              <a:gdLst/>
              <a:ahLst/>
              <a:cxnLst/>
              <a:rect l="l" t="t" r="r" b="b"/>
              <a:pathLst>
                <a:path w="6539" h="39" extrusionOk="0">
                  <a:moveTo>
                    <a:pt x="1" y="0"/>
                  </a:moveTo>
                  <a:lnTo>
                    <a:pt x="1" y="38"/>
                  </a:lnTo>
                  <a:lnTo>
                    <a:pt x="6538" y="38"/>
                  </a:lnTo>
                  <a:lnTo>
                    <a:pt x="65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9"/>
            <p:cNvSpPr/>
            <p:nvPr/>
          </p:nvSpPr>
          <p:spPr>
            <a:xfrm>
              <a:off x="7588404" y="3733950"/>
              <a:ext cx="510451" cy="3047"/>
            </a:xfrm>
            <a:custGeom>
              <a:avLst/>
              <a:gdLst/>
              <a:ahLst/>
              <a:cxnLst/>
              <a:rect l="l" t="t" r="r" b="b"/>
              <a:pathLst>
                <a:path w="6605" h="39" extrusionOk="0">
                  <a:moveTo>
                    <a:pt x="0" y="0"/>
                  </a:moveTo>
                  <a:lnTo>
                    <a:pt x="0"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9"/>
            <p:cNvSpPr/>
            <p:nvPr/>
          </p:nvSpPr>
          <p:spPr>
            <a:xfrm>
              <a:off x="8156225" y="3733950"/>
              <a:ext cx="510528" cy="304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9"/>
            <p:cNvSpPr/>
            <p:nvPr/>
          </p:nvSpPr>
          <p:spPr>
            <a:xfrm>
              <a:off x="7020505" y="3733950"/>
              <a:ext cx="510528" cy="3047"/>
            </a:xfrm>
            <a:custGeom>
              <a:avLst/>
              <a:gdLst/>
              <a:ahLst/>
              <a:cxnLst/>
              <a:rect l="l" t="t" r="r" b="b"/>
              <a:pathLst>
                <a:path w="6606" h="39" extrusionOk="0">
                  <a:moveTo>
                    <a:pt x="1" y="0"/>
                  </a:moveTo>
                  <a:lnTo>
                    <a:pt x="1" y="38"/>
                  </a:lnTo>
                  <a:lnTo>
                    <a:pt x="6605" y="38"/>
                  </a:lnTo>
                  <a:lnTo>
                    <a:pt x="6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9"/>
            <p:cNvSpPr/>
            <p:nvPr/>
          </p:nvSpPr>
          <p:spPr>
            <a:xfrm>
              <a:off x="7585699" y="3761215"/>
              <a:ext cx="515861" cy="3047"/>
            </a:xfrm>
            <a:custGeom>
              <a:avLst/>
              <a:gdLst/>
              <a:ahLst/>
              <a:cxnLst/>
              <a:rect l="l" t="t" r="r" b="b"/>
              <a:pathLst>
                <a:path w="6675" h="39" extrusionOk="0">
                  <a:moveTo>
                    <a:pt x="0" y="1"/>
                  </a:moveTo>
                  <a:lnTo>
                    <a:pt x="0"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9"/>
            <p:cNvSpPr/>
            <p:nvPr/>
          </p:nvSpPr>
          <p:spPr>
            <a:xfrm>
              <a:off x="8159471" y="3761215"/>
              <a:ext cx="515629" cy="3047"/>
            </a:xfrm>
            <a:custGeom>
              <a:avLst/>
              <a:gdLst/>
              <a:ahLst/>
              <a:cxnLst/>
              <a:rect l="l" t="t" r="r" b="b"/>
              <a:pathLst>
                <a:path w="6672" h="39" extrusionOk="0">
                  <a:moveTo>
                    <a:pt x="0" y="1"/>
                  </a:moveTo>
                  <a:lnTo>
                    <a:pt x="0" y="39"/>
                  </a:lnTo>
                  <a:lnTo>
                    <a:pt x="6671" y="39"/>
                  </a:lnTo>
                  <a:lnTo>
                    <a:pt x="667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9"/>
            <p:cNvSpPr/>
            <p:nvPr/>
          </p:nvSpPr>
          <p:spPr>
            <a:xfrm>
              <a:off x="7011926" y="3761215"/>
              <a:ext cx="515861" cy="3047"/>
            </a:xfrm>
            <a:custGeom>
              <a:avLst/>
              <a:gdLst/>
              <a:ahLst/>
              <a:cxnLst/>
              <a:rect l="l" t="t" r="r" b="b"/>
              <a:pathLst>
                <a:path w="6675" h="39" extrusionOk="0">
                  <a:moveTo>
                    <a:pt x="1" y="1"/>
                  </a:moveTo>
                  <a:lnTo>
                    <a:pt x="1" y="39"/>
                  </a:lnTo>
                  <a:lnTo>
                    <a:pt x="6675" y="39"/>
                  </a:lnTo>
                  <a:lnTo>
                    <a:pt x="667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9"/>
            <p:cNvSpPr/>
            <p:nvPr/>
          </p:nvSpPr>
          <p:spPr>
            <a:xfrm>
              <a:off x="7582994" y="3789026"/>
              <a:ext cx="521270" cy="3281"/>
            </a:xfrm>
            <a:custGeom>
              <a:avLst/>
              <a:gdLst/>
              <a:ahLst/>
              <a:cxnLst/>
              <a:rect l="l" t="t" r="r" b="b"/>
              <a:pathLst>
                <a:path w="6745" h="42" extrusionOk="0">
                  <a:moveTo>
                    <a:pt x="1" y="0"/>
                  </a:moveTo>
                  <a:lnTo>
                    <a:pt x="1" y="42"/>
                  </a:lnTo>
                  <a:lnTo>
                    <a:pt x="6744" y="42"/>
                  </a:lnTo>
                  <a:lnTo>
                    <a:pt x="6744"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9"/>
            <p:cNvSpPr/>
            <p:nvPr/>
          </p:nvSpPr>
          <p:spPr>
            <a:xfrm>
              <a:off x="8162640" y="3789026"/>
              <a:ext cx="521039" cy="3281"/>
            </a:xfrm>
            <a:custGeom>
              <a:avLst/>
              <a:gdLst/>
              <a:ahLst/>
              <a:cxnLst/>
              <a:rect l="l" t="t" r="r" b="b"/>
              <a:pathLst>
                <a:path w="6742" h="42" extrusionOk="0">
                  <a:moveTo>
                    <a:pt x="1" y="0"/>
                  </a:moveTo>
                  <a:lnTo>
                    <a:pt x="1" y="42"/>
                  </a:lnTo>
                  <a:lnTo>
                    <a:pt x="6741" y="42"/>
                  </a:lnTo>
                  <a:lnTo>
                    <a:pt x="674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9"/>
            <p:cNvSpPr/>
            <p:nvPr/>
          </p:nvSpPr>
          <p:spPr>
            <a:xfrm>
              <a:off x="7003580" y="3789026"/>
              <a:ext cx="520807" cy="3281"/>
            </a:xfrm>
            <a:custGeom>
              <a:avLst/>
              <a:gdLst/>
              <a:ahLst/>
              <a:cxnLst/>
              <a:rect l="l" t="t" r="r" b="b"/>
              <a:pathLst>
                <a:path w="6739" h="42" extrusionOk="0">
                  <a:moveTo>
                    <a:pt x="1" y="0"/>
                  </a:moveTo>
                  <a:lnTo>
                    <a:pt x="1" y="42"/>
                  </a:lnTo>
                  <a:lnTo>
                    <a:pt x="6738" y="42"/>
                  </a:lnTo>
                  <a:lnTo>
                    <a:pt x="673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9"/>
            <p:cNvSpPr/>
            <p:nvPr/>
          </p:nvSpPr>
          <p:spPr>
            <a:xfrm>
              <a:off x="7603629" y="3817541"/>
              <a:ext cx="480002" cy="3047"/>
            </a:xfrm>
            <a:custGeom>
              <a:avLst/>
              <a:gdLst/>
              <a:ahLst/>
              <a:cxnLst/>
              <a:rect l="l" t="t" r="r" b="b"/>
              <a:pathLst>
                <a:path w="6211" h="39" extrusionOk="0">
                  <a:moveTo>
                    <a:pt x="0" y="1"/>
                  </a:moveTo>
                  <a:lnTo>
                    <a:pt x="0"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9"/>
            <p:cNvSpPr/>
            <p:nvPr/>
          </p:nvSpPr>
          <p:spPr>
            <a:xfrm>
              <a:off x="8189149" y="3817541"/>
              <a:ext cx="480311" cy="3047"/>
            </a:xfrm>
            <a:custGeom>
              <a:avLst/>
              <a:gdLst/>
              <a:ahLst/>
              <a:cxnLst/>
              <a:rect l="l" t="t" r="r" b="b"/>
              <a:pathLst>
                <a:path w="6215" h="39" extrusionOk="0">
                  <a:moveTo>
                    <a:pt x="1" y="1"/>
                  </a:moveTo>
                  <a:lnTo>
                    <a:pt x="1" y="39"/>
                  </a:lnTo>
                  <a:lnTo>
                    <a:pt x="6214" y="39"/>
                  </a:lnTo>
                  <a:lnTo>
                    <a:pt x="621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9"/>
            <p:cNvSpPr/>
            <p:nvPr/>
          </p:nvSpPr>
          <p:spPr>
            <a:xfrm>
              <a:off x="7017800" y="3817541"/>
              <a:ext cx="480079" cy="3047"/>
            </a:xfrm>
            <a:custGeom>
              <a:avLst/>
              <a:gdLst/>
              <a:ahLst/>
              <a:cxnLst/>
              <a:rect l="l" t="t" r="r" b="b"/>
              <a:pathLst>
                <a:path w="6212" h="39" extrusionOk="0">
                  <a:moveTo>
                    <a:pt x="1" y="1"/>
                  </a:moveTo>
                  <a:lnTo>
                    <a:pt x="1" y="39"/>
                  </a:lnTo>
                  <a:lnTo>
                    <a:pt x="6211" y="39"/>
                  </a:lnTo>
                  <a:lnTo>
                    <a:pt x="6211"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9"/>
            <p:cNvSpPr/>
            <p:nvPr/>
          </p:nvSpPr>
          <p:spPr>
            <a:xfrm>
              <a:off x="7581757" y="3876132"/>
              <a:ext cx="523512" cy="3281"/>
            </a:xfrm>
            <a:custGeom>
              <a:avLst/>
              <a:gdLst/>
              <a:ahLst/>
              <a:cxnLst/>
              <a:rect l="l" t="t" r="r" b="b"/>
              <a:pathLst>
                <a:path w="6774" h="42" extrusionOk="0">
                  <a:moveTo>
                    <a:pt x="1" y="0"/>
                  </a:moveTo>
                  <a:lnTo>
                    <a:pt x="1"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9"/>
            <p:cNvSpPr/>
            <p:nvPr/>
          </p:nvSpPr>
          <p:spPr>
            <a:xfrm>
              <a:off x="8180106" y="3876132"/>
              <a:ext cx="523434" cy="3281"/>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9"/>
            <p:cNvSpPr/>
            <p:nvPr/>
          </p:nvSpPr>
          <p:spPr>
            <a:xfrm>
              <a:off x="6983717" y="3876132"/>
              <a:ext cx="523434" cy="3281"/>
            </a:xfrm>
            <a:custGeom>
              <a:avLst/>
              <a:gdLst/>
              <a:ahLst/>
              <a:cxnLst/>
              <a:rect l="l" t="t" r="r" b="b"/>
              <a:pathLst>
                <a:path w="6773" h="42" extrusionOk="0">
                  <a:moveTo>
                    <a:pt x="0" y="0"/>
                  </a:moveTo>
                  <a:lnTo>
                    <a:pt x="0" y="42"/>
                  </a:lnTo>
                  <a:lnTo>
                    <a:pt x="6773" y="42"/>
                  </a:lnTo>
                  <a:lnTo>
                    <a:pt x="677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9"/>
            <p:cNvSpPr/>
            <p:nvPr/>
          </p:nvSpPr>
          <p:spPr>
            <a:xfrm>
              <a:off x="7571942" y="3906365"/>
              <a:ext cx="543373" cy="3359"/>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9"/>
            <p:cNvSpPr/>
            <p:nvPr/>
          </p:nvSpPr>
          <p:spPr>
            <a:xfrm>
              <a:off x="8176397" y="3906365"/>
              <a:ext cx="543605" cy="3359"/>
            </a:xfrm>
            <a:custGeom>
              <a:avLst/>
              <a:gdLst/>
              <a:ahLst/>
              <a:cxnLst/>
              <a:rect l="l" t="t" r="r" b="b"/>
              <a:pathLst>
                <a:path w="7034" h="43" extrusionOk="0">
                  <a:moveTo>
                    <a:pt x="0" y="1"/>
                  </a:moveTo>
                  <a:lnTo>
                    <a:pt x="0" y="42"/>
                  </a:lnTo>
                  <a:lnTo>
                    <a:pt x="7033" y="42"/>
                  </a:lnTo>
                  <a:lnTo>
                    <a:pt x="7033"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9"/>
            <p:cNvSpPr/>
            <p:nvPr/>
          </p:nvSpPr>
          <p:spPr>
            <a:xfrm>
              <a:off x="6967255" y="3906365"/>
              <a:ext cx="543373" cy="3359"/>
            </a:xfrm>
            <a:custGeom>
              <a:avLst/>
              <a:gdLst/>
              <a:ahLst/>
              <a:cxnLst/>
              <a:rect l="l" t="t" r="r" b="b"/>
              <a:pathLst>
                <a:path w="7031" h="43" extrusionOk="0">
                  <a:moveTo>
                    <a:pt x="1" y="1"/>
                  </a:moveTo>
                  <a:lnTo>
                    <a:pt x="1" y="42"/>
                  </a:lnTo>
                  <a:lnTo>
                    <a:pt x="7030" y="42"/>
                  </a:lnTo>
                  <a:lnTo>
                    <a:pt x="703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9"/>
            <p:cNvSpPr/>
            <p:nvPr/>
          </p:nvSpPr>
          <p:spPr>
            <a:xfrm>
              <a:off x="7569005" y="3937379"/>
              <a:ext cx="549247" cy="3359"/>
            </a:xfrm>
            <a:custGeom>
              <a:avLst/>
              <a:gdLst/>
              <a:ahLst/>
              <a:cxnLst/>
              <a:rect l="l" t="t" r="r" b="b"/>
              <a:pathLst>
                <a:path w="7107" h="43" extrusionOk="0">
                  <a:moveTo>
                    <a:pt x="0" y="1"/>
                  </a:moveTo>
                  <a:lnTo>
                    <a:pt x="0" y="42"/>
                  </a:lnTo>
                  <a:lnTo>
                    <a:pt x="7107" y="42"/>
                  </a:lnTo>
                  <a:lnTo>
                    <a:pt x="7107"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9"/>
            <p:cNvSpPr/>
            <p:nvPr/>
          </p:nvSpPr>
          <p:spPr>
            <a:xfrm>
              <a:off x="8180106" y="3937379"/>
              <a:ext cx="549247" cy="3359"/>
            </a:xfrm>
            <a:custGeom>
              <a:avLst/>
              <a:gdLst/>
              <a:ahLst/>
              <a:cxnLst/>
              <a:rect l="l" t="t" r="r" b="b"/>
              <a:pathLst>
                <a:path w="7107" h="43" extrusionOk="0">
                  <a:moveTo>
                    <a:pt x="0" y="1"/>
                  </a:moveTo>
                  <a:lnTo>
                    <a:pt x="0" y="42"/>
                  </a:lnTo>
                  <a:lnTo>
                    <a:pt x="7106" y="42"/>
                  </a:lnTo>
                  <a:lnTo>
                    <a:pt x="710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9"/>
            <p:cNvSpPr/>
            <p:nvPr/>
          </p:nvSpPr>
          <p:spPr>
            <a:xfrm>
              <a:off x="6957672" y="3937379"/>
              <a:ext cx="549479" cy="3359"/>
            </a:xfrm>
            <a:custGeom>
              <a:avLst/>
              <a:gdLst/>
              <a:ahLst/>
              <a:cxnLst/>
              <a:rect l="l" t="t" r="r" b="b"/>
              <a:pathLst>
                <a:path w="7110" h="43" extrusionOk="0">
                  <a:moveTo>
                    <a:pt x="1" y="1"/>
                  </a:moveTo>
                  <a:lnTo>
                    <a:pt x="1" y="42"/>
                  </a:lnTo>
                  <a:lnTo>
                    <a:pt x="7110" y="42"/>
                  </a:lnTo>
                  <a:lnTo>
                    <a:pt x="711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9"/>
            <p:cNvSpPr/>
            <p:nvPr/>
          </p:nvSpPr>
          <p:spPr>
            <a:xfrm>
              <a:off x="8183739" y="3968940"/>
              <a:ext cx="555429" cy="3281"/>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9"/>
            <p:cNvSpPr/>
            <p:nvPr/>
          </p:nvSpPr>
          <p:spPr>
            <a:xfrm>
              <a:off x="7565836" y="3968940"/>
              <a:ext cx="555584" cy="3281"/>
            </a:xfrm>
            <a:custGeom>
              <a:avLst/>
              <a:gdLst/>
              <a:ahLst/>
              <a:cxnLst/>
              <a:rect l="l" t="t" r="r" b="b"/>
              <a:pathLst>
                <a:path w="7189" h="42" extrusionOk="0">
                  <a:moveTo>
                    <a:pt x="0" y="0"/>
                  </a:moveTo>
                  <a:lnTo>
                    <a:pt x="0" y="42"/>
                  </a:lnTo>
                  <a:lnTo>
                    <a:pt x="7189" y="42"/>
                  </a:lnTo>
                  <a:lnTo>
                    <a:pt x="7189"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9"/>
            <p:cNvSpPr/>
            <p:nvPr/>
          </p:nvSpPr>
          <p:spPr>
            <a:xfrm>
              <a:off x="6948088" y="3968940"/>
              <a:ext cx="555429" cy="3281"/>
            </a:xfrm>
            <a:custGeom>
              <a:avLst/>
              <a:gdLst/>
              <a:ahLst/>
              <a:cxnLst/>
              <a:rect l="l" t="t" r="r" b="b"/>
              <a:pathLst>
                <a:path w="7187" h="42" extrusionOk="0">
                  <a:moveTo>
                    <a:pt x="1" y="0"/>
                  </a:moveTo>
                  <a:lnTo>
                    <a:pt x="1" y="42"/>
                  </a:lnTo>
                  <a:lnTo>
                    <a:pt x="7186" y="42"/>
                  </a:lnTo>
                  <a:lnTo>
                    <a:pt x="718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9"/>
            <p:cNvSpPr/>
            <p:nvPr/>
          </p:nvSpPr>
          <p:spPr>
            <a:xfrm>
              <a:off x="7562899" y="4001439"/>
              <a:ext cx="561457" cy="3281"/>
            </a:xfrm>
            <a:custGeom>
              <a:avLst/>
              <a:gdLst/>
              <a:ahLst/>
              <a:cxnLst/>
              <a:rect l="l" t="t" r="r" b="b"/>
              <a:pathLst>
                <a:path w="7265" h="42" extrusionOk="0">
                  <a:moveTo>
                    <a:pt x="0" y="1"/>
                  </a:moveTo>
                  <a:lnTo>
                    <a:pt x="0"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9"/>
            <p:cNvSpPr/>
            <p:nvPr/>
          </p:nvSpPr>
          <p:spPr>
            <a:xfrm>
              <a:off x="8187449" y="4001439"/>
              <a:ext cx="561766" cy="3281"/>
            </a:xfrm>
            <a:custGeom>
              <a:avLst/>
              <a:gdLst/>
              <a:ahLst/>
              <a:cxnLst/>
              <a:rect l="l" t="t" r="r" b="b"/>
              <a:pathLst>
                <a:path w="7269" h="42" extrusionOk="0">
                  <a:moveTo>
                    <a:pt x="0" y="1"/>
                  </a:moveTo>
                  <a:lnTo>
                    <a:pt x="0" y="42"/>
                  </a:lnTo>
                  <a:lnTo>
                    <a:pt x="7268" y="42"/>
                  </a:lnTo>
                  <a:lnTo>
                    <a:pt x="7268"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9"/>
            <p:cNvSpPr/>
            <p:nvPr/>
          </p:nvSpPr>
          <p:spPr>
            <a:xfrm>
              <a:off x="6938041" y="4001439"/>
              <a:ext cx="561535" cy="3281"/>
            </a:xfrm>
            <a:custGeom>
              <a:avLst/>
              <a:gdLst/>
              <a:ahLst/>
              <a:cxnLst/>
              <a:rect l="l" t="t" r="r" b="b"/>
              <a:pathLst>
                <a:path w="7266" h="42" extrusionOk="0">
                  <a:moveTo>
                    <a:pt x="1" y="1"/>
                  </a:moveTo>
                  <a:lnTo>
                    <a:pt x="1" y="42"/>
                  </a:lnTo>
                  <a:lnTo>
                    <a:pt x="7265" y="42"/>
                  </a:lnTo>
                  <a:lnTo>
                    <a:pt x="7265"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9"/>
            <p:cNvSpPr/>
            <p:nvPr/>
          </p:nvSpPr>
          <p:spPr>
            <a:xfrm>
              <a:off x="7559653" y="4034484"/>
              <a:ext cx="567949" cy="3281"/>
            </a:xfrm>
            <a:custGeom>
              <a:avLst/>
              <a:gdLst/>
              <a:ahLst/>
              <a:cxnLst/>
              <a:rect l="l" t="t" r="r" b="b"/>
              <a:pathLst>
                <a:path w="7349" h="42" extrusionOk="0">
                  <a:moveTo>
                    <a:pt x="1" y="0"/>
                  </a:moveTo>
                  <a:lnTo>
                    <a:pt x="1"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9"/>
            <p:cNvSpPr/>
            <p:nvPr/>
          </p:nvSpPr>
          <p:spPr>
            <a:xfrm>
              <a:off x="8191390" y="4034484"/>
              <a:ext cx="567872" cy="3281"/>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9"/>
            <p:cNvSpPr/>
            <p:nvPr/>
          </p:nvSpPr>
          <p:spPr>
            <a:xfrm>
              <a:off x="6927994" y="4034484"/>
              <a:ext cx="567872" cy="3281"/>
            </a:xfrm>
            <a:custGeom>
              <a:avLst/>
              <a:gdLst/>
              <a:ahLst/>
              <a:cxnLst/>
              <a:rect l="l" t="t" r="r" b="b"/>
              <a:pathLst>
                <a:path w="7348" h="42" extrusionOk="0">
                  <a:moveTo>
                    <a:pt x="0" y="0"/>
                  </a:moveTo>
                  <a:lnTo>
                    <a:pt x="0" y="41"/>
                  </a:lnTo>
                  <a:lnTo>
                    <a:pt x="7348" y="41"/>
                  </a:lnTo>
                  <a:lnTo>
                    <a:pt x="7348"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9"/>
            <p:cNvSpPr/>
            <p:nvPr/>
          </p:nvSpPr>
          <p:spPr>
            <a:xfrm>
              <a:off x="7556485" y="4068467"/>
              <a:ext cx="574286" cy="3047"/>
            </a:xfrm>
            <a:custGeom>
              <a:avLst/>
              <a:gdLst/>
              <a:ahLst/>
              <a:cxnLst/>
              <a:rect l="l" t="t" r="r" b="b"/>
              <a:pathLst>
                <a:path w="7431" h="39" extrusionOk="0">
                  <a:moveTo>
                    <a:pt x="0" y="0"/>
                  </a:moveTo>
                  <a:lnTo>
                    <a:pt x="0"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9"/>
            <p:cNvSpPr/>
            <p:nvPr/>
          </p:nvSpPr>
          <p:spPr>
            <a:xfrm>
              <a:off x="8195332" y="4068467"/>
              <a:ext cx="574518" cy="3047"/>
            </a:xfrm>
            <a:custGeom>
              <a:avLst/>
              <a:gdLst/>
              <a:ahLst/>
              <a:cxnLst/>
              <a:rect l="l" t="t" r="r" b="b"/>
              <a:pathLst>
                <a:path w="7434" h="39" extrusionOk="0">
                  <a:moveTo>
                    <a:pt x="0" y="0"/>
                  </a:moveTo>
                  <a:lnTo>
                    <a:pt x="0" y="38"/>
                  </a:lnTo>
                  <a:lnTo>
                    <a:pt x="7433" y="38"/>
                  </a:lnTo>
                  <a:lnTo>
                    <a:pt x="7433"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49"/>
            <p:cNvSpPr/>
            <p:nvPr/>
          </p:nvSpPr>
          <p:spPr>
            <a:xfrm>
              <a:off x="6917406" y="4068467"/>
              <a:ext cx="574286" cy="3047"/>
            </a:xfrm>
            <a:custGeom>
              <a:avLst/>
              <a:gdLst/>
              <a:ahLst/>
              <a:cxnLst/>
              <a:rect l="l" t="t" r="r" b="b"/>
              <a:pathLst>
                <a:path w="7431" h="39" extrusionOk="0">
                  <a:moveTo>
                    <a:pt x="1" y="0"/>
                  </a:moveTo>
                  <a:lnTo>
                    <a:pt x="1" y="38"/>
                  </a:lnTo>
                  <a:lnTo>
                    <a:pt x="7431" y="38"/>
                  </a:lnTo>
                  <a:lnTo>
                    <a:pt x="743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9"/>
            <p:cNvSpPr/>
            <p:nvPr/>
          </p:nvSpPr>
          <p:spPr>
            <a:xfrm>
              <a:off x="7553007" y="4102919"/>
              <a:ext cx="581242" cy="3359"/>
            </a:xfrm>
            <a:custGeom>
              <a:avLst/>
              <a:gdLst/>
              <a:ahLst/>
              <a:cxnLst/>
              <a:rect l="l" t="t" r="r" b="b"/>
              <a:pathLst>
                <a:path w="7521" h="43" extrusionOk="0">
                  <a:moveTo>
                    <a:pt x="1" y="1"/>
                  </a:moveTo>
                  <a:lnTo>
                    <a:pt x="1" y="42"/>
                  </a:lnTo>
                  <a:lnTo>
                    <a:pt x="7520" y="42"/>
                  </a:lnTo>
                  <a:lnTo>
                    <a:pt x="7520"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9"/>
            <p:cNvSpPr/>
            <p:nvPr/>
          </p:nvSpPr>
          <p:spPr>
            <a:xfrm>
              <a:off x="8199505" y="4102919"/>
              <a:ext cx="580855" cy="3359"/>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9"/>
            <p:cNvSpPr/>
            <p:nvPr/>
          </p:nvSpPr>
          <p:spPr>
            <a:xfrm>
              <a:off x="6906895" y="4102919"/>
              <a:ext cx="580855" cy="3359"/>
            </a:xfrm>
            <a:custGeom>
              <a:avLst/>
              <a:gdLst/>
              <a:ahLst/>
              <a:cxnLst/>
              <a:rect l="l" t="t" r="r" b="b"/>
              <a:pathLst>
                <a:path w="7516" h="43" extrusionOk="0">
                  <a:moveTo>
                    <a:pt x="0" y="1"/>
                  </a:moveTo>
                  <a:lnTo>
                    <a:pt x="0" y="42"/>
                  </a:lnTo>
                  <a:lnTo>
                    <a:pt x="7516" y="42"/>
                  </a:lnTo>
                  <a:lnTo>
                    <a:pt x="7516"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9"/>
            <p:cNvSpPr/>
            <p:nvPr/>
          </p:nvSpPr>
          <p:spPr>
            <a:xfrm>
              <a:off x="7549606" y="4138464"/>
              <a:ext cx="587811" cy="3047"/>
            </a:xfrm>
            <a:custGeom>
              <a:avLst/>
              <a:gdLst/>
              <a:ahLst/>
              <a:cxnLst/>
              <a:rect l="l" t="t" r="r" b="b"/>
              <a:pathLst>
                <a:path w="7606" h="39" extrusionOk="0">
                  <a:moveTo>
                    <a:pt x="0" y="0"/>
                  </a:moveTo>
                  <a:lnTo>
                    <a:pt x="0" y="38"/>
                  </a:lnTo>
                  <a:lnTo>
                    <a:pt x="7605" y="38"/>
                  </a:lnTo>
                  <a:lnTo>
                    <a:pt x="7605"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9"/>
            <p:cNvSpPr/>
            <p:nvPr/>
          </p:nvSpPr>
          <p:spPr>
            <a:xfrm>
              <a:off x="8203370" y="4138464"/>
              <a:ext cx="587811" cy="3047"/>
            </a:xfrm>
            <a:custGeom>
              <a:avLst/>
              <a:gdLst/>
              <a:ahLst/>
              <a:cxnLst/>
              <a:rect l="l" t="t" r="r" b="b"/>
              <a:pathLst>
                <a:path w="7606" h="39" extrusionOk="0">
                  <a:moveTo>
                    <a:pt x="1" y="0"/>
                  </a:moveTo>
                  <a:lnTo>
                    <a:pt x="1" y="38"/>
                  </a:lnTo>
                  <a:lnTo>
                    <a:pt x="7606" y="38"/>
                  </a:lnTo>
                  <a:lnTo>
                    <a:pt x="7606"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9"/>
            <p:cNvSpPr/>
            <p:nvPr/>
          </p:nvSpPr>
          <p:spPr>
            <a:xfrm>
              <a:off x="6896075" y="4138464"/>
              <a:ext cx="587502" cy="3047"/>
            </a:xfrm>
            <a:custGeom>
              <a:avLst/>
              <a:gdLst/>
              <a:ahLst/>
              <a:cxnLst/>
              <a:rect l="l" t="t" r="r" b="b"/>
              <a:pathLst>
                <a:path w="7602" h="39" extrusionOk="0">
                  <a:moveTo>
                    <a:pt x="0" y="0"/>
                  </a:moveTo>
                  <a:lnTo>
                    <a:pt x="0" y="38"/>
                  </a:lnTo>
                  <a:lnTo>
                    <a:pt x="7602" y="38"/>
                  </a:lnTo>
                  <a:lnTo>
                    <a:pt x="760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9"/>
            <p:cNvSpPr/>
            <p:nvPr/>
          </p:nvSpPr>
          <p:spPr>
            <a:xfrm>
              <a:off x="7546206" y="4174634"/>
              <a:ext cx="594612" cy="304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9"/>
            <p:cNvSpPr/>
            <p:nvPr/>
          </p:nvSpPr>
          <p:spPr>
            <a:xfrm>
              <a:off x="8207852" y="4174634"/>
              <a:ext cx="594612" cy="304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9"/>
            <p:cNvSpPr/>
            <p:nvPr/>
          </p:nvSpPr>
          <p:spPr>
            <a:xfrm>
              <a:off x="6884791" y="4174634"/>
              <a:ext cx="594612" cy="3047"/>
            </a:xfrm>
            <a:custGeom>
              <a:avLst/>
              <a:gdLst/>
              <a:ahLst/>
              <a:cxnLst/>
              <a:rect l="l" t="t" r="r" b="b"/>
              <a:pathLst>
                <a:path w="7694" h="39" extrusionOk="0">
                  <a:moveTo>
                    <a:pt x="0" y="1"/>
                  </a:moveTo>
                  <a:lnTo>
                    <a:pt x="0" y="39"/>
                  </a:lnTo>
                  <a:lnTo>
                    <a:pt x="7694" y="39"/>
                  </a:lnTo>
                  <a:lnTo>
                    <a:pt x="7694" y="1"/>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9"/>
            <p:cNvSpPr/>
            <p:nvPr/>
          </p:nvSpPr>
          <p:spPr>
            <a:xfrm>
              <a:off x="7543964" y="4211664"/>
              <a:ext cx="599094" cy="3281"/>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9"/>
            <p:cNvSpPr/>
            <p:nvPr/>
          </p:nvSpPr>
          <p:spPr>
            <a:xfrm>
              <a:off x="8213494" y="4211664"/>
              <a:ext cx="599094" cy="3281"/>
            </a:xfrm>
            <a:custGeom>
              <a:avLst/>
              <a:gdLst/>
              <a:ahLst/>
              <a:cxnLst/>
              <a:rect l="l" t="t" r="r" b="b"/>
              <a:pathLst>
                <a:path w="7752" h="42" extrusionOk="0">
                  <a:moveTo>
                    <a:pt x="0" y="0"/>
                  </a:moveTo>
                  <a:lnTo>
                    <a:pt x="0" y="41"/>
                  </a:lnTo>
                  <a:lnTo>
                    <a:pt x="7751" y="41"/>
                  </a:lnTo>
                  <a:lnTo>
                    <a:pt x="7751"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9"/>
            <p:cNvSpPr/>
            <p:nvPr/>
          </p:nvSpPr>
          <p:spPr>
            <a:xfrm>
              <a:off x="6874666" y="4211664"/>
              <a:ext cx="599094" cy="3281"/>
            </a:xfrm>
            <a:custGeom>
              <a:avLst/>
              <a:gdLst/>
              <a:ahLst/>
              <a:cxnLst/>
              <a:rect l="l" t="t" r="r" b="b"/>
              <a:pathLst>
                <a:path w="7752" h="42" extrusionOk="0">
                  <a:moveTo>
                    <a:pt x="1" y="0"/>
                  </a:moveTo>
                  <a:lnTo>
                    <a:pt x="1" y="41"/>
                  </a:lnTo>
                  <a:lnTo>
                    <a:pt x="7752" y="41"/>
                  </a:lnTo>
                  <a:lnTo>
                    <a:pt x="7752" y="0"/>
                  </a:lnTo>
                  <a:close/>
                </a:path>
              </a:pathLst>
            </a:custGeom>
            <a:solidFill>
              <a:srgbClr val="C2E4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9"/>
            <p:cNvSpPr/>
            <p:nvPr/>
          </p:nvSpPr>
          <p:spPr>
            <a:xfrm>
              <a:off x="6761056" y="4307441"/>
              <a:ext cx="2165069" cy="101325"/>
            </a:xfrm>
            <a:custGeom>
              <a:avLst/>
              <a:gdLst/>
              <a:ahLst/>
              <a:cxnLst/>
              <a:rect l="l" t="t" r="r" b="b"/>
              <a:pathLst>
                <a:path w="28015" h="1297" extrusionOk="0">
                  <a:moveTo>
                    <a:pt x="0" y="0"/>
                  </a:moveTo>
                  <a:lnTo>
                    <a:pt x="0" y="1296"/>
                  </a:lnTo>
                  <a:lnTo>
                    <a:pt x="28015" y="1296"/>
                  </a:lnTo>
                  <a:lnTo>
                    <a:pt x="28015" y="0"/>
                  </a:lnTo>
                  <a:close/>
                </a:path>
              </a:pathLst>
            </a:custGeom>
            <a:solidFill>
              <a:srgbClr val="0075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49"/>
          <p:cNvGrpSpPr/>
          <p:nvPr/>
        </p:nvGrpSpPr>
        <p:grpSpPr>
          <a:xfrm>
            <a:off x="212830" y="1284308"/>
            <a:ext cx="1954742" cy="1913426"/>
            <a:chOff x="196278" y="918365"/>
            <a:chExt cx="1954742" cy="1913426"/>
          </a:xfrm>
        </p:grpSpPr>
        <p:grpSp>
          <p:nvGrpSpPr>
            <p:cNvPr id="1436" name="Google Shape;1436;p49"/>
            <p:cNvGrpSpPr/>
            <p:nvPr/>
          </p:nvGrpSpPr>
          <p:grpSpPr>
            <a:xfrm rot="-2504131">
              <a:off x="887991" y="1084837"/>
              <a:ext cx="973396" cy="1241117"/>
              <a:chOff x="4039647" y="92159"/>
              <a:chExt cx="1508202" cy="1784789"/>
            </a:xfrm>
          </p:grpSpPr>
          <p:sp>
            <p:nvSpPr>
              <p:cNvPr id="1437" name="Google Shape;1437;p49"/>
              <p:cNvSpPr/>
              <p:nvPr/>
            </p:nvSpPr>
            <p:spPr>
              <a:xfrm>
                <a:off x="4039647" y="92159"/>
                <a:ext cx="1508202" cy="1784789"/>
              </a:xfrm>
              <a:custGeom>
                <a:avLst/>
                <a:gdLst/>
                <a:ahLst/>
                <a:cxnLst/>
                <a:rect l="l" t="t" r="r" b="b"/>
                <a:pathLst>
                  <a:path w="10297" h="12159" extrusionOk="0">
                    <a:moveTo>
                      <a:pt x="2666" y="1"/>
                    </a:moveTo>
                    <a:cubicBezTo>
                      <a:pt x="2419" y="1"/>
                      <a:pt x="2174" y="7"/>
                      <a:pt x="1935" y="19"/>
                    </a:cubicBezTo>
                    <a:cubicBezTo>
                      <a:pt x="1097" y="64"/>
                      <a:pt x="433" y="750"/>
                      <a:pt x="394" y="1589"/>
                    </a:cubicBezTo>
                    <a:lnTo>
                      <a:pt x="36" y="9905"/>
                    </a:lnTo>
                    <a:cubicBezTo>
                      <a:pt x="1" y="10763"/>
                      <a:pt x="633" y="11506"/>
                      <a:pt x="1487" y="11604"/>
                    </a:cubicBezTo>
                    <a:lnTo>
                      <a:pt x="6173" y="12148"/>
                    </a:lnTo>
                    <a:cubicBezTo>
                      <a:pt x="6236" y="12155"/>
                      <a:pt x="6298" y="12158"/>
                      <a:pt x="6360" y="12158"/>
                    </a:cubicBezTo>
                    <a:cubicBezTo>
                      <a:pt x="7099" y="12158"/>
                      <a:pt x="7758" y="11661"/>
                      <a:pt x="7948" y="10931"/>
                    </a:cubicBezTo>
                    <a:lnTo>
                      <a:pt x="10061" y="2827"/>
                    </a:lnTo>
                    <a:cubicBezTo>
                      <a:pt x="10296" y="1932"/>
                      <a:pt x="9743" y="1017"/>
                      <a:pt x="8838" y="813"/>
                    </a:cubicBezTo>
                    <a:cubicBezTo>
                      <a:pt x="7275" y="457"/>
                      <a:pt x="4840" y="1"/>
                      <a:pt x="26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9"/>
              <p:cNvSpPr/>
              <p:nvPr/>
            </p:nvSpPr>
            <p:spPr>
              <a:xfrm>
                <a:off x="4844042" y="197991"/>
                <a:ext cx="703788" cy="1678515"/>
              </a:xfrm>
              <a:custGeom>
                <a:avLst/>
                <a:gdLst/>
                <a:ahLst/>
                <a:cxnLst/>
                <a:rect l="l" t="t" r="r" b="b"/>
                <a:pathLst>
                  <a:path w="4805" h="11435" extrusionOk="0">
                    <a:moveTo>
                      <a:pt x="2933" y="0"/>
                    </a:moveTo>
                    <a:lnTo>
                      <a:pt x="2933" y="0"/>
                    </a:lnTo>
                    <a:cubicBezTo>
                      <a:pt x="3174" y="401"/>
                      <a:pt x="3260" y="893"/>
                      <a:pt x="3133" y="1379"/>
                    </a:cubicBezTo>
                    <a:lnTo>
                      <a:pt x="817" y="10258"/>
                    </a:lnTo>
                    <a:cubicBezTo>
                      <a:pt x="697" y="10731"/>
                      <a:pt x="392" y="11112"/>
                      <a:pt x="1" y="11347"/>
                    </a:cubicBezTo>
                    <a:lnTo>
                      <a:pt x="681" y="11423"/>
                    </a:lnTo>
                    <a:cubicBezTo>
                      <a:pt x="745" y="11431"/>
                      <a:pt x="810" y="11435"/>
                      <a:pt x="873" y="11435"/>
                    </a:cubicBezTo>
                    <a:cubicBezTo>
                      <a:pt x="1611" y="11435"/>
                      <a:pt x="2269" y="10938"/>
                      <a:pt x="2456" y="10210"/>
                    </a:cubicBezTo>
                    <a:lnTo>
                      <a:pt x="4569" y="2106"/>
                    </a:lnTo>
                    <a:cubicBezTo>
                      <a:pt x="4804" y="1211"/>
                      <a:pt x="4251" y="296"/>
                      <a:pt x="3346" y="92"/>
                    </a:cubicBezTo>
                    <a:cubicBezTo>
                      <a:pt x="3216" y="61"/>
                      <a:pt x="3076" y="32"/>
                      <a:pt x="29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9"/>
              <p:cNvSpPr/>
              <p:nvPr/>
            </p:nvSpPr>
            <p:spPr>
              <a:xfrm>
                <a:off x="4176384" y="217595"/>
                <a:ext cx="1031149" cy="600654"/>
              </a:xfrm>
              <a:custGeom>
                <a:avLst/>
                <a:gdLst/>
                <a:ahLst/>
                <a:cxnLst/>
                <a:rect l="l" t="t" r="r" b="b"/>
                <a:pathLst>
                  <a:path w="7040" h="4092" extrusionOk="0">
                    <a:moveTo>
                      <a:pt x="1877" y="1"/>
                    </a:moveTo>
                    <a:cubicBezTo>
                      <a:pt x="1515" y="1"/>
                      <a:pt x="1143" y="15"/>
                      <a:pt x="763" y="48"/>
                    </a:cubicBezTo>
                    <a:cubicBezTo>
                      <a:pt x="328" y="83"/>
                      <a:pt x="1" y="458"/>
                      <a:pt x="13" y="893"/>
                    </a:cubicBezTo>
                    <a:lnTo>
                      <a:pt x="67" y="2574"/>
                    </a:lnTo>
                    <a:cubicBezTo>
                      <a:pt x="80" y="2974"/>
                      <a:pt x="375" y="3304"/>
                      <a:pt x="769" y="3365"/>
                    </a:cubicBezTo>
                    <a:lnTo>
                      <a:pt x="5595" y="4083"/>
                    </a:lnTo>
                    <a:cubicBezTo>
                      <a:pt x="5634" y="4088"/>
                      <a:pt x="5674" y="4091"/>
                      <a:pt x="5713" y="4091"/>
                    </a:cubicBezTo>
                    <a:cubicBezTo>
                      <a:pt x="6089" y="4091"/>
                      <a:pt x="6424" y="3834"/>
                      <a:pt x="6516" y="3460"/>
                    </a:cubicBezTo>
                    <a:lnTo>
                      <a:pt x="6938" y="1703"/>
                    </a:lnTo>
                    <a:cubicBezTo>
                      <a:pt x="7040" y="1287"/>
                      <a:pt x="6805" y="865"/>
                      <a:pt x="6395" y="731"/>
                    </a:cubicBezTo>
                    <a:cubicBezTo>
                      <a:pt x="5502" y="436"/>
                      <a:pt x="3844" y="1"/>
                      <a:pt x="18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9"/>
              <p:cNvSpPr/>
              <p:nvPr/>
            </p:nvSpPr>
            <p:spPr>
              <a:xfrm>
                <a:off x="4256699" y="1012316"/>
                <a:ext cx="622644" cy="565279"/>
              </a:xfrm>
              <a:custGeom>
                <a:avLst/>
                <a:gdLst/>
                <a:ahLst/>
                <a:cxnLst/>
                <a:rect l="l" t="t" r="r" b="b"/>
                <a:pathLst>
                  <a:path w="4251" h="3851" extrusionOk="0">
                    <a:moveTo>
                      <a:pt x="1969" y="0"/>
                    </a:moveTo>
                    <a:cubicBezTo>
                      <a:pt x="1040" y="0"/>
                      <a:pt x="304" y="606"/>
                      <a:pt x="159" y="1576"/>
                    </a:cubicBezTo>
                    <a:cubicBezTo>
                      <a:pt x="0" y="2662"/>
                      <a:pt x="848" y="3666"/>
                      <a:pt x="1931" y="3828"/>
                    </a:cubicBezTo>
                    <a:cubicBezTo>
                      <a:pt x="2031" y="3843"/>
                      <a:pt x="2130" y="3850"/>
                      <a:pt x="2227" y="3850"/>
                    </a:cubicBezTo>
                    <a:cubicBezTo>
                      <a:pt x="3179" y="3850"/>
                      <a:pt x="3944" y="3147"/>
                      <a:pt x="4088" y="2160"/>
                    </a:cubicBezTo>
                    <a:cubicBezTo>
                      <a:pt x="4250" y="1077"/>
                      <a:pt x="3389" y="188"/>
                      <a:pt x="2303" y="26"/>
                    </a:cubicBezTo>
                    <a:cubicBezTo>
                      <a:pt x="2190" y="9"/>
                      <a:pt x="2078" y="0"/>
                      <a:pt x="1969" y="0"/>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9"/>
              <p:cNvSpPr/>
              <p:nvPr/>
            </p:nvSpPr>
            <p:spPr>
              <a:xfrm>
                <a:off x="4874948" y="867529"/>
                <a:ext cx="171809" cy="155448"/>
              </a:xfrm>
              <a:custGeom>
                <a:avLst/>
                <a:gdLst/>
                <a:ahLst/>
                <a:cxnLst/>
                <a:rect l="l" t="t" r="r" b="b"/>
                <a:pathLst>
                  <a:path w="1173" h="1059" extrusionOk="0">
                    <a:moveTo>
                      <a:pt x="544" y="0"/>
                    </a:moveTo>
                    <a:cubicBezTo>
                      <a:pt x="288" y="0"/>
                      <a:pt x="85" y="166"/>
                      <a:pt x="45" y="433"/>
                    </a:cubicBezTo>
                    <a:cubicBezTo>
                      <a:pt x="1" y="731"/>
                      <a:pt x="236" y="1008"/>
                      <a:pt x="534" y="1052"/>
                    </a:cubicBezTo>
                    <a:cubicBezTo>
                      <a:pt x="562" y="1056"/>
                      <a:pt x="589" y="1058"/>
                      <a:pt x="616" y="1058"/>
                    </a:cubicBezTo>
                    <a:cubicBezTo>
                      <a:pt x="878" y="1058"/>
                      <a:pt x="1088" y="866"/>
                      <a:pt x="1128" y="595"/>
                    </a:cubicBezTo>
                    <a:cubicBezTo>
                      <a:pt x="1173" y="296"/>
                      <a:pt x="935" y="52"/>
                      <a:pt x="636" y="7"/>
                    </a:cubicBezTo>
                    <a:cubicBezTo>
                      <a:pt x="605" y="2"/>
                      <a:pt x="574" y="0"/>
                      <a:pt x="544" y="0"/>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9"/>
              <p:cNvSpPr/>
              <p:nvPr/>
            </p:nvSpPr>
            <p:spPr>
              <a:xfrm>
                <a:off x="4169177" y="778547"/>
                <a:ext cx="171370" cy="155888"/>
              </a:xfrm>
              <a:custGeom>
                <a:avLst/>
                <a:gdLst/>
                <a:ahLst/>
                <a:cxnLst/>
                <a:rect l="l" t="t" r="r" b="b"/>
                <a:pathLst>
                  <a:path w="1170" h="1062" extrusionOk="0">
                    <a:moveTo>
                      <a:pt x="541" y="0"/>
                    </a:moveTo>
                    <a:cubicBezTo>
                      <a:pt x="285" y="0"/>
                      <a:pt x="82" y="168"/>
                      <a:pt x="45" y="436"/>
                    </a:cubicBezTo>
                    <a:cubicBezTo>
                      <a:pt x="0" y="734"/>
                      <a:pt x="232" y="1011"/>
                      <a:pt x="531" y="1055"/>
                    </a:cubicBezTo>
                    <a:cubicBezTo>
                      <a:pt x="558" y="1059"/>
                      <a:pt x="585" y="1061"/>
                      <a:pt x="611" y="1061"/>
                    </a:cubicBezTo>
                    <a:cubicBezTo>
                      <a:pt x="873" y="1061"/>
                      <a:pt x="1084" y="866"/>
                      <a:pt x="1125" y="595"/>
                    </a:cubicBezTo>
                    <a:cubicBezTo>
                      <a:pt x="1169" y="296"/>
                      <a:pt x="931" y="51"/>
                      <a:pt x="632" y="7"/>
                    </a:cubicBezTo>
                    <a:cubicBezTo>
                      <a:pt x="601" y="2"/>
                      <a:pt x="571" y="0"/>
                      <a:pt x="5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9"/>
              <p:cNvSpPr/>
              <p:nvPr/>
            </p:nvSpPr>
            <p:spPr>
              <a:xfrm>
                <a:off x="4580042" y="926181"/>
                <a:ext cx="56391" cy="50788"/>
              </a:xfrm>
              <a:custGeom>
                <a:avLst/>
                <a:gdLst/>
                <a:ahLst/>
                <a:cxnLst/>
                <a:rect l="l" t="t" r="r" b="b"/>
                <a:pathLst>
                  <a:path w="385" h="346" extrusionOk="0">
                    <a:moveTo>
                      <a:pt x="175" y="0"/>
                    </a:moveTo>
                    <a:cubicBezTo>
                      <a:pt x="94" y="0"/>
                      <a:pt x="27" y="55"/>
                      <a:pt x="16" y="143"/>
                    </a:cubicBezTo>
                    <a:cubicBezTo>
                      <a:pt x="0" y="238"/>
                      <a:pt x="76" y="330"/>
                      <a:pt x="175" y="343"/>
                    </a:cubicBezTo>
                    <a:cubicBezTo>
                      <a:pt x="185" y="344"/>
                      <a:pt x="194" y="345"/>
                      <a:pt x="204" y="345"/>
                    </a:cubicBezTo>
                    <a:cubicBezTo>
                      <a:pt x="288" y="345"/>
                      <a:pt x="354" y="282"/>
                      <a:pt x="369" y="194"/>
                    </a:cubicBezTo>
                    <a:cubicBezTo>
                      <a:pt x="385" y="95"/>
                      <a:pt x="305" y="16"/>
                      <a:pt x="207" y="3"/>
                    </a:cubicBezTo>
                    <a:cubicBezTo>
                      <a:pt x="196" y="1"/>
                      <a:pt x="186" y="0"/>
                      <a:pt x="175"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9"/>
              <p:cNvSpPr/>
              <p:nvPr/>
            </p:nvSpPr>
            <p:spPr>
              <a:xfrm>
                <a:off x="4761953" y="1006326"/>
                <a:ext cx="55952" cy="50788"/>
              </a:xfrm>
              <a:custGeom>
                <a:avLst/>
                <a:gdLst/>
                <a:ahLst/>
                <a:cxnLst/>
                <a:rect l="l" t="t" r="r" b="b"/>
                <a:pathLst>
                  <a:path w="382" h="346" extrusionOk="0">
                    <a:moveTo>
                      <a:pt x="175" y="1"/>
                    </a:moveTo>
                    <a:cubicBezTo>
                      <a:pt x="94" y="1"/>
                      <a:pt x="27" y="56"/>
                      <a:pt x="16" y="143"/>
                    </a:cubicBezTo>
                    <a:cubicBezTo>
                      <a:pt x="0" y="238"/>
                      <a:pt x="76" y="331"/>
                      <a:pt x="175" y="343"/>
                    </a:cubicBezTo>
                    <a:cubicBezTo>
                      <a:pt x="185" y="345"/>
                      <a:pt x="194" y="346"/>
                      <a:pt x="204" y="346"/>
                    </a:cubicBezTo>
                    <a:cubicBezTo>
                      <a:pt x="289" y="346"/>
                      <a:pt x="354" y="283"/>
                      <a:pt x="369" y="194"/>
                    </a:cubicBezTo>
                    <a:cubicBezTo>
                      <a:pt x="381" y="95"/>
                      <a:pt x="305" y="16"/>
                      <a:pt x="207" y="3"/>
                    </a:cubicBezTo>
                    <a:cubicBezTo>
                      <a:pt x="196" y="2"/>
                      <a:pt x="186" y="1"/>
                      <a:pt x="175"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9"/>
              <p:cNvSpPr/>
              <p:nvPr/>
            </p:nvSpPr>
            <p:spPr>
              <a:xfrm>
                <a:off x="4876344" y="1153258"/>
                <a:ext cx="56537" cy="51082"/>
              </a:xfrm>
              <a:custGeom>
                <a:avLst/>
                <a:gdLst/>
                <a:ahLst/>
                <a:cxnLst/>
                <a:rect l="l" t="t" r="r" b="b"/>
                <a:pathLst>
                  <a:path w="386" h="348" extrusionOk="0">
                    <a:moveTo>
                      <a:pt x="178" y="0"/>
                    </a:moveTo>
                    <a:cubicBezTo>
                      <a:pt x="94" y="0"/>
                      <a:pt x="28" y="55"/>
                      <a:pt x="17" y="143"/>
                    </a:cubicBezTo>
                    <a:cubicBezTo>
                      <a:pt x="1" y="241"/>
                      <a:pt x="77" y="330"/>
                      <a:pt x="175" y="346"/>
                    </a:cubicBezTo>
                    <a:cubicBezTo>
                      <a:pt x="183" y="347"/>
                      <a:pt x="191" y="348"/>
                      <a:pt x="199" y="348"/>
                    </a:cubicBezTo>
                    <a:cubicBezTo>
                      <a:pt x="287" y="348"/>
                      <a:pt x="357" y="284"/>
                      <a:pt x="369" y="194"/>
                    </a:cubicBezTo>
                    <a:cubicBezTo>
                      <a:pt x="385" y="98"/>
                      <a:pt x="306" y="19"/>
                      <a:pt x="210" y="3"/>
                    </a:cubicBezTo>
                    <a:cubicBezTo>
                      <a:pt x="199" y="1"/>
                      <a:pt x="189" y="0"/>
                      <a:pt x="178"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9"/>
              <p:cNvSpPr/>
              <p:nvPr/>
            </p:nvSpPr>
            <p:spPr>
              <a:xfrm>
                <a:off x="4916915" y="1359784"/>
                <a:ext cx="55952" cy="50788"/>
              </a:xfrm>
              <a:custGeom>
                <a:avLst/>
                <a:gdLst/>
                <a:ahLst/>
                <a:cxnLst/>
                <a:rect l="l" t="t" r="r" b="b"/>
                <a:pathLst>
                  <a:path w="382" h="346" extrusionOk="0">
                    <a:moveTo>
                      <a:pt x="174" y="1"/>
                    </a:moveTo>
                    <a:cubicBezTo>
                      <a:pt x="91" y="1"/>
                      <a:pt x="27" y="55"/>
                      <a:pt x="13" y="143"/>
                    </a:cubicBezTo>
                    <a:cubicBezTo>
                      <a:pt x="0" y="238"/>
                      <a:pt x="76" y="330"/>
                      <a:pt x="172" y="343"/>
                    </a:cubicBezTo>
                    <a:cubicBezTo>
                      <a:pt x="181" y="345"/>
                      <a:pt x="191" y="345"/>
                      <a:pt x="200" y="345"/>
                    </a:cubicBezTo>
                    <a:cubicBezTo>
                      <a:pt x="286" y="345"/>
                      <a:pt x="354" y="282"/>
                      <a:pt x="365" y="194"/>
                    </a:cubicBezTo>
                    <a:cubicBezTo>
                      <a:pt x="381" y="95"/>
                      <a:pt x="305" y="16"/>
                      <a:pt x="206" y="3"/>
                    </a:cubicBezTo>
                    <a:cubicBezTo>
                      <a:pt x="196" y="1"/>
                      <a:pt x="185" y="1"/>
                      <a:pt x="174"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9"/>
              <p:cNvSpPr/>
              <p:nvPr/>
            </p:nvSpPr>
            <p:spPr>
              <a:xfrm>
                <a:off x="4816878" y="1532257"/>
                <a:ext cx="56391" cy="50788"/>
              </a:xfrm>
              <a:custGeom>
                <a:avLst/>
                <a:gdLst/>
                <a:ahLst/>
                <a:cxnLst/>
                <a:rect l="l" t="t" r="r" b="b"/>
                <a:pathLst>
                  <a:path w="385" h="346" extrusionOk="0">
                    <a:moveTo>
                      <a:pt x="177" y="1"/>
                    </a:moveTo>
                    <a:cubicBezTo>
                      <a:pt x="94" y="1"/>
                      <a:pt x="27" y="56"/>
                      <a:pt x="16" y="143"/>
                    </a:cubicBezTo>
                    <a:cubicBezTo>
                      <a:pt x="0" y="239"/>
                      <a:pt x="76" y="331"/>
                      <a:pt x="175" y="343"/>
                    </a:cubicBezTo>
                    <a:cubicBezTo>
                      <a:pt x="185" y="345"/>
                      <a:pt x="194" y="346"/>
                      <a:pt x="204" y="346"/>
                    </a:cubicBezTo>
                    <a:cubicBezTo>
                      <a:pt x="289" y="346"/>
                      <a:pt x="357" y="283"/>
                      <a:pt x="369" y="194"/>
                    </a:cubicBezTo>
                    <a:cubicBezTo>
                      <a:pt x="384" y="99"/>
                      <a:pt x="305" y="16"/>
                      <a:pt x="210" y="4"/>
                    </a:cubicBezTo>
                    <a:cubicBezTo>
                      <a:pt x="199" y="2"/>
                      <a:pt x="188" y="1"/>
                      <a:pt x="177"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9"/>
              <p:cNvSpPr/>
              <p:nvPr/>
            </p:nvSpPr>
            <p:spPr>
              <a:xfrm>
                <a:off x="4609775" y="1625465"/>
                <a:ext cx="60199" cy="50935"/>
              </a:xfrm>
              <a:custGeom>
                <a:avLst/>
                <a:gdLst/>
                <a:ahLst/>
                <a:cxnLst/>
                <a:rect l="l" t="t" r="r" b="b"/>
                <a:pathLst>
                  <a:path w="411" h="347" extrusionOk="0">
                    <a:moveTo>
                      <a:pt x="172" y="1"/>
                    </a:moveTo>
                    <a:cubicBezTo>
                      <a:pt x="86" y="1"/>
                      <a:pt x="20" y="58"/>
                      <a:pt x="7" y="150"/>
                    </a:cubicBezTo>
                    <a:cubicBezTo>
                      <a:pt x="0" y="223"/>
                      <a:pt x="45" y="296"/>
                      <a:pt x="115" y="328"/>
                    </a:cubicBezTo>
                    <a:cubicBezTo>
                      <a:pt x="142" y="340"/>
                      <a:pt x="170" y="346"/>
                      <a:pt x="195" y="346"/>
                    </a:cubicBezTo>
                    <a:cubicBezTo>
                      <a:pt x="261" y="346"/>
                      <a:pt x="317" y="309"/>
                      <a:pt x="347" y="252"/>
                    </a:cubicBezTo>
                    <a:cubicBezTo>
                      <a:pt x="410" y="118"/>
                      <a:pt x="321" y="1"/>
                      <a:pt x="172"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9"/>
              <p:cNvSpPr/>
              <p:nvPr/>
            </p:nvSpPr>
            <p:spPr>
              <a:xfrm>
                <a:off x="4407797" y="1596842"/>
                <a:ext cx="55952" cy="51082"/>
              </a:xfrm>
              <a:custGeom>
                <a:avLst/>
                <a:gdLst/>
                <a:ahLst/>
                <a:cxnLst/>
                <a:rect l="l" t="t" r="r" b="b"/>
                <a:pathLst>
                  <a:path w="382" h="348" extrusionOk="0">
                    <a:moveTo>
                      <a:pt x="181" y="0"/>
                    </a:moveTo>
                    <a:cubicBezTo>
                      <a:pt x="97" y="0"/>
                      <a:pt x="28" y="55"/>
                      <a:pt x="17" y="142"/>
                    </a:cubicBezTo>
                    <a:cubicBezTo>
                      <a:pt x="1" y="240"/>
                      <a:pt x="77" y="329"/>
                      <a:pt x="176" y="345"/>
                    </a:cubicBezTo>
                    <a:cubicBezTo>
                      <a:pt x="185" y="347"/>
                      <a:pt x="194" y="347"/>
                      <a:pt x="203" y="347"/>
                    </a:cubicBezTo>
                    <a:cubicBezTo>
                      <a:pt x="287" y="347"/>
                      <a:pt x="355" y="284"/>
                      <a:pt x="369" y="196"/>
                    </a:cubicBezTo>
                    <a:cubicBezTo>
                      <a:pt x="382" y="97"/>
                      <a:pt x="306" y="18"/>
                      <a:pt x="207" y="2"/>
                    </a:cubicBezTo>
                    <a:cubicBezTo>
                      <a:pt x="198" y="1"/>
                      <a:pt x="190" y="0"/>
                      <a:pt x="181"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9"/>
              <p:cNvSpPr/>
              <p:nvPr/>
            </p:nvSpPr>
            <p:spPr>
              <a:xfrm>
                <a:off x="4242729" y="1495120"/>
                <a:ext cx="55952" cy="51082"/>
              </a:xfrm>
              <a:custGeom>
                <a:avLst/>
                <a:gdLst/>
                <a:ahLst/>
                <a:cxnLst/>
                <a:rect l="l" t="t" r="r" b="b"/>
                <a:pathLst>
                  <a:path w="382" h="348" extrusionOk="0">
                    <a:moveTo>
                      <a:pt x="180" y="1"/>
                    </a:moveTo>
                    <a:cubicBezTo>
                      <a:pt x="94" y="1"/>
                      <a:pt x="27" y="56"/>
                      <a:pt x="13" y="142"/>
                    </a:cubicBezTo>
                    <a:cubicBezTo>
                      <a:pt x="0" y="241"/>
                      <a:pt x="76" y="330"/>
                      <a:pt x="172" y="345"/>
                    </a:cubicBezTo>
                    <a:cubicBezTo>
                      <a:pt x="181" y="347"/>
                      <a:pt x="191" y="348"/>
                      <a:pt x="200" y="348"/>
                    </a:cubicBezTo>
                    <a:cubicBezTo>
                      <a:pt x="286" y="348"/>
                      <a:pt x="354" y="285"/>
                      <a:pt x="365" y="196"/>
                    </a:cubicBezTo>
                    <a:cubicBezTo>
                      <a:pt x="381" y="98"/>
                      <a:pt x="305" y="18"/>
                      <a:pt x="207" y="2"/>
                    </a:cubicBezTo>
                    <a:cubicBezTo>
                      <a:pt x="197" y="1"/>
                      <a:pt x="188" y="1"/>
                      <a:pt x="180" y="1"/>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9"/>
              <p:cNvSpPr/>
              <p:nvPr/>
            </p:nvSpPr>
            <p:spPr>
              <a:xfrm>
                <a:off x="4188683" y="1319859"/>
                <a:ext cx="55952" cy="50935"/>
              </a:xfrm>
              <a:custGeom>
                <a:avLst/>
                <a:gdLst/>
                <a:ahLst/>
                <a:cxnLst/>
                <a:rect l="l" t="t" r="r" b="b"/>
                <a:pathLst>
                  <a:path w="382" h="347" extrusionOk="0">
                    <a:moveTo>
                      <a:pt x="180" y="0"/>
                    </a:moveTo>
                    <a:cubicBezTo>
                      <a:pt x="96" y="0"/>
                      <a:pt x="28" y="53"/>
                      <a:pt x="16" y="142"/>
                    </a:cubicBezTo>
                    <a:cubicBezTo>
                      <a:pt x="1" y="240"/>
                      <a:pt x="77" y="329"/>
                      <a:pt x="175" y="345"/>
                    </a:cubicBezTo>
                    <a:cubicBezTo>
                      <a:pt x="183" y="346"/>
                      <a:pt x="191" y="347"/>
                      <a:pt x="199" y="347"/>
                    </a:cubicBezTo>
                    <a:cubicBezTo>
                      <a:pt x="284" y="347"/>
                      <a:pt x="355" y="283"/>
                      <a:pt x="369" y="196"/>
                    </a:cubicBezTo>
                    <a:cubicBezTo>
                      <a:pt x="382" y="97"/>
                      <a:pt x="306" y="18"/>
                      <a:pt x="207" y="2"/>
                    </a:cubicBezTo>
                    <a:cubicBezTo>
                      <a:pt x="198" y="1"/>
                      <a:pt x="189" y="0"/>
                      <a:pt x="180"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9"/>
              <p:cNvSpPr/>
              <p:nvPr/>
            </p:nvSpPr>
            <p:spPr>
              <a:xfrm>
                <a:off x="4201279" y="1102470"/>
                <a:ext cx="56391" cy="51082"/>
              </a:xfrm>
              <a:custGeom>
                <a:avLst/>
                <a:gdLst/>
                <a:ahLst/>
                <a:cxnLst/>
                <a:rect l="l" t="t" r="r" b="b"/>
                <a:pathLst>
                  <a:path w="385" h="348" extrusionOk="0">
                    <a:moveTo>
                      <a:pt x="178" y="0"/>
                    </a:moveTo>
                    <a:cubicBezTo>
                      <a:pt x="94" y="0"/>
                      <a:pt x="28" y="55"/>
                      <a:pt x="16" y="142"/>
                    </a:cubicBezTo>
                    <a:cubicBezTo>
                      <a:pt x="0" y="241"/>
                      <a:pt x="77" y="330"/>
                      <a:pt x="175" y="346"/>
                    </a:cubicBezTo>
                    <a:cubicBezTo>
                      <a:pt x="183" y="347"/>
                      <a:pt x="191" y="347"/>
                      <a:pt x="199" y="347"/>
                    </a:cubicBezTo>
                    <a:cubicBezTo>
                      <a:pt x="287" y="347"/>
                      <a:pt x="357" y="284"/>
                      <a:pt x="369" y="193"/>
                    </a:cubicBezTo>
                    <a:cubicBezTo>
                      <a:pt x="385" y="98"/>
                      <a:pt x="305" y="19"/>
                      <a:pt x="210" y="3"/>
                    </a:cubicBezTo>
                    <a:cubicBezTo>
                      <a:pt x="199" y="1"/>
                      <a:pt x="188" y="0"/>
                      <a:pt x="178"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9"/>
              <p:cNvSpPr/>
              <p:nvPr/>
            </p:nvSpPr>
            <p:spPr>
              <a:xfrm>
                <a:off x="4337054" y="955538"/>
                <a:ext cx="56098" cy="50788"/>
              </a:xfrm>
              <a:custGeom>
                <a:avLst/>
                <a:gdLst/>
                <a:ahLst/>
                <a:cxnLst/>
                <a:rect l="l" t="t" r="r" b="b"/>
                <a:pathLst>
                  <a:path w="383" h="346" extrusionOk="0">
                    <a:moveTo>
                      <a:pt x="175" y="0"/>
                    </a:moveTo>
                    <a:cubicBezTo>
                      <a:pt x="92" y="0"/>
                      <a:pt x="28" y="55"/>
                      <a:pt x="14" y="143"/>
                    </a:cubicBezTo>
                    <a:cubicBezTo>
                      <a:pt x="1" y="238"/>
                      <a:pt x="77" y="330"/>
                      <a:pt x="172" y="343"/>
                    </a:cubicBezTo>
                    <a:cubicBezTo>
                      <a:pt x="182" y="345"/>
                      <a:pt x="192" y="345"/>
                      <a:pt x="201" y="345"/>
                    </a:cubicBezTo>
                    <a:cubicBezTo>
                      <a:pt x="287" y="345"/>
                      <a:pt x="355" y="282"/>
                      <a:pt x="366" y="194"/>
                    </a:cubicBezTo>
                    <a:cubicBezTo>
                      <a:pt x="382" y="95"/>
                      <a:pt x="303" y="16"/>
                      <a:pt x="207" y="3"/>
                    </a:cubicBezTo>
                    <a:cubicBezTo>
                      <a:pt x="196" y="1"/>
                      <a:pt x="186" y="0"/>
                      <a:pt x="175" y="0"/>
                    </a:cubicBezTo>
                    <a:close/>
                  </a:path>
                </a:pathLst>
              </a:custGeom>
              <a:solidFill>
                <a:srgbClr val="75B8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9"/>
              <p:cNvSpPr/>
              <p:nvPr/>
            </p:nvSpPr>
            <p:spPr>
              <a:xfrm>
                <a:off x="4370211" y="1124900"/>
                <a:ext cx="393272" cy="338052"/>
              </a:xfrm>
              <a:custGeom>
                <a:avLst/>
                <a:gdLst/>
                <a:ahLst/>
                <a:cxnLst/>
                <a:rect l="l" t="t" r="r" b="b"/>
                <a:pathLst>
                  <a:path w="2685" h="2303" extrusionOk="0">
                    <a:moveTo>
                      <a:pt x="2282" y="1"/>
                    </a:moveTo>
                    <a:cubicBezTo>
                      <a:pt x="2197" y="1"/>
                      <a:pt x="2111" y="31"/>
                      <a:pt x="2043" y="94"/>
                    </a:cubicBezTo>
                    <a:lnTo>
                      <a:pt x="114" y="1851"/>
                    </a:lnTo>
                    <a:cubicBezTo>
                      <a:pt x="16" y="1943"/>
                      <a:pt x="0" y="2092"/>
                      <a:pt x="83" y="2200"/>
                    </a:cubicBezTo>
                    <a:cubicBezTo>
                      <a:pt x="133" y="2267"/>
                      <a:pt x="210" y="2302"/>
                      <a:pt x="289" y="2302"/>
                    </a:cubicBezTo>
                    <a:cubicBezTo>
                      <a:pt x="344" y="2302"/>
                      <a:pt x="401" y="2285"/>
                      <a:pt x="448" y="2248"/>
                    </a:cubicBezTo>
                    <a:lnTo>
                      <a:pt x="2503" y="640"/>
                    </a:lnTo>
                    <a:cubicBezTo>
                      <a:pt x="2656" y="520"/>
                      <a:pt x="2684" y="300"/>
                      <a:pt x="2570" y="145"/>
                    </a:cubicBezTo>
                    <a:cubicBezTo>
                      <a:pt x="2499" y="50"/>
                      <a:pt x="2390" y="1"/>
                      <a:pt x="2282" y="1"/>
                    </a:cubicBezTo>
                    <a:close/>
                  </a:path>
                </a:pathLst>
              </a:custGeom>
              <a:solidFill>
                <a:srgbClr val="389C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9"/>
              <p:cNvSpPr/>
              <p:nvPr/>
            </p:nvSpPr>
            <p:spPr>
              <a:xfrm>
                <a:off x="4284769" y="346913"/>
                <a:ext cx="776291" cy="311483"/>
              </a:xfrm>
              <a:custGeom>
                <a:avLst/>
                <a:gdLst/>
                <a:ahLst/>
                <a:cxnLst/>
                <a:rect l="l" t="t" r="r" b="b"/>
                <a:pathLst>
                  <a:path w="5300" h="2122" extrusionOk="0">
                    <a:moveTo>
                      <a:pt x="1939" y="1"/>
                    </a:moveTo>
                    <a:cubicBezTo>
                      <a:pt x="849" y="1"/>
                      <a:pt x="1" y="393"/>
                      <a:pt x="1" y="393"/>
                    </a:cubicBezTo>
                    <a:lnTo>
                      <a:pt x="242" y="1474"/>
                    </a:lnTo>
                    <a:cubicBezTo>
                      <a:pt x="242" y="1474"/>
                      <a:pt x="960" y="1236"/>
                      <a:pt x="1849" y="1236"/>
                    </a:cubicBezTo>
                    <a:cubicBezTo>
                      <a:pt x="2123" y="1236"/>
                      <a:pt x="2413" y="1259"/>
                      <a:pt x="2704" y="1318"/>
                    </a:cubicBezTo>
                    <a:cubicBezTo>
                      <a:pt x="2965" y="1372"/>
                      <a:pt x="3203" y="1439"/>
                      <a:pt x="3412" y="1512"/>
                    </a:cubicBezTo>
                    <a:cubicBezTo>
                      <a:pt x="4188" y="1782"/>
                      <a:pt x="4597" y="2122"/>
                      <a:pt x="4597" y="2122"/>
                    </a:cubicBezTo>
                    <a:lnTo>
                      <a:pt x="5299" y="1111"/>
                    </a:lnTo>
                    <a:cubicBezTo>
                      <a:pt x="5299" y="1111"/>
                      <a:pt x="4667" y="702"/>
                      <a:pt x="3806" y="378"/>
                    </a:cubicBezTo>
                    <a:cubicBezTo>
                      <a:pt x="3435" y="238"/>
                      <a:pt x="3019" y="114"/>
                      <a:pt x="2593" y="50"/>
                    </a:cubicBezTo>
                    <a:cubicBezTo>
                      <a:pt x="2369" y="15"/>
                      <a:pt x="2149" y="1"/>
                      <a:pt x="1939" y="1"/>
                    </a:cubicBezTo>
                    <a:close/>
                  </a:path>
                </a:pathLst>
              </a:custGeom>
              <a:solidFill>
                <a:srgbClr val="233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9"/>
              <p:cNvSpPr/>
              <p:nvPr/>
            </p:nvSpPr>
            <p:spPr>
              <a:xfrm>
                <a:off x="4549581" y="408856"/>
                <a:ext cx="126697" cy="355373"/>
              </a:xfrm>
              <a:custGeom>
                <a:avLst/>
                <a:gdLst/>
                <a:ahLst/>
                <a:cxnLst/>
                <a:rect l="l" t="t" r="r" b="b"/>
                <a:pathLst>
                  <a:path w="865" h="2421" extrusionOk="0">
                    <a:moveTo>
                      <a:pt x="864" y="0"/>
                    </a:moveTo>
                    <a:lnTo>
                      <a:pt x="0" y="2325"/>
                    </a:lnTo>
                    <a:lnTo>
                      <a:pt x="645" y="2421"/>
                    </a:lnTo>
                    <a:lnTo>
                      <a:pt x="864" y="0"/>
                    </a:lnTo>
                    <a:close/>
                  </a:path>
                </a:pathLst>
              </a:custGeom>
              <a:solidFill>
                <a:srgbClr val="C42F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9"/>
              <p:cNvSpPr/>
              <p:nvPr/>
            </p:nvSpPr>
            <p:spPr>
              <a:xfrm>
                <a:off x="4793444" y="405763"/>
                <a:ext cx="276535" cy="256144"/>
              </a:xfrm>
              <a:custGeom>
                <a:avLst/>
                <a:gdLst/>
                <a:ahLst/>
                <a:cxnLst/>
                <a:rect l="l" t="t" r="r" b="b"/>
                <a:pathLst>
                  <a:path w="1888" h="1745" extrusionOk="0">
                    <a:moveTo>
                      <a:pt x="394" y="1"/>
                    </a:moveTo>
                    <a:cubicBezTo>
                      <a:pt x="290" y="299"/>
                      <a:pt x="131" y="750"/>
                      <a:pt x="0" y="1135"/>
                    </a:cubicBezTo>
                    <a:cubicBezTo>
                      <a:pt x="776" y="1405"/>
                      <a:pt x="1185" y="1745"/>
                      <a:pt x="1185" y="1745"/>
                    </a:cubicBezTo>
                    <a:lnTo>
                      <a:pt x="1887" y="734"/>
                    </a:lnTo>
                    <a:cubicBezTo>
                      <a:pt x="1887" y="734"/>
                      <a:pt x="1255" y="325"/>
                      <a:pt x="394" y="1"/>
                    </a:cubicBezTo>
                    <a:close/>
                  </a:path>
                </a:pathLst>
              </a:custGeom>
              <a:solidFill>
                <a:srgbClr val="EB5E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8" name="Google Shape;1458;p49"/>
            <p:cNvSpPr/>
            <p:nvPr/>
          </p:nvSpPr>
          <p:spPr>
            <a:xfrm rot="-2504263">
              <a:off x="225837" y="2371682"/>
              <a:ext cx="574686" cy="307891"/>
            </a:xfrm>
            <a:custGeom>
              <a:avLst/>
              <a:gdLst/>
              <a:ahLst/>
              <a:cxnLst/>
              <a:rect l="l" t="t" r="r" b="b"/>
              <a:pathLst>
                <a:path w="5055" h="2508" extrusionOk="0">
                  <a:moveTo>
                    <a:pt x="0" y="1"/>
                  </a:moveTo>
                  <a:lnTo>
                    <a:pt x="2647" y="2507"/>
                  </a:lnTo>
                  <a:lnTo>
                    <a:pt x="3228" y="1275"/>
                  </a:lnTo>
                  <a:lnTo>
                    <a:pt x="5054" y="2352"/>
                  </a:lnTo>
                  <a:lnTo>
                    <a:pt x="2726" y="134"/>
                  </a:lnTo>
                  <a:lnTo>
                    <a:pt x="2380" y="1214"/>
                  </a:lnTo>
                  <a:lnTo>
                    <a:pt x="0" y="1"/>
                  </a:ln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49"/>
            <p:cNvSpPr/>
            <p:nvPr/>
          </p:nvSpPr>
          <p:spPr>
            <a:xfrm rot="-2504263">
              <a:off x="503269" y="1787217"/>
              <a:ext cx="234081" cy="636161"/>
            </a:xfrm>
            <a:custGeom>
              <a:avLst/>
              <a:gdLst/>
              <a:ahLst/>
              <a:cxnLst/>
              <a:rect l="l" t="t" r="r" b="b"/>
              <a:pathLst>
                <a:path w="2059" h="5182" extrusionOk="0">
                  <a:moveTo>
                    <a:pt x="1" y="1"/>
                  </a:moveTo>
                  <a:lnTo>
                    <a:pt x="201" y="3638"/>
                  </a:lnTo>
                  <a:lnTo>
                    <a:pt x="1468" y="3142"/>
                  </a:lnTo>
                  <a:lnTo>
                    <a:pt x="2059" y="5182"/>
                  </a:lnTo>
                  <a:lnTo>
                    <a:pt x="1891" y="1970"/>
                  </a:lnTo>
                  <a:lnTo>
                    <a:pt x="896" y="2513"/>
                  </a:lnTo>
                  <a:lnTo>
                    <a:pt x="1" y="1"/>
                  </a:lnTo>
                  <a:close/>
                </a:path>
              </a:pathLst>
            </a:custGeom>
            <a:solidFill>
              <a:srgbClr val="F9B5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a:extLst>
              <a:ext uri="{FF2B5EF4-FFF2-40B4-BE49-F238E27FC236}">
                <a16:creationId xmlns:a16="http://schemas.microsoft.com/office/drawing/2014/main" id="{D2620760-A146-789A-4672-064B7010454F}"/>
              </a:ext>
            </a:extLst>
          </p:cNvPr>
          <p:cNvSpPr txBox="1"/>
          <p:nvPr/>
        </p:nvSpPr>
        <p:spPr>
          <a:xfrm>
            <a:off x="1779642" y="1788953"/>
            <a:ext cx="5715518" cy="1519968"/>
          </a:xfrm>
          <a:prstGeom prst="rect">
            <a:avLst/>
          </a:prstGeom>
          <a:noFill/>
        </p:spPr>
        <p:txBody>
          <a:bodyPr wrap="square">
            <a:spAutoFit/>
          </a:bodyPr>
          <a:lstStyle/>
          <a:p>
            <a:pPr algn="ctr">
              <a:lnSpc>
                <a:spcPct val="150000"/>
              </a:lnSpc>
              <a:spcAft>
                <a:spcPts val="1000"/>
              </a:spcAft>
            </a:pPr>
            <a:r>
              <a:rPr lang="nl-NL" sz="3000" dirty="0">
                <a:solidFill>
                  <a:schemeClr val="bg1"/>
                </a:solidFill>
                <a:effectLst/>
                <a:latin typeface="Arial" panose="020B0604020202020204" pitchFamily="34" charset="0"/>
                <a:ea typeface="SimSun" panose="02010600030101010101" pitchFamily="2" charset="-122"/>
                <a:cs typeface="Arial" panose="020B0604020202020204" pitchFamily="34" charset="0"/>
              </a:rPr>
              <a:t>HOẠT ĐỘNG 1: </a:t>
            </a:r>
          </a:p>
          <a:p>
            <a:pPr algn="ctr">
              <a:lnSpc>
                <a:spcPct val="150000"/>
              </a:lnSpc>
              <a:spcAft>
                <a:spcPts val="1000"/>
              </a:spcAft>
            </a:pPr>
            <a:r>
              <a:rPr lang="nl-NL" sz="3000" b="1" dirty="0">
                <a:solidFill>
                  <a:schemeClr val="bg1"/>
                </a:solidFill>
                <a:effectLst/>
                <a:latin typeface="Arial" panose="020B0604020202020204" pitchFamily="34" charset="0"/>
                <a:ea typeface="SimSun" panose="02010600030101010101" pitchFamily="2" charset="-122"/>
                <a:cs typeface="Arial" panose="020B0604020202020204" pitchFamily="34" charset="0"/>
              </a:rPr>
              <a:t>CÁCH TẠO RA ĐIỆN TỪ GIÓ</a:t>
            </a:r>
            <a:endParaRPr lang="en-VN" sz="3000" dirty="0">
              <a:solidFill>
                <a:schemeClr val="bg1"/>
              </a:solidFill>
              <a:effectLst/>
              <a:latin typeface="Arial" panose="020B0604020202020204" pitchFamily="34" charset="0"/>
              <a:ea typeface="SimSun" panose="02010600030101010101" pitchFamily="2" charset="-122"/>
              <a:cs typeface="Arial" panose="020B0604020202020204" pitchFamily="34" charset="0"/>
            </a:endParaRPr>
          </a:p>
        </p:txBody>
      </p:sp>
      <p:pic>
        <p:nvPicPr>
          <p:cNvPr id="8" name="Picture 24">
            <a:extLst>
              <a:ext uri="{FF2B5EF4-FFF2-40B4-BE49-F238E27FC236}">
                <a16:creationId xmlns:a16="http://schemas.microsoft.com/office/drawing/2014/main" id="{BB16CD5E-E685-FB3F-2E3C-0446E78A80FB}"/>
              </a:ext>
            </a:extLst>
          </p:cNvPr>
          <p:cNvPicPr>
            <a:picLocks noChangeAspect="1"/>
          </p:cNvPicPr>
          <p:nvPr/>
        </p:nvPicPr>
        <p:blipFill>
          <a:blip r:embed="rId3"/>
          <a:srcRect/>
          <a:stretch>
            <a:fillRect/>
          </a:stretch>
        </p:blipFill>
        <p:spPr>
          <a:xfrm>
            <a:off x="7512413" y="831075"/>
            <a:ext cx="957564" cy="836150"/>
          </a:xfrm>
          <a:prstGeom prst="rect">
            <a:avLst/>
          </a:prstGeom>
        </p:spPr>
      </p:pic>
    </p:spTree>
    <p:extLst>
      <p:ext uri="{BB962C8B-B14F-4D97-AF65-F5344CB8AC3E}">
        <p14:creationId xmlns:p14="http://schemas.microsoft.com/office/powerpoint/2010/main" val="1267511704"/>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pic>
        <p:nvPicPr>
          <p:cNvPr id="6" name="Picture 5" descr="A collage of windmills and windmills&#10;&#10;Description automatically generated">
            <a:extLst>
              <a:ext uri="{FF2B5EF4-FFF2-40B4-BE49-F238E27FC236}">
                <a16:creationId xmlns:a16="http://schemas.microsoft.com/office/drawing/2014/main" id="{6E9B656F-0883-C6A4-D754-0F39C78B6C25}"/>
              </a:ext>
            </a:extLst>
          </p:cNvPr>
          <p:cNvPicPr>
            <a:picLocks noChangeAspect="1"/>
          </p:cNvPicPr>
          <p:nvPr/>
        </p:nvPicPr>
        <p:blipFill rotWithShape="1">
          <a:blip r:embed="rId3">
            <a:clrChange>
              <a:clrFrom>
                <a:srgbClr val="FFFFFF"/>
              </a:clrFrom>
              <a:clrTo>
                <a:srgbClr val="FFFFFF">
                  <a:alpha val="0"/>
                </a:srgbClr>
              </a:clrTo>
            </a:clrChange>
          </a:blip>
          <a:srcRect l="8631" t="36042" r="64058"/>
          <a:stretch/>
        </p:blipFill>
        <p:spPr>
          <a:xfrm>
            <a:off x="685800" y="1912264"/>
            <a:ext cx="2122714" cy="1950653"/>
          </a:xfrm>
          <a:prstGeom prst="rect">
            <a:avLst/>
          </a:prstGeom>
        </p:spPr>
      </p:pic>
      <p:grpSp>
        <p:nvGrpSpPr>
          <p:cNvPr id="9" name="Group 8">
            <a:extLst>
              <a:ext uri="{FF2B5EF4-FFF2-40B4-BE49-F238E27FC236}">
                <a16:creationId xmlns:a16="http://schemas.microsoft.com/office/drawing/2014/main" id="{3FD04E2F-9B0E-8F17-07B7-AF1F5A625163}"/>
              </a:ext>
            </a:extLst>
          </p:cNvPr>
          <p:cNvGrpSpPr/>
          <p:nvPr/>
        </p:nvGrpSpPr>
        <p:grpSpPr>
          <a:xfrm>
            <a:off x="685800" y="176824"/>
            <a:ext cx="7867650" cy="633124"/>
            <a:chOff x="601190" y="268801"/>
            <a:chExt cx="3246910" cy="735495"/>
          </a:xfrm>
        </p:grpSpPr>
        <p:sp>
          <p:nvSpPr>
            <p:cNvPr id="10" name="Rounded Rectangle 9">
              <a:extLst>
                <a:ext uri="{FF2B5EF4-FFF2-40B4-BE49-F238E27FC236}">
                  <a16:creationId xmlns:a16="http://schemas.microsoft.com/office/drawing/2014/main" id="{2408AC38-8B23-78DC-7DCC-FB0F417B0B80}"/>
                </a:ext>
              </a:extLst>
            </p:cNvPr>
            <p:cNvSpPr/>
            <p:nvPr/>
          </p:nvSpPr>
          <p:spPr>
            <a:xfrm>
              <a:off x="601190" y="268801"/>
              <a:ext cx="3246910" cy="65649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kern="100" dirty="0">
                <a:solidFill>
                  <a:schemeClr val="accent6"/>
                </a:solidFill>
                <a:effectLst/>
                <a:latin typeface="Arial" panose="020B0604020202020204" pitchFamily="34" charset="0"/>
                <a:ea typeface="Aptos" panose="020B00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1CE3F67B-D2AF-5186-A3C4-4F70638F8441}"/>
                </a:ext>
              </a:extLst>
            </p:cNvPr>
            <p:cNvSpPr/>
            <p:nvPr/>
          </p:nvSpPr>
          <p:spPr>
            <a:xfrm>
              <a:off x="670764" y="347804"/>
              <a:ext cx="3111510" cy="65649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THẢO LUẬN NHÓM</a:t>
              </a:r>
              <a:endParaRPr lang="en-VN" sz="2200"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2F39CE51-6767-6A6A-E836-3E18A39BAC52}"/>
              </a:ext>
            </a:extLst>
          </p:cNvPr>
          <p:cNvGrpSpPr/>
          <p:nvPr/>
        </p:nvGrpSpPr>
        <p:grpSpPr>
          <a:xfrm>
            <a:off x="598954" y="923020"/>
            <a:ext cx="8050420" cy="958596"/>
            <a:chOff x="598954" y="923020"/>
            <a:chExt cx="8050420" cy="958596"/>
          </a:xfrm>
        </p:grpSpPr>
        <p:pic>
          <p:nvPicPr>
            <p:cNvPr id="7" name="Picture 2" descr="Biểu Tượng Giáo Dục Kính Lúp Yếu Tố Miễn Phí | Công cụ đồ họa AI Tải xuống  miễn phí - Pikbest">
              <a:extLst>
                <a:ext uri="{FF2B5EF4-FFF2-40B4-BE49-F238E27FC236}">
                  <a16:creationId xmlns:a16="http://schemas.microsoft.com/office/drawing/2014/main" id="{5F8B7286-331F-B2E5-0B53-E12646A8D07D}"/>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598954" y="995597"/>
              <a:ext cx="510862" cy="51086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4C000337-6CD2-8964-3F5B-BDE43D21F76C}"/>
                </a:ext>
              </a:extLst>
            </p:cNvPr>
            <p:cNvSpPr txBox="1"/>
            <p:nvPr/>
          </p:nvSpPr>
          <p:spPr>
            <a:xfrm>
              <a:off x="1109815" y="923020"/>
              <a:ext cx="7539559" cy="958596"/>
            </a:xfrm>
            <a:prstGeom prst="rect">
              <a:avLst/>
            </a:prstGeom>
            <a:noFill/>
          </p:spPr>
          <p:txBody>
            <a:bodyPr wrap="square" rtlCol="0">
              <a:spAutoFit/>
            </a:bodyPr>
            <a:lstStyle/>
            <a:p>
              <a:pPr algn="just">
                <a:lnSpc>
                  <a:spcPct val="150000"/>
                </a:lnSpc>
              </a:pPr>
              <a:r>
                <a:rPr lang="en-VN" sz="2000" dirty="0"/>
                <a:t>Năng lượng gió có tác dụng gì đối với các sản phẩm công nghệ trong những hình dưới đây?</a:t>
              </a:r>
            </a:p>
          </p:txBody>
        </p:sp>
      </p:grpSp>
      <p:pic>
        <p:nvPicPr>
          <p:cNvPr id="14" name="Picture 13" descr="A collage of windmills and windmills&#10;&#10;Description automatically generated">
            <a:extLst>
              <a:ext uri="{FF2B5EF4-FFF2-40B4-BE49-F238E27FC236}">
                <a16:creationId xmlns:a16="http://schemas.microsoft.com/office/drawing/2014/main" id="{7B882893-5732-BAFD-92BF-4F2FBC4582B2}"/>
              </a:ext>
            </a:extLst>
          </p:cNvPr>
          <p:cNvPicPr>
            <a:picLocks noChangeAspect="1"/>
          </p:cNvPicPr>
          <p:nvPr/>
        </p:nvPicPr>
        <p:blipFill rotWithShape="1">
          <a:blip r:embed="rId3">
            <a:clrChange>
              <a:clrFrom>
                <a:srgbClr val="FFFFFF"/>
              </a:clrFrom>
              <a:clrTo>
                <a:srgbClr val="FFFFFF">
                  <a:alpha val="0"/>
                </a:srgbClr>
              </a:clrTo>
            </a:clrChange>
          </a:blip>
          <a:srcRect l="36502" t="36042" r="36187"/>
          <a:stretch/>
        </p:blipFill>
        <p:spPr>
          <a:xfrm>
            <a:off x="3395325" y="1912262"/>
            <a:ext cx="2122715" cy="1950653"/>
          </a:xfrm>
          <a:prstGeom prst="rect">
            <a:avLst/>
          </a:prstGeom>
        </p:spPr>
      </p:pic>
      <p:pic>
        <p:nvPicPr>
          <p:cNvPr id="15" name="Picture 14" descr="A collage of windmills and windmills&#10;&#10;Description automatically generated">
            <a:extLst>
              <a:ext uri="{FF2B5EF4-FFF2-40B4-BE49-F238E27FC236}">
                <a16:creationId xmlns:a16="http://schemas.microsoft.com/office/drawing/2014/main" id="{DDE172D7-E945-FA8F-76C7-93CBBF989743}"/>
              </a:ext>
            </a:extLst>
          </p:cNvPr>
          <p:cNvPicPr>
            <a:picLocks noChangeAspect="1"/>
          </p:cNvPicPr>
          <p:nvPr/>
        </p:nvPicPr>
        <p:blipFill rotWithShape="1">
          <a:blip r:embed="rId3">
            <a:clrChange>
              <a:clrFrom>
                <a:srgbClr val="FFFFFF"/>
              </a:clrFrom>
              <a:clrTo>
                <a:srgbClr val="FFFFFF">
                  <a:alpha val="0"/>
                </a:srgbClr>
              </a:clrTo>
            </a:clrChange>
          </a:blip>
          <a:srcRect l="63953" t="36042"/>
          <a:stretch/>
        </p:blipFill>
        <p:spPr>
          <a:xfrm>
            <a:off x="6457262" y="1912262"/>
            <a:ext cx="2801711" cy="1950653"/>
          </a:xfrm>
          <a:prstGeom prst="rect">
            <a:avLst/>
          </a:prstGeom>
        </p:spPr>
      </p:pic>
      <p:sp>
        <p:nvSpPr>
          <p:cNvPr id="16" name="TextBox 15">
            <a:extLst>
              <a:ext uri="{FF2B5EF4-FFF2-40B4-BE49-F238E27FC236}">
                <a16:creationId xmlns:a16="http://schemas.microsoft.com/office/drawing/2014/main" id="{21A0A9A3-6B4E-1ADA-5130-FE5AAAF39F17}"/>
              </a:ext>
            </a:extLst>
          </p:cNvPr>
          <p:cNvSpPr txBox="1"/>
          <p:nvPr/>
        </p:nvSpPr>
        <p:spPr>
          <a:xfrm>
            <a:off x="-131649" y="3784495"/>
            <a:ext cx="3757612" cy="872034"/>
          </a:xfrm>
          <a:prstGeom prst="rect">
            <a:avLst/>
          </a:prstGeom>
          <a:noFill/>
        </p:spPr>
        <p:txBody>
          <a:bodyPr wrap="square" rtlCol="0">
            <a:spAutoFit/>
          </a:bodyPr>
          <a:lstStyle/>
          <a:p>
            <a:pPr algn="ctr">
              <a:lnSpc>
                <a:spcPct val="150000"/>
              </a:lnSpc>
            </a:pPr>
            <a:r>
              <a:rPr lang="en-VN" sz="1800" i="1" dirty="0"/>
              <a:t>Làm thuyền buồm </a:t>
            </a:r>
          </a:p>
          <a:p>
            <a:pPr algn="ctr">
              <a:lnSpc>
                <a:spcPct val="150000"/>
              </a:lnSpc>
            </a:pPr>
            <a:r>
              <a:rPr lang="en-VN" sz="1800" i="1" dirty="0"/>
              <a:t>di chuyển</a:t>
            </a:r>
          </a:p>
        </p:txBody>
      </p:sp>
      <p:sp>
        <p:nvSpPr>
          <p:cNvPr id="17" name="TextBox 16">
            <a:extLst>
              <a:ext uri="{FF2B5EF4-FFF2-40B4-BE49-F238E27FC236}">
                <a16:creationId xmlns:a16="http://schemas.microsoft.com/office/drawing/2014/main" id="{BEB6FFAB-6AA7-CB44-E51A-4AA672CA9EC5}"/>
              </a:ext>
            </a:extLst>
          </p:cNvPr>
          <p:cNvSpPr txBox="1"/>
          <p:nvPr/>
        </p:nvSpPr>
        <p:spPr>
          <a:xfrm>
            <a:off x="2577876" y="3784495"/>
            <a:ext cx="3757612" cy="872034"/>
          </a:xfrm>
          <a:prstGeom prst="rect">
            <a:avLst/>
          </a:prstGeom>
          <a:noFill/>
        </p:spPr>
        <p:txBody>
          <a:bodyPr wrap="square" rtlCol="0">
            <a:spAutoFit/>
          </a:bodyPr>
          <a:lstStyle/>
          <a:p>
            <a:pPr algn="ctr">
              <a:lnSpc>
                <a:spcPct val="150000"/>
              </a:lnSpc>
            </a:pPr>
            <a:r>
              <a:rPr lang="vi-VN" sz="1800" i="1" dirty="0"/>
              <a:t>Làm cánh quạt cối xay gió </a:t>
            </a:r>
          </a:p>
          <a:p>
            <a:pPr algn="ctr">
              <a:lnSpc>
                <a:spcPct val="150000"/>
              </a:lnSpc>
            </a:pPr>
            <a:r>
              <a:rPr lang="vi-VN" sz="1800" i="1" dirty="0"/>
              <a:t>quay để bơm nước </a:t>
            </a:r>
            <a:endParaRPr lang="en-VN" sz="1800" i="1" dirty="0"/>
          </a:p>
        </p:txBody>
      </p:sp>
      <p:sp>
        <p:nvSpPr>
          <p:cNvPr id="19" name="TextBox 18">
            <a:extLst>
              <a:ext uri="{FF2B5EF4-FFF2-40B4-BE49-F238E27FC236}">
                <a16:creationId xmlns:a16="http://schemas.microsoft.com/office/drawing/2014/main" id="{A3629DF3-58F0-5CBF-D321-450E21626E10}"/>
              </a:ext>
            </a:extLst>
          </p:cNvPr>
          <p:cNvSpPr txBox="1"/>
          <p:nvPr/>
        </p:nvSpPr>
        <p:spPr>
          <a:xfrm>
            <a:off x="4863532" y="3784495"/>
            <a:ext cx="5303520" cy="871970"/>
          </a:xfrm>
          <a:prstGeom prst="rect">
            <a:avLst/>
          </a:prstGeom>
          <a:noFill/>
        </p:spPr>
        <p:txBody>
          <a:bodyPr wrap="square">
            <a:spAutoFit/>
          </a:bodyPr>
          <a:lstStyle/>
          <a:p>
            <a:pPr algn="ctr">
              <a:lnSpc>
                <a:spcPct val="150000"/>
              </a:lnSpc>
            </a:pPr>
            <a:r>
              <a:rPr lang="en-US" sz="1800" i="1" dirty="0" err="1"/>
              <a:t>Làm</a:t>
            </a:r>
            <a:r>
              <a:rPr lang="en-US" sz="1800" i="1" dirty="0"/>
              <a:t> cánh </a:t>
            </a:r>
            <a:r>
              <a:rPr lang="en-US" sz="1800" i="1" dirty="0" err="1"/>
              <a:t>quạt</a:t>
            </a:r>
            <a:r>
              <a:rPr lang="en-US" sz="1800" i="1" dirty="0"/>
              <a:t> </a:t>
            </a:r>
            <a:r>
              <a:rPr lang="en-US" sz="1800" i="1" dirty="0" err="1"/>
              <a:t>của</a:t>
            </a:r>
            <a:r>
              <a:rPr lang="en-US" sz="1800" i="1" dirty="0"/>
              <a:t> </a:t>
            </a:r>
            <a:r>
              <a:rPr lang="en-US" sz="1800" i="1" dirty="0" err="1"/>
              <a:t>máy</a:t>
            </a:r>
            <a:r>
              <a:rPr lang="en-US" sz="1800" i="1" dirty="0"/>
              <a:t> </a:t>
            </a:r>
          </a:p>
          <a:p>
            <a:pPr algn="ctr">
              <a:lnSpc>
                <a:spcPct val="150000"/>
              </a:lnSpc>
            </a:pPr>
            <a:r>
              <a:rPr lang="en-US" sz="1800" i="1" dirty="0" err="1"/>
              <a:t>phát</a:t>
            </a:r>
            <a:r>
              <a:rPr lang="en-US" sz="1800" i="1" dirty="0"/>
              <a:t> </a:t>
            </a:r>
            <a:r>
              <a:rPr lang="en-US" sz="1800" i="1" dirty="0" err="1"/>
              <a:t>điện</a:t>
            </a:r>
            <a:r>
              <a:rPr lang="en-US" sz="1800" i="1" dirty="0"/>
              <a:t> quay </a:t>
            </a:r>
            <a:r>
              <a:rPr lang="en-US" sz="1800" i="1" dirty="0" err="1"/>
              <a:t>để</a:t>
            </a:r>
            <a:r>
              <a:rPr lang="en-US" sz="1800" i="1" dirty="0"/>
              <a:t> </a:t>
            </a:r>
            <a:r>
              <a:rPr lang="en-US" sz="1800" i="1" dirty="0" err="1"/>
              <a:t>tạo</a:t>
            </a:r>
            <a:r>
              <a:rPr lang="en-US" sz="1800" i="1" dirty="0"/>
              <a:t> </a:t>
            </a:r>
            <a:r>
              <a:rPr lang="en-US" sz="1800" i="1" dirty="0" err="1"/>
              <a:t>ra</a:t>
            </a:r>
            <a:r>
              <a:rPr lang="en-US" sz="1800" i="1" dirty="0"/>
              <a:t> </a:t>
            </a:r>
            <a:r>
              <a:rPr lang="en-US" sz="1800" i="1" dirty="0" err="1"/>
              <a:t>điện</a:t>
            </a:r>
            <a:r>
              <a:rPr lang="en-US" sz="1800" i="1" dirty="0"/>
              <a:t> </a:t>
            </a:r>
            <a:endParaRPr lang="en-VN" sz="1800" i="1" dirty="0"/>
          </a:p>
        </p:txBody>
      </p:sp>
      <p:sp>
        <p:nvSpPr>
          <p:cNvPr id="20" name="Cloud 19">
            <a:extLst>
              <a:ext uri="{FF2B5EF4-FFF2-40B4-BE49-F238E27FC236}">
                <a16:creationId xmlns:a16="http://schemas.microsoft.com/office/drawing/2014/main" id="{BF36EBF8-5C39-3F41-B4A6-196F14376890}"/>
              </a:ext>
            </a:extLst>
          </p:cNvPr>
          <p:cNvSpPr/>
          <p:nvPr/>
        </p:nvSpPr>
        <p:spPr>
          <a:xfrm>
            <a:off x="6335488" y="-163778"/>
            <a:ext cx="3070195" cy="1246320"/>
          </a:xfrm>
          <a:prstGeom prst="cloud">
            <a:avLst/>
          </a:prstGeom>
          <a:solidFill>
            <a:srgbClr val="CEF2CA"/>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Arial" panose="020B0604020202020204" pitchFamily="34" charset="0"/>
                <a:cs typeface="Arial" panose="020B0604020202020204" pitchFamily="34" charset="0"/>
              </a:rPr>
              <a:t>Nhóm 4 – 6 HS</a:t>
            </a:r>
          </a:p>
        </p:txBody>
      </p:sp>
    </p:spTree>
    <p:extLst>
      <p:ext uri="{BB962C8B-B14F-4D97-AF65-F5344CB8AC3E}">
        <p14:creationId xmlns:p14="http://schemas.microsoft.com/office/powerpoint/2010/main" val="256949489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strips(downLeft)">
                                      <p:cBhvr>
                                        <p:cTn id="7" dur="500"/>
                                        <p:tgtEl>
                                          <p:spTgt spid="21"/>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p:tgtEl>
                                          <p:spTgt spid="16"/>
                                        </p:tgtEl>
                                        <p:attrNameLst>
                                          <p:attrName>ppt_y</p:attrName>
                                        </p:attrNameLst>
                                      </p:cBhvr>
                                      <p:tavLst>
                                        <p:tav tm="0">
                                          <p:val>
                                            <p:strVal val="#ppt_y-#ppt_h*1.125000"/>
                                          </p:val>
                                        </p:tav>
                                        <p:tav tm="100000">
                                          <p:val>
                                            <p:strVal val="#ppt_y"/>
                                          </p:val>
                                        </p:tav>
                                      </p:tavLst>
                                    </p:anim>
                                    <p:animEffect transition="in" filter="wipe(down)">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p:tgtEl>
                                          <p:spTgt spid="17"/>
                                        </p:tgtEl>
                                        <p:attrNameLst>
                                          <p:attrName>ppt_y</p:attrName>
                                        </p:attrNameLst>
                                      </p:cBhvr>
                                      <p:tavLst>
                                        <p:tav tm="0">
                                          <p:val>
                                            <p:strVal val="#ppt_y-#ppt_h*1.125000"/>
                                          </p:val>
                                        </p:tav>
                                        <p:tav tm="100000">
                                          <p:val>
                                            <p:strVal val="#ppt_y"/>
                                          </p:val>
                                        </p:tav>
                                      </p:tavLst>
                                    </p:anim>
                                    <p:animEffect transition="in" filter="wipe(down)">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p:tgtEl>
                                          <p:spTgt spid="19"/>
                                        </p:tgtEl>
                                        <p:attrNameLst>
                                          <p:attrName>ppt_y</p:attrName>
                                        </p:attrNameLst>
                                      </p:cBhvr>
                                      <p:tavLst>
                                        <p:tav tm="0">
                                          <p:val>
                                            <p:strVal val="#ppt_y-#ppt_h*1.125000"/>
                                          </p:val>
                                        </p:tav>
                                        <p:tav tm="100000">
                                          <p:val>
                                            <p:strVal val="#ppt_y"/>
                                          </p:val>
                                        </p:tav>
                                      </p:tavLst>
                                    </p:anim>
                                    <p:animEffect transition="in" filter="wipe(down)">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grpSp>
        <p:nvGrpSpPr>
          <p:cNvPr id="23" name="Group 22">
            <a:extLst>
              <a:ext uri="{FF2B5EF4-FFF2-40B4-BE49-F238E27FC236}">
                <a16:creationId xmlns:a16="http://schemas.microsoft.com/office/drawing/2014/main" id="{73161828-4685-15A2-DDE2-CB64C1F06280}"/>
              </a:ext>
            </a:extLst>
          </p:cNvPr>
          <p:cNvGrpSpPr/>
          <p:nvPr/>
        </p:nvGrpSpPr>
        <p:grpSpPr>
          <a:xfrm>
            <a:off x="854209" y="1204898"/>
            <a:ext cx="5236875" cy="2635523"/>
            <a:chOff x="854209" y="1204898"/>
            <a:chExt cx="5236875" cy="2635523"/>
          </a:xfrm>
        </p:grpSpPr>
        <p:sp>
          <p:nvSpPr>
            <p:cNvPr id="2" name="Rectangle 1">
              <a:extLst>
                <a:ext uri="{FF2B5EF4-FFF2-40B4-BE49-F238E27FC236}">
                  <a16:creationId xmlns:a16="http://schemas.microsoft.com/office/drawing/2014/main" id="{CC670BF8-3075-B4CF-736D-5AC5243B38F4}"/>
                </a:ext>
              </a:extLst>
            </p:cNvPr>
            <p:cNvSpPr/>
            <p:nvPr/>
          </p:nvSpPr>
          <p:spPr>
            <a:xfrm>
              <a:off x="854209" y="1204898"/>
              <a:ext cx="5028486" cy="2635523"/>
            </a:xfrm>
            <a:prstGeom prst="rect">
              <a:avLst/>
            </a:prstGeom>
            <a:solidFill>
              <a:schemeClr val="tx2">
                <a:lumMod val="40000"/>
                <a:lumOff val="60000"/>
              </a:schemeClr>
            </a:solidFill>
            <a:ln>
              <a:solidFill>
                <a:schemeClr val="tx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3BBB3F9B-451E-4DC9-88E7-7253D6CE07DA}"/>
                </a:ext>
              </a:extLst>
            </p:cNvPr>
            <p:cNvSpPr/>
            <p:nvPr/>
          </p:nvSpPr>
          <p:spPr>
            <a:xfrm>
              <a:off x="1062598" y="1375527"/>
              <a:ext cx="5028486" cy="2385311"/>
            </a:xfrm>
            <a:prstGeom prst="rect">
              <a:avLst/>
            </a:prstGeom>
            <a:solidFill>
              <a:schemeClr val="tx2">
                <a:lumMod val="20000"/>
                <a:lumOff val="80000"/>
              </a:schemeClr>
            </a:solidFill>
            <a:ln>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Gió</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là</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nguồn</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năng</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lượng</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tự</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nhiên</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thể</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sử</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dụng</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gió</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để</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phục</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vụ</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nhiều</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mục</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đích</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khác</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nhau</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trong</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cuộc</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sống</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như</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di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chuyển</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bơm</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nước</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xay</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thóc</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tạo</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a:t>
              </a:r>
              <a:r>
                <a:rPr lang="nl-NL" sz="20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điện</a:t>
              </a:r>
              <a:r>
                <a:rPr lang="nl-NL"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VN" sz="2000" dirty="0">
                <a:effectLst/>
                <a:latin typeface="Arial" panose="020B0604020202020204" pitchFamily="34" charset="0"/>
                <a:ea typeface="SimSun" panose="02010600030101010101" pitchFamily="2" charset="-122"/>
                <a:cs typeface="Arial" panose="020B0604020202020204" pitchFamily="34" charset="0"/>
              </a:endParaRPr>
            </a:p>
          </p:txBody>
        </p:sp>
      </p:grpSp>
      <p:sp>
        <p:nvSpPr>
          <p:cNvPr id="18" name="Chevron 17">
            <a:extLst>
              <a:ext uri="{FF2B5EF4-FFF2-40B4-BE49-F238E27FC236}">
                <a16:creationId xmlns:a16="http://schemas.microsoft.com/office/drawing/2014/main" id="{48647769-D72F-1C2D-9E49-AAF049813976}"/>
              </a:ext>
            </a:extLst>
          </p:cNvPr>
          <p:cNvSpPr/>
          <p:nvPr/>
        </p:nvSpPr>
        <p:spPr>
          <a:xfrm>
            <a:off x="854208" y="376518"/>
            <a:ext cx="581739" cy="555811"/>
          </a:xfrm>
          <a:prstGeom prst="chevron">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solidFill>
                <a:schemeClr val="tx1"/>
              </a:solidFill>
            </a:endParaRPr>
          </a:p>
        </p:txBody>
      </p:sp>
      <p:sp>
        <p:nvSpPr>
          <p:cNvPr id="20" name="Chevron 19">
            <a:extLst>
              <a:ext uri="{FF2B5EF4-FFF2-40B4-BE49-F238E27FC236}">
                <a16:creationId xmlns:a16="http://schemas.microsoft.com/office/drawing/2014/main" id="{3692D222-799B-BA2A-A1D7-7F22BD7870A4}"/>
              </a:ext>
            </a:extLst>
          </p:cNvPr>
          <p:cNvSpPr/>
          <p:nvPr/>
        </p:nvSpPr>
        <p:spPr>
          <a:xfrm>
            <a:off x="1353388" y="376518"/>
            <a:ext cx="2484094" cy="555811"/>
          </a:xfrm>
          <a:prstGeom prst="chevron">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500" b="1" dirty="0">
                <a:solidFill>
                  <a:schemeClr val="tx1"/>
                </a:solidFill>
              </a:rPr>
              <a:t> KẾT LUẬN</a:t>
            </a:r>
          </a:p>
        </p:txBody>
      </p:sp>
      <p:pic>
        <p:nvPicPr>
          <p:cNvPr id="22" name="Picture 21" descr="A green planet with solar panels and wind turbines&#10;&#10;Description automatically generated">
            <a:extLst>
              <a:ext uri="{FF2B5EF4-FFF2-40B4-BE49-F238E27FC236}">
                <a16:creationId xmlns:a16="http://schemas.microsoft.com/office/drawing/2014/main" id="{C9E711D8-8E4F-B772-0AB7-CACF14D35743}"/>
              </a:ext>
            </a:extLst>
          </p:cNvPr>
          <p:cNvPicPr>
            <a:picLocks noChangeAspect="1"/>
          </p:cNvPicPr>
          <p:nvPr/>
        </p:nvPicPr>
        <p:blipFill>
          <a:blip r:embed="rId3">
            <a:clrChange>
              <a:clrFrom>
                <a:srgbClr val="000000"/>
              </a:clrFrom>
              <a:clrTo>
                <a:srgbClr val="000000">
                  <a:alpha val="0"/>
                </a:srgbClr>
              </a:clrTo>
            </a:clrChange>
          </a:blip>
          <a:stretch>
            <a:fillRect/>
          </a:stretch>
        </p:blipFill>
        <p:spPr>
          <a:xfrm>
            <a:off x="5531370" y="2188845"/>
            <a:ext cx="3612630" cy="3612630"/>
          </a:xfrm>
          <a:prstGeom prst="rect">
            <a:avLst/>
          </a:prstGeom>
        </p:spPr>
      </p:pic>
    </p:spTree>
    <p:extLst>
      <p:ext uri="{BB962C8B-B14F-4D97-AF65-F5344CB8AC3E}">
        <p14:creationId xmlns:p14="http://schemas.microsoft.com/office/powerpoint/2010/main" val="308168393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pic>
        <p:nvPicPr>
          <p:cNvPr id="7" name="Picture 2" descr="Biểu Tượng Giáo Dục Kính Lúp Yếu Tố Miễn Phí | Công cụ đồ họa AI Tải xuống  miễn phí - Pikbest">
            <a:extLst>
              <a:ext uri="{FF2B5EF4-FFF2-40B4-BE49-F238E27FC236}">
                <a16:creationId xmlns:a16="http://schemas.microsoft.com/office/drawing/2014/main" id="{5F8B7286-331F-B2E5-0B53-E12646A8D07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598954" y="995597"/>
            <a:ext cx="510862" cy="51086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3FD04E2F-9B0E-8F17-07B7-AF1F5A625163}"/>
              </a:ext>
            </a:extLst>
          </p:cNvPr>
          <p:cNvGrpSpPr/>
          <p:nvPr/>
        </p:nvGrpSpPr>
        <p:grpSpPr>
          <a:xfrm>
            <a:off x="685800" y="176824"/>
            <a:ext cx="7867650" cy="633124"/>
            <a:chOff x="601190" y="268801"/>
            <a:chExt cx="3246910" cy="735495"/>
          </a:xfrm>
        </p:grpSpPr>
        <p:sp>
          <p:nvSpPr>
            <p:cNvPr id="10" name="Rounded Rectangle 9">
              <a:extLst>
                <a:ext uri="{FF2B5EF4-FFF2-40B4-BE49-F238E27FC236}">
                  <a16:creationId xmlns:a16="http://schemas.microsoft.com/office/drawing/2014/main" id="{2408AC38-8B23-78DC-7DCC-FB0F417B0B80}"/>
                </a:ext>
              </a:extLst>
            </p:cNvPr>
            <p:cNvSpPr/>
            <p:nvPr/>
          </p:nvSpPr>
          <p:spPr>
            <a:xfrm>
              <a:off x="601190" y="268801"/>
              <a:ext cx="3246910" cy="656492"/>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sz="2200" kern="100" dirty="0">
                <a:solidFill>
                  <a:schemeClr val="accent6"/>
                </a:solidFill>
                <a:effectLst/>
                <a:latin typeface="Arial" panose="020B0604020202020204" pitchFamily="34" charset="0"/>
                <a:ea typeface="Aptos" panose="020B0004020202020204" pitchFamily="34" charset="0"/>
                <a:cs typeface="Arial" panose="020B0604020202020204" pitchFamily="34" charset="0"/>
              </a:endParaRPr>
            </a:p>
          </p:txBody>
        </p:sp>
        <p:sp>
          <p:nvSpPr>
            <p:cNvPr id="11" name="Rounded Rectangle 10">
              <a:extLst>
                <a:ext uri="{FF2B5EF4-FFF2-40B4-BE49-F238E27FC236}">
                  <a16:creationId xmlns:a16="http://schemas.microsoft.com/office/drawing/2014/main" id="{1CE3F67B-D2AF-5186-A3C4-4F70638F8441}"/>
                </a:ext>
              </a:extLst>
            </p:cNvPr>
            <p:cNvSpPr/>
            <p:nvPr/>
          </p:nvSpPr>
          <p:spPr>
            <a:xfrm>
              <a:off x="670764" y="347804"/>
              <a:ext cx="3111510" cy="656492"/>
            </a:xfrm>
            <a:prstGeom prst="roundRect">
              <a:avLst/>
            </a:prstGeom>
            <a:solidFill>
              <a:schemeClr val="accent1">
                <a:lumMod val="20000"/>
                <a:lumOff val="80000"/>
              </a:schemeClr>
            </a:solid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kern="100" dirty="0">
                  <a:solidFill>
                    <a:schemeClr val="bg1">
                      <a:lumMod val="10000"/>
                    </a:schemeClr>
                  </a:solidFill>
                  <a:effectLst/>
                  <a:latin typeface="Arial" panose="020B0604020202020204" pitchFamily="34" charset="0"/>
                  <a:ea typeface="Times New Roman" panose="02020603050405020304" pitchFamily="18" charset="0"/>
                  <a:cs typeface="Arial" panose="020B0604020202020204" pitchFamily="34" charset="0"/>
                </a:rPr>
                <a:t>THẢO LUẬN NHÓM</a:t>
              </a:r>
              <a:endParaRPr lang="en-VN" sz="2200" kern="100" dirty="0">
                <a:solidFill>
                  <a:schemeClr val="bg1">
                    <a:lumMod val="10000"/>
                  </a:schemeClr>
                </a:solidFill>
                <a:effectLst/>
                <a:latin typeface="Arial" panose="020B0604020202020204" pitchFamily="34" charset="0"/>
                <a:ea typeface="Aptos" panose="020B0004020202020204" pitchFamily="34" charset="0"/>
                <a:cs typeface="Arial" panose="020B0604020202020204" pitchFamily="34" charset="0"/>
              </a:endParaRPr>
            </a:p>
          </p:txBody>
        </p:sp>
      </p:grpSp>
      <p:sp>
        <p:nvSpPr>
          <p:cNvPr id="13" name="TextBox 12">
            <a:extLst>
              <a:ext uri="{FF2B5EF4-FFF2-40B4-BE49-F238E27FC236}">
                <a16:creationId xmlns:a16="http://schemas.microsoft.com/office/drawing/2014/main" id="{4C000337-6CD2-8964-3F5B-BDE43D21F76C}"/>
              </a:ext>
            </a:extLst>
          </p:cNvPr>
          <p:cNvSpPr txBox="1"/>
          <p:nvPr/>
        </p:nvSpPr>
        <p:spPr>
          <a:xfrm>
            <a:off x="1005487" y="940524"/>
            <a:ext cx="7539559" cy="958596"/>
          </a:xfrm>
          <a:prstGeom prst="rect">
            <a:avLst/>
          </a:prstGeom>
          <a:noFill/>
        </p:spPr>
        <p:txBody>
          <a:bodyPr wrap="square" rtlCol="0">
            <a:spAutoFit/>
          </a:bodyPr>
          <a:lstStyle/>
          <a:p>
            <a:pPr algn="just">
              <a:lnSpc>
                <a:spcPct val="150000"/>
              </a:lnSpc>
            </a:pPr>
            <a:r>
              <a:rPr lang="en-US" sz="2000" dirty="0"/>
              <a:t>Quan </a:t>
            </a:r>
            <a:r>
              <a:rPr lang="en-US" sz="2000" dirty="0" err="1"/>
              <a:t>sát</a:t>
            </a:r>
            <a:r>
              <a:rPr lang="en-US" sz="2000" dirty="0"/>
              <a:t> </a:t>
            </a:r>
            <a:r>
              <a:rPr lang="en-US" sz="2000" dirty="0" err="1"/>
              <a:t>tranh</a:t>
            </a:r>
            <a:r>
              <a:rPr lang="en-US" sz="2000" dirty="0"/>
              <a:t> SGK tr.52, </a:t>
            </a:r>
            <a:r>
              <a:rPr lang="en-US" sz="2000" dirty="0" err="1"/>
              <a:t>dựa</a:t>
            </a:r>
            <a:r>
              <a:rPr lang="en-US" sz="2000" dirty="0"/>
              <a:t> </a:t>
            </a:r>
            <a:r>
              <a:rPr lang="en-US" sz="2000" dirty="0" err="1"/>
              <a:t>vào</a:t>
            </a:r>
            <a:r>
              <a:rPr lang="en-US" sz="2000" dirty="0"/>
              <a:t> </a:t>
            </a:r>
            <a:r>
              <a:rPr lang="en-US" sz="2000" dirty="0" err="1"/>
              <a:t>thông</a:t>
            </a:r>
            <a:r>
              <a:rPr lang="en-US" sz="2000" dirty="0"/>
              <a:t> tin </a:t>
            </a:r>
            <a:r>
              <a:rPr lang="en-US" sz="2000" dirty="0" err="1"/>
              <a:t>gợi</a:t>
            </a:r>
            <a:r>
              <a:rPr lang="en-US" sz="2000" dirty="0"/>
              <a:t> </a:t>
            </a:r>
            <a:r>
              <a:rPr lang="en-US" sz="2000" dirty="0" err="1"/>
              <a:t>ý</a:t>
            </a:r>
            <a:r>
              <a:rPr lang="en-US" sz="2000" dirty="0"/>
              <a:t>, </a:t>
            </a:r>
            <a:r>
              <a:rPr lang="en-US" sz="2000" dirty="0" err="1"/>
              <a:t>hãy</a:t>
            </a:r>
            <a:r>
              <a:rPr lang="en-US" sz="2000" dirty="0"/>
              <a:t> </a:t>
            </a:r>
            <a:r>
              <a:rPr lang="en-US" sz="2000" dirty="0" err="1"/>
              <a:t>sắp</a:t>
            </a:r>
            <a:r>
              <a:rPr lang="en-US" sz="2000" dirty="0"/>
              <a:t> </a:t>
            </a:r>
            <a:r>
              <a:rPr lang="en-US" sz="2000" dirty="0" err="1"/>
              <a:t>xếp</a:t>
            </a:r>
            <a:r>
              <a:rPr lang="en-US" sz="2000" dirty="0"/>
              <a:t> </a:t>
            </a:r>
            <a:r>
              <a:rPr lang="en-US" sz="2000" dirty="0" err="1"/>
              <a:t>các</a:t>
            </a:r>
            <a:r>
              <a:rPr lang="en-US" sz="2000" dirty="0"/>
              <a:t> </a:t>
            </a:r>
            <a:r>
              <a:rPr lang="en-US" sz="2000" dirty="0" err="1"/>
              <a:t>thẻ</a:t>
            </a:r>
            <a:r>
              <a:rPr lang="en-US" sz="2000" dirty="0"/>
              <a:t> </a:t>
            </a:r>
            <a:r>
              <a:rPr lang="en-US" sz="2000" dirty="0" err="1"/>
              <a:t>đúng</a:t>
            </a:r>
            <a:r>
              <a:rPr lang="en-US" sz="2000" dirty="0"/>
              <a:t> </a:t>
            </a:r>
            <a:r>
              <a:rPr lang="en-US" sz="2000" dirty="0" err="1"/>
              <a:t>theo</a:t>
            </a:r>
            <a:r>
              <a:rPr lang="en-US" sz="2000" dirty="0"/>
              <a:t> </a:t>
            </a:r>
            <a:r>
              <a:rPr lang="en-US" sz="2000" dirty="0" err="1"/>
              <a:t>yêu</a:t>
            </a:r>
            <a:r>
              <a:rPr lang="en-US" sz="2000" dirty="0"/>
              <a:t> </a:t>
            </a:r>
            <a:r>
              <a:rPr lang="en-US" sz="2000" dirty="0" err="1"/>
              <a:t>cầu</a:t>
            </a:r>
            <a:r>
              <a:rPr lang="en-US" sz="2000" dirty="0"/>
              <a:t> </a:t>
            </a:r>
            <a:r>
              <a:rPr lang="en-US" sz="2000" dirty="0" err="1"/>
              <a:t>trình</a:t>
            </a:r>
            <a:r>
              <a:rPr lang="en-US" sz="2000" dirty="0"/>
              <a:t> </a:t>
            </a:r>
            <a:r>
              <a:rPr lang="en-US" sz="2000" dirty="0" err="1"/>
              <a:t>tự</a:t>
            </a:r>
            <a:r>
              <a:rPr lang="en-US" sz="2000" dirty="0"/>
              <a:t> </a:t>
            </a:r>
            <a:r>
              <a:rPr lang="en-US" sz="2000" dirty="0" err="1"/>
              <a:t>tạo</a:t>
            </a:r>
            <a:r>
              <a:rPr lang="en-US" sz="2000" dirty="0"/>
              <a:t> </a:t>
            </a:r>
            <a:r>
              <a:rPr lang="en-US" sz="2000" dirty="0" err="1"/>
              <a:t>ra</a:t>
            </a:r>
            <a:r>
              <a:rPr lang="en-US" sz="2000" dirty="0"/>
              <a:t> </a:t>
            </a:r>
            <a:r>
              <a:rPr lang="en-US" sz="2000" dirty="0" err="1"/>
              <a:t>điện</a:t>
            </a:r>
            <a:r>
              <a:rPr lang="en-US" sz="2000" dirty="0"/>
              <a:t> </a:t>
            </a:r>
            <a:r>
              <a:rPr lang="en-US" sz="2000" dirty="0" err="1"/>
              <a:t>từ</a:t>
            </a:r>
            <a:r>
              <a:rPr lang="en-US" sz="2000" dirty="0"/>
              <a:t> </a:t>
            </a:r>
            <a:r>
              <a:rPr lang="en-US" sz="2000" dirty="0" err="1"/>
              <a:t>gió</a:t>
            </a:r>
            <a:r>
              <a:rPr lang="en-US" sz="2000" dirty="0"/>
              <a:t> </a:t>
            </a:r>
            <a:endParaRPr lang="en-VN" sz="2000" dirty="0"/>
          </a:p>
        </p:txBody>
      </p:sp>
      <p:sp>
        <p:nvSpPr>
          <p:cNvPr id="20" name="Cloud 19">
            <a:extLst>
              <a:ext uri="{FF2B5EF4-FFF2-40B4-BE49-F238E27FC236}">
                <a16:creationId xmlns:a16="http://schemas.microsoft.com/office/drawing/2014/main" id="{BF36EBF8-5C39-3F41-B4A6-196F14376890}"/>
              </a:ext>
            </a:extLst>
          </p:cNvPr>
          <p:cNvSpPr/>
          <p:nvPr/>
        </p:nvSpPr>
        <p:spPr>
          <a:xfrm>
            <a:off x="6335488" y="-163778"/>
            <a:ext cx="3070195" cy="1246320"/>
          </a:xfrm>
          <a:prstGeom prst="cloud">
            <a:avLst/>
          </a:prstGeom>
          <a:solidFill>
            <a:srgbClr val="CEF2CA"/>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000" dirty="0">
                <a:solidFill>
                  <a:schemeClr val="tx1"/>
                </a:solidFill>
                <a:latin typeface="Arial" panose="020B0604020202020204" pitchFamily="34" charset="0"/>
                <a:cs typeface="Arial" panose="020B0604020202020204" pitchFamily="34" charset="0"/>
              </a:rPr>
              <a:t>Nhóm 3 HS</a:t>
            </a:r>
          </a:p>
        </p:txBody>
      </p:sp>
      <p:pic>
        <p:nvPicPr>
          <p:cNvPr id="4" name="Picture 3" descr="A diagram of a wind turbine&#10;&#10;Description automatically generated">
            <a:extLst>
              <a:ext uri="{FF2B5EF4-FFF2-40B4-BE49-F238E27FC236}">
                <a16:creationId xmlns:a16="http://schemas.microsoft.com/office/drawing/2014/main" id="{06318EA8-C38A-C126-9AB5-AD8D37156952}"/>
              </a:ext>
            </a:extLst>
          </p:cNvPr>
          <p:cNvPicPr>
            <a:picLocks noChangeAspect="1"/>
          </p:cNvPicPr>
          <p:nvPr/>
        </p:nvPicPr>
        <p:blipFill rotWithShape="1">
          <a:blip r:embed="rId4">
            <a:clrChange>
              <a:clrFrom>
                <a:srgbClr val="FFFFFF"/>
              </a:clrFrom>
              <a:clrTo>
                <a:srgbClr val="FFFFFF">
                  <a:alpha val="0"/>
                </a:srgbClr>
              </a:clrTo>
            </a:clrChange>
          </a:blip>
          <a:srcRect l="1" t="29469" r="-2236" b="-1"/>
          <a:stretch/>
        </p:blipFill>
        <p:spPr>
          <a:xfrm>
            <a:off x="5318550" y="1971330"/>
            <a:ext cx="4327254" cy="3090053"/>
          </a:xfrm>
          <a:prstGeom prst="rect">
            <a:avLst/>
          </a:prstGeom>
        </p:spPr>
      </p:pic>
      <p:pic>
        <p:nvPicPr>
          <p:cNvPr id="5" name="Picture 4" descr="A diagram of a wind turbine&#10;&#10;Description automatically generated">
            <a:extLst>
              <a:ext uri="{FF2B5EF4-FFF2-40B4-BE49-F238E27FC236}">
                <a16:creationId xmlns:a16="http://schemas.microsoft.com/office/drawing/2014/main" id="{07B4F596-FFD5-7989-74D9-CD2A917BAADF}"/>
              </a:ext>
            </a:extLst>
          </p:cNvPr>
          <p:cNvPicPr>
            <a:picLocks noChangeAspect="1"/>
          </p:cNvPicPr>
          <p:nvPr/>
        </p:nvPicPr>
        <p:blipFill rotWithShape="1">
          <a:blip r:embed="rId4">
            <a:clrChange>
              <a:clrFrom>
                <a:srgbClr val="FFFFFF"/>
              </a:clrFrom>
              <a:clrTo>
                <a:srgbClr val="FFFFFF">
                  <a:alpha val="0"/>
                </a:srgbClr>
              </a:clrTo>
            </a:clrChange>
          </a:blip>
          <a:srcRect l="1" t="9431" r="-2236" b="83449"/>
          <a:stretch/>
        </p:blipFill>
        <p:spPr>
          <a:xfrm>
            <a:off x="-243068" y="2166521"/>
            <a:ext cx="7087627" cy="510862"/>
          </a:xfrm>
          <a:prstGeom prst="rect">
            <a:avLst/>
          </a:prstGeom>
        </p:spPr>
      </p:pic>
      <p:pic>
        <p:nvPicPr>
          <p:cNvPr id="8" name="Picture 7" descr="A diagram of a wind turbine&#10;&#10;Description automatically generated">
            <a:extLst>
              <a:ext uri="{FF2B5EF4-FFF2-40B4-BE49-F238E27FC236}">
                <a16:creationId xmlns:a16="http://schemas.microsoft.com/office/drawing/2014/main" id="{12225277-8327-A4F8-3137-A0F87F562A97}"/>
              </a:ext>
            </a:extLst>
          </p:cNvPr>
          <p:cNvPicPr>
            <a:picLocks noChangeAspect="1"/>
          </p:cNvPicPr>
          <p:nvPr/>
        </p:nvPicPr>
        <p:blipFill rotWithShape="1">
          <a:blip r:embed="rId4">
            <a:clrChange>
              <a:clrFrom>
                <a:srgbClr val="FFFFFF"/>
              </a:clrFrom>
              <a:clrTo>
                <a:srgbClr val="FFFFFF">
                  <a:alpha val="0"/>
                </a:srgbClr>
              </a:clrTo>
            </a:clrChange>
          </a:blip>
          <a:srcRect l="1" t="22714" r="-2236" b="70531"/>
          <a:stretch/>
        </p:blipFill>
        <p:spPr>
          <a:xfrm>
            <a:off x="-248838" y="3960609"/>
            <a:ext cx="7087627" cy="484734"/>
          </a:xfrm>
          <a:prstGeom prst="rect">
            <a:avLst/>
          </a:prstGeom>
        </p:spPr>
      </p:pic>
      <p:pic>
        <p:nvPicPr>
          <p:cNvPr id="12" name="Picture 11" descr="A diagram of a wind turbine&#10;&#10;Description automatically generated">
            <a:extLst>
              <a:ext uri="{FF2B5EF4-FFF2-40B4-BE49-F238E27FC236}">
                <a16:creationId xmlns:a16="http://schemas.microsoft.com/office/drawing/2014/main" id="{8CB61BB0-5150-A9D8-42BE-80C84E0265BD}"/>
              </a:ext>
            </a:extLst>
          </p:cNvPr>
          <p:cNvPicPr>
            <a:picLocks noChangeAspect="1"/>
          </p:cNvPicPr>
          <p:nvPr/>
        </p:nvPicPr>
        <p:blipFill rotWithShape="1">
          <a:blip r:embed="rId4">
            <a:clrChange>
              <a:clrFrom>
                <a:srgbClr val="FFFFFF"/>
              </a:clrFrom>
              <a:clrTo>
                <a:srgbClr val="FFFFFF">
                  <a:alpha val="0"/>
                </a:srgbClr>
              </a:clrTo>
            </a:clrChange>
          </a:blip>
          <a:srcRect l="1" t="15996" r="-2236" b="78094"/>
          <a:stretch/>
        </p:blipFill>
        <p:spPr>
          <a:xfrm>
            <a:off x="-248838" y="3070274"/>
            <a:ext cx="7087627" cy="424106"/>
          </a:xfrm>
          <a:prstGeom prst="rect">
            <a:avLst/>
          </a:prstGeom>
        </p:spPr>
      </p:pic>
    </p:spTree>
    <p:extLst>
      <p:ext uri="{BB962C8B-B14F-4D97-AF65-F5344CB8AC3E}">
        <p14:creationId xmlns:p14="http://schemas.microsoft.com/office/powerpoint/2010/main" val="4070406806"/>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p:tgtEl>
                                          <p:spTgt spid="4"/>
                                        </p:tgtEl>
                                        <p:attrNameLst>
                                          <p:attrName>ppt_y</p:attrName>
                                        </p:attrNameLst>
                                      </p:cBhvr>
                                      <p:tavLst>
                                        <p:tav tm="0">
                                          <p:val>
                                            <p:strVal val="#ppt_y+#ppt_h*1.125000"/>
                                          </p:val>
                                        </p:tav>
                                        <p:tav tm="100000">
                                          <p:val>
                                            <p:strVal val="#ppt_y"/>
                                          </p:val>
                                        </p:tav>
                                      </p:tavLst>
                                    </p:anim>
                                    <p:animEffect transition="in" filter="wipe(up)">
                                      <p:cBhvr>
                                        <p:cTn id="18" dur="500"/>
                                        <p:tgtEl>
                                          <p:spTgt spid="4"/>
                                        </p:tgtEl>
                                      </p:cBhvr>
                                    </p:animEffect>
                                  </p:childTnLst>
                                </p:cTn>
                              </p:par>
                              <p:par>
                                <p:cTn id="19" presetID="1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ppt_y</p:attrName>
                                        </p:attrNameLst>
                                      </p:cBhvr>
                                      <p:tavLst>
                                        <p:tav tm="0">
                                          <p:val>
                                            <p:strVal val="#ppt_y+#ppt_h*1.125000"/>
                                          </p:val>
                                        </p:tav>
                                        <p:tav tm="100000">
                                          <p:val>
                                            <p:strVal val="#ppt_y"/>
                                          </p:val>
                                        </p:tav>
                                      </p:tavLst>
                                    </p:anim>
                                    <p:animEffect transition="in" filter="wipe(up)">
                                      <p:cBhvr>
                                        <p:cTn id="22" dur="500"/>
                                        <p:tgtEl>
                                          <p:spTgt spid="5"/>
                                        </p:tgtEl>
                                      </p:cBhvr>
                                    </p:animEffect>
                                  </p:childTnLst>
                                </p:cTn>
                              </p:par>
                              <p:par>
                                <p:cTn id="23" presetID="1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p:tgtEl>
                                          <p:spTgt spid="8"/>
                                        </p:tgtEl>
                                        <p:attrNameLst>
                                          <p:attrName>ppt_y</p:attrName>
                                        </p:attrNameLst>
                                      </p:cBhvr>
                                      <p:tavLst>
                                        <p:tav tm="0">
                                          <p:val>
                                            <p:strVal val="#ppt_y+#ppt_h*1.125000"/>
                                          </p:val>
                                        </p:tav>
                                        <p:tav tm="100000">
                                          <p:val>
                                            <p:strVal val="#ppt_y"/>
                                          </p:val>
                                        </p:tav>
                                      </p:tavLst>
                                    </p:anim>
                                    <p:animEffect transition="in" filter="wipe(up)">
                                      <p:cBhvr>
                                        <p:cTn id="26" dur="500"/>
                                        <p:tgtEl>
                                          <p:spTgt spid="8"/>
                                        </p:tgtEl>
                                      </p:cBhvr>
                                    </p:animEffect>
                                  </p:childTnLst>
                                </p:cTn>
                              </p:par>
                              <p:par>
                                <p:cTn id="27" presetID="1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p:tgtEl>
                                          <p:spTgt spid="12"/>
                                        </p:tgtEl>
                                        <p:attrNameLst>
                                          <p:attrName>ppt_y</p:attrName>
                                        </p:attrNameLst>
                                      </p:cBhvr>
                                      <p:tavLst>
                                        <p:tav tm="0">
                                          <p:val>
                                            <p:strVal val="#ppt_y+#ppt_h*1.125000"/>
                                          </p:val>
                                        </p:tav>
                                        <p:tav tm="100000">
                                          <p:val>
                                            <p:strVal val="#ppt_y"/>
                                          </p:val>
                                        </p:tav>
                                      </p:tavLst>
                                    </p:anim>
                                    <p:animEffect transition="in" filter="wipe(up)">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3.05556E-6 -2.96296E-6 L -0.00191 0.10771 " pathEditMode="relative" rAng="0" ptsTypes="AA">
                                      <p:cBhvr>
                                        <p:cTn id="34" dur="2000" fill="hold"/>
                                        <p:tgtEl>
                                          <p:spTgt spid="12"/>
                                        </p:tgtEl>
                                        <p:attrNameLst>
                                          <p:attrName>ppt_x</p:attrName>
                                          <p:attrName>ppt_y</p:attrName>
                                        </p:attrNameLst>
                                      </p:cBhvr>
                                      <p:rCtr x="-52" y="6605"/>
                                    </p:animMotion>
                                  </p:childTnLst>
                                </p:cTn>
                              </p:par>
                              <p:par>
                                <p:cTn id="35" presetID="42" presetClass="path" presetSubtype="0" accel="50000" decel="50000" fill="hold" nodeType="withEffect">
                                  <p:stCondLst>
                                    <p:cond delay="0"/>
                                  </p:stCondLst>
                                  <p:childTnLst>
                                    <p:animMotion origin="layout" path="M -0.00191 -0.0713 L -0.00104 -0.19507 " pathEditMode="relative" rAng="0" ptsTypes="AA">
                                      <p:cBhvr>
                                        <p:cTn id="36" dur="2000" fill="hold"/>
                                        <p:tgtEl>
                                          <p:spTgt spid="8"/>
                                        </p:tgtEl>
                                        <p:attrNameLst>
                                          <p:attrName>ppt_x</p:attrName>
                                          <p:attrName>ppt_y</p:attrName>
                                        </p:attrNameLst>
                                      </p:cBhvr>
                                      <p:rCtr x="35" y="-6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4" name="Snip and Round Single Corner Rectangle 3">
            <a:extLst>
              <a:ext uri="{FF2B5EF4-FFF2-40B4-BE49-F238E27FC236}">
                <a16:creationId xmlns:a16="http://schemas.microsoft.com/office/drawing/2014/main" id="{8E3BA5AD-7925-30C9-494C-490894C6D89D}"/>
              </a:ext>
            </a:extLst>
          </p:cNvPr>
          <p:cNvSpPr/>
          <p:nvPr/>
        </p:nvSpPr>
        <p:spPr>
          <a:xfrm>
            <a:off x="3272351" y="300779"/>
            <a:ext cx="2599297" cy="742432"/>
          </a:xfrm>
          <a:prstGeom prst="snipRound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VN" sz="2500" b="1" dirty="0">
                <a:latin typeface="Arial" panose="020B0604020202020204" pitchFamily="34" charset="0"/>
                <a:cs typeface="Arial" panose="020B0604020202020204" pitchFamily="34" charset="0"/>
              </a:rPr>
              <a:t>EM CÓ BIẾT?</a:t>
            </a:r>
          </a:p>
        </p:txBody>
      </p:sp>
      <p:pic>
        <p:nvPicPr>
          <p:cNvPr id="9" name="Picture 8" descr="A screenshot of a cell phone&#10;&#10;Description automatically generated">
            <a:extLst>
              <a:ext uri="{FF2B5EF4-FFF2-40B4-BE49-F238E27FC236}">
                <a16:creationId xmlns:a16="http://schemas.microsoft.com/office/drawing/2014/main" id="{B074A387-B319-1DA5-F4B9-D3DE6CB909E7}"/>
              </a:ext>
            </a:extLst>
          </p:cNvPr>
          <p:cNvPicPr>
            <a:picLocks noChangeAspect="1"/>
          </p:cNvPicPr>
          <p:nvPr/>
        </p:nvPicPr>
        <p:blipFill rotWithShape="1">
          <a:blip r:embed="rId3">
            <a:clrChange>
              <a:clrFrom>
                <a:srgbClr val="FFFFFF"/>
              </a:clrFrom>
              <a:clrTo>
                <a:srgbClr val="FFFFFF">
                  <a:alpha val="0"/>
                </a:srgbClr>
              </a:clrTo>
            </a:clrChange>
          </a:blip>
          <a:srcRect t="31421" b="4199"/>
          <a:stretch/>
        </p:blipFill>
        <p:spPr>
          <a:xfrm>
            <a:off x="4897670" y="1428005"/>
            <a:ext cx="4246330" cy="2762528"/>
          </a:xfrm>
          <a:prstGeom prst="rect">
            <a:avLst/>
          </a:prstGeom>
        </p:spPr>
      </p:pic>
      <p:sp>
        <p:nvSpPr>
          <p:cNvPr id="11" name="TextBox 10">
            <a:extLst>
              <a:ext uri="{FF2B5EF4-FFF2-40B4-BE49-F238E27FC236}">
                <a16:creationId xmlns:a16="http://schemas.microsoft.com/office/drawing/2014/main" id="{65B29275-86E9-FB75-3116-7B6F42D0A434}"/>
              </a:ext>
            </a:extLst>
          </p:cNvPr>
          <p:cNvSpPr txBox="1"/>
          <p:nvPr/>
        </p:nvSpPr>
        <p:spPr>
          <a:xfrm>
            <a:off x="526942" y="1265913"/>
            <a:ext cx="4757980" cy="326692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Ở</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nước</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ta có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một</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số</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nhà</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máy</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sản</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xuất</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gió</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như</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nhà</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máy</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sản</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xuất</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gió</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ở</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Bạc</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Liêu</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Ninh</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Thuận</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Các</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nhà</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máy</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gió</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này</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được</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xây</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dựng</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ở</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nơi</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có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nhiều</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gió</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để</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sản</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xuất</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a:t>
            </a:r>
            <a:r>
              <a:rPr kumimoji="0" lang="nl-NL" sz="20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gió</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là</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nguồn</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năng</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lượng</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sạch</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góp</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phần</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làm</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giảm</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ô</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nhiễm</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môi</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2000" b="0" i="1"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a:t>
            </a:r>
            <a:r>
              <a:rPr kumimoji="0" lang="nl-NL" sz="2000" b="0" i="1"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kumimoji="0" lang="en-VN" sz="2000" b="0" i="1" u="none" strike="noStrike" kern="0" cap="none" spc="0" normalizeH="0" baseline="0" noProof="0" dirty="0">
              <a:ln>
                <a:noFill/>
              </a:ln>
              <a:solidFill>
                <a:srgbClr val="FFFFFF"/>
              </a:solidFill>
              <a:effectLst/>
              <a:uLnTx/>
              <a:uFillTx/>
              <a:latin typeface="Arial" panose="020B0604020202020204" pitchFamily="34" charset="0"/>
              <a:ea typeface="SimSun" panose="02010600030101010101" pitchFamily="2" charset="-122"/>
              <a:cs typeface="Arial" panose="020B0604020202020204" pitchFamily="34" charset="0"/>
              <a:sym typeface="Arial"/>
            </a:endParaRPr>
          </a:p>
        </p:txBody>
      </p:sp>
      <p:sp>
        <p:nvSpPr>
          <p:cNvPr id="14" name="TextBox 13">
            <a:extLst>
              <a:ext uri="{FF2B5EF4-FFF2-40B4-BE49-F238E27FC236}">
                <a16:creationId xmlns:a16="http://schemas.microsoft.com/office/drawing/2014/main" id="{A2F3B115-ADDB-ACD1-925C-08207A580711}"/>
              </a:ext>
            </a:extLst>
          </p:cNvPr>
          <p:cNvSpPr txBox="1"/>
          <p:nvPr/>
        </p:nvSpPr>
        <p:spPr>
          <a:xfrm>
            <a:off x="4367392" y="4211121"/>
            <a:ext cx="5306886" cy="307777"/>
          </a:xfrm>
          <a:prstGeom prst="rect">
            <a:avLst/>
          </a:prstGeom>
          <a:noFill/>
        </p:spPr>
        <p:txBody>
          <a:bodyPr wrap="square">
            <a:spAutoFit/>
          </a:bodyPr>
          <a:lstStyle/>
          <a:p>
            <a:pPr algn="ctr"/>
            <a:r>
              <a:rPr kumimoji="0" lang="nl-NL" sz="14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Nhà</a:t>
            </a:r>
            <a:r>
              <a:rPr kumimoji="0" lang="nl-NL" sz="1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14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máy</a:t>
            </a:r>
            <a:r>
              <a:rPr kumimoji="0" lang="nl-NL" sz="1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14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điện</a:t>
            </a:r>
            <a:r>
              <a:rPr kumimoji="0" lang="nl-NL" sz="1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14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gió</a:t>
            </a:r>
            <a:r>
              <a:rPr kumimoji="0" lang="nl-NL" sz="1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14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Bạc</a:t>
            </a:r>
            <a:r>
              <a:rPr kumimoji="0" lang="nl-NL" sz="1400" b="0" i="0" u="none" strike="noStrike" kern="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kumimoji="0" lang="nl-NL" sz="1400" b="0" i="0" u="none" strike="noStrike" kern="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Liêu</a:t>
            </a:r>
            <a:endParaRPr lang="en-VN" dirty="0"/>
          </a:p>
        </p:txBody>
      </p:sp>
    </p:spTree>
    <p:extLst>
      <p:ext uri="{BB962C8B-B14F-4D97-AF65-F5344CB8AC3E}">
        <p14:creationId xmlns:p14="http://schemas.microsoft.com/office/powerpoint/2010/main" val="147471250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Lst>
  </p:timing>
</p:sld>
</file>

<file path=ppt/theme/theme1.xml><?xml version="1.0" encoding="utf-8"?>
<a:theme xmlns:a="http://schemas.openxmlformats.org/drawingml/2006/main" name="Renewable Industry Energy in Canada by Slidesgo">
  <a:themeElements>
    <a:clrScheme name="Simple Light">
      <a:dk1>
        <a:srgbClr val="191919"/>
      </a:dk1>
      <a:lt1>
        <a:srgbClr val="FFFFFF"/>
      </a:lt1>
      <a:dk2>
        <a:srgbClr val="C42E22"/>
      </a:dk2>
      <a:lt2>
        <a:srgbClr val="EB5E52"/>
      </a:lt2>
      <a:accent1>
        <a:srgbClr val="F9B555"/>
      </a:accent1>
      <a:accent2>
        <a:srgbClr val="91C6EC"/>
      </a:accent2>
      <a:accent3>
        <a:srgbClr val="DCF0FD"/>
      </a:accent3>
      <a:accent4>
        <a:srgbClr val="389CCB"/>
      </a:accent4>
      <a:accent5>
        <a:srgbClr val="005474"/>
      </a:accent5>
      <a:accent6>
        <a:srgbClr val="233A47"/>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4384</TotalTime>
  <Words>869</Words>
  <Application>Microsoft Office PowerPoint</Application>
  <PresentationFormat>On-screen Show (16:9)</PresentationFormat>
  <Paragraphs>78</Paragraphs>
  <Slides>27</Slides>
  <Notes>27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Zilla Slab</vt:lpstr>
      <vt:lpstr>Arial</vt:lpstr>
      <vt:lpstr>Times New Roman</vt:lpstr>
      <vt:lpstr>SimSun</vt:lpstr>
      <vt:lpstr>Raleway</vt:lpstr>
      <vt:lpstr>Aptos</vt:lpstr>
      <vt:lpstr>Bebas Neue</vt:lpstr>
      <vt:lpstr>Calibri</vt:lpstr>
      <vt:lpstr>Renewable Industry Energy in Canada by Slidesgo</vt:lpstr>
      <vt:lpstr>CHÀO MỪNG CÁC EM ĐẾN VỚI BÀI HỌC MÔN CÔNG NGHỆ </vt:lpstr>
      <vt:lpstr>KHỞI ĐỘNG</vt:lpstr>
      <vt:lpstr>BÀI 9: MÔ HÌNH MÁY PHÁT ĐIỆN GIÓ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VẬN DỤNG</vt:lpstr>
      <vt:lpstr>PowerPoint Presentation</vt:lpstr>
      <vt:lpstr>CẢM ƠN CÁC EM ĐÃ LẮNG NGHE, HẸN GẶP LẠI!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dc:title>
  <cp:lastModifiedBy>hien tran 0353095025</cp:lastModifiedBy>
  <cp:revision>29</cp:revision>
  <dcterms:modified xsi:type="dcterms:W3CDTF">2025-02-11T03:07:12Z</dcterms:modified>
</cp:coreProperties>
</file>