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  <p:sldMasterId id="2147483669" r:id="rId3"/>
  </p:sldMasterIdLst>
  <p:notesMasterIdLst>
    <p:notesMasterId r:id="rId2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5143500" type="screen16x9"/>
  <p:notesSz cx="6858000" cy="9144000"/>
  <p:embeddedFontLst>
    <p:embeddedFont>
      <p:font typeface="Anton" pitchFamily="2" charset="0"/>
      <p:regular r:id="rId22"/>
    </p:embeddedFont>
    <p:embeddedFont>
      <p:font typeface="Bitter SemiBold" panose="020B0604020202020204" charset="0"/>
      <p:regular r:id="rId23"/>
      <p:bold r:id="rId24"/>
      <p:italic r:id="rId25"/>
      <p:boldItalic r:id="rId26"/>
    </p:embeddedFont>
    <p:embeddedFont>
      <p:font typeface="Hammersmith One" panose="020B0604020202020204" charset="0"/>
      <p:regular r:id="rId27"/>
    </p:embeddedFont>
    <p:embeddedFont>
      <p:font typeface="Hind Vadodara" panose="020B0502040204020203" pitchFamily="2" charset="0"/>
      <p:regular r:id="rId28"/>
      <p:bold r:id="rId29"/>
    </p:embeddedFont>
    <p:embeddedFont>
      <p:font typeface="Lobster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88eef66210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g288eef66210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88eef66210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288eef66210_0_7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88eef66210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g288eef66210_0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88eef66210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g288eef66210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88eef66210_0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g288eef66210_0_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88eef66210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g288eef66210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88eef66210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g288eef66210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88eef66210_0_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288eef66210_0_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88eef66210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g288eef66210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88eef66210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288eef66210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88eef66210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288eef66210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88eef66210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288eef66210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88eef66210_0_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288eef66210_0_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88eef66210_0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288eef66210_0_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88eef66210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g288eef66210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88eef66210_0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288eef66210_0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88eef66210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288eef66210_0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57" name="Google Shape;57;p1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9" y="1441257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151" y="373820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46" y="1289882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1" y="1314043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7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69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326" y="253852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0" name="Google Shape;130;p20"/>
          <p:cNvSpPr>
            <a:spLocks noGrp="1"/>
          </p:cNvSpPr>
          <p:nvPr>
            <p:ph type="pic" idx="2"/>
          </p:nvPr>
        </p:nvSpPr>
        <p:spPr>
          <a:xfrm rot="482857">
            <a:off x="6203410" y="2548753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131" name="Google Shape;131;p20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1"/>
          <p:cNvGrpSpPr/>
          <p:nvPr/>
        </p:nvGrpSpPr>
        <p:grpSpPr>
          <a:xfrm rot="-3475844">
            <a:off x="8524387" y="1441254"/>
            <a:ext cx="4236721" cy="3558734"/>
            <a:chOff x="4994267" y="474834"/>
            <a:chExt cx="1531601" cy="1286505"/>
          </a:xfrm>
        </p:grpSpPr>
        <p:sp>
          <p:nvSpPr>
            <p:cNvPr id="145" name="Google Shape;145;p21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1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1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1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1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1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1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1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1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1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1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1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1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1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1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1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1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1"/>
          <p:cNvSpPr/>
          <p:nvPr/>
        </p:nvSpPr>
        <p:spPr>
          <a:xfrm rot="-2457118">
            <a:off x="8510215" y="373814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/>
          <p:nvPr/>
        </p:nvSpPr>
        <p:spPr>
          <a:xfrm rot="-5717172">
            <a:off x="1326952" y="1289949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22"/>
          <p:cNvGrpSpPr/>
          <p:nvPr/>
        </p:nvGrpSpPr>
        <p:grpSpPr>
          <a:xfrm rot="5047377">
            <a:off x="-3099872" y="1314044"/>
            <a:ext cx="4909715" cy="1706547"/>
            <a:chOff x="3593934" y="-1470459"/>
            <a:chExt cx="4909438" cy="1706451"/>
          </a:xfrm>
        </p:grpSpPr>
        <p:sp>
          <p:nvSpPr>
            <p:cNvPr id="183" name="Google Shape;183;p22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2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2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2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2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2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2"/>
            <p:cNvSpPr/>
            <p:nvPr/>
          </p:nvSpPr>
          <p:spPr>
            <a:xfrm rot="94678">
              <a:off x="4247755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2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70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/>
          <p:nvPr/>
        </p:nvSpPr>
        <p:spPr>
          <a:xfrm rot="-2457118">
            <a:off x="7777390" y="253847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gif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99996" sy="99996" flip="none" algn="tl"/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23"/>
          <p:cNvGrpSpPr/>
          <p:nvPr/>
        </p:nvGrpSpPr>
        <p:grpSpPr>
          <a:xfrm>
            <a:off x="1200990" y="1157675"/>
            <a:ext cx="6523918" cy="3106401"/>
            <a:chOff x="1938577" y="1329300"/>
            <a:chExt cx="5497529" cy="2780772"/>
          </a:xfrm>
        </p:grpSpPr>
        <p:sp>
          <p:nvSpPr>
            <p:cNvPr id="201" name="Google Shape;201;p23"/>
            <p:cNvSpPr/>
            <p:nvPr/>
          </p:nvSpPr>
          <p:spPr>
            <a:xfrm>
              <a:off x="1938577" y="1329300"/>
              <a:ext cx="5497529" cy="2780772"/>
            </a:xfrm>
            <a:custGeom>
              <a:avLst/>
              <a:gdLst/>
              <a:ahLst/>
              <a:cxnLst/>
              <a:rect l="l" t="t" r="r" b="b"/>
              <a:pathLst>
                <a:path w="80294" h="40613" extrusionOk="0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246140" y="2455941"/>
              <a:ext cx="4883718" cy="6436"/>
            </a:xfrm>
            <a:custGeom>
              <a:avLst/>
              <a:gdLst/>
              <a:ahLst/>
              <a:cxnLst/>
              <a:rect l="l" t="t" r="r" b="b"/>
              <a:pathLst>
                <a:path w="71329" h="94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246140" y="2743102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246140" y="303019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246140" y="1595829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246140" y="1882989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246140" y="2170082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246140" y="331735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246140" y="3604515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651955" y="1407150"/>
              <a:ext cx="5135" cy="2332841"/>
            </a:xfrm>
            <a:custGeom>
              <a:avLst/>
              <a:gdLst/>
              <a:ahLst/>
              <a:cxnLst/>
              <a:rect l="l" t="t" r="r" b="b"/>
              <a:pathLst>
                <a:path w="75" h="34071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" name="Google Shape;211;p23"/>
          <p:cNvSpPr txBox="1">
            <a:spLocks noGrp="1"/>
          </p:cNvSpPr>
          <p:nvPr>
            <p:ph type="ctrTitle"/>
          </p:nvPr>
        </p:nvSpPr>
        <p:spPr>
          <a:xfrm>
            <a:off x="1662755" y="1626460"/>
            <a:ext cx="5818500" cy="1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" sz="3800" b="0">
                <a:solidFill>
                  <a:srgbClr val="0E7600"/>
                </a:solidFill>
              </a:rPr>
              <a:t>Bài học STEM 19</a:t>
            </a:r>
            <a:br>
              <a:rPr lang="vi" sz="5300" b="0">
                <a:solidFill>
                  <a:srgbClr val="002060"/>
                </a:solidFill>
              </a:rPr>
            </a:br>
            <a:r>
              <a:rPr lang="vi" sz="5600" b="0">
                <a:solidFill>
                  <a:srgbClr val="1F8AD0"/>
                </a:solidFill>
              </a:rPr>
              <a:t>XE ĐUA ĐỒ CHƠI</a:t>
            </a:r>
            <a:endParaRPr sz="5600" b="0">
              <a:solidFill>
                <a:srgbClr val="1F8AD0"/>
              </a:solidFill>
            </a:endParaRPr>
          </a:p>
        </p:txBody>
      </p:sp>
      <p:sp>
        <p:nvSpPr>
          <p:cNvPr id="212" name="Google Shape;212;p23"/>
          <p:cNvSpPr/>
          <p:nvPr/>
        </p:nvSpPr>
        <p:spPr>
          <a:xfrm>
            <a:off x="882125" y="2692928"/>
            <a:ext cx="692443" cy="741574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 rot="-8100000">
            <a:off x="589588" y="4374706"/>
            <a:ext cx="1379712" cy="221823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6791679" y="905029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8209278" y="539500"/>
            <a:ext cx="221501" cy="299334"/>
          </a:xfrm>
          <a:custGeom>
            <a:avLst/>
            <a:gdLst/>
            <a:ahLst/>
            <a:cxnLst/>
            <a:rect l="l" t="t" r="r" b="b"/>
            <a:pathLst>
              <a:path w="5565" h="7520" extrusionOk="0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 flipH="1">
            <a:off x="7455152" y="838813"/>
            <a:ext cx="412073" cy="412073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 txBox="1">
            <a:spLocks noGrp="1"/>
          </p:cNvSpPr>
          <p:nvPr>
            <p:ph type="subTitle" idx="1"/>
          </p:nvPr>
        </p:nvSpPr>
        <p:spPr>
          <a:xfrm>
            <a:off x="1974998" y="3119121"/>
            <a:ext cx="23499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Giảng viên:</a:t>
            </a:r>
            <a:endParaRPr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Ngày giảng:</a:t>
            </a:r>
            <a:endParaRPr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18" name="Google Shape;218;p23"/>
          <p:cNvSpPr/>
          <p:nvPr/>
        </p:nvSpPr>
        <p:spPr>
          <a:xfrm rot="-461876">
            <a:off x="4276238" y="933614"/>
            <a:ext cx="1220600" cy="299411"/>
          </a:xfrm>
          <a:prstGeom prst="rect">
            <a:avLst/>
          </a:pr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3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3"/>
          <p:cNvSpPr/>
          <p:nvPr/>
        </p:nvSpPr>
        <p:spPr>
          <a:xfrm>
            <a:off x="7242900" y="4353975"/>
            <a:ext cx="1225" cy="14175"/>
          </a:xfrm>
          <a:custGeom>
            <a:avLst/>
            <a:gdLst/>
            <a:ahLst/>
            <a:cxnLst/>
            <a:rect l="l" t="t" r="r" b="b"/>
            <a:pathLst>
              <a:path w="49" h="567" extrusionOk="0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3"/>
          <p:cNvSpPr/>
          <p:nvPr/>
        </p:nvSpPr>
        <p:spPr>
          <a:xfrm>
            <a:off x="302425" y="4160275"/>
            <a:ext cx="25" cy="90025"/>
          </a:xfrm>
          <a:custGeom>
            <a:avLst/>
            <a:gdLst/>
            <a:ahLst/>
            <a:cxnLst/>
            <a:rect l="l" t="t" r="r" b="b"/>
            <a:pathLst>
              <a:path w="1" h="3601" extrusionOk="0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3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3"/>
          <p:cNvSpPr/>
          <p:nvPr/>
        </p:nvSpPr>
        <p:spPr>
          <a:xfrm rot="2402074">
            <a:off x="7970142" y="2365932"/>
            <a:ext cx="1220521" cy="299378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3"/>
          <p:cNvSpPr/>
          <p:nvPr/>
        </p:nvSpPr>
        <p:spPr>
          <a:xfrm flipH="1">
            <a:off x="360892" y="3125250"/>
            <a:ext cx="579657" cy="620786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0900" y="853225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3"/>
          <p:cNvPicPr preferRelativeResize="0"/>
          <p:nvPr/>
        </p:nvPicPr>
        <p:blipFill rotWithShape="1">
          <a:blip r:embed="rId5">
            <a:alphaModFix/>
          </a:blip>
          <a:srcRect t="1162" b="1162"/>
          <a:stretch/>
        </p:blipFill>
        <p:spPr>
          <a:xfrm rot="526760">
            <a:off x="6337395" y="2820845"/>
            <a:ext cx="1812233" cy="177006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2"/>
          <p:cNvSpPr/>
          <p:nvPr/>
        </p:nvSpPr>
        <p:spPr>
          <a:xfrm>
            <a:off x="1022850" y="631825"/>
            <a:ext cx="7505100" cy="42531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24" name="Google Shape;324;p32"/>
          <p:cNvSpPr txBox="1"/>
          <p:nvPr/>
        </p:nvSpPr>
        <p:spPr>
          <a:xfrm>
            <a:off x="1700199" y="861360"/>
            <a:ext cx="56175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1</a:t>
            </a:r>
            <a:endParaRPr sz="26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25" name="Google Shape;325;p32"/>
          <p:cNvSpPr txBox="1"/>
          <p:nvPr/>
        </p:nvSpPr>
        <p:spPr>
          <a:xfrm>
            <a:off x="967200" y="1348275"/>
            <a:ext cx="37281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mô hình theo tấm bìa các tông, sau đó cắt rời ra.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26" name="Google Shape;32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260069"/>
            <a:ext cx="2053800" cy="3171300"/>
          </a:xfrm>
          <a:prstGeom prst="roundRect">
            <a:avLst>
              <a:gd name="adj" fmla="val 7596"/>
            </a:avLst>
          </a:prstGeom>
          <a:noFill/>
          <a:ln>
            <a:noFill/>
          </a:ln>
        </p:spPr>
      </p:pic>
      <p:pic>
        <p:nvPicPr>
          <p:cNvPr id="327" name="Google Shape;32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2"/>
          <p:cNvSpPr txBox="1"/>
          <p:nvPr/>
        </p:nvSpPr>
        <p:spPr>
          <a:xfrm>
            <a:off x="-151245" y="2263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b. Gợi ý sản phẩm</a:t>
            </a:r>
            <a:endParaRPr sz="20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911000" y="1940399"/>
            <a:ext cx="3406125" cy="204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3"/>
          <p:cNvSpPr/>
          <p:nvPr/>
        </p:nvSpPr>
        <p:spPr>
          <a:xfrm>
            <a:off x="776650" y="282925"/>
            <a:ext cx="7672500" cy="46020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35" name="Google Shape;335;p33"/>
          <p:cNvSpPr txBox="1"/>
          <p:nvPr/>
        </p:nvSpPr>
        <p:spPr>
          <a:xfrm>
            <a:off x="1509401" y="531290"/>
            <a:ext cx="6118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2</a:t>
            </a:r>
            <a:endParaRPr sz="21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36" name="Google Shape;336;p33"/>
          <p:cNvSpPr txBox="1"/>
          <p:nvPr/>
        </p:nvSpPr>
        <p:spPr>
          <a:xfrm>
            <a:off x="704675" y="1174875"/>
            <a:ext cx="76725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Gấp mẫu bìa đã cắt để tạo thành khung xe ô tô, rồi dán băng keo lại.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37" name="Google Shape;337;p33"/>
          <p:cNvPicPr preferRelativeResize="0"/>
          <p:nvPr/>
        </p:nvPicPr>
        <p:blipFill rotWithShape="1">
          <a:blip r:embed="rId3">
            <a:alphaModFix/>
          </a:blip>
          <a:srcRect l="1545" t="2301" b="18074"/>
          <a:stretch/>
        </p:blipFill>
        <p:spPr>
          <a:xfrm>
            <a:off x="2260650" y="1650600"/>
            <a:ext cx="4840200" cy="2986500"/>
          </a:xfrm>
          <a:prstGeom prst="roundRect">
            <a:avLst>
              <a:gd name="adj" fmla="val 14007"/>
            </a:avLst>
          </a:prstGeom>
          <a:noFill/>
          <a:ln>
            <a:noFill/>
          </a:ln>
        </p:spPr>
      </p:pic>
      <p:pic>
        <p:nvPicPr>
          <p:cNvPr id="338" name="Google Shape;33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4"/>
          <p:cNvSpPr/>
          <p:nvPr/>
        </p:nvSpPr>
        <p:spPr>
          <a:xfrm>
            <a:off x="815250" y="642600"/>
            <a:ext cx="7605000" cy="38583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44" name="Google Shape;344;p34"/>
          <p:cNvSpPr txBox="1"/>
          <p:nvPr/>
        </p:nvSpPr>
        <p:spPr>
          <a:xfrm>
            <a:off x="1647001" y="850215"/>
            <a:ext cx="6118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3</a:t>
            </a:r>
            <a:endParaRPr sz="21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3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45" name="Google Shape;345;p34"/>
          <p:cNvSpPr txBox="1"/>
          <p:nvPr/>
        </p:nvSpPr>
        <p:spPr>
          <a:xfrm>
            <a:off x="723750" y="1429400"/>
            <a:ext cx="470400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4 hình tròn bằng nhau lên bìa các tông, rồi cắt rời 4 hình tròn để làm 4 bánh xe.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Dùi lỗ vào tâm cho các bánh xe để gắn trục.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46" name="Google Shape;346;p34"/>
          <p:cNvPicPr preferRelativeResize="0"/>
          <p:nvPr/>
        </p:nvPicPr>
        <p:blipFill rotWithShape="1">
          <a:blip r:embed="rId3">
            <a:alphaModFix/>
          </a:blip>
          <a:srcRect l="8708" r="1973"/>
          <a:stretch/>
        </p:blipFill>
        <p:spPr>
          <a:xfrm>
            <a:off x="5418950" y="1338950"/>
            <a:ext cx="2594700" cy="240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47" name="Google Shape;34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5"/>
          <p:cNvSpPr/>
          <p:nvPr/>
        </p:nvSpPr>
        <p:spPr>
          <a:xfrm>
            <a:off x="815250" y="391275"/>
            <a:ext cx="7605000" cy="43476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53" name="Google Shape;353;p35"/>
          <p:cNvSpPr txBox="1"/>
          <p:nvPr/>
        </p:nvSpPr>
        <p:spPr>
          <a:xfrm>
            <a:off x="1647001" y="611628"/>
            <a:ext cx="61185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4</a:t>
            </a:r>
            <a:endParaRPr sz="21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3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54" name="Google Shape;354;p35"/>
          <p:cNvSpPr txBox="1"/>
          <p:nvPr/>
        </p:nvSpPr>
        <p:spPr>
          <a:xfrm>
            <a:off x="723750" y="1226350"/>
            <a:ext cx="76050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Cắt hai đoạn ống hút bằng nhau để làm bộ phận luồn trục bánh xe, rồi gắn vào phía dưới khung xe.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Luồn hai que xiên vào hai đoạn ống hút và gắn 4 bánh xe vào.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55" name="Google Shape;355;p35"/>
          <p:cNvPicPr preferRelativeResize="0"/>
          <p:nvPr/>
        </p:nvPicPr>
        <p:blipFill rotWithShape="1">
          <a:blip r:embed="rId3">
            <a:alphaModFix/>
          </a:blip>
          <a:srcRect l="3626" r="1694"/>
          <a:stretch/>
        </p:blipFill>
        <p:spPr>
          <a:xfrm>
            <a:off x="2743800" y="2188175"/>
            <a:ext cx="3719400" cy="2550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56" name="Google Shape;356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6"/>
          <p:cNvSpPr/>
          <p:nvPr/>
        </p:nvSpPr>
        <p:spPr>
          <a:xfrm>
            <a:off x="723750" y="376775"/>
            <a:ext cx="7985400" cy="45357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62" name="Google Shape;362;p36"/>
          <p:cNvSpPr txBox="1"/>
          <p:nvPr/>
        </p:nvSpPr>
        <p:spPr>
          <a:xfrm>
            <a:off x="1647001" y="601906"/>
            <a:ext cx="61185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5</a:t>
            </a:r>
            <a:endParaRPr sz="3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63" name="Google Shape;363;p36"/>
          <p:cNvSpPr txBox="1"/>
          <p:nvPr/>
        </p:nvSpPr>
        <p:spPr>
          <a:xfrm>
            <a:off x="637200" y="1229950"/>
            <a:ext cx="82026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Cắt lấy phần trên của chai nhựa, rồi cắt chia thành các phần bằng nhau và uốn để tạo thành cánh quạt.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Dùi lỗ vào nắp chai và gắn que xiên vào để làm trục cho cánh quạt.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64" name="Google Shape;36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386156" y="1138400"/>
            <a:ext cx="266058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7"/>
          <p:cNvSpPr/>
          <p:nvPr/>
        </p:nvSpPr>
        <p:spPr>
          <a:xfrm>
            <a:off x="494742" y="376775"/>
            <a:ext cx="8210700" cy="45357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72" name="Google Shape;372;p37"/>
          <p:cNvSpPr txBox="1"/>
          <p:nvPr/>
        </p:nvSpPr>
        <p:spPr>
          <a:xfrm>
            <a:off x="1444045" y="601906"/>
            <a:ext cx="62910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6: </a:t>
            </a:r>
            <a:r>
              <a:rPr lang="vi" sz="2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Hoàn thiện sản phẩm</a:t>
            </a:r>
            <a:endParaRPr sz="21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30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73" name="Google Shape;373;p37"/>
          <p:cNvSpPr txBox="1"/>
          <p:nvPr/>
        </p:nvSpPr>
        <p:spPr>
          <a:xfrm>
            <a:off x="405750" y="1229950"/>
            <a:ext cx="843420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Cắt một mảnh bìa các tông và gắn vào phía sau thùng xe để làm giá đỡ cho trục quay của cánh quạt.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Gắn một đoạn ống hút vào phía sau của chiếc xe, rồi luồn trục cánh quạt vào. Mở nắp chai nhựa và gắn 2 sợi dây thun vào, đầu còn lại của 2 sợi dây thun được dán chặt vào đầu kia của đoạn ống hút.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74" name="Google Shape;37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4175" y="2771350"/>
            <a:ext cx="3515075" cy="214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8"/>
          <p:cNvSpPr txBox="1"/>
          <p:nvPr/>
        </p:nvSpPr>
        <p:spPr>
          <a:xfrm>
            <a:off x="518575" y="420275"/>
            <a:ext cx="6371100" cy="17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c. Thử nghiệm và điều chỉnh sản phẩm</a:t>
            </a:r>
            <a:endParaRPr sz="4400" b="0" i="0" u="none" strike="noStrike" cap="none">
              <a:solidFill>
                <a:srgbClr val="CC00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81" name="Google Shape;381;p38"/>
          <p:cNvSpPr txBox="1"/>
          <p:nvPr/>
        </p:nvSpPr>
        <p:spPr>
          <a:xfrm>
            <a:off x="415175" y="1030288"/>
            <a:ext cx="81348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Quay cánh quạt nhiều vòng ngược theo chiều kim đồng hồ để cho các sợi dây dun bị xoắn, sau đó thả ra để cánh quạt quay và xe chạy.</a:t>
            </a:r>
            <a:endParaRPr sz="19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82" name="Google Shape;382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1725" y="2144975"/>
            <a:ext cx="4780500" cy="2693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9"/>
          <p:cNvSpPr txBox="1"/>
          <p:nvPr/>
        </p:nvSpPr>
        <p:spPr>
          <a:xfrm>
            <a:off x="1370400" y="744450"/>
            <a:ext cx="515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vi" sz="36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V. CHIA SẺ, THẢO LUẬN </a:t>
            </a:r>
            <a:endParaRPr sz="36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89" name="Google Shape;38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475" y="698225"/>
            <a:ext cx="612925" cy="6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9"/>
          <p:cNvPicPr preferRelativeResize="0"/>
          <p:nvPr/>
        </p:nvPicPr>
        <p:blipFill rotWithShape="1">
          <a:blip r:embed="rId4">
            <a:alphaModFix/>
          </a:blip>
          <a:srcRect t="298" b="298"/>
          <a:stretch/>
        </p:blipFill>
        <p:spPr>
          <a:xfrm>
            <a:off x="746575" y="1534425"/>
            <a:ext cx="7650850" cy="295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950" y="556100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4"/>
          <p:cNvSpPr txBox="1"/>
          <p:nvPr/>
        </p:nvSpPr>
        <p:spPr>
          <a:xfrm>
            <a:off x="972475" y="432950"/>
            <a:ext cx="605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8AD0"/>
              </a:buClr>
              <a:buSzPts val="3000"/>
              <a:buFont typeface="Anton"/>
              <a:buAutoNum type="romanUcPeriod"/>
            </a:pPr>
            <a:r>
              <a:rPr lang="vi" sz="30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sz="30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34" name="Google Shape;234;p24"/>
          <p:cNvPicPr preferRelativeResize="0"/>
          <p:nvPr/>
        </p:nvPicPr>
        <p:blipFill rotWithShape="1">
          <a:blip r:embed="rId4">
            <a:alphaModFix/>
          </a:blip>
          <a:srcRect t="5332" b="5341"/>
          <a:stretch/>
        </p:blipFill>
        <p:spPr>
          <a:xfrm>
            <a:off x="2539650" y="2096450"/>
            <a:ext cx="4064700" cy="2927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35" name="Google Shape;235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4"/>
          <p:cNvSpPr txBox="1"/>
          <p:nvPr/>
        </p:nvSpPr>
        <p:spPr>
          <a:xfrm>
            <a:off x="435600" y="1187738"/>
            <a:ext cx="8272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Em có thể chế tạo một chiếc xe chuyển động theo cách của chiếc máy bay này không?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37" name="Google Shape;237;p24"/>
          <p:cNvSpPr txBox="1"/>
          <p:nvPr/>
        </p:nvSpPr>
        <p:spPr>
          <a:xfrm>
            <a:off x="350100" y="1341625"/>
            <a:ext cx="8272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AutoNum type="arabicPeriod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Vì sao chiếc máy bay có thể chuyển động được về phía trước?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5"/>
          <p:cNvPicPr preferRelativeResize="0"/>
          <p:nvPr/>
        </p:nvPicPr>
        <p:blipFill rotWithShape="1">
          <a:blip r:embed="rId3">
            <a:alphaModFix/>
          </a:blip>
          <a:srcRect l="1709" r="1709"/>
          <a:stretch/>
        </p:blipFill>
        <p:spPr>
          <a:xfrm>
            <a:off x="5918550" y="1055200"/>
            <a:ext cx="2610001" cy="378617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5"/>
          <p:cNvSpPr txBox="1"/>
          <p:nvPr/>
        </p:nvSpPr>
        <p:spPr>
          <a:xfrm>
            <a:off x="10418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sz="35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44" name="Google Shape;244;p25"/>
          <p:cNvSpPr txBox="1"/>
          <p:nvPr/>
        </p:nvSpPr>
        <p:spPr>
          <a:xfrm>
            <a:off x="528450" y="1135125"/>
            <a:ext cx="53901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Chia </a:t>
            </a: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6 </a:t>
            </a:r>
            <a:r>
              <a:rPr lang="vi" sz="20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thành viên.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Phiếu học tập 1: Thu thập thông tin.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</a:t>
            </a:r>
            <a:r>
              <a:rPr lang="vi" sz="20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sẽ cùng nhau điền câu trả lời vào phiếu.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45" name="Google Shape;24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6"/>
          <p:cNvPicPr preferRelativeResize="0"/>
          <p:nvPr/>
        </p:nvPicPr>
        <p:blipFill rotWithShape="1">
          <a:blip r:embed="rId3">
            <a:alphaModFix/>
          </a:blip>
          <a:srcRect l="2615" r="2606"/>
          <a:stretch/>
        </p:blipFill>
        <p:spPr>
          <a:xfrm>
            <a:off x="2520000" y="2658850"/>
            <a:ext cx="3507000" cy="2081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52" name="Google Shape;252;p26"/>
          <p:cNvSpPr txBox="1"/>
          <p:nvPr/>
        </p:nvSpPr>
        <p:spPr>
          <a:xfrm>
            <a:off x="10418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sz="35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53" name="Google Shape;253;p26"/>
          <p:cNvSpPr txBox="1"/>
          <p:nvPr/>
        </p:nvSpPr>
        <p:spPr>
          <a:xfrm>
            <a:off x="528450" y="1135125"/>
            <a:ext cx="77607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AutoNum type="arabicPeriod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Tại sao một cánh quạt được gắn vào một chiếc xe, khi cánh quạt quay có thể làm chiếc xe chuyển động không?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54" name="Google Shape;25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7"/>
          <p:cNvPicPr preferRelativeResize="0"/>
          <p:nvPr/>
        </p:nvPicPr>
        <p:blipFill rotWithShape="1">
          <a:blip r:embed="rId3">
            <a:alphaModFix/>
          </a:blip>
          <a:srcRect l="2570" r="2579"/>
          <a:stretch/>
        </p:blipFill>
        <p:spPr>
          <a:xfrm>
            <a:off x="2487750" y="2480575"/>
            <a:ext cx="4168500" cy="2474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61" name="Google Shape;261;p27"/>
          <p:cNvSpPr txBox="1"/>
          <p:nvPr/>
        </p:nvSpPr>
        <p:spPr>
          <a:xfrm>
            <a:off x="10418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sz="35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62" name="Google Shape;262;p27"/>
          <p:cNvSpPr txBox="1"/>
          <p:nvPr/>
        </p:nvSpPr>
        <p:spPr>
          <a:xfrm>
            <a:off x="528450" y="1135125"/>
            <a:ext cx="7760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Để là cánh quạt quay thì em làm thế nào?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63" name="Google Shape;26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7"/>
          <p:cNvSpPr txBox="1"/>
          <p:nvPr/>
        </p:nvSpPr>
        <p:spPr>
          <a:xfrm>
            <a:off x="528450" y="1555275"/>
            <a:ext cx="77607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Để cánh quạt gắn trên chiếc xe không rung lắc khi quay thì các cánh của cánh quạt phải được bố trí như thế nào?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66" name="Google Shape;26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22600" y="2335663"/>
            <a:ext cx="3298800" cy="2474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"/>
          <p:cNvSpPr txBox="1"/>
          <p:nvPr/>
        </p:nvSpPr>
        <p:spPr>
          <a:xfrm>
            <a:off x="1094528" y="548900"/>
            <a:ext cx="773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30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Đề xuất và lựa chọn giải pháp</a:t>
            </a:r>
            <a:endParaRPr sz="30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72" name="Google Shape;272;p28"/>
          <p:cNvSpPr/>
          <p:nvPr/>
        </p:nvSpPr>
        <p:spPr>
          <a:xfrm>
            <a:off x="292429" y="4248854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8"/>
          <p:cNvSpPr/>
          <p:nvPr/>
        </p:nvSpPr>
        <p:spPr>
          <a:xfrm flipH="1">
            <a:off x="7372078" y="6"/>
            <a:ext cx="987469" cy="626266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8"/>
          <p:cNvPicPr preferRelativeResize="0"/>
          <p:nvPr/>
        </p:nvPicPr>
        <p:blipFill rotWithShape="1">
          <a:blip r:embed="rId4">
            <a:alphaModFix/>
          </a:blip>
          <a:srcRect l="377" r="377"/>
          <a:stretch/>
        </p:blipFill>
        <p:spPr>
          <a:xfrm>
            <a:off x="6041013" y="1103000"/>
            <a:ext cx="2596374" cy="363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8"/>
          <p:cNvSpPr txBox="1"/>
          <p:nvPr/>
        </p:nvSpPr>
        <p:spPr>
          <a:xfrm>
            <a:off x="514050" y="1288725"/>
            <a:ext cx="55677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 Phiếu học tập 2: Bản thiết kế. 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</a:t>
            </a:r>
            <a:r>
              <a:rPr lang="vi" sz="20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cùng nhau lên ý tưởng sản phẩm, sau đó phác hoạ lên phiếu.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77" name="Google Shape;27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9"/>
          <p:cNvPicPr preferRelativeResize="0"/>
          <p:nvPr/>
        </p:nvPicPr>
        <p:blipFill rotWithShape="1">
          <a:blip r:embed="rId3">
            <a:alphaModFix/>
          </a:blip>
          <a:srcRect l="337" r="337"/>
          <a:stretch/>
        </p:blipFill>
        <p:spPr>
          <a:xfrm>
            <a:off x="6082200" y="974150"/>
            <a:ext cx="2596374" cy="365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9"/>
          <p:cNvSpPr txBox="1"/>
          <p:nvPr/>
        </p:nvSpPr>
        <p:spPr>
          <a:xfrm>
            <a:off x="267600" y="1297900"/>
            <a:ext cx="5954400" cy="26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AutoNum type="arabicPeriod"/>
            </a:pPr>
            <a:r>
              <a:rPr lang="vi" sz="18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Mỗi nhóm sẽ được giáo viên phát một </a:t>
            </a:r>
            <a:endParaRPr sz="18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Phiếu học tập 3: Phân công nhiệm vụ.</a:t>
            </a:r>
            <a:endParaRPr sz="18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2.     Các em hãy chọn 1 thành viên  làm trưởng nhóm.</a:t>
            </a:r>
            <a:endParaRPr sz="18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3.       Trưởng nhóm sẽ phân công nhiệm vụ cho mỗi thành viên, sau đó điền thông tin của thành viên trong nhóm vào phiếu.</a:t>
            </a:r>
            <a:endParaRPr sz="18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84" name="Google Shape;284;p29"/>
          <p:cNvSpPr txBox="1"/>
          <p:nvPr/>
        </p:nvSpPr>
        <p:spPr>
          <a:xfrm>
            <a:off x="1094528" y="548900"/>
            <a:ext cx="773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30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Đề xuất và lựa chọn giải pháp</a:t>
            </a:r>
            <a:endParaRPr sz="30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85" name="Google Shape;28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0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30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30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0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5" name="Google Shape;295;p30"/>
          <p:cNvGrpSpPr/>
          <p:nvPr/>
        </p:nvGrpSpPr>
        <p:grpSpPr>
          <a:xfrm rot="-9962244">
            <a:off x="708623" y="4878309"/>
            <a:ext cx="2996742" cy="814567"/>
            <a:chOff x="4891325" y="3281650"/>
            <a:chExt cx="2996599" cy="814528"/>
          </a:xfrm>
        </p:grpSpPr>
        <p:sp>
          <p:nvSpPr>
            <p:cNvPr id="296" name="Google Shape;296;p30"/>
            <p:cNvSpPr/>
            <p:nvPr/>
          </p:nvSpPr>
          <p:spPr>
            <a:xfrm>
              <a:off x="4891325" y="3281650"/>
              <a:ext cx="2996599" cy="814528"/>
            </a:xfrm>
            <a:custGeom>
              <a:avLst/>
              <a:gdLst/>
              <a:ahLst/>
              <a:cxnLst/>
              <a:rect l="l" t="t" r="r" b="b"/>
              <a:pathLst>
                <a:path w="60857" h="16542" extrusionOk="0">
                  <a:moveTo>
                    <a:pt x="0" y="0"/>
                  </a:moveTo>
                  <a:lnTo>
                    <a:pt x="0" y="12770"/>
                  </a:lnTo>
                  <a:cubicBezTo>
                    <a:pt x="29" y="12799"/>
                    <a:pt x="71" y="12827"/>
                    <a:pt x="113" y="12855"/>
                  </a:cubicBezTo>
                  <a:cubicBezTo>
                    <a:pt x="208" y="12930"/>
                    <a:pt x="277" y="12943"/>
                    <a:pt x="367" y="12943"/>
                  </a:cubicBezTo>
                  <a:cubicBezTo>
                    <a:pt x="412" y="12943"/>
                    <a:pt x="462" y="12940"/>
                    <a:pt x="523" y="12940"/>
                  </a:cubicBezTo>
                  <a:cubicBezTo>
                    <a:pt x="820" y="12954"/>
                    <a:pt x="1017" y="13095"/>
                    <a:pt x="1258" y="13222"/>
                  </a:cubicBezTo>
                  <a:cubicBezTo>
                    <a:pt x="1441" y="13321"/>
                    <a:pt x="1667" y="13420"/>
                    <a:pt x="1780" y="13575"/>
                  </a:cubicBezTo>
                  <a:cubicBezTo>
                    <a:pt x="1936" y="13773"/>
                    <a:pt x="1879" y="14084"/>
                    <a:pt x="1978" y="14338"/>
                  </a:cubicBezTo>
                  <a:cubicBezTo>
                    <a:pt x="2204" y="14254"/>
                    <a:pt x="2458" y="14225"/>
                    <a:pt x="2628" y="14070"/>
                  </a:cubicBezTo>
                  <a:cubicBezTo>
                    <a:pt x="2840" y="13858"/>
                    <a:pt x="2727" y="13703"/>
                    <a:pt x="2797" y="13462"/>
                  </a:cubicBezTo>
                  <a:cubicBezTo>
                    <a:pt x="2833" y="13345"/>
                    <a:pt x="2897" y="13237"/>
                    <a:pt x="3008" y="13237"/>
                  </a:cubicBezTo>
                  <a:cubicBezTo>
                    <a:pt x="3030" y="13237"/>
                    <a:pt x="3054" y="13241"/>
                    <a:pt x="3080" y="13251"/>
                  </a:cubicBezTo>
                  <a:cubicBezTo>
                    <a:pt x="3207" y="13293"/>
                    <a:pt x="3193" y="13632"/>
                    <a:pt x="3278" y="13703"/>
                  </a:cubicBezTo>
                  <a:cubicBezTo>
                    <a:pt x="3327" y="13747"/>
                    <a:pt x="3358" y="13762"/>
                    <a:pt x="3382" y="13762"/>
                  </a:cubicBezTo>
                  <a:cubicBezTo>
                    <a:pt x="3427" y="13762"/>
                    <a:pt x="3450" y="13712"/>
                    <a:pt x="3532" y="13703"/>
                  </a:cubicBezTo>
                  <a:cubicBezTo>
                    <a:pt x="3687" y="13703"/>
                    <a:pt x="3673" y="13717"/>
                    <a:pt x="3800" y="13773"/>
                  </a:cubicBezTo>
                  <a:cubicBezTo>
                    <a:pt x="3871" y="13590"/>
                    <a:pt x="3744" y="13378"/>
                    <a:pt x="3899" y="13222"/>
                  </a:cubicBezTo>
                  <a:cubicBezTo>
                    <a:pt x="3968" y="13149"/>
                    <a:pt x="4035" y="13122"/>
                    <a:pt x="4100" y="13122"/>
                  </a:cubicBezTo>
                  <a:cubicBezTo>
                    <a:pt x="4247" y="13122"/>
                    <a:pt x="4388" y="13262"/>
                    <a:pt x="4535" y="13321"/>
                  </a:cubicBezTo>
                  <a:cubicBezTo>
                    <a:pt x="4618" y="13359"/>
                    <a:pt x="4683" y="13375"/>
                    <a:pt x="4739" y="13375"/>
                  </a:cubicBezTo>
                  <a:cubicBezTo>
                    <a:pt x="4873" y="13375"/>
                    <a:pt x="4955" y="13281"/>
                    <a:pt x="5114" y="13152"/>
                  </a:cubicBezTo>
                  <a:cubicBezTo>
                    <a:pt x="5213" y="13067"/>
                    <a:pt x="5270" y="13039"/>
                    <a:pt x="5340" y="12897"/>
                  </a:cubicBezTo>
                  <a:cubicBezTo>
                    <a:pt x="5425" y="12728"/>
                    <a:pt x="5411" y="12431"/>
                    <a:pt x="5524" y="12304"/>
                  </a:cubicBezTo>
                  <a:cubicBezTo>
                    <a:pt x="5594" y="12221"/>
                    <a:pt x="5702" y="12190"/>
                    <a:pt x="5816" y="12190"/>
                  </a:cubicBezTo>
                  <a:cubicBezTo>
                    <a:pt x="5954" y="12190"/>
                    <a:pt x="6101" y="12236"/>
                    <a:pt x="6202" y="12290"/>
                  </a:cubicBezTo>
                  <a:cubicBezTo>
                    <a:pt x="6513" y="12445"/>
                    <a:pt x="6498" y="12685"/>
                    <a:pt x="6597" y="12982"/>
                  </a:cubicBezTo>
                  <a:cubicBezTo>
                    <a:pt x="6668" y="13194"/>
                    <a:pt x="6795" y="13208"/>
                    <a:pt x="6908" y="13364"/>
                  </a:cubicBezTo>
                  <a:cubicBezTo>
                    <a:pt x="7064" y="13590"/>
                    <a:pt x="6993" y="13773"/>
                    <a:pt x="7318" y="13801"/>
                  </a:cubicBezTo>
                  <a:cubicBezTo>
                    <a:pt x="7318" y="13918"/>
                    <a:pt x="7385" y="13953"/>
                    <a:pt x="7481" y="13953"/>
                  </a:cubicBezTo>
                  <a:cubicBezTo>
                    <a:pt x="7628" y="13953"/>
                    <a:pt x="7844" y="13870"/>
                    <a:pt x="7987" y="13870"/>
                  </a:cubicBezTo>
                  <a:cubicBezTo>
                    <a:pt x="8000" y="13870"/>
                    <a:pt x="8012" y="13871"/>
                    <a:pt x="8024" y="13872"/>
                  </a:cubicBezTo>
                  <a:cubicBezTo>
                    <a:pt x="8307" y="13914"/>
                    <a:pt x="8293" y="14155"/>
                    <a:pt x="8547" y="14239"/>
                  </a:cubicBezTo>
                  <a:cubicBezTo>
                    <a:pt x="8595" y="14255"/>
                    <a:pt x="8642" y="14262"/>
                    <a:pt x="8688" y="14262"/>
                  </a:cubicBezTo>
                  <a:cubicBezTo>
                    <a:pt x="8937" y="14262"/>
                    <a:pt x="9149" y="14062"/>
                    <a:pt x="9352" y="13943"/>
                  </a:cubicBezTo>
                  <a:cubicBezTo>
                    <a:pt x="9479" y="13867"/>
                    <a:pt x="9674" y="13710"/>
                    <a:pt x="9815" y="13710"/>
                  </a:cubicBezTo>
                  <a:cubicBezTo>
                    <a:pt x="9831" y="13710"/>
                    <a:pt x="9846" y="13712"/>
                    <a:pt x="9861" y="13717"/>
                  </a:cubicBezTo>
                  <a:cubicBezTo>
                    <a:pt x="9974" y="13745"/>
                    <a:pt x="10072" y="13943"/>
                    <a:pt x="10157" y="14013"/>
                  </a:cubicBezTo>
                  <a:cubicBezTo>
                    <a:pt x="10242" y="14070"/>
                    <a:pt x="10327" y="14084"/>
                    <a:pt x="10411" y="14141"/>
                  </a:cubicBezTo>
                  <a:cubicBezTo>
                    <a:pt x="10562" y="14245"/>
                    <a:pt x="10627" y="14406"/>
                    <a:pt x="10763" y="14406"/>
                  </a:cubicBezTo>
                  <a:cubicBezTo>
                    <a:pt x="10792" y="14406"/>
                    <a:pt x="10825" y="14398"/>
                    <a:pt x="10864" y="14381"/>
                  </a:cubicBezTo>
                  <a:cubicBezTo>
                    <a:pt x="11146" y="14254"/>
                    <a:pt x="11061" y="14126"/>
                    <a:pt x="11132" y="13914"/>
                  </a:cubicBezTo>
                  <a:cubicBezTo>
                    <a:pt x="11192" y="13771"/>
                    <a:pt x="11422" y="13679"/>
                    <a:pt x="11603" y="13679"/>
                  </a:cubicBezTo>
                  <a:cubicBezTo>
                    <a:pt x="11637" y="13679"/>
                    <a:pt x="11668" y="13682"/>
                    <a:pt x="11697" y="13688"/>
                  </a:cubicBezTo>
                  <a:cubicBezTo>
                    <a:pt x="11994" y="13773"/>
                    <a:pt x="11923" y="14141"/>
                    <a:pt x="12262" y="14169"/>
                  </a:cubicBezTo>
                  <a:cubicBezTo>
                    <a:pt x="12446" y="14169"/>
                    <a:pt x="12756" y="14098"/>
                    <a:pt x="12940" y="14056"/>
                  </a:cubicBezTo>
                  <a:cubicBezTo>
                    <a:pt x="13124" y="13999"/>
                    <a:pt x="13279" y="13886"/>
                    <a:pt x="13406" y="13773"/>
                  </a:cubicBezTo>
                  <a:cubicBezTo>
                    <a:pt x="13524" y="13672"/>
                    <a:pt x="13627" y="13611"/>
                    <a:pt x="13738" y="13611"/>
                  </a:cubicBezTo>
                  <a:cubicBezTo>
                    <a:pt x="13814" y="13611"/>
                    <a:pt x="13894" y="13640"/>
                    <a:pt x="13985" y="13703"/>
                  </a:cubicBezTo>
                  <a:cubicBezTo>
                    <a:pt x="14056" y="13759"/>
                    <a:pt x="14070" y="13830"/>
                    <a:pt x="14155" y="13872"/>
                  </a:cubicBezTo>
                  <a:cubicBezTo>
                    <a:pt x="14254" y="13943"/>
                    <a:pt x="14423" y="13957"/>
                    <a:pt x="14550" y="13971"/>
                  </a:cubicBezTo>
                  <a:cubicBezTo>
                    <a:pt x="14568" y="13972"/>
                    <a:pt x="14585" y="13972"/>
                    <a:pt x="14603" y="13972"/>
                  </a:cubicBezTo>
                  <a:cubicBezTo>
                    <a:pt x="14764" y="13972"/>
                    <a:pt x="14956" y="13944"/>
                    <a:pt x="15134" y="13944"/>
                  </a:cubicBezTo>
                  <a:cubicBezTo>
                    <a:pt x="15295" y="13944"/>
                    <a:pt x="15446" y="13967"/>
                    <a:pt x="15553" y="14056"/>
                  </a:cubicBezTo>
                  <a:cubicBezTo>
                    <a:pt x="15645" y="13900"/>
                    <a:pt x="15712" y="13684"/>
                    <a:pt x="15909" y="13684"/>
                  </a:cubicBezTo>
                  <a:cubicBezTo>
                    <a:pt x="15926" y="13684"/>
                    <a:pt x="15944" y="13685"/>
                    <a:pt x="15963" y="13688"/>
                  </a:cubicBezTo>
                  <a:cubicBezTo>
                    <a:pt x="16090" y="13703"/>
                    <a:pt x="16076" y="13816"/>
                    <a:pt x="16147" y="13858"/>
                  </a:cubicBezTo>
                  <a:cubicBezTo>
                    <a:pt x="16192" y="13885"/>
                    <a:pt x="16243" y="13895"/>
                    <a:pt x="16298" y="13895"/>
                  </a:cubicBezTo>
                  <a:cubicBezTo>
                    <a:pt x="16415" y="13895"/>
                    <a:pt x="16545" y="13849"/>
                    <a:pt x="16641" y="13830"/>
                  </a:cubicBezTo>
                  <a:cubicBezTo>
                    <a:pt x="16825" y="13801"/>
                    <a:pt x="17065" y="13816"/>
                    <a:pt x="17234" y="13759"/>
                  </a:cubicBezTo>
                  <a:cubicBezTo>
                    <a:pt x="17362" y="13717"/>
                    <a:pt x="17531" y="13533"/>
                    <a:pt x="17644" y="13434"/>
                  </a:cubicBezTo>
                  <a:cubicBezTo>
                    <a:pt x="17870" y="13646"/>
                    <a:pt x="18040" y="13660"/>
                    <a:pt x="18308" y="13745"/>
                  </a:cubicBezTo>
                  <a:cubicBezTo>
                    <a:pt x="18506" y="13801"/>
                    <a:pt x="18704" y="13999"/>
                    <a:pt x="18887" y="14027"/>
                  </a:cubicBezTo>
                  <a:cubicBezTo>
                    <a:pt x="18925" y="14035"/>
                    <a:pt x="18951" y="14039"/>
                    <a:pt x="18970" y="14039"/>
                  </a:cubicBezTo>
                  <a:cubicBezTo>
                    <a:pt x="19024" y="14039"/>
                    <a:pt x="19031" y="14012"/>
                    <a:pt x="19113" y="13971"/>
                  </a:cubicBezTo>
                  <a:cubicBezTo>
                    <a:pt x="19407" y="13803"/>
                    <a:pt x="19819" y="13611"/>
                    <a:pt x="20202" y="13611"/>
                  </a:cubicBezTo>
                  <a:cubicBezTo>
                    <a:pt x="20334" y="13611"/>
                    <a:pt x="20463" y="13634"/>
                    <a:pt x="20582" y="13688"/>
                  </a:cubicBezTo>
                  <a:cubicBezTo>
                    <a:pt x="20712" y="13744"/>
                    <a:pt x="20757" y="13818"/>
                    <a:pt x="20837" y="13818"/>
                  </a:cubicBezTo>
                  <a:cubicBezTo>
                    <a:pt x="20878" y="13818"/>
                    <a:pt x="20929" y="13798"/>
                    <a:pt x="21006" y="13745"/>
                  </a:cubicBezTo>
                  <a:cubicBezTo>
                    <a:pt x="21176" y="13646"/>
                    <a:pt x="21204" y="13491"/>
                    <a:pt x="21260" y="13307"/>
                  </a:cubicBezTo>
                  <a:cubicBezTo>
                    <a:pt x="21303" y="13180"/>
                    <a:pt x="21345" y="12982"/>
                    <a:pt x="21458" y="12897"/>
                  </a:cubicBezTo>
                  <a:cubicBezTo>
                    <a:pt x="21509" y="12865"/>
                    <a:pt x="21555" y="12851"/>
                    <a:pt x="21595" y="12851"/>
                  </a:cubicBezTo>
                  <a:cubicBezTo>
                    <a:pt x="21819" y="12851"/>
                    <a:pt x="21883" y="13292"/>
                    <a:pt x="21967" y="13448"/>
                  </a:cubicBezTo>
                  <a:cubicBezTo>
                    <a:pt x="22035" y="13569"/>
                    <a:pt x="22123" y="13612"/>
                    <a:pt x="22216" y="13612"/>
                  </a:cubicBezTo>
                  <a:cubicBezTo>
                    <a:pt x="22354" y="13612"/>
                    <a:pt x="22505" y="13518"/>
                    <a:pt x="22631" y="13434"/>
                  </a:cubicBezTo>
                  <a:cubicBezTo>
                    <a:pt x="22806" y="13311"/>
                    <a:pt x="22884" y="13270"/>
                    <a:pt x="22985" y="13270"/>
                  </a:cubicBezTo>
                  <a:cubicBezTo>
                    <a:pt x="23046" y="13270"/>
                    <a:pt x="23117" y="13286"/>
                    <a:pt x="23224" y="13307"/>
                  </a:cubicBezTo>
                  <a:cubicBezTo>
                    <a:pt x="23261" y="13316"/>
                    <a:pt x="23300" y="13320"/>
                    <a:pt x="23338" y="13320"/>
                  </a:cubicBezTo>
                  <a:cubicBezTo>
                    <a:pt x="23418" y="13320"/>
                    <a:pt x="23500" y="13306"/>
                    <a:pt x="23580" y="13306"/>
                  </a:cubicBezTo>
                  <a:cubicBezTo>
                    <a:pt x="23636" y="13306"/>
                    <a:pt x="23692" y="13313"/>
                    <a:pt x="23747" y="13335"/>
                  </a:cubicBezTo>
                  <a:cubicBezTo>
                    <a:pt x="23831" y="13364"/>
                    <a:pt x="23860" y="13477"/>
                    <a:pt x="23959" y="13505"/>
                  </a:cubicBezTo>
                  <a:cubicBezTo>
                    <a:pt x="23972" y="13507"/>
                    <a:pt x="23986" y="13508"/>
                    <a:pt x="24000" y="13508"/>
                  </a:cubicBezTo>
                  <a:cubicBezTo>
                    <a:pt x="24085" y="13508"/>
                    <a:pt x="24170" y="13475"/>
                    <a:pt x="24255" y="13462"/>
                  </a:cubicBezTo>
                  <a:cubicBezTo>
                    <a:pt x="24431" y="13421"/>
                    <a:pt x="24741" y="13369"/>
                    <a:pt x="25020" y="13369"/>
                  </a:cubicBezTo>
                  <a:cubicBezTo>
                    <a:pt x="25211" y="13369"/>
                    <a:pt x="25389" y="13393"/>
                    <a:pt x="25498" y="13462"/>
                  </a:cubicBezTo>
                  <a:cubicBezTo>
                    <a:pt x="25668" y="13561"/>
                    <a:pt x="25654" y="13773"/>
                    <a:pt x="25852" y="13858"/>
                  </a:cubicBezTo>
                  <a:cubicBezTo>
                    <a:pt x="25920" y="13887"/>
                    <a:pt x="26028" y="13937"/>
                    <a:pt x="26117" y="13937"/>
                  </a:cubicBezTo>
                  <a:cubicBezTo>
                    <a:pt x="26157" y="13937"/>
                    <a:pt x="26193" y="13927"/>
                    <a:pt x="26219" y="13900"/>
                  </a:cubicBezTo>
                  <a:cubicBezTo>
                    <a:pt x="26332" y="14027"/>
                    <a:pt x="26402" y="14437"/>
                    <a:pt x="26431" y="14621"/>
                  </a:cubicBezTo>
                  <a:cubicBezTo>
                    <a:pt x="26628" y="14395"/>
                    <a:pt x="26614" y="14126"/>
                    <a:pt x="26826" y="13900"/>
                  </a:cubicBezTo>
                  <a:cubicBezTo>
                    <a:pt x="26877" y="14043"/>
                    <a:pt x="26993" y="14091"/>
                    <a:pt x="27135" y="14091"/>
                  </a:cubicBezTo>
                  <a:cubicBezTo>
                    <a:pt x="27431" y="14091"/>
                    <a:pt x="27841" y="13882"/>
                    <a:pt x="28013" y="13872"/>
                  </a:cubicBezTo>
                  <a:cubicBezTo>
                    <a:pt x="28037" y="13869"/>
                    <a:pt x="28061" y="13867"/>
                    <a:pt x="28084" y="13867"/>
                  </a:cubicBezTo>
                  <a:cubicBezTo>
                    <a:pt x="28222" y="13867"/>
                    <a:pt x="28346" y="13916"/>
                    <a:pt x="28480" y="13916"/>
                  </a:cubicBezTo>
                  <a:cubicBezTo>
                    <a:pt x="28521" y="13916"/>
                    <a:pt x="28563" y="13912"/>
                    <a:pt x="28606" y="13900"/>
                  </a:cubicBezTo>
                  <a:cubicBezTo>
                    <a:pt x="28692" y="13879"/>
                    <a:pt x="28745" y="13825"/>
                    <a:pt x="28815" y="13825"/>
                  </a:cubicBezTo>
                  <a:cubicBezTo>
                    <a:pt x="28838" y="13825"/>
                    <a:pt x="28861" y="13830"/>
                    <a:pt x="28889" y="13844"/>
                  </a:cubicBezTo>
                  <a:cubicBezTo>
                    <a:pt x="29002" y="13914"/>
                    <a:pt x="28959" y="14084"/>
                    <a:pt x="29044" y="14169"/>
                  </a:cubicBezTo>
                  <a:cubicBezTo>
                    <a:pt x="29091" y="14220"/>
                    <a:pt x="29137" y="14243"/>
                    <a:pt x="29180" y="14243"/>
                  </a:cubicBezTo>
                  <a:cubicBezTo>
                    <a:pt x="29423" y="14243"/>
                    <a:pt x="29609" y="13558"/>
                    <a:pt x="29764" y="13462"/>
                  </a:cubicBezTo>
                  <a:cubicBezTo>
                    <a:pt x="29831" y="13420"/>
                    <a:pt x="29893" y="13402"/>
                    <a:pt x="29952" y="13402"/>
                  </a:cubicBezTo>
                  <a:cubicBezTo>
                    <a:pt x="30166" y="13402"/>
                    <a:pt x="30333" y="13640"/>
                    <a:pt x="30499" y="13773"/>
                  </a:cubicBezTo>
                  <a:cubicBezTo>
                    <a:pt x="30672" y="13916"/>
                    <a:pt x="30911" y="13992"/>
                    <a:pt x="31147" y="13992"/>
                  </a:cubicBezTo>
                  <a:cubicBezTo>
                    <a:pt x="31239" y="13992"/>
                    <a:pt x="31330" y="13981"/>
                    <a:pt x="31417" y="13957"/>
                  </a:cubicBezTo>
                  <a:cubicBezTo>
                    <a:pt x="31488" y="13688"/>
                    <a:pt x="31502" y="13392"/>
                    <a:pt x="31629" y="13152"/>
                  </a:cubicBezTo>
                  <a:cubicBezTo>
                    <a:pt x="31770" y="13236"/>
                    <a:pt x="31869" y="13349"/>
                    <a:pt x="32025" y="13420"/>
                  </a:cubicBezTo>
                  <a:cubicBezTo>
                    <a:pt x="32222" y="13505"/>
                    <a:pt x="32434" y="13505"/>
                    <a:pt x="32646" y="13505"/>
                  </a:cubicBezTo>
                  <a:cubicBezTo>
                    <a:pt x="32750" y="13505"/>
                    <a:pt x="32879" y="13486"/>
                    <a:pt x="32991" y="13486"/>
                  </a:cubicBezTo>
                  <a:cubicBezTo>
                    <a:pt x="33047" y="13486"/>
                    <a:pt x="33098" y="13491"/>
                    <a:pt x="33141" y="13505"/>
                  </a:cubicBezTo>
                  <a:cubicBezTo>
                    <a:pt x="33275" y="13550"/>
                    <a:pt x="33711" y="13993"/>
                    <a:pt x="33977" y="13993"/>
                  </a:cubicBezTo>
                  <a:cubicBezTo>
                    <a:pt x="34047" y="13993"/>
                    <a:pt x="34105" y="13963"/>
                    <a:pt x="34144" y="13886"/>
                  </a:cubicBezTo>
                  <a:cubicBezTo>
                    <a:pt x="34299" y="13900"/>
                    <a:pt x="34257" y="14112"/>
                    <a:pt x="34384" y="14155"/>
                  </a:cubicBezTo>
                  <a:cubicBezTo>
                    <a:pt x="34426" y="14173"/>
                    <a:pt x="34486" y="14180"/>
                    <a:pt x="34552" y="14180"/>
                  </a:cubicBezTo>
                  <a:cubicBezTo>
                    <a:pt x="34684" y="14180"/>
                    <a:pt x="34841" y="14155"/>
                    <a:pt x="34935" y="14155"/>
                  </a:cubicBezTo>
                  <a:cubicBezTo>
                    <a:pt x="35104" y="14155"/>
                    <a:pt x="35231" y="14098"/>
                    <a:pt x="35401" y="14084"/>
                  </a:cubicBezTo>
                  <a:cubicBezTo>
                    <a:pt x="35429" y="14079"/>
                    <a:pt x="35454" y="14077"/>
                    <a:pt x="35477" y="14077"/>
                  </a:cubicBezTo>
                  <a:cubicBezTo>
                    <a:pt x="35592" y="14077"/>
                    <a:pt x="35655" y="14126"/>
                    <a:pt x="35796" y="14126"/>
                  </a:cubicBezTo>
                  <a:cubicBezTo>
                    <a:pt x="35883" y="14083"/>
                    <a:pt x="35977" y="14065"/>
                    <a:pt x="36074" y="14065"/>
                  </a:cubicBezTo>
                  <a:cubicBezTo>
                    <a:pt x="36104" y="14065"/>
                    <a:pt x="36134" y="14067"/>
                    <a:pt x="36164" y="14070"/>
                  </a:cubicBezTo>
                  <a:cubicBezTo>
                    <a:pt x="36263" y="14098"/>
                    <a:pt x="36319" y="14155"/>
                    <a:pt x="36376" y="14225"/>
                  </a:cubicBezTo>
                  <a:cubicBezTo>
                    <a:pt x="36444" y="14257"/>
                    <a:pt x="36539" y="14267"/>
                    <a:pt x="36641" y="14267"/>
                  </a:cubicBezTo>
                  <a:cubicBezTo>
                    <a:pt x="36811" y="14267"/>
                    <a:pt x="37001" y="14239"/>
                    <a:pt x="37124" y="14239"/>
                  </a:cubicBezTo>
                  <a:cubicBezTo>
                    <a:pt x="37136" y="14240"/>
                    <a:pt x="37147" y="14240"/>
                    <a:pt x="37158" y="14240"/>
                  </a:cubicBezTo>
                  <a:cubicBezTo>
                    <a:pt x="37746" y="14240"/>
                    <a:pt x="38110" y="13883"/>
                    <a:pt x="38664" y="13703"/>
                  </a:cubicBezTo>
                  <a:cubicBezTo>
                    <a:pt x="38805" y="13801"/>
                    <a:pt x="38749" y="14070"/>
                    <a:pt x="38763" y="14225"/>
                  </a:cubicBezTo>
                  <a:cubicBezTo>
                    <a:pt x="38834" y="14274"/>
                    <a:pt x="38925" y="14283"/>
                    <a:pt x="39023" y="14283"/>
                  </a:cubicBezTo>
                  <a:cubicBezTo>
                    <a:pt x="39081" y="14283"/>
                    <a:pt x="39141" y="14280"/>
                    <a:pt x="39199" y="14280"/>
                  </a:cubicBezTo>
                  <a:cubicBezTo>
                    <a:pt x="39298" y="14280"/>
                    <a:pt x="39393" y="14289"/>
                    <a:pt x="39469" y="14338"/>
                  </a:cubicBezTo>
                  <a:cubicBezTo>
                    <a:pt x="39596" y="14409"/>
                    <a:pt x="39512" y="14451"/>
                    <a:pt x="39695" y="14508"/>
                  </a:cubicBezTo>
                  <a:cubicBezTo>
                    <a:pt x="39714" y="14514"/>
                    <a:pt x="39739" y="14516"/>
                    <a:pt x="39766" y="14516"/>
                  </a:cubicBezTo>
                  <a:cubicBezTo>
                    <a:pt x="39814" y="14516"/>
                    <a:pt x="39870" y="14510"/>
                    <a:pt x="39920" y="14510"/>
                  </a:cubicBezTo>
                  <a:cubicBezTo>
                    <a:pt x="39967" y="14510"/>
                    <a:pt x="40008" y="14515"/>
                    <a:pt x="40034" y="14536"/>
                  </a:cubicBezTo>
                  <a:cubicBezTo>
                    <a:pt x="40254" y="14682"/>
                    <a:pt x="40147" y="14892"/>
                    <a:pt x="40377" y="14892"/>
                  </a:cubicBezTo>
                  <a:cubicBezTo>
                    <a:pt x="40414" y="14892"/>
                    <a:pt x="40459" y="14887"/>
                    <a:pt x="40515" y="14875"/>
                  </a:cubicBezTo>
                  <a:cubicBezTo>
                    <a:pt x="40797" y="14819"/>
                    <a:pt x="40967" y="14578"/>
                    <a:pt x="41249" y="14480"/>
                  </a:cubicBezTo>
                  <a:cubicBezTo>
                    <a:pt x="41308" y="14457"/>
                    <a:pt x="41355" y="14448"/>
                    <a:pt x="41395" y="14448"/>
                  </a:cubicBezTo>
                  <a:cubicBezTo>
                    <a:pt x="41556" y="14448"/>
                    <a:pt x="41599" y="14595"/>
                    <a:pt x="41814" y="14607"/>
                  </a:cubicBezTo>
                  <a:cubicBezTo>
                    <a:pt x="41827" y="14608"/>
                    <a:pt x="41841" y="14609"/>
                    <a:pt x="41854" y="14609"/>
                  </a:cubicBezTo>
                  <a:cubicBezTo>
                    <a:pt x="42079" y="14609"/>
                    <a:pt x="42290" y="14389"/>
                    <a:pt x="42450" y="14282"/>
                  </a:cubicBezTo>
                  <a:cubicBezTo>
                    <a:pt x="42553" y="14206"/>
                    <a:pt x="42594" y="14181"/>
                    <a:pt x="42660" y="14181"/>
                  </a:cubicBezTo>
                  <a:cubicBezTo>
                    <a:pt x="42693" y="14181"/>
                    <a:pt x="42732" y="14188"/>
                    <a:pt x="42789" y="14197"/>
                  </a:cubicBezTo>
                  <a:cubicBezTo>
                    <a:pt x="42874" y="14197"/>
                    <a:pt x="42916" y="14254"/>
                    <a:pt x="43029" y="14254"/>
                  </a:cubicBezTo>
                  <a:cubicBezTo>
                    <a:pt x="43213" y="14254"/>
                    <a:pt x="43382" y="14141"/>
                    <a:pt x="43566" y="14126"/>
                  </a:cubicBezTo>
                  <a:cubicBezTo>
                    <a:pt x="43593" y="14123"/>
                    <a:pt x="43621" y="14121"/>
                    <a:pt x="43648" y="14121"/>
                  </a:cubicBezTo>
                  <a:cubicBezTo>
                    <a:pt x="43784" y="14121"/>
                    <a:pt x="43920" y="14158"/>
                    <a:pt x="44055" y="14158"/>
                  </a:cubicBezTo>
                  <a:cubicBezTo>
                    <a:pt x="44104" y="14158"/>
                    <a:pt x="44153" y="14153"/>
                    <a:pt x="44202" y="14141"/>
                  </a:cubicBezTo>
                  <a:cubicBezTo>
                    <a:pt x="44272" y="13971"/>
                    <a:pt x="44173" y="13801"/>
                    <a:pt x="44300" y="13632"/>
                  </a:cubicBezTo>
                  <a:cubicBezTo>
                    <a:pt x="44484" y="13688"/>
                    <a:pt x="44498" y="13943"/>
                    <a:pt x="44682" y="14027"/>
                  </a:cubicBezTo>
                  <a:cubicBezTo>
                    <a:pt x="44735" y="14060"/>
                    <a:pt x="44793" y="14071"/>
                    <a:pt x="44852" y="14071"/>
                  </a:cubicBezTo>
                  <a:cubicBezTo>
                    <a:pt x="44950" y="14071"/>
                    <a:pt x="45052" y="14040"/>
                    <a:pt x="45148" y="14013"/>
                  </a:cubicBezTo>
                  <a:cubicBezTo>
                    <a:pt x="45208" y="13998"/>
                    <a:pt x="45264" y="13992"/>
                    <a:pt x="45318" y="13992"/>
                  </a:cubicBezTo>
                  <a:cubicBezTo>
                    <a:pt x="45469" y="13992"/>
                    <a:pt x="45607" y="14039"/>
                    <a:pt x="45784" y="14070"/>
                  </a:cubicBezTo>
                  <a:cubicBezTo>
                    <a:pt x="45812" y="14197"/>
                    <a:pt x="45854" y="14395"/>
                    <a:pt x="45981" y="14451"/>
                  </a:cubicBezTo>
                  <a:cubicBezTo>
                    <a:pt x="46094" y="14367"/>
                    <a:pt x="46165" y="14367"/>
                    <a:pt x="46306" y="14324"/>
                  </a:cubicBezTo>
                  <a:cubicBezTo>
                    <a:pt x="46425" y="14291"/>
                    <a:pt x="46483" y="14267"/>
                    <a:pt x="46537" y="14267"/>
                  </a:cubicBezTo>
                  <a:cubicBezTo>
                    <a:pt x="46599" y="14267"/>
                    <a:pt x="46658" y="14298"/>
                    <a:pt x="46801" y="14381"/>
                  </a:cubicBezTo>
                  <a:cubicBezTo>
                    <a:pt x="46993" y="14502"/>
                    <a:pt x="47185" y="14602"/>
                    <a:pt x="47393" y="14602"/>
                  </a:cubicBezTo>
                  <a:cubicBezTo>
                    <a:pt x="47476" y="14602"/>
                    <a:pt x="47560" y="14586"/>
                    <a:pt x="47648" y="14550"/>
                  </a:cubicBezTo>
                  <a:cubicBezTo>
                    <a:pt x="47804" y="14677"/>
                    <a:pt x="47804" y="14889"/>
                    <a:pt x="48002" y="14974"/>
                  </a:cubicBezTo>
                  <a:cubicBezTo>
                    <a:pt x="48171" y="15059"/>
                    <a:pt x="48468" y="15073"/>
                    <a:pt x="48651" y="15073"/>
                  </a:cubicBezTo>
                  <a:cubicBezTo>
                    <a:pt x="48849" y="15073"/>
                    <a:pt x="48976" y="14988"/>
                    <a:pt x="49174" y="14988"/>
                  </a:cubicBezTo>
                  <a:lnTo>
                    <a:pt x="49683" y="14988"/>
                  </a:lnTo>
                  <a:cubicBezTo>
                    <a:pt x="49965" y="14988"/>
                    <a:pt x="50022" y="14889"/>
                    <a:pt x="50233" y="14776"/>
                  </a:cubicBezTo>
                  <a:cubicBezTo>
                    <a:pt x="50403" y="14686"/>
                    <a:pt x="50654" y="14622"/>
                    <a:pt x="50863" y="14622"/>
                  </a:cubicBezTo>
                  <a:cubicBezTo>
                    <a:pt x="50916" y="14622"/>
                    <a:pt x="50965" y="14626"/>
                    <a:pt x="51010" y="14635"/>
                  </a:cubicBezTo>
                  <a:cubicBezTo>
                    <a:pt x="51161" y="14662"/>
                    <a:pt x="51252" y="14690"/>
                    <a:pt x="51340" y="14690"/>
                  </a:cubicBezTo>
                  <a:cubicBezTo>
                    <a:pt x="51433" y="14690"/>
                    <a:pt x="51522" y="14659"/>
                    <a:pt x="51674" y="14564"/>
                  </a:cubicBezTo>
                  <a:cubicBezTo>
                    <a:pt x="51795" y="14490"/>
                    <a:pt x="51887" y="14459"/>
                    <a:pt x="51960" y="14459"/>
                  </a:cubicBezTo>
                  <a:cubicBezTo>
                    <a:pt x="52222" y="14459"/>
                    <a:pt x="52255" y="14852"/>
                    <a:pt x="52564" y="15073"/>
                  </a:cubicBezTo>
                  <a:cubicBezTo>
                    <a:pt x="52663" y="15140"/>
                    <a:pt x="52758" y="15164"/>
                    <a:pt x="52853" y="15164"/>
                  </a:cubicBezTo>
                  <a:cubicBezTo>
                    <a:pt x="53017" y="15164"/>
                    <a:pt x="53182" y="15094"/>
                    <a:pt x="53370" y="15059"/>
                  </a:cubicBezTo>
                  <a:cubicBezTo>
                    <a:pt x="53458" y="15039"/>
                    <a:pt x="53505" y="15013"/>
                    <a:pt x="53569" y="15013"/>
                  </a:cubicBezTo>
                  <a:cubicBezTo>
                    <a:pt x="53597" y="15013"/>
                    <a:pt x="53628" y="15018"/>
                    <a:pt x="53666" y="15030"/>
                  </a:cubicBezTo>
                  <a:cubicBezTo>
                    <a:pt x="53751" y="15045"/>
                    <a:pt x="53836" y="15143"/>
                    <a:pt x="53949" y="15158"/>
                  </a:cubicBezTo>
                  <a:cubicBezTo>
                    <a:pt x="53990" y="15167"/>
                    <a:pt x="54027" y="15172"/>
                    <a:pt x="54061" y="15172"/>
                  </a:cubicBezTo>
                  <a:cubicBezTo>
                    <a:pt x="54178" y="15172"/>
                    <a:pt x="54260" y="15118"/>
                    <a:pt x="54358" y="15030"/>
                  </a:cubicBezTo>
                  <a:cubicBezTo>
                    <a:pt x="54443" y="14946"/>
                    <a:pt x="54528" y="14720"/>
                    <a:pt x="54669" y="14706"/>
                  </a:cubicBezTo>
                  <a:cubicBezTo>
                    <a:pt x="54680" y="14705"/>
                    <a:pt x="54690" y="14704"/>
                    <a:pt x="54699" y="14704"/>
                  </a:cubicBezTo>
                  <a:cubicBezTo>
                    <a:pt x="54852" y="14704"/>
                    <a:pt x="54846" y="14810"/>
                    <a:pt x="54966" y="14903"/>
                  </a:cubicBezTo>
                  <a:cubicBezTo>
                    <a:pt x="55079" y="14988"/>
                    <a:pt x="55220" y="15002"/>
                    <a:pt x="55361" y="15059"/>
                  </a:cubicBezTo>
                  <a:cubicBezTo>
                    <a:pt x="55573" y="15158"/>
                    <a:pt x="55714" y="15355"/>
                    <a:pt x="55926" y="15468"/>
                  </a:cubicBezTo>
                  <a:cubicBezTo>
                    <a:pt x="56068" y="15539"/>
                    <a:pt x="56181" y="15483"/>
                    <a:pt x="56294" y="15539"/>
                  </a:cubicBezTo>
                  <a:cubicBezTo>
                    <a:pt x="56435" y="15610"/>
                    <a:pt x="56393" y="15779"/>
                    <a:pt x="56491" y="15878"/>
                  </a:cubicBezTo>
                  <a:cubicBezTo>
                    <a:pt x="56551" y="15943"/>
                    <a:pt x="56608" y="15967"/>
                    <a:pt x="56664" y="15967"/>
                  </a:cubicBezTo>
                  <a:cubicBezTo>
                    <a:pt x="56768" y="15967"/>
                    <a:pt x="56872" y="15886"/>
                    <a:pt x="57000" y="15822"/>
                  </a:cubicBezTo>
                  <a:cubicBezTo>
                    <a:pt x="57090" y="15773"/>
                    <a:pt x="57150" y="15753"/>
                    <a:pt x="57197" y="15753"/>
                  </a:cubicBezTo>
                  <a:cubicBezTo>
                    <a:pt x="57314" y="15753"/>
                    <a:pt x="57354" y="15872"/>
                    <a:pt x="57565" y="15963"/>
                  </a:cubicBezTo>
                  <a:cubicBezTo>
                    <a:pt x="57635" y="15998"/>
                    <a:pt x="57748" y="16022"/>
                    <a:pt x="57854" y="16022"/>
                  </a:cubicBezTo>
                  <a:cubicBezTo>
                    <a:pt x="57920" y="16022"/>
                    <a:pt x="57983" y="16013"/>
                    <a:pt x="58031" y="15991"/>
                  </a:cubicBezTo>
                  <a:cubicBezTo>
                    <a:pt x="58116" y="15949"/>
                    <a:pt x="58158" y="15836"/>
                    <a:pt x="58229" y="15807"/>
                  </a:cubicBezTo>
                  <a:cubicBezTo>
                    <a:pt x="58286" y="15780"/>
                    <a:pt x="58330" y="15769"/>
                    <a:pt x="58367" y="15769"/>
                  </a:cubicBezTo>
                  <a:cubicBezTo>
                    <a:pt x="58500" y="15769"/>
                    <a:pt x="58519" y="15928"/>
                    <a:pt x="58653" y="16062"/>
                  </a:cubicBezTo>
                  <a:cubicBezTo>
                    <a:pt x="58808" y="16231"/>
                    <a:pt x="58992" y="16189"/>
                    <a:pt x="59204" y="16203"/>
                  </a:cubicBezTo>
                  <a:cubicBezTo>
                    <a:pt x="59232" y="16259"/>
                    <a:pt x="59246" y="16302"/>
                    <a:pt x="59246" y="16358"/>
                  </a:cubicBezTo>
                  <a:cubicBezTo>
                    <a:pt x="59310" y="16380"/>
                    <a:pt x="59370" y="16380"/>
                    <a:pt x="59428" y="16380"/>
                  </a:cubicBezTo>
                  <a:cubicBezTo>
                    <a:pt x="59486" y="16380"/>
                    <a:pt x="59543" y="16380"/>
                    <a:pt x="59599" y="16401"/>
                  </a:cubicBezTo>
                  <a:cubicBezTo>
                    <a:pt x="59741" y="16439"/>
                    <a:pt x="59777" y="16501"/>
                    <a:pt x="59932" y="16501"/>
                  </a:cubicBezTo>
                  <a:cubicBezTo>
                    <a:pt x="59947" y="16501"/>
                    <a:pt x="59963" y="16501"/>
                    <a:pt x="59981" y="16500"/>
                  </a:cubicBezTo>
                  <a:cubicBezTo>
                    <a:pt x="60140" y="16487"/>
                    <a:pt x="60290" y="16379"/>
                    <a:pt x="60447" y="16379"/>
                  </a:cubicBezTo>
                  <a:cubicBezTo>
                    <a:pt x="60470" y="16379"/>
                    <a:pt x="60494" y="16381"/>
                    <a:pt x="60517" y="16387"/>
                  </a:cubicBezTo>
                  <a:cubicBezTo>
                    <a:pt x="60616" y="16401"/>
                    <a:pt x="60758" y="16485"/>
                    <a:pt x="60856" y="16542"/>
                  </a:cubicBezTo>
                  <a:lnTo>
                    <a:pt x="60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0"/>
            <p:cNvSpPr/>
            <p:nvPr/>
          </p:nvSpPr>
          <p:spPr>
            <a:xfrm>
              <a:off x="5058939" y="3532724"/>
              <a:ext cx="2662751" cy="2856"/>
            </a:xfrm>
            <a:custGeom>
              <a:avLst/>
              <a:gdLst/>
              <a:ahLst/>
              <a:cxnLst/>
              <a:rect l="l" t="t" r="r" b="b"/>
              <a:pathLst>
                <a:path w="54077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62" y="57"/>
                    <a:pt x="54076" y="43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0"/>
            <p:cNvSpPr/>
            <p:nvPr/>
          </p:nvSpPr>
          <p:spPr>
            <a:xfrm>
              <a:off x="5058939" y="3775476"/>
              <a:ext cx="2662751" cy="3545"/>
            </a:xfrm>
            <a:custGeom>
              <a:avLst/>
              <a:gdLst/>
              <a:ahLst/>
              <a:cxnLst/>
              <a:rect l="l" t="t" r="r" b="b"/>
              <a:pathLst>
                <a:path w="54077" h="72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71"/>
                    <a:pt x="29" y="71"/>
                  </a:cubicBezTo>
                  <a:lnTo>
                    <a:pt x="54034" y="71"/>
                  </a:lnTo>
                  <a:cubicBezTo>
                    <a:pt x="54062" y="71"/>
                    <a:pt x="54076" y="57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0"/>
            <p:cNvSpPr/>
            <p:nvPr/>
          </p:nvSpPr>
          <p:spPr>
            <a:xfrm>
              <a:off x="5280177" y="3329610"/>
              <a:ext cx="3496" cy="598955"/>
            </a:xfrm>
            <a:custGeom>
              <a:avLst/>
              <a:gdLst/>
              <a:ahLst/>
              <a:cxnLst/>
              <a:rect l="l" t="t" r="r" b="b"/>
              <a:pathLst>
                <a:path w="71" h="12164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lnTo>
                    <a:pt x="0" y="12164"/>
                  </a:lnTo>
                  <a:lnTo>
                    <a:pt x="71" y="12164"/>
                  </a:lnTo>
                  <a:lnTo>
                    <a:pt x="71" y="29"/>
                  </a:lnTo>
                  <a:cubicBezTo>
                    <a:pt x="71" y="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" name="Google Shape;300;p30"/>
          <p:cNvSpPr txBox="1"/>
          <p:nvPr/>
        </p:nvSpPr>
        <p:spPr>
          <a:xfrm>
            <a:off x="289508" y="791342"/>
            <a:ext cx="5410500" cy="2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60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301" name="Google Shape;301;p30"/>
          <p:cNvGrpSpPr/>
          <p:nvPr/>
        </p:nvGrpSpPr>
        <p:grpSpPr>
          <a:xfrm>
            <a:off x="6492623" y="319464"/>
            <a:ext cx="825227" cy="825227"/>
            <a:chOff x="6947475" y="357350"/>
            <a:chExt cx="697454" cy="697454"/>
          </a:xfrm>
        </p:grpSpPr>
        <p:sp>
          <p:nvSpPr>
            <p:cNvPr id="302" name="Google Shape;302;p30"/>
            <p:cNvSpPr/>
            <p:nvPr/>
          </p:nvSpPr>
          <p:spPr>
            <a:xfrm>
              <a:off x="6947475" y="357350"/>
              <a:ext cx="697454" cy="697454"/>
            </a:xfrm>
            <a:custGeom>
              <a:avLst/>
              <a:gdLst/>
              <a:ahLst/>
              <a:cxnLst/>
              <a:rect l="l" t="t" r="r" b="b"/>
              <a:pathLst>
                <a:path w="15139" h="15139" extrusionOk="0">
                  <a:moveTo>
                    <a:pt x="7570" y="1"/>
                  </a:moveTo>
                  <a:cubicBezTo>
                    <a:pt x="3384" y="1"/>
                    <a:pt x="1" y="3384"/>
                    <a:pt x="1" y="7570"/>
                  </a:cubicBezTo>
                  <a:cubicBezTo>
                    <a:pt x="1" y="11755"/>
                    <a:pt x="3384" y="15139"/>
                    <a:pt x="7570" y="15139"/>
                  </a:cubicBezTo>
                  <a:cubicBezTo>
                    <a:pt x="9174" y="15139"/>
                    <a:pt x="10678" y="14638"/>
                    <a:pt x="11881" y="13760"/>
                  </a:cubicBezTo>
                  <a:lnTo>
                    <a:pt x="14663" y="15139"/>
                  </a:lnTo>
                  <a:lnTo>
                    <a:pt x="13234" y="12557"/>
                  </a:lnTo>
                  <a:cubicBezTo>
                    <a:pt x="14412" y="11229"/>
                    <a:pt x="15139" y="9475"/>
                    <a:pt x="15139" y="7570"/>
                  </a:cubicBezTo>
                  <a:cubicBezTo>
                    <a:pt x="15139" y="3384"/>
                    <a:pt x="11755" y="1"/>
                    <a:pt x="7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7130900" y="540775"/>
              <a:ext cx="330600" cy="330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4" name="Google Shape;304;p30"/>
          <p:cNvSpPr/>
          <p:nvPr/>
        </p:nvSpPr>
        <p:spPr>
          <a:xfrm rot="-6881659">
            <a:off x="-381098" y="3201288"/>
            <a:ext cx="1379801" cy="221837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0"/>
          <p:cNvSpPr/>
          <p:nvPr/>
        </p:nvSpPr>
        <p:spPr>
          <a:xfrm>
            <a:off x="4370211" y="730996"/>
            <a:ext cx="403579" cy="387746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0"/>
          <p:cNvSpPr/>
          <p:nvPr/>
        </p:nvSpPr>
        <p:spPr>
          <a:xfrm rot="7623672">
            <a:off x="8196566" y="1656338"/>
            <a:ext cx="898505" cy="255961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0"/>
          <p:cNvSpPr txBox="1"/>
          <p:nvPr/>
        </p:nvSpPr>
        <p:spPr>
          <a:xfrm>
            <a:off x="538675" y="1348625"/>
            <a:ext cx="6949500" cy="1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vi" sz="50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IV. CHẾ TẠO, THỬ NGHIỆM và ĐIỀU CHỈNH</a:t>
            </a:r>
            <a:endParaRPr sz="50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09" name="Google Shape;30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00" y="731000"/>
            <a:ext cx="627438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0"/>
          <p:cNvPicPr preferRelativeResize="0"/>
          <p:nvPr/>
        </p:nvPicPr>
        <p:blipFill rotWithShape="1">
          <a:blip r:embed="rId6">
            <a:alphaModFix/>
          </a:blip>
          <a:srcRect t="209" b="209"/>
          <a:stretch/>
        </p:blipFill>
        <p:spPr>
          <a:xfrm>
            <a:off x="5238753" y="1932075"/>
            <a:ext cx="2862000" cy="285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1"/>
          <p:cNvSpPr txBox="1"/>
          <p:nvPr/>
        </p:nvSpPr>
        <p:spPr>
          <a:xfrm>
            <a:off x="563455" y="3988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  <a:buFont typeface="Anton"/>
              <a:buAutoNum type="alphaLcPeriod"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Chuẩn bị</a:t>
            </a:r>
            <a:endParaRPr sz="20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3650" y="1028562"/>
            <a:ext cx="6416700" cy="384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588</Words>
  <Application>Microsoft Office PowerPoint</Application>
  <PresentationFormat>On-screen Show (16:9)</PresentationFormat>
  <Paragraphs>49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Bitter SemiBold</vt:lpstr>
      <vt:lpstr>Anton</vt:lpstr>
      <vt:lpstr>Lobster</vt:lpstr>
      <vt:lpstr>Hammersmith One</vt:lpstr>
      <vt:lpstr>Hind Vadodara</vt:lpstr>
      <vt:lpstr>Simple Light</vt:lpstr>
      <vt:lpstr>Hindi Language Academy by Slidesgo</vt:lpstr>
      <vt:lpstr>Hindi Language Academy by Slidesgo</vt:lpstr>
      <vt:lpstr>Bài học STEM 19 XE ĐUA ĐỒ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STEM 19 XE ĐUA ĐỒ CHƠI</dc:title>
  <cp:lastModifiedBy>Administrator</cp:lastModifiedBy>
  <cp:revision>1</cp:revision>
  <dcterms:modified xsi:type="dcterms:W3CDTF">2024-04-14T14:39:21Z</dcterms:modified>
</cp:coreProperties>
</file>