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audio2.wav" ContentType="audio/x-wav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7" r:id="rId3"/>
  </p:sldMasterIdLst>
  <p:notesMasterIdLst>
    <p:notesMasterId r:id="rId33"/>
  </p:notesMasterIdLst>
  <p:sldIdLst>
    <p:sldId id="879" r:id="rId4"/>
    <p:sldId id="865" r:id="rId5"/>
    <p:sldId id="866" r:id="rId6"/>
    <p:sldId id="869" r:id="rId7"/>
    <p:sldId id="887" r:id="rId8"/>
    <p:sldId id="864" r:id="rId9"/>
    <p:sldId id="881" r:id="rId10"/>
    <p:sldId id="871" r:id="rId11"/>
    <p:sldId id="904" r:id="rId12"/>
    <p:sldId id="867" r:id="rId13"/>
    <p:sldId id="888" r:id="rId14"/>
    <p:sldId id="873" r:id="rId15"/>
    <p:sldId id="903" r:id="rId16"/>
    <p:sldId id="890" r:id="rId17"/>
    <p:sldId id="891" r:id="rId18"/>
    <p:sldId id="892" r:id="rId19"/>
    <p:sldId id="893" r:id="rId20"/>
    <p:sldId id="894" r:id="rId21"/>
    <p:sldId id="895" r:id="rId22"/>
    <p:sldId id="896" r:id="rId23"/>
    <p:sldId id="897" r:id="rId24"/>
    <p:sldId id="899" r:id="rId25"/>
    <p:sldId id="898" r:id="rId26"/>
    <p:sldId id="900" r:id="rId27"/>
    <p:sldId id="901" r:id="rId28"/>
    <p:sldId id="902" r:id="rId29"/>
    <p:sldId id="875" r:id="rId30"/>
    <p:sldId id="878" r:id="rId31"/>
    <p:sldId id="73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6">
          <p15:clr>
            <a:srgbClr val="A4A3A4"/>
          </p15:clr>
        </p15:guide>
        <p15:guide id="2" pos="29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3333FF"/>
    <a:srgbClr val="080808"/>
    <a:srgbClr val="FF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42" autoAdjust="0"/>
    <p:restoredTop sz="83304" autoAdjust="0"/>
  </p:normalViewPr>
  <p:slideViewPr>
    <p:cSldViewPr>
      <p:cViewPr varScale="1">
        <p:scale>
          <a:sx n="55" d="100"/>
          <a:sy n="55" d="100"/>
        </p:scale>
        <p:origin x="1134" y="54"/>
      </p:cViewPr>
      <p:guideLst>
        <p:guide orient="horz" pos="2086"/>
        <p:guide pos="2918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D0064-49CF-4F9D-8420-4D15004769D3}" type="datetimeFigureOut">
              <a:rPr lang="en-US" smtClean="0"/>
              <a:t>17/04/2025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6A17-8717-4651-A0A3-787D3052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7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71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3900" algn="l" defTabSz="14471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7165" algn="l" defTabSz="14471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1065" algn="l" defTabSz="14471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4330" algn="l" defTabSz="14471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18230" algn="l" defTabSz="14471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2130" algn="l" defTabSz="14471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65395" algn="l" defTabSz="14471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89295" algn="l" defTabSz="14471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3" name="Google Shape;31273;gb3b9ff3401_0_1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74" name="Google Shape;31274;gb3b9ff3401_0_1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737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68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50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4C7A4-3109-441A-9C81-1AB0B2F71FF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61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09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3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45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83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97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4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1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37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45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77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0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16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08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C6A17-8717-4651-A0A3-787D305261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83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35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80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3" name="Google Shape;31273;gb3b9ff3401_0_1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74" name="Google Shape;31274;gb3b9ff3401_0_1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12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23" y="1122363"/>
            <a:ext cx="6858135" cy="2387600"/>
          </a:xfrm>
        </p:spPr>
        <p:txBody>
          <a:bodyPr anchor="b"/>
          <a:lstStyle>
            <a:lvl1pPr algn="ctr">
              <a:defRPr sz="59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23" y="3602038"/>
            <a:ext cx="6858135" cy="1655762"/>
          </a:xfrm>
        </p:spPr>
        <p:txBody>
          <a:bodyPr/>
          <a:lstStyle>
            <a:lvl1pPr marL="0" indent="0" algn="ctr">
              <a:buNone/>
              <a:defRPr sz="2390"/>
            </a:lvl1pPr>
            <a:lvl2pPr marL="455295" indent="0" algn="ctr">
              <a:buNone/>
              <a:defRPr sz="1990"/>
            </a:lvl2pPr>
            <a:lvl3pPr marL="910590" indent="0" algn="ctr">
              <a:buNone/>
              <a:defRPr sz="1795"/>
            </a:lvl3pPr>
            <a:lvl4pPr marL="1365250" indent="0" algn="ctr">
              <a:buNone/>
              <a:defRPr sz="1595"/>
            </a:lvl4pPr>
            <a:lvl5pPr marL="1820545" indent="0" algn="ctr">
              <a:buNone/>
              <a:defRPr sz="1595"/>
            </a:lvl5pPr>
            <a:lvl6pPr marL="2275840" indent="0" algn="ctr">
              <a:buNone/>
              <a:defRPr sz="1595"/>
            </a:lvl6pPr>
            <a:lvl7pPr marL="2731135" indent="0" algn="ctr">
              <a:buNone/>
              <a:defRPr sz="1595"/>
            </a:lvl7pPr>
            <a:lvl8pPr marL="3186430" indent="0" algn="ctr">
              <a:buNone/>
              <a:defRPr sz="1595"/>
            </a:lvl8pPr>
            <a:lvl9pPr marL="3641725" indent="0" algn="ctr">
              <a:buNone/>
              <a:defRPr sz="159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B8D-C243-4D54-94CA-BB21AB8073E1}" type="datetimeFigureOut">
              <a:rPr lang="en-US" smtClean="0"/>
              <a:t>17/04/2025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2F1-43EA-4415-ABCC-AA3ABBFC78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B8D-C243-4D54-94CA-BB21AB8073E1}" type="datetimeFigureOut">
              <a:rPr lang="en-US" smtClean="0"/>
              <a:t>17/04/2025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2F1-43EA-4415-ABCC-AA3ABBFC78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804" y="365126"/>
            <a:ext cx="197171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4" y="365126"/>
            <a:ext cx="580083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B8D-C243-4D54-94CA-BB21AB8073E1}" type="datetimeFigureOut">
              <a:rPr lang="en-US" smtClean="0"/>
              <a:t>17/04/2025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2F1-43EA-4415-ABCC-AA3ABBFC78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4" name="Google Shape;6264;p8"/>
          <p:cNvSpPr txBox="1">
            <a:spLocks noGrp="1"/>
          </p:cNvSpPr>
          <p:nvPr>
            <p:ph type="title"/>
          </p:nvPr>
        </p:nvSpPr>
        <p:spPr>
          <a:xfrm>
            <a:off x="1746725" y="2663451"/>
            <a:ext cx="5651100" cy="1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7396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23" y="1122363"/>
            <a:ext cx="6858135" cy="2387600"/>
          </a:xfrm>
        </p:spPr>
        <p:txBody>
          <a:bodyPr anchor="b"/>
          <a:lstStyle>
            <a:lvl1pPr algn="ctr">
              <a:defRPr sz="59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23" y="3602038"/>
            <a:ext cx="6858135" cy="1655762"/>
          </a:xfrm>
        </p:spPr>
        <p:txBody>
          <a:bodyPr/>
          <a:lstStyle>
            <a:lvl1pPr marL="0" indent="0" algn="ctr">
              <a:buNone/>
              <a:defRPr sz="2390"/>
            </a:lvl1pPr>
            <a:lvl2pPr marL="455295" indent="0" algn="ctr">
              <a:buNone/>
              <a:defRPr sz="1990"/>
            </a:lvl2pPr>
            <a:lvl3pPr marL="910590" indent="0" algn="ctr">
              <a:buNone/>
              <a:defRPr sz="1795"/>
            </a:lvl3pPr>
            <a:lvl4pPr marL="1365250" indent="0" algn="ctr">
              <a:buNone/>
              <a:defRPr sz="1595"/>
            </a:lvl4pPr>
            <a:lvl5pPr marL="1820545" indent="0" algn="ctr">
              <a:buNone/>
              <a:defRPr sz="1595"/>
            </a:lvl5pPr>
            <a:lvl6pPr marL="2275840" indent="0" algn="ctr">
              <a:buNone/>
              <a:defRPr sz="1595"/>
            </a:lvl6pPr>
            <a:lvl7pPr marL="2731135" indent="0" algn="ctr">
              <a:buNone/>
              <a:defRPr sz="1595"/>
            </a:lvl7pPr>
            <a:lvl8pPr marL="3186430" indent="0" algn="ctr">
              <a:buNone/>
              <a:defRPr sz="1595"/>
            </a:lvl8pPr>
            <a:lvl9pPr marL="3641725" indent="0" algn="ctr">
              <a:buNone/>
              <a:defRPr sz="159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B8D-C243-4D54-94CA-BB21AB807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2F1-43EA-4415-ABCC-AA3ABBFC7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3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B8D-C243-4D54-94CA-BB21AB807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2F1-43EA-4415-ABCC-AA3ABBFC7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33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05" y="1709749"/>
            <a:ext cx="7886855" cy="2852737"/>
          </a:xfrm>
        </p:spPr>
        <p:txBody>
          <a:bodyPr anchor="b"/>
          <a:lstStyle>
            <a:lvl1pPr>
              <a:defRPr sz="59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05" y="4589474"/>
            <a:ext cx="7886855" cy="1500187"/>
          </a:xfrm>
        </p:spPr>
        <p:txBody>
          <a:bodyPr/>
          <a:lstStyle>
            <a:lvl1pPr marL="0" indent="0">
              <a:buNone/>
              <a:defRPr sz="2390">
                <a:solidFill>
                  <a:schemeClr val="tx1">
                    <a:tint val="75000"/>
                  </a:schemeClr>
                </a:solidFill>
              </a:defRPr>
            </a:lvl1pPr>
            <a:lvl2pPr marL="45529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590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525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4pPr>
            <a:lvl5pPr marL="182054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5pPr>
            <a:lvl6pPr marL="227584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6pPr>
            <a:lvl7pPr marL="273113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7pPr>
            <a:lvl8pPr marL="318643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8pPr>
            <a:lvl9pPr marL="364172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B8D-C243-4D54-94CA-BB21AB807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2F1-43EA-4415-ABCC-AA3ABBFC7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53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65" y="1825625"/>
            <a:ext cx="388627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243" y="1825625"/>
            <a:ext cx="388627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B8D-C243-4D54-94CA-BB21AB807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2F1-43EA-4415-ABCC-AA3ABBFC7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90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59" y="365129"/>
            <a:ext cx="788685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54" y="1681163"/>
            <a:ext cx="3868416" cy="823912"/>
          </a:xfrm>
        </p:spPr>
        <p:txBody>
          <a:bodyPr anchor="b"/>
          <a:lstStyle>
            <a:lvl1pPr marL="0" indent="0">
              <a:buNone/>
              <a:defRPr sz="2390" b="1"/>
            </a:lvl1pPr>
            <a:lvl2pPr marL="455295" indent="0">
              <a:buNone/>
              <a:defRPr sz="1990" b="1"/>
            </a:lvl2pPr>
            <a:lvl3pPr marL="910590" indent="0">
              <a:buNone/>
              <a:defRPr sz="1795" b="1"/>
            </a:lvl3pPr>
            <a:lvl4pPr marL="1365250" indent="0">
              <a:buNone/>
              <a:defRPr sz="1595" b="1"/>
            </a:lvl4pPr>
            <a:lvl5pPr marL="1820545" indent="0">
              <a:buNone/>
              <a:defRPr sz="1595" b="1"/>
            </a:lvl5pPr>
            <a:lvl6pPr marL="2275840" indent="0">
              <a:buNone/>
              <a:defRPr sz="1595" b="1"/>
            </a:lvl6pPr>
            <a:lvl7pPr marL="2731135" indent="0">
              <a:buNone/>
              <a:defRPr sz="1595" b="1"/>
            </a:lvl7pPr>
            <a:lvl8pPr marL="3186430" indent="0">
              <a:buNone/>
              <a:defRPr sz="1595" b="1"/>
            </a:lvl8pPr>
            <a:lvl9pPr marL="3641725" indent="0">
              <a:buNone/>
              <a:defRPr sz="15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54" y="2505075"/>
            <a:ext cx="38684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246" y="1681163"/>
            <a:ext cx="3887467" cy="823912"/>
          </a:xfrm>
        </p:spPr>
        <p:txBody>
          <a:bodyPr anchor="b"/>
          <a:lstStyle>
            <a:lvl1pPr marL="0" indent="0">
              <a:buNone/>
              <a:defRPr sz="2390" b="1"/>
            </a:lvl1pPr>
            <a:lvl2pPr marL="455295" indent="0">
              <a:buNone/>
              <a:defRPr sz="1990" b="1"/>
            </a:lvl2pPr>
            <a:lvl3pPr marL="910590" indent="0">
              <a:buNone/>
              <a:defRPr sz="1795" b="1"/>
            </a:lvl3pPr>
            <a:lvl4pPr marL="1365250" indent="0">
              <a:buNone/>
              <a:defRPr sz="1595" b="1"/>
            </a:lvl4pPr>
            <a:lvl5pPr marL="1820545" indent="0">
              <a:buNone/>
              <a:defRPr sz="1595" b="1"/>
            </a:lvl5pPr>
            <a:lvl6pPr marL="2275840" indent="0">
              <a:buNone/>
              <a:defRPr sz="1595" b="1"/>
            </a:lvl6pPr>
            <a:lvl7pPr marL="2731135" indent="0">
              <a:buNone/>
              <a:defRPr sz="1595" b="1"/>
            </a:lvl7pPr>
            <a:lvl8pPr marL="3186430" indent="0">
              <a:buNone/>
              <a:defRPr sz="1595" b="1"/>
            </a:lvl8pPr>
            <a:lvl9pPr marL="3641725" indent="0">
              <a:buNone/>
              <a:defRPr sz="15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246" y="2505075"/>
            <a:ext cx="388746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B8D-C243-4D54-94CA-BB21AB807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2F1-43EA-4415-ABCC-AA3ABBFC7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66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B8D-C243-4D54-94CA-BB21AB807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2F1-43EA-4415-ABCC-AA3ABBFC7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37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B8D-C243-4D54-94CA-BB21AB807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2F1-43EA-4415-ABCC-AA3ABBFC7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6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B8D-C243-4D54-94CA-BB21AB8073E1}" type="datetimeFigureOut">
              <a:rPr lang="en-US" smtClean="0"/>
              <a:t>17/04/2025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2F1-43EA-4415-ABCC-AA3ABBFC78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59" y="457200"/>
            <a:ext cx="2949235" cy="1600200"/>
          </a:xfrm>
        </p:spPr>
        <p:txBody>
          <a:bodyPr anchor="b"/>
          <a:lstStyle>
            <a:lvl1pPr>
              <a:defRPr sz="31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472" y="987435"/>
            <a:ext cx="4629241" cy="4873625"/>
          </a:xfrm>
        </p:spPr>
        <p:txBody>
          <a:bodyPr/>
          <a:lstStyle>
            <a:lvl1pPr>
              <a:defRPr sz="3190"/>
            </a:lvl1pPr>
            <a:lvl2pPr>
              <a:defRPr sz="2785"/>
            </a:lvl2pPr>
            <a:lvl3pPr>
              <a:defRPr sz="2390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59" y="2057400"/>
            <a:ext cx="2949235" cy="3811588"/>
          </a:xfrm>
        </p:spPr>
        <p:txBody>
          <a:bodyPr/>
          <a:lstStyle>
            <a:lvl1pPr marL="0" indent="0">
              <a:buNone/>
              <a:defRPr sz="1595"/>
            </a:lvl1pPr>
            <a:lvl2pPr marL="455295" indent="0">
              <a:buNone/>
              <a:defRPr sz="1395"/>
            </a:lvl2pPr>
            <a:lvl3pPr marL="910590" indent="0">
              <a:buNone/>
              <a:defRPr sz="1195"/>
            </a:lvl3pPr>
            <a:lvl4pPr marL="1365250" indent="0">
              <a:buNone/>
              <a:defRPr sz="1000"/>
            </a:lvl4pPr>
            <a:lvl5pPr marL="1820545" indent="0">
              <a:buNone/>
              <a:defRPr sz="1000"/>
            </a:lvl5pPr>
            <a:lvl6pPr marL="2275840" indent="0">
              <a:buNone/>
              <a:defRPr sz="1000"/>
            </a:lvl6pPr>
            <a:lvl7pPr marL="2731135" indent="0">
              <a:buNone/>
              <a:defRPr sz="1000"/>
            </a:lvl7pPr>
            <a:lvl8pPr marL="3186430" indent="0">
              <a:buNone/>
              <a:defRPr sz="1000"/>
            </a:lvl8pPr>
            <a:lvl9pPr marL="364172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B8D-C243-4D54-94CA-BB21AB807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2F1-43EA-4415-ABCC-AA3ABBFC7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7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59" y="457200"/>
            <a:ext cx="2949235" cy="1600200"/>
          </a:xfrm>
        </p:spPr>
        <p:txBody>
          <a:bodyPr anchor="b"/>
          <a:lstStyle>
            <a:lvl1pPr>
              <a:defRPr sz="31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472" y="987435"/>
            <a:ext cx="4629241" cy="4873625"/>
          </a:xfrm>
        </p:spPr>
        <p:txBody>
          <a:bodyPr anchor="t"/>
          <a:lstStyle>
            <a:lvl1pPr marL="0" indent="0">
              <a:buNone/>
              <a:defRPr sz="3190"/>
            </a:lvl1pPr>
            <a:lvl2pPr marL="455295" indent="0">
              <a:buNone/>
              <a:defRPr sz="2785"/>
            </a:lvl2pPr>
            <a:lvl3pPr marL="910590" indent="0">
              <a:buNone/>
              <a:defRPr sz="2390"/>
            </a:lvl3pPr>
            <a:lvl4pPr marL="1365250" indent="0">
              <a:buNone/>
              <a:defRPr sz="1990"/>
            </a:lvl4pPr>
            <a:lvl5pPr marL="1820545" indent="0">
              <a:buNone/>
              <a:defRPr sz="1990"/>
            </a:lvl5pPr>
            <a:lvl6pPr marL="2275840" indent="0">
              <a:buNone/>
              <a:defRPr sz="1990"/>
            </a:lvl6pPr>
            <a:lvl7pPr marL="2731135" indent="0">
              <a:buNone/>
              <a:defRPr sz="1990"/>
            </a:lvl7pPr>
            <a:lvl8pPr marL="3186430" indent="0">
              <a:buNone/>
              <a:defRPr sz="1990"/>
            </a:lvl8pPr>
            <a:lvl9pPr marL="3641725" indent="0">
              <a:buNone/>
              <a:defRPr sz="199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59" y="2057400"/>
            <a:ext cx="2949235" cy="3811588"/>
          </a:xfrm>
        </p:spPr>
        <p:txBody>
          <a:bodyPr/>
          <a:lstStyle>
            <a:lvl1pPr marL="0" indent="0">
              <a:buNone/>
              <a:defRPr sz="1595"/>
            </a:lvl1pPr>
            <a:lvl2pPr marL="455295" indent="0">
              <a:buNone/>
              <a:defRPr sz="1395"/>
            </a:lvl2pPr>
            <a:lvl3pPr marL="910590" indent="0">
              <a:buNone/>
              <a:defRPr sz="1195"/>
            </a:lvl3pPr>
            <a:lvl4pPr marL="1365250" indent="0">
              <a:buNone/>
              <a:defRPr sz="1000"/>
            </a:lvl4pPr>
            <a:lvl5pPr marL="1820545" indent="0">
              <a:buNone/>
              <a:defRPr sz="1000"/>
            </a:lvl5pPr>
            <a:lvl6pPr marL="2275840" indent="0">
              <a:buNone/>
              <a:defRPr sz="1000"/>
            </a:lvl6pPr>
            <a:lvl7pPr marL="2731135" indent="0">
              <a:buNone/>
              <a:defRPr sz="1000"/>
            </a:lvl7pPr>
            <a:lvl8pPr marL="3186430" indent="0">
              <a:buNone/>
              <a:defRPr sz="1000"/>
            </a:lvl8pPr>
            <a:lvl9pPr marL="364172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B8D-C243-4D54-94CA-BB21AB807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2F1-43EA-4415-ABCC-AA3ABBFC7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14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B8D-C243-4D54-94CA-BB21AB807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2F1-43EA-4415-ABCC-AA3ABBFC7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03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804" y="365126"/>
            <a:ext cx="197171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4" y="365126"/>
            <a:ext cx="580083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B8D-C243-4D54-94CA-BB21AB807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2F1-43EA-4415-ABCC-AA3ABBFC7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22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180" cy="67494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7" y="1820090"/>
            <a:ext cx="2216141" cy="42836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104498"/>
            <a:ext cx="256038" cy="2407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345290"/>
            <a:ext cx="144021" cy="2225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700182"/>
            <a:ext cx="226320" cy="1615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3040197"/>
            <a:ext cx="196601" cy="1219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045" y="4308327"/>
            <a:ext cx="628664" cy="9052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050" y="4726463"/>
            <a:ext cx="562369" cy="8503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67143">
            <a:off x="6" y="2920878"/>
            <a:ext cx="143459" cy="11119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67143">
            <a:off x="6" y="3171081"/>
            <a:ext cx="143459" cy="11119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49687">
            <a:off x="2" y="3075481"/>
            <a:ext cx="137703" cy="1604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" y="3841932"/>
            <a:ext cx="3610709" cy="26194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8602" y="4896429"/>
            <a:ext cx="9162783" cy="196158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5050" y="4238544"/>
            <a:ext cx="3610709" cy="26194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8848" y="4492109"/>
            <a:ext cx="3134733" cy="23659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79" y="4070500"/>
            <a:ext cx="4263260" cy="27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-2.22222E-6 L 1.45833E-6 0.00023 C 0.00664 0.00232 0.01367 0.00324 0.02018 0.00648 C 0.02265 0.00787 0.02448 0.01134 0.02682 0.01273 C 0.02982 0.01459 0.03294 0.01482 0.03594 0.01597 C 0.03815 0.0169 0.04036 0.01806 0.04271 0.01922 C 0.04427 0.0213 0.04531 0.02408 0.04726 0.0257 C 0.05143 0.02847 0.06068 0.03195 0.06068 0.03218 C 0.06484 0.03773 0.06627 0.04074 0.072 0.04468 C 0.07409 0.0463 0.07643 0.04676 0.07864 0.04792 L 0.09219 0.06065 C 0.09661 0.06459 0.10026 0.06713 0.10351 0.07338 C 0.10677 0.0794 0.10937 0.08611 0.11237 0.09236 L 0.11706 0.10209 C 0.12239 0.12477 0.11875 0.11551 0.12591 0.13056 C 0.13763 0.17986 0.12422 0.12894 0.13502 0.15926 C 0.13594 0.16227 0.13594 0.16597 0.13724 0.16875 C 0.13906 0.17338 0.14193 0.17709 0.14401 0.18172 C 0.14583 0.18565 0.14687 0.19005 0.14844 0.19398 C 0.14987 0.19746 0.15169 0.20023 0.15299 0.20371 C 0.1539 0.20672 0.1539 0.21019 0.15521 0.2132 C 0.15638 0.21574 0.15846 0.21713 0.15976 0.21945 C 0.16823 0.23472 0.1595 0.22454 0.17109 0.23542 C 0.17396 0.2419 0.17604 0.24908 0.17995 0.2544 L 0.20247 0.28634 L 0.20924 0.29584 C 0.21068 0.29792 0.21198 0.3007 0.2138 0.30232 C 0.21823 0.30648 0.22292 0.31042 0.22721 0.31505 C 0.23099 0.31898 0.24687 0.33634 0.24974 0.33727 L 0.25885 0.34051 C 0.26107 0.34283 0.26328 0.34468 0.26549 0.34699 C 0.26862 0.34977 0.27122 0.35394 0.27448 0.35625 C 0.27656 0.3581 0.27917 0.35834 0.28125 0.35949 C 0.30664 0.37593 0.29062 0.36922 0.3082 0.37547 C 0.32187 0.38843 0.30729 0.37639 0.32396 0.38519 C 0.34531 0.3963 0.31966 0.38773 0.34427 0.39468 C 0.34805 0.39676 0.35156 0.39931 0.35547 0.40093 C 0.35911 0.40255 0.36302 0.40278 0.3668 0.40417 C 0.36914 0.40486 0.37122 0.40625 0.37357 0.40741 C 0.37656 0.40834 0.37956 0.40926 0.38242 0.41065 C 0.38489 0.41134 0.38711 0.4125 0.38932 0.41366 C 0.39245 0.41551 0.39505 0.41898 0.39818 0.41991 C 0.40417 0.42199 0.41029 0.42222 0.41627 0.42338 C 0.42005 0.42547 0.42357 0.42801 0.4276 0.42963 C 0.43112 0.43102 0.43502 0.43148 0.4388 0.43287 C 0.44479 0.43472 0.45078 0.4375 0.4569 0.43912 C 0.46055 0.44005 0.46432 0.44121 0.46797 0.44236 C 0.47409 0.44445 0.48008 0.44676 0.48607 0.44884 C 0.48906 0.44977 0.49219 0.45047 0.49505 0.45185 C 0.50768 0.45787 0.49948 0.45417 0.51979 0.46134 C 0.52279 0.46273 0.52578 0.46389 0.5289 0.46482 C 0.54466 0.46922 0.53633 0.46713 0.55351 0.47107 C 0.55664 0.47315 0.5595 0.47593 0.56263 0.47732 C 0.56614 0.47894 0.57018 0.47917 0.57383 0.48056 C 0.57604 0.48125 0.57825 0.48287 0.5806 0.4838 C 0.58346 0.48496 0.58659 0.48542 0.58958 0.48704 C 0.61015 0.49653 0.59232 0.48866 0.60976 0.50301 C 0.61185 0.5044 0.61419 0.50486 0.61667 0.50602 C 0.62422 0.51019 0.63164 0.51366 0.6388 0.51875 C 0.64219 0.52084 0.64531 0.52269 0.64805 0.52523 C 0.66562 0.54051 0.65065 0.52847 0.66133 0.54097 C 0.66367 0.54352 0.6664 0.54491 0.66836 0.54746 C 0.672 0.55232 0.67956 0.56343 0.67956 0.56366 C 0.68359 0.57986 0.67904 0.56667 0.68646 0.57917 C 0.70065 0.6044 0.67851 0.57014 0.69752 0.60139 C 0.69961 0.60509 0.70234 0.60741 0.70443 0.61111 C 0.70612 0.61412 0.7069 0.61783 0.70859 0.6206 C 0.71315 0.62732 0.71875 0.63218 0.72239 0.63959 C 0.72786 0.65185 0.725 0.64653 0.73125 0.65556 C 0.73555 0.66736 0.73476 0.66968 0.74271 0.67778 C 0.74687 0.68264 0.75234 0.68519 0.75586 0.69074 L 0.76484 0.70324 C 0.76732 0.70672 0.76966 0.70926 0.77161 0.71297 C 0.77851 0.72523 0.78515 0.73912 0.79427 0.74792 C 0.79635 0.75 0.79909 0.75185 0.80117 0.7544 C 0.80325 0.75718 0.80469 0.76158 0.80781 0.76366 C 0.81172 0.76713 0.81693 0.76806 0.82135 0.77037 C 0.82357 0.7713 0.82565 0.77292 0.82825 0.77338 L 0.85963 0.77963 C 0.872 0.78565 0.86263 0.78195 0.88177 0.78611 C 0.90247 0.79074 0.88932 0.78935 0.91146 0.78935 " pathEditMode="relative" rAng="0" ptsTypes="AAAAAAAAAAAAAAAAAAAAAAAAAAAAAAAAAAAAAAAAAAAAAAAAAAAAAAAAAAAAAAAAAAAAAAAAAAAAAAAAA">
                                      <p:cBhvr>
                                        <p:cTn id="4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3" y="3946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38 -0.01181 L -0.0138 -0.01158 C -0.01158 -0.00649 -0.00989 -0.00116 -0.00742 0.00439 C -0.00612 0.00717 -0.00247 0.00879 -0.0026 0.01273 C -0.00065 0.03101 -0.00169 0.05763 -0.00195 0.07754 C -0.00104 0.09814 -0.00013 0.11898 0.00248 0.13865 C 0.00261 0.14236 0.00469 0.14537 0.00599 0.14884 C 0.00651 0.15231 0.00664 0.15601 0.00808 0.15925 C 0.00964 0.1662 0.01302 0.17245 0.01459 0.17939 C 0.01927 0.19907 0.01368 0.17476 0.02006 0.19768 C 0.02279 0.20671 0.02214 0.20879 0.02552 0.21828 C 0.02683 0.22106 0.02891 0.22338 0.03047 0.22615 C 0.03164 0.23009 0.03555 0.24421 0.03763 0.24814 C 0.03894 0.25162 0.04102 0.25324 0.04258 0.25601 C 0.04519 0.25995 0.04688 0.26458 0.04961 0.26782 C 0.05235 0.2787 0.04961 0.27037 0.0573 0.28148 C 0.05912 0.28379 0.06055 0.2868 0.06224 0.28935 C 0.06368 0.2905 0.06446 0.29166 0.06589 0.29282 C 0.06667 0.2949 0.06732 0.29745 0.06875 0.29884 C 0.07149 0.30208 0.075 0.30347 0.07813 0.30578 C 0.08386 0.31064 0.08815 0.31388 0.09519 0.3162 C 0.09662 0.31643 0.09831 0.31666 0.09974 0.31759 C 0.10287 0.31898 0.10625 0.32152 0.10912 0.32245 C 0.11185 0.32338 0.11498 0.32268 0.1181 0.32314 C 0.12071 0.32338 0.12318 0.32361 0.12565 0.32407 C 0.12826 0.325 0.12969 0.32662 0.13177 0.32731 C 0.13659 0.32963 0.14167 0.33055 0.14714 0.33101 C 0.14948 0.33194 0.15209 0.33194 0.15456 0.33263 C 0.15677 0.33263 0.15886 0.33333 0.16042 0.33356 C 0.16927 0.33472 0.16836 0.33425 0.17748 0.33518 C 0.17995 0.33541 0.18243 0.33611 0.1849 0.33611 C 0.20065 0.33657 0.21628 0.33449 0.23151 0.33333 C 0.23347 0.33333 0.25534 0.33263 0.2586 0.33333 C 0.26133 0.33379 0.26368 0.33588 0.26641 0.33634 C 0.2698 0.33726 0.27331 0.33657 0.27618 0.3368 L 0.28737 0.33935 C 0.28946 0.33981 0.29154 0.34027 0.29362 0.34074 C 0.30209 0.34282 0.3112 0.34351 0.31953 0.34722 C 0.32292 0.34884 0.32578 0.35069 0.33021 0.35185 C 0.33177 0.35231 0.33282 0.35324 0.3349 0.35324 C 0.33959 0.35509 0.34427 0.35694 0.34883 0.35972 C 0.34961 0.36041 0.35209 0.3618 0.35352 0.36319 C 0.3569 0.36666 0.35938 0.37037 0.36302 0.37476 C 0.36446 0.37708 0.36641 0.37986 0.3681 0.38217 C 0.36927 0.38425 0.36967 0.3868 0.37136 0.38796 C 0.37318 0.39097 0.37552 0.39328 0.37696 0.39583 C 0.37982 0.40601 0.38243 0.41157 0.38555 0.42222 C 0.38659 0.42939 0.39115 0.45648 0.39128 0.4574 C 0.39258 0.475 0.39297 0.49328 0.39662 0.51041 C 0.39675 0.5125 0.39805 0.5155 0.3987 0.51805 C 0.39961 0.52222 0.40118 0.52615 0.40222 0.53032 C 0.40274 0.5324 0.40365 0.53425 0.4043 0.53634 C 0.40482 0.53842 0.40664 0.54768 0.40795 0.55092 C 0.40795 0.55324 0.41003 0.55463 0.41055 0.55671 C 0.41615 0.57546 0.41328 0.56504 0.42331 0.58888 C 0.42383 0.59166 0.42526 0.59467 0.42644 0.59675 C 0.42904 0.60046 0.43138 0.60439 0.43399 0.60856 C 0.4362 0.61088 0.43659 0.61388 0.43828 0.6162 C 0.4392 0.61875 0.44206 0.61967 0.44297 0.62199 C 0.45065 0.63449 0.44193 0.62638 0.45118 0.63356 C 0.45456 0.64537 0.44922 0.63472 0.45664 0.64375 C 0.45899 0.64467 0.45912 0.64745 0.46094 0.64907 C 0.46328 0.65208 0.46901 0.65787 0.47149 0.66018 C 0.47383 0.66111 0.47605 0.66088 0.478 0.66088 C 0.47891 0.6625 0.48099 0.66435 0.48295 0.66481 C 0.48763 0.6662 0.49805 0.66666 0.49805 0.66689 C 0.5 0.66782 0.50196 0.66944 0.50404 0.6699 C 0.50651 0.6706 0.52214 0.67106 0.5237 0.67129 C 0.52578 0.67152 0.52787 0.67199 0.52995 0.67245 C 0.53243 0.67268 0.5349 0.67291 0.53737 0.67338 C 0.53907 0.67361 0.54037 0.67453 0.54193 0.67476 C 0.54506 0.67523 0.54779 0.67523 0.55105 0.67546 C 0.55365 0.67662 0.55612 0.678 0.55873 0.67847 C 0.56342 0.67986 0.57709 0.68287 0.58151 0.68379 C 0.58451 0.68402 0.58776 0.68356 0.59037 0.68449 C 0.59193 0.68425 0.59349 0.68541 0.59493 0.68588 C 0.59766 0.68611 0.6 0.68611 0.60261 0.68634 C 0.60469 0.6868 0.60664 0.68773 0.60873 0.6875 C 0.61276 0.68819 0.61693 0.68796 0.62019 0.68819 C 0.62331 0.68912 0.62552 0.69027 0.62852 0.69097 C 0.6392 0.69444 0.62969 0.69004 0.64232 0.69328 C 0.64493 0.69398 0.64727 0.69583 0.65 0.69629 C 0.65248 0.69699 0.65508 0.69699 0.65756 0.69722 C 0.65925 0.69768 0.66146 0.69791 0.66342 0.69838 C 0.66836 0.69976 0.67071 0.70115 0.67592 0.703 C 0.67735 0.70347 0.67878 0.70393 0.68021 0.70439 C 0.69571 0.7081 0.68607 0.70601 0.69831 0.7081 C 0.71237 0.70949 0.69597 0.70833 0.71381 0.70925 C 0.71693 0.71041 0.71993 0.71111 0.72305 0.7125 C 0.72539 0.71365 0.72774 0.71504 0.7306 0.7155 C 0.73308 0.71643 0.73581 0.7162 0.73828 0.71643 C 0.74115 0.71736 0.74414 0.71875 0.74753 0.71944 C 0.75131 0.72037 0.75547 0.72106 0.75951 0.72175 C 0.76107 0.72222 0.76263 0.72291 0.76407 0.72338 C 0.77084 0.725 0.77058 0.72384 0.778 0.72754 C 0.77943 0.72847 0.78099 0.72986 0.78256 0.73125 C 0.78698 0.73449 0.79024 0.73726 0.79362 0.74189 C 0.79493 0.74398 0.79493 0.74652 0.79701 0.74791 C 0.79818 0.74976 0.80013 0.75 0.8017 0.75162 C 0.80495 0.75509 0.80756 0.75995 0.81107 0.76273 C 0.82253 0.77152 0.80821 0.76088 0.82201 0.76967 C 0.82305 0.77083 0.82513 0.77245 0.82644 0.77314 C 0.82969 0.77453 0.83282 0.77453 0.83607 0.77592 C 0.85443 0.78588 0.82813 0.77222 0.85013 0.7824 C 0.853 0.78379 0.85586 0.78611 0.85899 0.78726 C 0.86042 0.78773 0.86211 0.7875 0.86368 0.78842 C 0.86524 0.78935 0.86667 0.79166 0.86836 0.79213 C 0.86967 0.79305 0.87136 0.79305 0.8724 0.79375 C 0.88607 0.80046 0.875 0.79768 0.88698 0.8 C 0.88815 0.80138 0.8892 0.80277 0.89154 0.80347 C 0.8944 0.80509 0.89883 0.80509 0.90209 0.80625 C 0.90352 0.80648 0.90534 0.8074 0.90677 0.80763 C 0.91094 0.80787 0.91498 0.80694 0.91888 0.80787 C 0.92748 0.81064 0.92071 0.80879 0.93516 0.80972 C 0.94193 0.80925 0.9487 0.81041 0.95534 0.81041 C 0.96667 0.81435 0.95573 0.81134 0.97917 0.81134 C 0.98243 0.81064 0.98542 0.8118 0.98842 0.81134 C 1.0142 0.80856 1.04024 0.80393 1.06589 0.79976 " pathEditMode="relative" rAng="21300000" ptsTypes="AAAAAAAAAAAAAAAAAAAAAAAAAAAAAAAAAAAAAAAAAAAAAAAAAAAAAAAAAAAAAAAAAAAAAAAAAAAAAAAAAAAAAAAAAAAAAAAAAAAAAAAAAAAAAAAAAAAAAA">
                                      <p:cBhvr>
                                        <p:cTn id="47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84" y="4057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4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75E-6 -4.44444E-6 L -4.375E-6 0.00024 C 0.00469 0.00278 0.00977 0.0051 0.01472 0.00787 C 0.01849 0.01019 0.02162 0.01482 0.02566 0.01621 C 0.0293 0.01737 0.03334 0.0169 0.03672 0.01968 C 0.03842 0.02107 0.0405 0.022 0.04219 0.02385 C 0.04441 0.0257 0.04571 0.02871 0.04792 0.03033 C 0.04974 0.03172 0.05157 0.03125 0.05339 0.03218 C 0.05521 0.03357 0.05704 0.03519 0.05912 0.03635 C 0.06068 0.03704 0.06263 0.03704 0.06433 0.03843 C 0.06641 0.03889 0.06797 0.04121 0.06993 0.04237 C 0.07357 0.04375 0.07761 0.04306 0.08086 0.04561 C 0.09714 0.05741 0.0767 0.04329 0.0918 0.05139 C 0.10612 0.05903 0.0892 0.05301 0.10287 0.05741 C 0.10717 0.06204 0.10912 0.06551 0.11407 0.06829 C 0.11615 0.06922 0.11784 0.06922 0.11954 0.06991 C 0.12383 0.07709 0.12878 0.08681 0.1349 0.09028 L 0.14219 0.09422 C 0.14362 0.09653 0.14454 0.09908 0.1461 0.10116 C 0.16394 0.12176 0.13881 0.08635 0.15743 0.11204 C 0.15951 0.11482 0.16133 0.11806 0.16342 0.1213 C 0.16459 0.12338 0.1655 0.12616 0.16706 0.12825 C 0.16941 0.13102 0.17214 0.13264 0.17461 0.13473 C 0.1754 0.13727 0.17566 0.14005 0.17683 0.1419 C 0.18516 0.1544 0.18008 0.13704 0.1862 0.15325 C 0.1961 0.17871 0.18555 0.15857 0.19454 0.17477 C 0.19805 0.18936 0.19584 0.18125 0.20105 0.19908 L 0.20326 0.20602 C 0.20417 0.21528 0.20534 0.22431 0.20625 0.23357 C 0.20691 0.23681 0.20808 0.23982 0.2086 0.24329 C 0.20977 0.25047 0.21042 0.25811 0.21146 0.26575 C 0.21524 0.29098 0.21237 0.27037 0.21628 0.29005 C 0.21719 0.29468 0.21771 0.3 0.21875 0.3051 C 0.21928 0.30741 0.22032 0.30973 0.22084 0.31204 L 0.22774 0.34144 C 0.22852 0.34491 0.22852 0.34862 0.22995 0.35139 C 0.23256 0.35579 0.2362 0.3595 0.2379 0.36528 C 0.2392 0.37014 0.23972 0.37547 0.24206 0.37963 C 0.24336 0.38195 0.24519 0.3838 0.2461 0.38681 C 0.24792 0.39144 0.24805 0.39676 0.25026 0.40116 C 0.25287 0.40579 0.25665 0.4095 0.25821 0.41528 C 0.26146 0.42639 0.26016 0.42362 0.2681 0.43635 C 0.27006 0.43936 0.27175 0.4426 0.27396 0.44561 C 0.27579 0.44746 0.27774 0.44838 0.27956 0.44977 C 0.28165 0.45695 0.28165 0.45787 0.28555 0.46389 C 0.28737 0.46644 0.28972 0.46806 0.29128 0.47084 C 0.29297 0.47292 0.29362 0.47547 0.29519 0.47732 C 0.29688 0.47894 0.29896 0.4801 0.30079 0.48195 C 0.30287 0.48334 0.30443 0.48658 0.30651 0.48843 C 0.30808 0.48982 0.31029 0.49098 0.31211 0.49283 C 0.31407 0.49445 0.31563 0.49769 0.31771 0.49931 C 0.31954 0.5007 0.32162 0.5 0.32318 0.50116 C 0.32722 0.50301 0.3306 0.50625 0.33412 0.50926 L 0.33985 0.51366 C 0.3418 0.51528 0.34349 0.5169 0.34545 0.51783 L 0.35092 0.51945 C 0.37553 0.54075 0.34597 0.51644 0.36381 0.52778 C 0.36784 0.52963 0.37136 0.53334 0.375 0.53542 L 0.38047 0.54005 C 0.38243 0.54167 0.38451 0.54306 0.38607 0.54422 C 0.38868 0.54676 0.39102 0.54885 0.39362 0.5507 C 0.39597 0.55209 0.3987 0.55325 0.40105 0.55487 C 0.41107 0.56065 0.40209 0.55741 0.41198 0.56042 C 0.41485 0.56551 0.41732 0.57037 0.42162 0.57431 C 0.42331 0.5757 0.42526 0.57547 0.42696 0.57616 C 0.42956 0.57755 0.43204 0.58033 0.43451 0.58241 C 0.43816 0.58519 0.44245 0.58658 0.44558 0.59051 C 0.46237 0.61065 0.44128 0.58635 0.45691 0.60186 C 0.45899 0.60371 0.46055 0.60672 0.46263 0.60834 C 0.46485 0.61019 0.46758 0.61042 0.46993 0.61204 C 0.47214 0.61389 0.47357 0.61713 0.47566 0.61922 C 0.47748 0.62084 0.47956 0.6213 0.48125 0.62338 C 0.49571 0.63727 0.47878 0.62385 0.49245 0.63426 C 0.49649 0.64098 0.49662 0.6426 0.50222 0.64792 C 0.50378 0.64908 0.50586 0.6507 0.50769 0.65209 C 0.51888 0.67223 0.50547 0.64653 0.51381 0.66621 C 0.51498 0.66852 0.51667 0.67061 0.51771 0.67338 C 0.51849 0.67547 0.51875 0.67825 0.5198 0.68056 C 0.52097 0.68264 0.52266 0.68473 0.5237 0.6875 C 0.52566 0.69213 0.52657 0.69723 0.52813 0.70209 C 0.52878 0.70463 0.52982 0.70672 0.52995 0.70926 C 0.53099 0.71343 0.53165 0.7176 0.53256 0.72153 C 0.53542 0.73334 0.53451 0.72408 0.53503 0.7338 " pathEditMode="relative" rAng="21300000" ptsTypes="AAAAAAAAAAAAAAAAAAAAAAAAAAAAAAAAAAAAAAAAAAAAAAAAAAAAAAAAAAAAAAAAAAAAAAAAAAAAAAAAAAA">
                                      <p:cBhvr>
                                        <p:cTn id="51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3669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34 -0.01481 L 0.00534 -0.01458 C 0.00729 -0.00926 0.00912 -0.00347 0.01133 0.00209 C 0.0125 0.00533 0.01563 0.00718 0.01576 0.01065 C 0.0168 0.02917 0.01446 0.05602 0.01276 0.07616 C 0.01315 0.09676 0.01302 0.11737 0.0142 0.13774 C 0.01459 0.14144 0.01654 0.14468 0.01719 0.14838 C 0.01797 0.15186 0.01797 0.15556 0.01875 0.15903 C 0.02045 0.16621 0.02344 0.17292 0.02474 0.1801 C 0.02839 0.20047 0.02357 0.17524 0.0293 0.19931 C 0.03151 0.20857 0.03034 0.21065 0.03373 0.22061 C 0.0349 0.22362 0.03685 0.22616 0.03828 0.22917 C 0.0392 0.23334 0.04245 0.24792 0.04427 0.25232 C 0.04545 0.25556 0.0474 0.25787 0.04883 0.26088 C 0.05078 0.26505 0.05274 0.26945 0.05482 0.27362 C 0.05742 0.28496 0.05469 0.27616 0.06224 0.28843 C 0.06393 0.29098 0.06524 0.29422 0.0668 0.29699 C 0.06771 0.29838 0.06888 0.29977 0.06979 0.30116 C 0.07097 0.30324 0.07149 0.30602 0.07279 0.30764 C 0.07539 0.31112 0.07878 0.3132 0.08177 0.31598 C 0.08724 0.3213 0.09141 0.32547 0.09831 0.32894 C 0.09974 0.3294 0.10143 0.32987 0.10274 0.33102 C 0.10586 0.33287 0.1086 0.33588 0.11185 0.33727 C 0.11459 0.33866 0.11771 0.33843 0.12084 0.33936 C 0.12318 0.34005 0.12578 0.34074 0.12826 0.34144 C 0.13034 0.34283 0.13216 0.34468 0.13425 0.34561 C 0.13893 0.34838 0.14388 0.35047 0.14935 0.35209 C 0.15156 0.35301 0.15417 0.35348 0.15664 0.35417 C 0.15886 0.35487 0.16081 0.35579 0.16237 0.35625 C 0.17123 0.3588 0.17031 0.35834 0.1793 0.36065 C 0.18177 0.36112 0.18425 0.36227 0.18672 0.36274 C 0.20235 0.36551 0.21758 0.36574 0.23321 0.36713 C 0.23516 0.36737 0.25703 0.37014 0.26029 0.3713 C 0.26289 0.37223 0.26524 0.37454 0.26784 0.37547 C 0.27123 0.37662 0.27487 0.37686 0.27774 0.37755 L 0.2888 0.38172 C 0.29089 0.38264 0.29284 0.38334 0.29492 0.3838 C 0.30326 0.3875 0.31224 0.38959 0.32031 0.39468 C 0.32383 0.39676 0.32643 0.39908 0.33086 0.40093 C 0.33229 0.40162 0.33334 0.40232 0.33529 0.40301 C 0.33998 0.40556 0.34453 0.40811 0.34883 0.41158 C 0.34961 0.41297 0.35196 0.41412 0.35339 0.41574 C 0.35651 0.41968 0.35886 0.42385 0.36224 0.42871 C 0.36354 0.43125 0.36537 0.43403 0.36693 0.43704 C 0.36797 0.43912 0.36823 0.44144 0.36992 0.44329 C 0.37162 0.44653 0.37383 0.44908 0.37513 0.45186 C 0.37748 0.4625 0.37982 0.46852 0.3819 0.4794 C 0.38308 0.48681 0.3862 0.51459 0.38633 0.51551 C 0.38672 0.53311 0.38633 0.55139 0.38906 0.56875 C 0.38906 0.5713 0.39024 0.57431 0.39076 0.57709 C 0.39141 0.58125 0.39284 0.58542 0.39362 0.58982 C 0.39362 0.5919 0.39492 0.59399 0.39545 0.59607 C 0.39584 0.59885 0.39727 0.60787 0.39831 0.61112 C 0.39831 0.61343 0.40026 0.61528 0.40065 0.61737 C 0.40534 0.6375 0.403 0.62616 0.41185 0.65139 C 0.41224 0.65417 0.41341 0.65741 0.41459 0.65973 C 0.41693 0.66389 0.41914 0.66806 0.42149 0.67269 C 0.42357 0.67524 0.42383 0.67848 0.42539 0.68102 C 0.42617 0.68357 0.42852 0.68496 0.42982 0.6875 C 0.43685 0.70116 0.42852 0.69167 0.43737 0.70024 C 0.44011 0.7125 0.43542 0.70116 0.44232 0.71088 C 0.44466 0.7125 0.44466 0.71528 0.44636 0.71713 C 0.44857 0.72061 0.45391 0.72778 0.45625 0.72987 C 0.4586 0.73125 0.46081 0.73125 0.46276 0.73195 C 0.46354 0.73334 0.46563 0.73542 0.46745 0.73635 C 0.47214 0.73843 0.48242 0.74051 0.48242 0.74074 C 0.48438 0.7419 0.4862 0.74375 0.48828 0.74468 C 0.49063 0.74561 0.50625 0.74862 0.50781 0.74908 C 0.5099 0.74954 0.51185 0.75047 0.51393 0.75116 C 0.51641 0.75186 0.51888 0.75232 0.52136 0.75324 C 0.52292 0.75371 0.52422 0.75487 0.52578 0.75533 C 0.52891 0.75625 0.53164 0.75672 0.53477 0.75741 C 0.53737 0.75903 0.53972 0.76042 0.54245 0.76158 C 0.54701 0.76366 0.56042 0.76875 0.56485 0.77037 C 0.56784 0.77107 0.57097 0.7713 0.5737 0.77246 C 0.57539 0.77269 0.5767 0.77385 0.57813 0.77454 C 0.58086 0.77524 0.58334 0.7757 0.58581 0.77662 C 0.58776 0.77709 0.58972 0.77824 0.5918 0.77871 C 0.59571 0.77963 0.59987 0.7801 0.60352 0.78079 C 0.60625 0.78218 0.60847 0.7838 0.61146 0.78496 C 0.62188 0.79005 0.61276 0.78426 0.625 0.78936 C 0.62748 0.79051 0.62969 0.7926 0.63242 0.79352 C 0.6349 0.79468 0.63737 0.79491 0.63998 0.79561 C 0.6418 0.7963 0.64401 0.79699 0.64571 0.79769 C 0.65065 0.79977 0.65287 0.80162 0.65781 0.80417 C 0.65925 0.80487 0.66081 0.80556 0.66224 0.80625 C 0.67748 0.81274 0.66784 0.8088 0.68021 0.81274 C 0.69388 0.8169 0.67774 0.81274 0.69531 0.8169 C 0.69844 0.81829 0.70143 0.81945 0.70443 0.82107 C 0.7069 0.82246 0.70912 0.82431 0.71198 0.82524 C 0.71433 0.82639 0.71706 0.82662 0.7194 0.82732 C 0.7224 0.82871 0.72513 0.83056 0.72839 0.83172 C 0.73229 0.83334 0.73646 0.83449 0.74037 0.83588 C 0.74193 0.83658 0.74336 0.8375 0.74492 0.8382 C 0.75156 0.84074 0.75143 0.83959 0.75847 0.84445 C 0.7599 0.84561 0.76133 0.84723 0.76289 0.84885 C 0.76706 0.85278 0.77018 0.85602 0.77344 0.86135 C 0.77448 0.86343 0.775 0.86598 0.77643 0.86783 C 0.77761 0.86968 0.77956 0.87037 0.78086 0.87223 C 0.78412 0.87616 0.78633 0.88125 0.78972 0.88473 C 0.80078 0.89514 0.78698 0.88241 0.80039 0.89329 C 0.80183 0.89468 0.80326 0.89653 0.80495 0.89746 C 0.80768 0.89931 0.81094 0.89977 0.81393 0.90162 C 0.8319 0.91459 0.80625 0.89676 0.82748 0.91042 C 0.83047 0.91227 0.83334 0.91482 0.83633 0.91667 C 0.83776 0.91737 0.83933 0.9176 0.84102 0.91875 C 0.84245 0.91968 0.84375 0.92199 0.84545 0.92292 C 0.84675 0.92408 0.84844 0.92431 0.84987 0.925 C 0.86276 0.93426 0.85183 0.9294 0.86341 0.93357 C 0.86472 0.93519 0.86615 0.93681 0.86784 0.93774 C 0.8711 0.93982 0.875 0.94051 0.87826 0.94213 C 0.87969 0.9426 0.88125 0.94375 0.88268 0.94422 C 0.88685 0.94514 0.89089 0.94561 0.89479 0.9463 C 0.90365 0.95047 0.89649 0.94746 0.91133 0.9507 C 0.91771 0.95186 0.92435 0.95348 0.93099 0.95487 C 0.94206 0.96019 0.93125 0.95556 0.95469 0.95903 C 0.95795 0.95949 0.96081 0.96112 0.9638 0.96112 C 0.98972 0.96181 1.01589 0.96112 1.04206 0.96112 " pathEditMode="relative" rAng="0" ptsTypes="AAAAAAAAAAAAAAAAAAAAAAAAAAAAAAAAAAAAAAAAAAAAAAAAAAAAAAAAAAAAAAAAAAAAAAAAAAAAAAAAAAAAAAAAAAAAAAAAAAAAAAAAAAAAAAAAAAAAAA">
                                      <p:cBhvr>
                                        <p:cTn id="53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36" y="4879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5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08333E-7 -2.96296E-6 L 2.08333E-7 0.00023 C 0.00039 0.00764 0.00039 0.01505 0.00169 0.02269 C 0.00221 0.0257 0.0043 0.02755 0.00521 0.03033 C 0.01263 0.05093 0.00039 0.02361 0.01055 0.04537 C 0.01315 0.06389 0.01068 0.0544 0.0194 0.07315 L 0.02305 0.08056 C 0.02422 0.0831 0.02513 0.08588 0.02656 0.0882 L 0.03724 0.10324 C 0.04115 0.11922 0.03594 0.10394 0.0444 0.11343 C 0.06211 0.13264 0.04766 0.1257 0.06224 0.13102 C 0.06393 0.13357 0.06549 0.13658 0.06758 0.13866 C 0.06914 0.14005 0.07109 0.14028 0.07292 0.14121 C 0.0776 0.14283 0.08242 0.14445 0.08711 0.14607 C 0.08958 0.14699 0.09206 0.14746 0.09427 0.14861 C 0.09609 0.14954 0.09779 0.15047 0.09961 0.15116 C 0.1026 0.15232 0.1056 0.15278 0.10859 0.15371 C 0.11094 0.15533 0.11328 0.15718 0.11562 0.1588 C 0.1181 0.15973 0.12057 0.16019 0.12279 0.16135 C 0.12474 0.16181 0.1263 0.16297 0.12812 0.16389 C 0.13594 0.1669 0.13372 0.16505 0.14062 0.16875 C 0.14375 0.17037 0.14674 0.17199 0.14948 0.17385 C 0.15208 0.17547 0.1543 0.17755 0.15664 0.17894 C 0.1638 0.18241 0.17135 0.18426 0.17799 0.18889 L 0.19935 0.20417 C 0.21042 0.21181 0.2043 0.20695 0.21719 0.21922 C 0.22201 0.22361 0.22422 0.22523 0.22786 0.23195 C 0.23151 0.23797 0.23633 0.24885 0.23854 0.25695 C 0.24154 0.26713 0.24232 0.27246 0.24401 0.28218 C 0.24727 0.32801 0.24753 0.32176 0.24401 0.39051 C 0.24362 0.39746 0.24154 0.40394 0.24036 0.41065 L 0.23854 0.42084 C 0.23802 0.42848 0.23789 0.43588 0.23685 0.44352 C 0.23581 0.45139 0.23268 0.46135 0.22969 0.46875 C 0.22865 0.4713 0.22721 0.47361 0.22617 0.47616 C 0.22187 0.48843 0.22812 0.48033 0.21901 0.48889 C 0.21068 0.5125 0.22148 0.48357 0.20833 0.51158 C 0.20677 0.51482 0.20612 0.51829 0.20469 0.52153 C 0.20365 0.52408 0.20247 0.52662 0.20117 0.52917 C 0.1987 0.53426 0.18971 0.55 0.18867 0.5544 C 0.18451 0.57246 0.18828 0.56667 0.17982 0.57454 C 0.17174 0.59167 0.18177 0.57037 0.17096 0.59468 C 0.16992 0.59723 0.16901 0.60023 0.16732 0.60232 C 0.16589 0.6044 0.1638 0.60556 0.16198 0.60741 C 0.15352 0.62547 0.15794 0.61829 0.14948 0.6301 C 0.14896 0.63241 0.14883 0.63519 0.14779 0.6375 C 0.14492 0.64445 0.13516 0.65949 0.13164 0.66273 C 0.12656 0.66783 0.12526 0.66806 0.12096 0.67547 C 0.11966 0.67755 0.11849 0.6801 0.11745 0.68287 C 0.11667 0.68519 0.11706 0.68866 0.11562 0.69051 C 0.11497 0.69167 0.11328 0.69051 0.11211 0.69051 " pathEditMode="relative" rAng="0" ptsTypes="AAAAAAAAAAAAAAAAAAAAAAAAAAAAAAAAAAAAAAAAAAAAAAAAAAA">
                                      <p:cBhvr>
                                        <p:cTn id="5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3453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0800000">
                                      <p:cBhvr>
                                        <p:cTn id="5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-4.44444E-6 L -1.875E-6 0.00024 C 0.00287 0.00093 0.02865 0.00787 0.03373 0.0125 C 0.04037 0.01899 0.04167 0.01922 0.04727 0.02848 C 0.04883 0.03149 0.04987 0.03519 0.05169 0.03797 C 0.05169 0.0382 0.06602 0.05857 0.06745 0.06042 C 0.06966 0.06366 0.07227 0.06644 0.07422 0.06991 C 0.07643 0.07408 0.07878 0.07825 0.08086 0.08264 C 0.08268 0.08565 0.08399 0.08889 0.08555 0.09213 C 0.08711 0.0963 0.08802 0.10093 0.08998 0.1051 C 0.09128 0.10741 0.09297 0.10926 0.0944 0.11135 C 0.09557 0.11783 0.09701 0.12732 0.09883 0.13357 C 0.10026 0.13797 0.10222 0.1419 0.10365 0.1463 C 0.10599 0.15463 0.10599 0.1595 0.10807 0.16852 C 0.11615 0.20718 0.10964 0.17107 0.11485 0.20047 C 0.11498 0.20348 0.11654 0.24121 0.11927 0.25139 C 0.12031 0.2551 0.12813 0.27917 0.13268 0.28635 C 0.1362 0.29213 0.14102 0.29607 0.14388 0.30232 C 0.15 0.31505 0.14623 0.30973 0.15521 0.31806 C 0.16341 0.33588 0.15482 0.322 0.16615 0.33102 C 0.19219 0.35116 0.17201 0.33612 0.18438 0.35 C 0.18659 0.35232 0.18919 0.35394 0.19128 0.35625 C 0.19284 0.35834 0.19401 0.36088 0.19571 0.36297 C 0.1987 0.36621 0.20209 0.36852 0.20469 0.37223 C 0.20664 0.375 0.20742 0.37894 0.20925 0.38195 C 0.21276 0.3875 0.2168 0.3926 0.22044 0.39769 C 0.22201 0.39977 0.2237 0.40162 0.225 0.40417 C 0.23425 0.42176 0.22904 0.41297 0.24063 0.42963 C 0.24232 0.4338 0.24336 0.43843 0.24531 0.44237 C 0.24701 0.44607 0.25 0.44862 0.25196 0.45186 C 0.25378 0.45487 0.25495 0.45811 0.25651 0.46158 C 0.25729 0.46575 0.25807 0.46991 0.25886 0.47408 C 0.25951 0.4794 0.26016 0.48496 0.26107 0.49005 C 0.26159 0.49329 0.2625 0.49653 0.26328 0.49954 C 0.26406 0.55278 0.26354 0.60579 0.2655 0.6588 C 0.26576 0.66551 0.26732 0.67246 0.27005 0.67778 C 0.27539 0.68936 0.27865 0.69792 0.28789 0.70672 C 0.29024 0.7088 0.29271 0.71065 0.29466 0.71297 C 0.29636 0.71482 0.2974 0.7176 0.29935 0.71922 C 0.30196 0.722 0.30547 0.72292 0.30821 0.7257 C 0.31003 0.72732 0.31094 0.73079 0.31289 0.73195 C 0.32682 0.74213 0.32604 0.73125 0.32604 0.74167 " pathEditMode="relative" rAng="0" ptsTypes="AAAAAAAAAAAAAAAAAAAAAAAAAAAAAAAAAAAAAAAAAA">
                                      <p:cBhvr>
                                        <p:cTn id="61" dur="2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149" y="2016"/>
            <a:ext cx="912455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68" y="6356366"/>
            <a:ext cx="20574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9015" y="6356366"/>
            <a:ext cx="3086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8082" y="6356366"/>
            <a:ext cx="20574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2118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71C5D-295E-4459-A283-4DC67CE942C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17/04/2025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A5665-6273-470A-92E2-80D6A0D586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66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D8ADB-E0B9-48FF-9D50-C7FB668DFDE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17/04/2025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EDCF6-02E6-4484-AD20-431F69756A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54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472EB-57D0-4DAC-B785-255701AE145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17/04/2025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FD8E9-AC85-4949-8642-D14B9F7D28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63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A830F-BCA1-4F44-AD87-192D76174A8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17/04/2025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1B330-AA73-4E37-B4B5-AAA7413EB8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3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05" y="1709749"/>
            <a:ext cx="7886855" cy="2852737"/>
          </a:xfrm>
        </p:spPr>
        <p:txBody>
          <a:bodyPr anchor="b"/>
          <a:lstStyle>
            <a:lvl1pPr>
              <a:defRPr sz="59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05" y="4589474"/>
            <a:ext cx="7886855" cy="1500187"/>
          </a:xfrm>
        </p:spPr>
        <p:txBody>
          <a:bodyPr/>
          <a:lstStyle>
            <a:lvl1pPr marL="0" indent="0">
              <a:buNone/>
              <a:defRPr sz="2390">
                <a:solidFill>
                  <a:schemeClr val="tx1">
                    <a:tint val="75000"/>
                  </a:schemeClr>
                </a:solidFill>
              </a:defRPr>
            </a:lvl1pPr>
            <a:lvl2pPr marL="45529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590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525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4pPr>
            <a:lvl5pPr marL="182054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5pPr>
            <a:lvl6pPr marL="227584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6pPr>
            <a:lvl7pPr marL="273113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7pPr>
            <a:lvl8pPr marL="318643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8pPr>
            <a:lvl9pPr marL="364172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B8D-C243-4D54-94CA-BB21AB8073E1}" type="datetimeFigureOut">
              <a:rPr lang="en-US" smtClean="0"/>
              <a:t>17/04/2025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2F1-43EA-4415-ABCC-AA3ABBFC78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5BA44-73A2-41B0-A7A3-393FA32B492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17/04/2025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15B41-53B5-453F-B3E3-D785DC0717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43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6574B-59D9-4534-B021-D6EB414AA03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17/04/2025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4778D-802D-45A5-9E3F-C0E136D579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21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1EDA5-533A-4C5C-BEE7-8B6B9243B74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17/04/2025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0C690-0988-4956-A325-D2045AFC3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11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FFA65-759D-4407-9242-05D1668F2D0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17/04/2025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E18BA-1031-4470-AC8C-678D2F3237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48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61AA5-9A1E-4AAC-8D2F-B68AD5BFDE3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17/04/2025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BEE15-5668-43FC-B7C3-0745E3228E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45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41DD2-48EC-4B98-A781-67DF7A7D5B1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17/04/2025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1DC6C-561E-4AA8-89E8-5DF81AC485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9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95D46-BCAF-40AB-92DF-D118F0D958D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17/04/2025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B7802-DD2B-4239-B1FD-E130C45754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03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8E38E-DF92-4C50-B024-BB8E4666ECF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17/04/2025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67368-C96C-4F55-872A-6F130D12B4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7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65" y="1825625"/>
            <a:ext cx="388627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243" y="1825625"/>
            <a:ext cx="388627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B8D-C243-4D54-94CA-BB21AB8073E1}" type="datetimeFigureOut">
              <a:rPr lang="en-US" smtClean="0"/>
              <a:t>17/04/2025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2F1-43EA-4415-ABCC-AA3ABBFC78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59" y="365129"/>
            <a:ext cx="788685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54" y="1681163"/>
            <a:ext cx="3868416" cy="823912"/>
          </a:xfrm>
        </p:spPr>
        <p:txBody>
          <a:bodyPr anchor="b"/>
          <a:lstStyle>
            <a:lvl1pPr marL="0" indent="0">
              <a:buNone/>
              <a:defRPr sz="2390" b="1"/>
            </a:lvl1pPr>
            <a:lvl2pPr marL="455295" indent="0">
              <a:buNone/>
              <a:defRPr sz="1990" b="1"/>
            </a:lvl2pPr>
            <a:lvl3pPr marL="910590" indent="0">
              <a:buNone/>
              <a:defRPr sz="1795" b="1"/>
            </a:lvl3pPr>
            <a:lvl4pPr marL="1365250" indent="0">
              <a:buNone/>
              <a:defRPr sz="1595" b="1"/>
            </a:lvl4pPr>
            <a:lvl5pPr marL="1820545" indent="0">
              <a:buNone/>
              <a:defRPr sz="1595" b="1"/>
            </a:lvl5pPr>
            <a:lvl6pPr marL="2275840" indent="0">
              <a:buNone/>
              <a:defRPr sz="1595" b="1"/>
            </a:lvl6pPr>
            <a:lvl7pPr marL="2731135" indent="0">
              <a:buNone/>
              <a:defRPr sz="1595" b="1"/>
            </a:lvl7pPr>
            <a:lvl8pPr marL="3186430" indent="0">
              <a:buNone/>
              <a:defRPr sz="1595" b="1"/>
            </a:lvl8pPr>
            <a:lvl9pPr marL="3641725" indent="0">
              <a:buNone/>
              <a:defRPr sz="15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54" y="2505075"/>
            <a:ext cx="38684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246" y="1681163"/>
            <a:ext cx="3887467" cy="823912"/>
          </a:xfrm>
        </p:spPr>
        <p:txBody>
          <a:bodyPr anchor="b"/>
          <a:lstStyle>
            <a:lvl1pPr marL="0" indent="0">
              <a:buNone/>
              <a:defRPr sz="2390" b="1"/>
            </a:lvl1pPr>
            <a:lvl2pPr marL="455295" indent="0">
              <a:buNone/>
              <a:defRPr sz="1990" b="1"/>
            </a:lvl2pPr>
            <a:lvl3pPr marL="910590" indent="0">
              <a:buNone/>
              <a:defRPr sz="1795" b="1"/>
            </a:lvl3pPr>
            <a:lvl4pPr marL="1365250" indent="0">
              <a:buNone/>
              <a:defRPr sz="1595" b="1"/>
            </a:lvl4pPr>
            <a:lvl5pPr marL="1820545" indent="0">
              <a:buNone/>
              <a:defRPr sz="1595" b="1"/>
            </a:lvl5pPr>
            <a:lvl6pPr marL="2275840" indent="0">
              <a:buNone/>
              <a:defRPr sz="1595" b="1"/>
            </a:lvl6pPr>
            <a:lvl7pPr marL="2731135" indent="0">
              <a:buNone/>
              <a:defRPr sz="1595" b="1"/>
            </a:lvl7pPr>
            <a:lvl8pPr marL="3186430" indent="0">
              <a:buNone/>
              <a:defRPr sz="1595" b="1"/>
            </a:lvl8pPr>
            <a:lvl9pPr marL="3641725" indent="0">
              <a:buNone/>
              <a:defRPr sz="15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246" y="2505075"/>
            <a:ext cx="388746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B8D-C243-4D54-94CA-BB21AB8073E1}" type="datetimeFigureOut">
              <a:rPr lang="en-US" smtClean="0"/>
              <a:t>17/04/2025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2F1-43EA-4415-ABCC-AA3ABBFC78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B8D-C243-4D54-94CA-BB21AB8073E1}" type="datetimeFigureOut">
              <a:rPr lang="en-US" smtClean="0"/>
              <a:t>17/04/2025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2F1-43EA-4415-ABCC-AA3ABBFC78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B8D-C243-4D54-94CA-BB21AB8073E1}" type="datetimeFigureOut">
              <a:rPr lang="en-US" smtClean="0"/>
              <a:t>17/04/2025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2F1-43EA-4415-ABCC-AA3ABBFC78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59" y="457200"/>
            <a:ext cx="2949235" cy="1600200"/>
          </a:xfrm>
        </p:spPr>
        <p:txBody>
          <a:bodyPr anchor="b"/>
          <a:lstStyle>
            <a:lvl1pPr>
              <a:defRPr sz="31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472" y="987435"/>
            <a:ext cx="4629241" cy="4873625"/>
          </a:xfrm>
        </p:spPr>
        <p:txBody>
          <a:bodyPr/>
          <a:lstStyle>
            <a:lvl1pPr>
              <a:defRPr sz="3190"/>
            </a:lvl1pPr>
            <a:lvl2pPr>
              <a:defRPr sz="2785"/>
            </a:lvl2pPr>
            <a:lvl3pPr>
              <a:defRPr sz="2390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59" y="2057400"/>
            <a:ext cx="2949235" cy="3811588"/>
          </a:xfrm>
        </p:spPr>
        <p:txBody>
          <a:bodyPr/>
          <a:lstStyle>
            <a:lvl1pPr marL="0" indent="0">
              <a:buNone/>
              <a:defRPr sz="1595"/>
            </a:lvl1pPr>
            <a:lvl2pPr marL="455295" indent="0">
              <a:buNone/>
              <a:defRPr sz="1395"/>
            </a:lvl2pPr>
            <a:lvl3pPr marL="910590" indent="0">
              <a:buNone/>
              <a:defRPr sz="1195"/>
            </a:lvl3pPr>
            <a:lvl4pPr marL="1365250" indent="0">
              <a:buNone/>
              <a:defRPr sz="1000"/>
            </a:lvl4pPr>
            <a:lvl5pPr marL="1820545" indent="0">
              <a:buNone/>
              <a:defRPr sz="1000"/>
            </a:lvl5pPr>
            <a:lvl6pPr marL="2275840" indent="0">
              <a:buNone/>
              <a:defRPr sz="1000"/>
            </a:lvl6pPr>
            <a:lvl7pPr marL="2731135" indent="0">
              <a:buNone/>
              <a:defRPr sz="1000"/>
            </a:lvl7pPr>
            <a:lvl8pPr marL="3186430" indent="0">
              <a:buNone/>
              <a:defRPr sz="1000"/>
            </a:lvl8pPr>
            <a:lvl9pPr marL="364172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B8D-C243-4D54-94CA-BB21AB8073E1}" type="datetimeFigureOut">
              <a:rPr lang="en-US" smtClean="0"/>
              <a:t>17/04/2025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2F1-43EA-4415-ABCC-AA3ABBFC78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59" y="457200"/>
            <a:ext cx="2949235" cy="1600200"/>
          </a:xfrm>
        </p:spPr>
        <p:txBody>
          <a:bodyPr anchor="b"/>
          <a:lstStyle>
            <a:lvl1pPr>
              <a:defRPr sz="31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472" y="987435"/>
            <a:ext cx="4629241" cy="4873625"/>
          </a:xfrm>
        </p:spPr>
        <p:txBody>
          <a:bodyPr anchor="t"/>
          <a:lstStyle>
            <a:lvl1pPr marL="0" indent="0">
              <a:buNone/>
              <a:defRPr sz="3190"/>
            </a:lvl1pPr>
            <a:lvl2pPr marL="455295" indent="0">
              <a:buNone/>
              <a:defRPr sz="2785"/>
            </a:lvl2pPr>
            <a:lvl3pPr marL="910590" indent="0">
              <a:buNone/>
              <a:defRPr sz="2390"/>
            </a:lvl3pPr>
            <a:lvl4pPr marL="1365250" indent="0">
              <a:buNone/>
              <a:defRPr sz="1990"/>
            </a:lvl4pPr>
            <a:lvl5pPr marL="1820545" indent="0">
              <a:buNone/>
              <a:defRPr sz="1990"/>
            </a:lvl5pPr>
            <a:lvl6pPr marL="2275840" indent="0">
              <a:buNone/>
              <a:defRPr sz="1990"/>
            </a:lvl6pPr>
            <a:lvl7pPr marL="2731135" indent="0">
              <a:buNone/>
              <a:defRPr sz="1990"/>
            </a:lvl7pPr>
            <a:lvl8pPr marL="3186430" indent="0">
              <a:buNone/>
              <a:defRPr sz="1990"/>
            </a:lvl8pPr>
            <a:lvl9pPr marL="3641725" indent="0">
              <a:buNone/>
              <a:defRPr sz="199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59" y="2057400"/>
            <a:ext cx="2949235" cy="3811588"/>
          </a:xfrm>
        </p:spPr>
        <p:txBody>
          <a:bodyPr/>
          <a:lstStyle>
            <a:lvl1pPr marL="0" indent="0">
              <a:buNone/>
              <a:defRPr sz="1595"/>
            </a:lvl1pPr>
            <a:lvl2pPr marL="455295" indent="0">
              <a:buNone/>
              <a:defRPr sz="1395"/>
            </a:lvl2pPr>
            <a:lvl3pPr marL="910590" indent="0">
              <a:buNone/>
              <a:defRPr sz="1195"/>
            </a:lvl3pPr>
            <a:lvl4pPr marL="1365250" indent="0">
              <a:buNone/>
              <a:defRPr sz="1000"/>
            </a:lvl4pPr>
            <a:lvl5pPr marL="1820545" indent="0">
              <a:buNone/>
              <a:defRPr sz="1000"/>
            </a:lvl5pPr>
            <a:lvl6pPr marL="2275840" indent="0">
              <a:buNone/>
              <a:defRPr sz="1000"/>
            </a:lvl6pPr>
            <a:lvl7pPr marL="2731135" indent="0">
              <a:buNone/>
              <a:defRPr sz="1000"/>
            </a:lvl7pPr>
            <a:lvl8pPr marL="3186430" indent="0">
              <a:buNone/>
              <a:defRPr sz="1000"/>
            </a:lvl8pPr>
            <a:lvl9pPr marL="364172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B8D-C243-4D54-94CA-BB21AB8073E1}" type="datetimeFigureOut">
              <a:rPr lang="en-US" smtClean="0"/>
              <a:t>17/04/2025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2F1-43EA-4415-ABCC-AA3ABBFC78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68" y="365129"/>
            <a:ext cx="78868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68" y="1825625"/>
            <a:ext cx="78868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68" y="6356361"/>
            <a:ext cx="2057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AB8D-C243-4D54-94CA-BB21AB8073E1}" type="datetimeFigureOut">
              <a:rPr lang="en-US" smtClean="0"/>
              <a:t>17/04/2025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015" y="6356361"/>
            <a:ext cx="3086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8082" y="6356361"/>
            <a:ext cx="2057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E2F1-43EA-4415-ABCC-AA3ABBFC78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txStyles>
    <p:titleStyle>
      <a:lvl1pPr algn="l" defTabSz="910590" rtl="0" eaLnBrk="1" latinLnBrk="0" hangingPunct="1">
        <a:lnSpc>
          <a:spcPct val="90000"/>
        </a:lnSpc>
        <a:spcBef>
          <a:spcPct val="0"/>
        </a:spcBef>
        <a:buNone/>
        <a:defRPr sz="43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330" algn="l" defTabSz="910590" rtl="0" eaLnBrk="1" latinLnBrk="0" hangingPunct="1">
        <a:lnSpc>
          <a:spcPct val="90000"/>
        </a:lnSpc>
        <a:spcBef>
          <a:spcPct val="200000"/>
        </a:spcBef>
        <a:buFont typeface="Arial" panose="020B0604020202020204" pitchFamily="34" charset="0"/>
        <a:buChar char="•"/>
        <a:defRPr sz="2785" kern="1200">
          <a:solidFill>
            <a:schemeClr val="tx1"/>
          </a:solidFill>
          <a:latin typeface="+mn-lt"/>
          <a:ea typeface="+mn-ea"/>
          <a:cs typeface="+mn-cs"/>
        </a:defRPr>
      </a:lvl1pPr>
      <a:lvl2pPr marL="683260" indent="-227330" algn="l" defTabSz="91059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2390" kern="1200">
          <a:solidFill>
            <a:schemeClr val="tx1"/>
          </a:solidFill>
          <a:latin typeface="+mn-lt"/>
          <a:ea typeface="+mn-ea"/>
          <a:cs typeface="+mn-cs"/>
        </a:defRPr>
      </a:lvl2pPr>
      <a:lvl3pPr marL="1138555" indent="-227330" algn="l" defTabSz="91059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3pPr>
      <a:lvl4pPr marL="1593215" indent="-227330" algn="l" defTabSz="91059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48510" indent="-227330" algn="l" defTabSz="91059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3805" indent="-227330" algn="l" defTabSz="91059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59100" indent="-227330" algn="l" defTabSz="91059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14395" indent="-227330" algn="l" defTabSz="91059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69055" indent="-227330" algn="l" defTabSz="91059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59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5295" algn="l" defTabSz="91059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0590" algn="l" defTabSz="91059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5250" algn="l" defTabSz="91059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0545" algn="l" defTabSz="91059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75840" algn="l" defTabSz="91059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1135" algn="l" defTabSz="91059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86430" algn="l" defTabSz="91059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1725" algn="l" defTabSz="91059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68" y="365129"/>
            <a:ext cx="78868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68" y="1825625"/>
            <a:ext cx="78868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68" y="6356361"/>
            <a:ext cx="2057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AB8D-C243-4D54-94CA-BB21AB807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015" y="6356361"/>
            <a:ext cx="3086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8082" y="6356361"/>
            <a:ext cx="2057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E2F1-43EA-4415-ABCC-AA3ABBFC7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0590" rtl="0" eaLnBrk="1" latinLnBrk="0" hangingPunct="1">
        <a:lnSpc>
          <a:spcPct val="90000"/>
        </a:lnSpc>
        <a:spcBef>
          <a:spcPct val="0"/>
        </a:spcBef>
        <a:buNone/>
        <a:defRPr sz="43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330" algn="l" defTabSz="910590" rtl="0" eaLnBrk="1" latinLnBrk="0" hangingPunct="1">
        <a:lnSpc>
          <a:spcPct val="90000"/>
        </a:lnSpc>
        <a:spcBef>
          <a:spcPct val="200000"/>
        </a:spcBef>
        <a:buFont typeface="Arial" panose="020B0604020202020204" pitchFamily="34" charset="0"/>
        <a:buChar char="•"/>
        <a:defRPr sz="2785" kern="1200">
          <a:solidFill>
            <a:schemeClr val="tx1"/>
          </a:solidFill>
          <a:latin typeface="+mn-lt"/>
          <a:ea typeface="+mn-ea"/>
          <a:cs typeface="+mn-cs"/>
        </a:defRPr>
      </a:lvl1pPr>
      <a:lvl2pPr marL="683260" indent="-227330" algn="l" defTabSz="91059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2390" kern="1200">
          <a:solidFill>
            <a:schemeClr val="tx1"/>
          </a:solidFill>
          <a:latin typeface="+mn-lt"/>
          <a:ea typeface="+mn-ea"/>
          <a:cs typeface="+mn-cs"/>
        </a:defRPr>
      </a:lvl2pPr>
      <a:lvl3pPr marL="1138555" indent="-227330" algn="l" defTabSz="91059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3pPr>
      <a:lvl4pPr marL="1593215" indent="-227330" algn="l" defTabSz="91059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48510" indent="-227330" algn="l" defTabSz="91059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3805" indent="-227330" algn="l" defTabSz="91059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59100" indent="-227330" algn="l" defTabSz="91059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14395" indent="-227330" algn="l" defTabSz="91059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69055" indent="-227330" algn="l" defTabSz="91059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59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5295" algn="l" defTabSz="91059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0590" algn="l" defTabSz="91059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5250" algn="l" defTabSz="91059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0545" algn="l" defTabSz="91059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75840" algn="l" defTabSz="91059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1135" algn="l" defTabSz="91059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86430" algn="l" defTabSz="91059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1725" algn="l" defTabSz="91059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9FB2FC1-05BD-41D4-9A17-C25FAD7ED3EF}" type="datetimeFigureOut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17/04/2025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48B70D6-CA4D-49BA-837D-FC74F281F29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7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6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6.png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7.jpeg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8.png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9.png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76" name="Google Shape;31276;p48"/>
          <p:cNvGrpSpPr/>
          <p:nvPr/>
        </p:nvGrpSpPr>
        <p:grpSpPr>
          <a:xfrm rot="-9266963">
            <a:off x="3715066" y="3731440"/>
            <a:ext cx="506012" cy="1676467"/>
            <a:chOff x="757300" y="1884600"/>
            <a:chExt cx="457350" cy="1136525"/>
          </a:xfrm>
        </p:grpSpPr>
        <p:sp>
          <p:nvSpPr>
            <p:cNvPr id="31277" name="Google Shape;31277;p48"/>
            <p:cNvSpPr/>
            <p:nvPr/>
          </p:nvSpPr>
          <p:spPr>
            <a:xfrm>
              <a:off x="818550" y="2640050"/>
              <a:ext cx="144675" cy="120850"/>
            </a:xfrm>
            <a:custGeom>
              <a:avLst/>
              <a:gdLst/>
              <a:ahLst/>
              <a:cxnLst/>
              <a:rect l="l" t="t" r="r" b="b"/>
              <a:pathLst>
                <a:path w="5787" h="4834" extrusionOk="0">
                  <a:moveTo>
                    <a:pt x="0" y="0"/>
                  </a:moveTo>
                  <a:cubicBezTo>
                    <a:pt x="0" y="0"/>
                    <a:pt x="1250" y="1786"/>
                    <a:pt x="2036" y="2310"/>
                  </a:cubicBezTo>
                  <a:cubicBezTo>
                    <a:pt x="2834" y="2834"/>
                    <a:pt x="3310" y="3250"/>
                    <a:pt x="4036" y="3786"/>
                  </a:cubicBezTo>
                  <a:cubicBezTo>
                    <a:pt x="4763" y="4322"/>
                    <a:pt x="5787" y="4834"/>
                    <a:pt x="5787" y="4834"/>
                  </a:cubicBezTo>
                  <a:cubicBezTo>
                    <a:pt x="5787" y="4834"/>
                    <a:pt x="4798" y="3381"/>
                    <a:pt x="4560" y="3024"/>
                  </a:cubicBezTo>
                  <a:cubicBezTo>
                    <a:pt x="4322" y="2679"/>
                    <a:pt x="4025" y="1786"/>
                    <a:pt x="2977" y="1345"/>
                  </a:cubicBezTo>
                  <a:cubicBezTo>
                    <a:pt x="1941" y="89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8" name="Google Shape;31278;p48"/>
            <p:cNvSpPr/>
            <p:nvPr/>
          </p:nvSpPr>
          <p:spPr>
            <a:xfrm>
              <a:off x="971250" y="2023850"/>
              <a:ext cx="241700" cy="995725"/>
            </a:xfrm>
            <a:custGeom>
              <a:avLst/>
              <a:gdLst/>
              <a:ahLst/>
              <a:cxnLst/>
              <a:rect l="l" t="t" r="r" b="b"/>
              <a:pathLst>
                <a:path w="9668" h="39829" extrusionOk="0">
                  <a:moveTo>
                    <a:pt x="5373" y="0"/>
                  </a:moveTo>
                  <a:cubicBezTo>
                    <a:pt x="5003" y="0"/>
                    <a:pt x="3563" y="1442"/>
                    <a:pt x="3120" y="2026"/>
                  </a:cubicBezTo>
                  <a:cubicBezTo>
                    <a:pt x="2679" y="2621"/>
                    <a:pt x="1631" y="3967"/>
                    <a:pt x="1631" y="3967"/>
                  </a:cubicBezTo>
                  <a:lnTo>
                    <a:pt x="1036" y="5253"/>
                  </a:lnTo>
                  <a:lnTo>
                    <a:pt x="1036" y="4562"/>
                  </a:lnTo>
                  <a:cubicBezTo>
                    <a:pt x="1036" y="4562"/>
                    <a:pt x="595" y="6646"/>
                    <a:pt x="595" y="7682"/>
                  </a:cubicBezTo>
                  <a:cubicBezTo>
                    <a:pt x="595" y="8729"/>
                    <a:pt x="0" y="27029"/>
                    <a:pt x="0" y="27029"/>
                  </a:cubicBezTo>
                  <a:lnTo>
                    <a:pt x="0" y="39828"/>
                  </a:lnTo>
                  <a:lnTo>
                    <a:pt x="441" y="39686"/>
                  </a:lnTo>
                  <a:cubicBezTo>
                    <a:pt x="441" y="39686"/>
                    <a:pt x="369" y="34756"/>
                    <a:pt x="369" y="29399"/>
                  </a:cubicBezTo>
                  <a:cubicBezTo>
                    <a:pt x="655" y="29327"/>
                    <a:pt x="1691" y="29053"/>
                    <a:pt x="2084" y="28672"/>
                  </a:cubicBezTo>
                  <a:cubicBezTo>
                    <a:pt x="2524" y="28220"/>
                    <a:pt x="2715" y="27791"/>
                    <a:pt x="3370" y="27327"/>
                  </a:cubicBezTo>
                  <a:cubicBezTo>
                    <a:pt x="4013" y="26886"/>
                    <a:pt x="4560" y="26720"/>
                    <a:pt x="4667" y="26053"/>
                  </a:cubicBezTo>
                  <a:cubicBezTo>
                    <a:pt x="4774" y="25374"/>
                    <a:pt x="5048" y="24934"/>
                    <a:pt x="5048" y="24934"/>
                  </a:cubicBezTo>
                  <a:lnTo>
                    <a:pt x="5048" y="24934"/>
                  </a:lnTo>
                  <a:cubicBezTo>
                    <a:pt x="5048" y="24934"/>
                    <a:pt x="3417" y="25672"/>
                    <a:pt x="2524" y="26565"/>
                  </a:cubicBezTo>
                  <a:cubicBezTo>
                    <a:pt x="1631" y="27458"/>
                    <a:pt x="786" y="28577"/>
                    <a:pt x="786" y="28577"/>
                  </a:cubicBezTo>
                  <a:lnTo>
                    <a:pt x="345" y="29291"/>
                  </a:lnTo>
                  <a:lnTo>
                    <a:pt x="345" y="25231"/>
                  </a:lnTo>
                  <a:cubicBezTo>
                    <a:pt x="607" y="25196"/>
                    <a:pt x="1465" y="25089"/>
                    <a:pt x="2286" y="25077"/>
                  </a:cubicBezTo>
                  <a:cubicBezTo>
                    <a:pt x="3251" y="25077"/>
                    <a:pt x="3251" y="24779"/>
                    <a:pt x="4048" y="23862"/>
                  </a:cubicBezTo>
                  <a:cubicBezTo>
                    <a:pt x="4810" y="22922"/>
                    <a:pt x="5953" y="22112"/>
                    <a:pt x="7346" y="21302"/>
                  </a:cubicBezTo>
                  <a:cubicBezTo>
                    <a:pt x="8751" y="20481"/>
                    <a:pt x="9668" y="17802"/>
                    <a:pt x="9668" y="17802"/>
                  </a:cubicBezTo>
                  <a:lnTo>
                    <a:pt x="9668" y="17802"/>
                  </a:lnTo>
                  <a:cubicBezTo>
                    <a:pt x="9668" y="17802"/>
                    <a:pt x="8180" y="18397"/>
                    <a:pt x="6858" y="19040"/>
                  </a:cubicBezTo>
                  <a:cubicBezTo>
                    <a:pt x="5537" y="19683"/>
                    <a:pt x="4167" y="21374"/>
                    <a:pt x="3429" y="21945"/>
                  </a:cubicBezTo>
                  <a:cubicBezTo>
                    <a:pt x="2703" y="22505"/>
                    <a:pt x="1488" y="23326"/>
                    <a:pt x="1381" y="23791"/>
                  </a:cubicBezTo>
                  <a:cubicBezTo>
                    <a:pt x="1286" y="24172"/>
                    <a:pt x="607" y="24934"/>
                    <a:pt x="369" y="25184"/>
                  </a:cubicBezTo>
                  <a:cubicBezTo>
                    <a:pt x="369" y="24065"/>
                    <a:pt x="381" y="22981"/>
                    <a:pt x="393" y="21969"/>
                  </a:cubicBezTo>
                  <a:lnTo>
                    <a:pt x="881" y="21243"/>
                  </a:lnTo>
                  <a:cubicBezTo>
                    <a:pt x="881" y="21243"/>
                    <a:pt x="3370" y="20659"/>
                    <a:pt x="4798" y="19457"/>
                  </a:cubicBezTo>
                  <a:cubicBezTo>
                    <a:pt x="6239" y="18266"/>
                    <a:pt x="7227" y="17671"/>
                    <a:pt x="7477" y="17147"/>
                  </a:cubicBezTo>
                  <a:cubicBezTo>
                    <a:pt x="7727" y="16623"/>
                    <a:pt x="8013" y="15766"/>
                    <a:pt x="8013" y="15766"/>
                  </a:cubicBezTo>
                  <a:lnTo>
                    <a:pt x="8013" y="15766"/>
                  </a:lnTo>
                  <a:cubicBezTo>
                    <a:pt x="8013" y="15766"/>
                    <a:pt x="3417" y="18171"/>
                    <a:pt x="2524" y="19112"/>
                  </a:cubicBezTo>
                  <a:cubicBezTo>
                    <a:pt x="1822" y="19838"/>
                    <a:pt x="834" y="21017"/>
                    <a:pt x="417" y="21493"/>
                  </a:cubicBezTo>
                  <a:cubicBezTo>
                    <a:pt x="429" y="20778"/>
                    <a:pt x="441" y="20100"/>
                    <a:pt x="453" y="19481"/>
                  </a:cubicBezTo>
                  <a:cubicBezTo>
                    <a:pt x="1131" y="19064"/>
                    <a:pt x="3691" y="17445"/>
                    <a:pt x="4310" y="16849"/>
                  </a:cubicBezTo>
                  <a:cubicBezTo>
                    <a:pt x="5060" y="16171"/>
                    <a:pt x="6680" y="15171"/>
                    <a:pt x="7049" y="14635"/>
                  </a:cubicBezTo>
                  <a:cubicBezTo>
                    <a:pt x="7418" y="14087"/>
                    <a:pt x="7537" y="13575"/>
                    <a:pt x="7537" y="13575"/>
                  </a:cubicBezTo>
                  <a:lnTo>
                    <a:pt x="7537" y="13575"/>
                  </a:lnTo>
                  <a:cubicBezTo>
                    <a:pt x="7537" y="13575"/>
                    <a:pt x="5441" y="14885"/>
                    <a:pt x="4715" y="15456"/>
                  </a:cubicBezTo>
                  <a:cubicBezTo>
                    <a:pt x="4001" y="16016"/>
                    <a:pt x="2834" y="16599"/>
                    <a:pt x="2227" y="16980"/>
                  </a:cubicBezTo>
                  <a:cubicBezTo>
                    <a:pt x="1619" y="17361"/>
                    <a:pt x="1155" y="18147"/>
                    <a:pt x="929" y="18504"/>
                  </a:cubicBezTo>
                  <a:cubicBezTo>
                    <a:pt x="798" y="18707"/>
                    <a:pt x="595" y="19064"/>
                    <a:pt x="441" y="19326"/>
                  </a:cubicBezTo>
                  <a:cubicBezTo>
                    <a:pt x="476" y="18588"/>
                    <a:pt x="500" y="17957"/>
                    <a:pt x="536" y="17433"/>
                  </a:cubicBezTo>
                  <a:cubicBezTo>
                    <a:pt x="834" y="17195"/>
                    <a:pt x="1727" y="16540"/>
                    <a:pt x="2679" y="16314"/>
                  </a:cubicBezTo>
                  <a:cubicBezTo>
                    <a:pt x="3870" y="16016"/>
                    <a:pt x="4608" y="13932"/>
                    <a:pt x="5060" y="13790"/>
                  </a:cubicBezTo>
                  <a:cubicBezTo>
                    <a:pt x="5501" y="13635"/>
                    <a:pt x="6644" y="12635"/>
                    <a:pt x="6644" y="12635"/>
                  </a:cubicBezTo>
                  <a:lnTo>
                    <a:pt x="6644" y="12635"/>
                  </a:lnTo>
                  <a:cubicBezTo>
                    <a:pt x="6644" y="12635"/>
                    <a:pt x="4679" y="13194"/>
                    <a:pt x="4060" y="13861"/>
                  </a:cubicBezTo>
                  <a:cubicBezTo>
                    <a:pt x="3417" y="14528"/>
                    <a:pt x="2429" y="15075"/>
                    <a:pt x="1965" y="15409"/>
                  </a:cubicBezTo>
                  <a:cubicBezTo>
                    <a:pt x="1584" y="15659"/>
                    <a:pt x="845" y="16838"/>
                    <a:pt x="560" y="17314"/>
                  </a:cubicBezTo>
                  <a:cubicBezTo>
                    <a:pt x="572" y="17099"/>
                    <a:pt x="584" y="16921"/>
                    <a:pt x="607" y="16766"/>
                  </a:cubicBezTo>
                  <a:cubicBezTo>
                    <a:pt x="655" y="16314"/>
                    <a:pt x="691" y="15825"/>
                    <a:pt x="726" y="15302"/>
                  </a:cubicBezTo>
                  <a:cubicBezTo>
                    <a:pt x="743" y="15302"/>
                    <a:pt x="762" y="15303"/>
                    <a:pt x="781" y="15303"/>
                  </a:cubicBezTo>
                  <a:cubicBezTo>
                    <a:pt x="1160" y="15303"/>
                    <a:pt x="2019" y="15170"/>
                    <a:pt x="3060" y="14004"/>
                  </a:cubicBezTo>
                  <a:cubicBezTo>
                    <a:pt x="4465" y="12444"/>
                    <a:pt x="6394" y="10218"/>
                    <a:pt x="6846" y="9920"/>
                  </a:cubicBezTo>
                  <a:cubicBezTo>
                    <a:pt x="7287" y="9622"/>
                    <a:pt x="7739" y="9170"/>
                    <a:pt x="7739" y="9170"/>
                  </a:cubicBezTo>
                  <a:lnTo>
                    <a:pt x="7739" y="9170"/>
                  </a:lnTo>
                  <a:cubicBezTo>
                    <a:pt x="7739" y="9170"/>
                    <a:pt x="6251" y="9456"/>
                    <a:pt x="4977" y="10432"/>
                  </a:cubicBezTo>
                  <a:cubicBezTo>
                    <a:pt x="3715" y="11408"/>
                    <a:pt x="2453" y="12658"/>
                    <a:pt x="2203" y="13147"/>
                  </a:cubicBezTo>
                  <a:cubicBezTo>
                    <a:pt x="1929" y="13635"/>
                    <a:pt x="1191" y="14635"/>
                    <a:pt x="965" y="14813"/>
                  </a:cubicBezTo>
                  <a:cubicBezTo>
                    <a:pt x="893" y="14873"/>
                    <a:pt x="834" y="14897"/>
                    <a:pt x="774" y="14933"/>
                  </a:cubicBezTo>
                  <a:cubicBezTo>
                    <a:pt x="810" y="14171"/>
                    <a:pt x="857" y="13349"/>
                    <a:pt x="893" y="12516"/>
                  </a:cubicBezTo>
                  <a:cubicBezTo>
                    <a:pt x="1512" y="12266"/>
                    <a:pt x="3012" y="11599"/>
                    <a:pt x="4179" y="10230"/>
                  </a:cubicBezTo>
                  <a:cubicBezTo>
                    <a:pt x="5667" y="8444"/>
                    <a:pt x="7001" y="6658"/>
                    <a:pt x="7001" y="6658"/>
                  </a:cubicBezTo>
                  <a:lnTo>
                    <a:pt x="7001" y="6658"/>
                  </a:lnTo>
                  <a:cubicBezTo>
                    <a:pt x="7001" y="6658"/>
                    <a:pt x="4774" y="7848"/>
                    <a:pt x="3429" y="9039"/>
                  </a:cubicBezTo>
                  <a:cubicBezTo>
                    <a:pt x="2465" y="9896"/>
                    <a:pt x="1429" y="11384"/>
                    <a:pt x="905" y="12158"/>
                  </a:cubicBezTo>
                  <a:cubicBezTo>
                    <a:pt x="965" y="10587"/>
                    <a:pt x="988" y="8979"/>
                    <a:pt x="1024" y="7670"/>
                  </a:cubicBezTo>
                  <a:lnTo>
                    <a:pt x="1048" y="7848"/>
                  </a:lnTo>
                  <a:cubicBezTo>
                    <a:pt x="1048" y="7848"/>
                    <a:pt x="2167" y="7122"/>
                    <a:pt x="3167" y="5634"/>
                  </a:cubicBezTo>
                  <a:cubicBezTo>
                    <a:pt x="4167" y="4110"/>
                    <a:pt x="6394" y="1883"/>
                    <a:pt x="6394" y="1883"/>
                  </a:cubicBezTo>
                  <a:lnTo>
                    <a:pt x="6394" y="1883"/>
                  </a:lnTo>
                  <a:cubicBezTo>
                    <a:pt x="6394" y="1883"/>
                    <a:pt x="4620" y="2741"/>
                    <a:pt x="3953" y="3503"/>
                  </a:cubicBezTo>
                  <a:cubicBezTo>
                    <a:pt x="3274" y="4265"/>
                    <a:pt x="2477" y="5598"/>
                    <a:pt x="2060" y="6193"/>
                  </a:cubicBezTo>
                  <a:cubicBezTo>
                    <a:pt x="1691" y="6729"/>
                    <a:pt x="1131" y="7384"/>
                    <a:pt x="1024" y="7503"/>
                  </a:cubicBezTo>
                  <a:cubicBezTo>
                    <a:pt x="1036" y="6598"/>
                    <a:pt x="1036" y="5836"/>
                    <a:pt x="1048" y="5312"/>
                  </a:cubicBezTo>
                  <a:lnTo>
                    <a:pt x="1203" y="5455"/>
                  </a:lnTo>
                  <a:cubicBezTo>
                    <a:pt x="1203" y="5455"/>
                    <a:pt x="2655" y="4526"/>
                    <a:pt x="2977" y="3800"/>
                  </a:cubicBezTo>
                  <a:cubicBezTo>
                    <a:pt x="3286" y="3062"/>
                    <a:pt x="3893" y="1609"/>
                    <a:pt x="4263" y="1371"/>
                  </a:cubicBezTo>
                  <a:cubicBezTo>
                    <a:pt x="4620" y="1133"/>
                    <a:pt x="5727" y="50"/>
                    <a:pt x="5394" y="2"/>
                  </a:cubicBezTo>
                  <a:cubicBezTo>
                    <a:pt x="5387" y="1"/>
                    <a:pt x="5380" y="0"/>
                    <a:pt x="5373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9" name="Google Shape;31279;p48"/>
            <p:cNvSpPr/>
            <p:nvPr/>
          </p:nvSpPr>
          <p:spPr>
            <a:xfrm>
              <a:off x="759000" y="2543600"/>
              <a:ext cx="209300" cy="164025"/>
            </a:xfrm>
            <a:custGeom>
              <a:avLst/>
              <a:gdLst/>
              <a:ahLst/>
              <a:cxnLst/>
              <a:rect l="l" t="t" r="r" b="b"/>
              <a:pathLst>
                <a:path w="8372" h="6561" extrusionOk="0">
                  <a:moveTo>
                    <a:pt x="1" y="0"/>
                  </a:moveTo>
                  <a:cubicBezTo>
                    <a:pt x="1" y="0"/>
                    <a:pt x="584" y="1310"/>
                    <a:pt x="2001" y="2370"/>
                  </a:cubicBezTo>
                  <a:cubicBezTo>
                    <a:pt x="3430" y="3429"/>
                    <a:pt x="4990" y="4441"/>
                    <a:pt x="5906" y="4822"/>
                  </a:cubicBezTo>
                  <a:cubicBezTo>
                    <a:pt x="6835" y="5215"/>
                    <a:pt x="7454" y="5942"/>
                    <a:pt x="7740" y="6013"/>
                  </a:cubicBezTo>
                  <a:cubicBezTo>
                    <a:pt x="8026" y="6084"/>
                    <a:pt x="8371" y="6561"/>
                    <a:pt x="8371" y="6561"/>
                  </a:cubicBezTo>
                  <a:lnTo>
                    <a:pt x="8335" y="6120"/>
                  </a:lnTo>
                  <a:cubicBezTo>
                    <a:pt x="8347" y="6108"/>
                    <a:pt x="6657" y="5001"/>
                    <a:pt x="6228" y="4215"/>
                  </a:cubicBezTo>
                  <a:cubicBezTo>
                    <a:pt x="5811" y="3417"/>
                    <a:pt x="3251" y="1489"/>
                    <a:pt x="2073" y="893"/>
                  </a:cubicBezTo>
                  <a:cubicBezTo>
                    <a:pt x="894" y="2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0" name="Google Shape;31280;p48"/>
            <p:cNvSpPr/>
            <p:nvPr/>
          </p:nvSpPr>
          <p:spPr>
            <a:xfrm>
              <a:off x="811100" y="2468875"/>
              <a:ext cx="156300" cy="189350"/>
            </a:xfrm>
            <a:custGeom>
              <a:avLst/>
              <a:gdLst/>
              <a:ahLst/>
              <a:cxnLst/>
              <a:rect l="l" t="t" r="r" b="b"/>
              <a:pathLst>
                <a:path w="6252" h="7574" extrusionOk="0">
                  <a:moveTo>
                    <a:pt x="1" y="1"/>
                  </a:moveTo>
                  <a:cubicBezTo>
                    <a:pt x="1" y="1"/>
                    <a:pt x="286" y="1323"/>
                    <a:pt x="1179" y="2442"/>
                  </a:cubicBezTo>
                  <a:cubicBezTo>
                    <a:pt x="2084" y="3573"/>
                    <a:pt x="2251" y="4180"/>
                    <a:pt x="3132" y="4918"/>
                  </a:cubicBezTo>
                  <a:cubicBezTo>
                    <a:pt x="4025" y="5644"/>
                    <a:pt x="6251" y="7573"/>
                    <a:pt x="6251" y="7573"/>
                  </a:cubicBezTo>
                  <a:lnTo>
                    <a:pt x="6228" y="7383"/>
                  </a:lnTo>
                  <a:cubicBezTo>
                    <a:pt x="6228" y="7383"/>
                    <a:pt x="5406" y="6049"/>
                    <a:pt x="5227" y="5240"/>
                  </a:cubicBezTo>
                  <a:cubicBezTo>
                    <a:pt x="5061" y="4466"/>
                    <a:pt x="2977" y="2977"/>
                    <a:pt x="2977" y="2977"/>
                  </a:cubicBezTo>
                  <a:cubicBezTo>
                    <a:pt x="2977" y="2977"/>
                    <a:pt x="2310" y="1537"/>
                    <a:pt x="1441" y="930"/>
                  </a:cubicBezTo>
                  <a:cubicBezTo>
                    <a:pt x="596" y="29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1" name="Google Shape;31281;p48"/>
            <p:cNvSpPr/>
            <p:nvPr/>
          </p:nvSpPr>
          <p:spPr>
            <a:xfrm>
              <a:off x="804850" y="2407575"/>
              <a:ext cx="166425" cy="172950"/>
            </a:xfrm>
            <a:custGeom>
              <a:avLst/>
              <a:gdLst/>
              <a:ahLst/>
              <a:cxnLst/>
              <a:rect l="l" t="t" r="r" b="b"/>
              <a:pathLst>
                <a:path w="6657" h="6918" extrusionOk="0">
                  <a:moveTo>
                    <a:pt x="1" y="0"/>
                  </a:moveTo>
                  <a:cubicBezTo>
                    <a:pt x="1" y="0"/>
                    <a:pt x="1739" y="2608"/>
                    <a:pt x="2632" y="3798"/>
                  </a:cubicBezTo>
                  <a:cubicBezTo>
                    <a:pt x="3525" y="4989"/>
                    <a:pt x="4632" y="5227"/>
                    <a:pt x="5263" y="5703"/>
                  </a:cubicBezTo>
                  <a:cubicBezTo>
                    <a:pt x="5906" y="6180"/>
                    <a:pt x="6656" y="6918"/>
                    <a:pt x="6656" y="6918"/>
                  </a:cubicBezTo>
                  <a:lnTo>
                    <a:pt x="6656" y="6620"/>
                  </a:lnTo>
                  <a:cubicBezTo>
                    <a:pt x="6656" y="6620"/>
                    <a:pt x="6156" y="5013"/>
                    <a:pt x="5358" y="4406"/>
                  </a:cubicBezTo>
                  <a:cubicBezTo>
                    <a:pt x="4573" y="37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2" name="Google Shape;31282;p48"/>
            <p:cNvSpPr/>
            <p:nvPr/>
          </p:nvSpPr>
          <p:spPr>
            <a:xfrm>
              <a:off x="814975" y="2357275"/>
              <a:ext cx="156875" cy="150625"/>
            </a:xfrm>
            <a:custGeom>
              <a:avLst/>
              <a:gdLst/>
              <a:ahLst/>
              <a:cxnLst/>
              <a:rect l="l" t="t" r="r" b="b"/>
              <a:pathLst>
                <a:path w="6275" h="6025" extrusionOk="0">
                  <a:moveTo>
                    <a:pt x="0" y="0"/>
                  </a:moveTo>
                  <a:cubicBezTo>
                    <a:pt x="0" y="0"/>
                    <a:pt x="560" y="1881"/>
                    <a:pt x="2286" y="3322"/>
                  </a:cubicBezTo>
                  <a:cubicBezTo>
                    <a:pt x="4013" y="4763"/>
                    <a:pt x="4727" y="4834"/>
                    <a:pt x="5191" y="5179"/>
                  </a:cubicBezTo>
                  <a:cubicBezTo>
                    <a:pt x="5656" y="5525"/>
                    <a:pt x="6275" y="6025"/>
                    <a:pt x="6275" y="6025"/>
                  </a:cubicBezTo>
                  <a:lnTo>
                    <a:pt x="6251" y="5513"/>
                  </a:lnTo>
                  <a:cubicBezTo>
                    <a:pt x="6251" y="5513"/>
                    <a:pt x="5727" y="3703"/>
                    <a:pt x="5096" y="3262"/>
                  </a:cubicBezTo>
                  <a:cubicBezTo>
                    <a:pt x="4465" y="2834"/>
                    <a:pt x="2798" y="2488"/>
                    <a:pt x="2060" y="1834"/>
                  </a:cubicBezTo>
                  <a:cubicBezTo>
                    <a:pt x="1334" y="119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3" name="Google Shape;31283;p48"/>
            <p:cNvSpPr/>
            <p:nvPr/>
          </p:nvSpPr>
          <p:spPr>
            <a:xfrm>
              <a:off x="807525" y="2260525"/>
              <a:ext cx="171175" cy="189925"/>
            </a:xfrm>
            <a:custGeom>
              <a:avLst/>
              <a:gdLst/>
              <a:ahLst/>
              <a:cxnLst/>
              <a:rect l="l" t="t" r="r" b="b"/>
              <a:pathLst>
                <a:path w="6847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03" y="1525"/>
                    <a:pt x="1358" y="2846"/>
                  </a:cubicBezTo>
                  <a:cubicBezTo>
                    <a:pt x="2525" y="4168"/>
                    <a:pt x="4442" y="5716"/>
                    <a:pt x="4966" y="5989"/>
                  </a:cubicBezTo>
                  <a:cubicBezTo>
                    <a:pt x="5501" y="6251"/>
                    <a:pt x="6847" y="7597"/>
                    <a:pt x="6847" y="7597"/>
                  </a:cubicBezTo>
                  <a:lnTo>
                    <a:pt x="6692" y="7299"/>
                  </a:lnTo>
                  <a:cubicBezTo>
                    <a:pt x="6692" y="7299"/>
                    <a:pt x="5978" y="5882"/>
                    <a:pt x="5668" y="5108"/>
                  </a:cubicBezTo>
                  <a:cubicBezTo>
                    <a:pt x="5358" y="4334"/>
                    <a:pt x="2334" y="1715"/>
                    <a:pt x="2334" y="17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4" name="Google Shape;31284;p48"/>
            <p:cNvSpPr/>
            <p:nvPr/>
          </p:nvSpPr>
          <p:spPr>
            <a:xfrm>
              <a:off x="848300" y="2227200"/>
              <a:ext cx="130400" cy="156275"/>
            </a:xfrm>
            <a:custGeom>
              <a:avLst/>
              <a:gdLst/>
              <a:ahLst/>
              <a:cxnLst/>
              <a:rect l="l" t="t" r="r" b="b"/>
              <a:pathLst>
                <a:path w="5216" h="625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834" y="2453"/>
                    <a:pt x="2061" y="3536"/>
                  </a:cubicBezTo>
                  <a:cubicBezTo>
                    <a:pt x="3275" y="4620"/>
                    <a:pt x="5216" y="6251"/>
                    <a:pt x="5216" y="6251"/>
                  </a:cubicBezTo>
                  <a:lnTo>
                    <a:pt x="5132" y="6072"/>
                  </a:lnTo>
                  <a:cubicBezTo>
                    <a:pt x="5216" y="5953"/>
                    <a:pt x="4061" y="4251"/>
                    <a:pt x="3085" y="3096"/>
                  </a:cubicBezTo>
                  <a:cubicBezTo>
                    <a:pt x="2084" y="192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5" name="Google Shape;31285;p48"/>
            <p:cNvSpPr/>
            <p:nvPr/>
          </p:nvSpPr>
          <p:spPr>
            <a:xfrm>
              <a:off x="837300" y="2156350"/>
              <a:ext cx="144975" cy="175050"/>
            </a:xfrm>
            <a:custGeom>
              <a:avLst/>
              <a:gdLst/>
              <a:ahLst/>
              <a:cxnLst/>
              <a:rect l="l" t="t" r="r" b="b"/>
              <a:pathLst>
                <a:path w="5799" h="7002" extrusionOk="0">
                  <a:moveTo>
                    <a:pt x="0" y="0"/>
                  </a:moveTo>
                  <a:cubicBezTo>
                    <a:pt x="0" y="0"/>
                    <a:pt x="488" y="1798"/>
                    <a:pt x="2036" y="3072"/>
                  </a:cubicBezTo>
                  <a:cubicBezTo>
                    <a:pt x="3572" y="4322"/>
                    <a:pt x="5799" y="7001"/>
                    <a:pt x="5799" y="7001"/>
                  </a:cubicBezTo>
                  <a:lnTo>
                    <a:pt x="5739" y="6025"/>
                  </a:lnTo>
                  <a:cubicBezTo>
                    <a:pt x="5739" y="6025"/>
                    <a:pt x="3989" y="2977"/>
                    <a:pt x="2882" y="2310"/>
                  </a:cubicBezTo>
                  <a:cubicBezTo>
                    <a:pt x="1786" y="164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6" name="Google Shape;31286;p48"/>
            <p:cNvSpPr/>
            <p:nvPr/>
          </p:nvSpPr>
          <p:spPr>
            <a:xfrm>
              <a:off x="997125" y="2125400"/>
              <a:ext cx="135175" cy="139025"/>
            </a:xfrm>
            <a:custGeom>
              <a:avLst/>
              <a:gdLst/>
              <a:ahLst/>
              <a:cxnLst/>
              <a:rect l="l" t="t" r="r" b="b"/>
              <a:pathLst>
                <a:path w="5407" h="5561" extrusionOk="0">
                  <a:moveTo>
                    <a:pt x="5406" y="0"/>
                  </a:moveTo>
                  <a:cubicBezTo>
                    <a:pt x="5406" y="0"/>
                    <a:pt x="3632" y="393"/>
                    <a:pt x="3085" y="1334"/>
                  </a:cubicBezTo>
                  <a:cubicBezTo>
                    <a:pt x="2537" y="2286"/>
                    <a:pt x="2180" y="3060"/>
                    <a:pt x="1382" y="3858"/>
                  </a:cubicBezTo>
                  <a:cubicBezTo>
                    <a:pt x="596" y="4667"/>
                    <a:pt x="1" y="4965"/>
                    <a:pt x="1" y="4965"/>
                  </a:cubicBezTo>
                  <a:lnTo>
                    <a:pt x="1" y="5560"/>
                  </a:lnTo>
                  <a:cubicBezTo>
                    <a:pt x="1" y="5560"/>
                    <a:pt x="1787" y="5108"/>
                    <a:pt x="2537" y="3917"/>
                  </a:cubicBezTo>
                  <a:cubicBezTo>
                    <a:pt x="3275" y="2727"/>
                    <a:pt x="5406" y="0"/>
                    <a:pt x="5406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7" name="Google Shape;31287;p48"/>
            <p:cNvSpPr/>
            <p:nvPr/>
          </p:nvSpPr>
          <p:spPr>
            <a:xfrm>
              <a:off x="863200" y="2126575"/>
              <a:ext cx="120275" cy="137850"/>
            </a:xfrm>
            <a:custGeom>
              <a:avLst/>
              <a:gdLst/>
              <a:ahLst/>
              <a:cxnLst/>
              <a:rect l="l" t="t" r="r" b="b"/>
              <a:pathLst>
                <a:path w="4811" h="5514" extrusionOk="0">
                  <a:moveTo>
                    <a:pt x="0" y="1"/>
                  </a:moveTo>
                  <a:cubicBezTo>
                    <a:pt x="0" y="1"/>
                    <a:pt x="893" y="1441"/>
                    <a:pt x="2012" y="2370"/>
                  </a:cubicBezTo>
                  <a:cubicBezTo>
                    <a:pt x="3131" y="3275"/>
                    <a:pt x="3727" y="4323"/>
                    <a:pt x="4024" y="4620"/>
                  </a:cubicBezTo>
                  <a:cubicBezTo>
                    <a:pt x="4322" y="4918"/>
                    <a:pt x="4763" y="5513"/>
                    <a:pt x="4763" y="5513"/>
                  </a:cubicBezTo>
                  <a:lnTo>
                    <a:pt x="4810" y="4799"/>
                  </a:lnTo>
                  <a:cubicBezTo>
                    <a:pt x="4810" y="4799"/>
                    <a:pt x="3691" y="1918"/>
                    <a:pt x="2739" y="1418"/>
                  </a:cubicBezTo>
                  <a:cubicBezTo>
                    <a:pt x="1786" y="89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8" name="Google Shape;31288;p48"/>
            <p:cNvSpPr/>
            <p:nvPr/>
          </p:nvSpPr>
          <p:spPr>
            <a:xfrm>
              <a:off x="886700" y="2077775"/>
              <a:ext cx="96775" cy="116100"/>
            </a:xfrm>
            <a:custGeom>
              <a:avLst/>
              <a:gdLst/>
              <a:ahLst/>
              <a:cxnLst/>
              <a:rect l="l" t="t" r="r" b="b"/>
              <a:pathLst>
                <a:path w="3871" h="4644" extrusionOk="0">
                  <a:moveTo>
                    <a:pt x="1" y="0"/>
                  </a:moveTo>
                  <a:cubicBezTo>
                    <a:pt x="1" y="0"/>
                    <a:pt x="846" y="1357"/>
                    <a:pt x="1441" y="2250"/>
                  </a:cubicBezTo>
                  <a:cubicBezTo>
                    <a:pt x="2037" y="3143"/>
                    <a:pt x="3870" y="4644"/>
                    <a:pt x="3870" y="4644"/>
                  </a:cubicBezTo>
                  <a:cubicBezTo>
                    <a:pt x="3870" y="4644"/>
                    <a:pt x="3382" y="2548"/>
                    <a:pt x="2632" y="1810"/>
                  </a:cubicBezTo>
                  <a:cubicBezTo>
                    <a:pt x="1894" y="106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9" name="Google Shape;31289;p48"/>
            <p:cNvSpPr/>
            <p:nvPr/>
          </p:nvSpPr>
          <p:spPr>
            <a:xfrm>
              <a:off x="889675" y="2000375"/>
              <a:ext cx="103025" cy="144100"/>
            </a:xfrm>
            <a:custGeom>
              <a:avLst/>
              <a:gdLst/>
              <a:ahLst/>
              <a:cxnLst/>
              <a:rect l="l" t="t" r="r" b="b"/>
              <a:pathLst>
                <a:path w="4121" h="5764" extrusionOk="0">
                  <a:moveTo>
                    <a:pt x="6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1" y="1"/>
                    <a:pt x="953" y="2298"/>
                    <a:pt x="1882" y="3215"/>
                  </a:cubicBezTo>
                  <a:cubicBezTo>
                    <a:pt x="2811" y="4156"/>
                    <a:pt x="4097" y="5763"/>
                    <a:pt x="4097" y="5763"/>
                  </a:cubicBezTo>
                  <a:lnTo>
                    <a:pt x="4120" y="5465"/>
                  </a:lnTo>
                  <a:cubicBezTo>
                    <a:pt x="4120" y="5465"/>
                    <a:pt x="2906" y="3906"/>
                    <a:pt x="2704" y="3358"/>
                  </a:cubicBezTo>
                  <a:cubicBezTo>
                    <a:pt x="2513" y="2822"/>
                    <a:pt x="1132" y="1108"/>
                    <a:pt x="715" y="536"/>
                  </a:cubicBezTo>
                  <a:cubicBezTo>
                    <a:pt x="331" y="21"/>
                    <a:pt x="48" y="0"/>
                    <a:pt x="6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0" name="Google Shape;31290;p48"/>
            <p:cNvSpPr/>
            <p:nvPr/>
          </p:nvSpPr>
          <p:spPr>
            <a:xfrm>
              <a:off x="1001000" y="1946500"/>
              <a:ext cx="55600" cy="150350"/>
            </a:xfrm>
            <a:custGeom>
              <a:avLst/>
              <a:gdLst/>
              <a:ahLst/>
              <a:cxnLst/>
              <a:rect l="l" t="t" r="r" b="b"/>
              <a:pathLst>
                <a:path w="2224" h="6014" extrusionOk="0">
                  <a:moveTo>
                    <a:pt x="2126" y="1"/>
                  </a:moveTo>
                  <a:cubicBezTo>
                    <a:pt x="2124" y="1"/>
                    <a:pt x="2122" y="5"/>
                    <a:pt x="2120" y="12"/>
                  </a:cubicBezTo>
                  <a:cubicBezTo>
                    <a:pt x="2084" y="215"/>
                    <a:pt x="1322" y="1405"/>
                    <a:pt x="953" y="2370"/>
                  </a:cubicBezTo>
                  <a:cubicBezTo>
                    <a:pt x="572" y="3334"/>
                    <a:pt x="1" y="5227"/>
                    <a:pt x="1" y="5227"/>
                  </a:cubicBezTo>
                  <a:lnTo>
                    <a:pt x="1" y="6013"/>
                  </a:lnTo>
                  <a:cubicBezTo>
                    <a:pt x="1" y="6013"/>
                    <a:pt x="2037" y="4168"/>
                    <a:pt x="2120" y="3227"/>
                  </a:cubicBezTo>
                  <a:cubicBezTo>
                    <a:pt x="2223" y="2334"/>
                    <a:pt x="2172" y="1"/>
                    <a:pt x="2126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1" name="Google Shape;31291;p48"/>
            <p:cNvSpPr/>
            <p:nvPr/>
          </p:nvSpPr>
          <p:spPr>
            <a:xfrm>
              <a:off x="934625" y="1895600"/>
              <a:ext cx="58975" cy="205100"/>
            </a:xfrm>
            <a:custGeom>
              <a:avLst/>
              <a:gdLst/>
              <a:ahLst/>
              <a:cxnLst/>
              <a:rect l="l" t="t" r="r" b="b"/>
              <a:pathLst>
                <a:path w="2359" h="8204" extrusionOk="0">
                  <a:moveTo>
                    <a:pt x="286" y="1"/>
                  </a:moveTo>
                  <a:cubicBezTo>
                    <a:pt x="286" y="1"/>
                    <a:pt x="1" y="1572"/>
                    <a:pt x="286" y="2941"/>
                  </a:cubicBezTo>
                  <a:cubicBezTo>
                    <a:pt x="572" y="4311"/>
                    <a:pt x="1167" y="6513"/>
                    <a:pt x="1465" y="7073"/>
                  </a:cubicBezTo>
                  <a:cubicBezTo>
                    <a:pt x="1763" y="7609"/>
                    <a:pt x="2358" y="8204"/>
                    <a:pt x="2358" y="8204"/>
                  </a:cubicBezTo>
                  <a:cubicBezTo>
                    <a:pt x="2358" y="8204"/>
                    <a:pt x="1858" y="5465"/>
                    <a:pt x="1727" y="4751"/>
                  </a:cubicBezTo>
                  <a:cubicBezTo>
                    <a:pt x="1608" y="4037"/>
                    <a:pt x="870" y="2548"/>
                    <a:pt x="572" y="1656"/>
                  </a:cubicBezTo>
                  <a:cubicBezTo>
                    <a:pt x="275" y="763"/>
                    <a:pt x="286" y="1"/>
                    <a:pt x="286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2" name="Google Shape;31292;p48"/>
            <p:cNvSpPr/>
            <p:nvPr/>
          </p:nvSpPr>
          <p:spPr>
            <a:xfrm>
              <a:off x="962600" y="2089375"/>
              <a:ext cx="35450" cy="930600"/>
            </a:xfrm>
            <a:custGeom>
              <a:avLst/>
              <a:gdLst/>
              <a:ahLst/>
              <a:cxnLst/>
              <a:rect l="l" t="t" r="r" b="b"/>
              <a:pathLst>
                <a:path w="1418" h="37224" extrusionOk="0">
                  <a:moveTo>
                    <a:pt x="1330" y="0"/>
                  </a:moveTo>
                  <a:cubicBezTo>
                    <a:pt x="1293" y="0"/>
                    <a:pt x="1257" y="24"/>
                    <a:pt x="1251" y="72"/>
                  </a:cubicBezTo>
                  <a:cubicBezTo>
                    <a:pt x="846" y="3096"/>
                    <a:pt x="787" y="6192"/>
                    <a:pt x="644" y="9228"/>
                  </a:cubicBezTo>
                  <a:cubicBezTo>
                    <a:pt x="477" y="12335"/>
                    <a:pt x="358" y="15455"/>
                    <a:pt x="263" y="18562"/>
                  </a:cubicBezTo>
                  <a:cubicBezTo>
                    <a:pt x="84" y="24718"/>
                    <a:pt x="1" y="30897"/>
                    <a:pt x="120" y="37076"/>
                  </a:cubicBezTo>
                  <a:cubicBezTo>
                    <a:pt x="120" y="37173"/>
                    <a:pt x="200" y="37224"/>
                    <a:pt x="278" y="37224"/>
                  </a:cubicBezTo>
                  <a:cubicBezTo>
                    <a:pt x="354" y="37224"/>
                    <a:pt x="429" y="37176"/>
                    <a:pt x="429" y="37076"/>
                  </a:cubicBezTo>
                  <a:cubicBezTo>
                    <a:pt x="370" y="30897"/>
                    <a:pt x="358" y="24742"/>
                    <a:pt x="537" y="18562"/>
                  </a:cubicBezTo>
                  <a:cubicBezTo>
                    <a:pt x="620" y="15514"/>
                    <a:pt x="739" y="12442"/>
                    <a:pt x="894" y="9395"/>
                  </a:cubicBezTo>
                  <a:cubicBezTo>
                    <a:pt x="1037" y="6299"/>
                    <a:pt x="1382" y="3168"/>
                    <a:pt x="1418" y="72"/>
                  </a:cubicBezTo>
                  <a:cubicBezTo>
                    <a:pt x="1406" y="24"/>
                    <a:pt x="1367" y="0"/>
                    <a:pt x="133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3" name="Google Shape;31293;p48"/>
            <p:cNvSpPr/>
            <p:nvPr/>
          </p:nvSpPr>
          <p:spPr>
            <a:xfrm>
              <a:off x="993575" y="2084500"/>
              <a:ext cx="6550" cy="35325"/>
            </a:xfrm>
            <a:custGeom>
              <a:avLst/>
              <a:gdLst/>
              <a:ahLst/>
              <a:cxnLst/>
              <a:rect l="l" t="t" r="r" b="b"/>
              <a:pathLst>
                <a:path w="262" h="1413" extrusionOk="0">
                  <a:moveTo>
                    <a:pt x="226" y="0"/>
                  </a:moveTo>
                  <a:cubicBezTo>
                    <a:pt x="211" y="0"/>
                    <a:pt x="196" y="6"/>
                    <a:pt x="191" y="17"/>
                  </a:cubicBezTo>
                  <a:cubicBezTo>
                    <a:pt x="72" y="434"/>
                    <a:pt x="0" y="957"/>
                    <a:pt x="72" y="1386"/>
                  </a:cubicBezTo>
                  <a:cubicBezTo>
                    <a:pt x="72" y="1404"/>
                    <a:pt x="83" y="1413"/>
                    <a:pt x="97" y="1413"/>
                  </a:cubicBezTo>
                  <a:cubicBezTo>
                    <a:pt x="110" y="1413"/>
                    <a:pt x="125" y="1404"/>
                    <a:pt x="131" y="1386"/>
                  </a:cubicBezTo>
                  <a:cubicBezTo>
                    <a:pt x="202" y="957"/>
                    <a:pt x="214" y="481"/>
                    <a:pt x="262" y="29"/>
                  </a:cubicBezTo>
                  <a:cubicBezTo>
                    <a:pt x="262" y="9"/>
                    <a:pt x="244" y="0"/>
                    <a:pt x="22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4" name="Google Shape;31294;p48"/>
            <p:cNvSpPr/>
            <p:nvPr/>
          </p:nvSpPr>
          <p:spPr>
            <a:xfrm>
              <a:off x="967675" y="3015675"/>
              <a:ext cx="12225" cy="5450"/>
            </a:xfrm>
            <a:custGeom>
              <a:avLst/>
              <a:gdLst/>
              <a:ahLst/>
              <a:cxnLst/>
              <a:rect l="l" t="t" r="r" b="b"/>
              <a:pathLst>
                <a:path w="489" h="218" extrusionOk="0">
                  <a:moveTo>
                    <a:pt x="393" y="1"/>
                  </a:moveTo>
                  <a:cubicBezTo>
                    <a:pt x="297" y="43"/>
                    <a:pt x="211" y="86"/>
                    <a:pt x="117" y="86"/>
                  </a:cubicBezTo>
                  <a:cubicBezTo>
                    <a:pt x="106" y="86"/>
                    <a:pt x="95" y="85"/>
                    <a:pt x="84" y="84"/>
                  </a:cubicBezTo>
                  <a:cubicBezTo>
                    <a:pt x="0" y="96"/>
                    <a:pt x="0" y="215"/>
                    <a:pt x="84" y="215"/>
                  </a:cubicBezTo>
                  <a:cubicBezTo>
                    <a:pt x="104" y="217"/>
                    <a:pt x="124" y="218"/>
                    <a:pt x="145" y="218"/>
                  </a:cubicBezTo>
                  <a:cubicBezTo>
                    <a:pt x="258" y="218"/>
                    <a:pt x="374" y="188"/>
                    <a:pt x="465" y="108"/>
                  </a:cubicBezTo>
                  <a:cubicBezTo>
                    <a:pt x="488" y="96"/>
                    <a:pt x="476" y="72"/>
                    <a:pt x="476" y="36"/>
                  </a:cubicBezTo>
                  <a:cubicBezTo>
                    <a:pt x="476" y="36"/>
                    <a:pt x="476" y="24"/>
                    <a:pt x="465" y="24"/>
                  </a:cubicBezTo>
                  <a:cubicBezTo>
                    <a:pt x="453" y="1"/>
                    <a:pt x="417" y="1"/>
                    <a:pt x="39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5" name="Google Shape;31295;p48"/>
            <p:cNvSpPr/>
            <p:nvPr/>
          </p:nvSpPr>
          <p:spPr>
            <a:xfrm>
              <a:off x="990875" y="2075450"/>
              <a:ext cx="10625" cy="46625"/>
            </a:xfrm>
            <a:custGeom>
              <a:avLst/>
              <a:gdLst/>
              <a:ahLst/>
              <a:cxnLst/>
              <a:rect l="l" t="t" r="r" b="b"/>
              <a:pathLst>
                <a:path w="425" h="1865" extrusionOk="0">
                  <a:moveTo>
                    <a:pt x="358" y="1"/>
                  </a:moveTo>
                  <a:cubicBezTo>
                    <a:pt x="339" y="1"/>
                    <a:pt x="319" y="11"/>
                    <a:pt x="307" y="34"/>
                  </a:cubicBezTo>
                  <a:lnTo>
                    <a:pt x="307" y="34"/>
                  </a:lnTo>
                  <a:cubicBezTo>
                    <a:pt x="304" y="34"/>
                    <a:pt x="301" y="34"/>
                    <a:pt x="299" y="34"/>
                  </a:cubicBezTo>
                  <a:cubicBezTo>
                    <a:pt x="296" y="47"/>
                    <a:pt x="294" y="61"/>
                    <a:pt x="291" y="74"/>
                  </a:cubicBezTo>
                  <a:lnTo>
                    <a:pt x="291" y="74"/>
                  </a:lnTo>
                  <a:cubicBezTo>
                    <a:pt x="235" y="198"/>
                    <a:pt x="190" y="302"/>
                    <a:pt x="168" y="438"/>
                  </a:cubicBezTo>
                  <a:cubicBezTo>
                    <a:pt x="143" y="447"/>
                    <a:pt x="163" y="466"/>
                    <a:pt x="190" y="466"/>
                  </a:cubicBezTo>
                  <a:cubicBezTo>
                    <a:pt x="196" y="466"/>
                    <a:pt x="203" y="465"/>
                    <a:pt x="210" y="462"/>
                  </a:cubicBezTo>
                  <a:lnTo>
                    <a:pt x="210" y="462"/>
                  </a:lnTo>
                  <a:cubicBezTo>
                    <a:pt x="110" y="911"/>
                    <a:pt x="1" y="1369"/>
                    <a:pt x="1" y="1820"/>
                  </a:cubicBezTo>
                  <a:cubicBezTo>
                    <a:pt x="1" y="1848"/>
                    <a:pt x="23" y="1864"/>
                    <a:pt x="43" y="1864"/>
                  </a:cubicBezTo>
                  <a:cubicBezTo>
                    <a:pt x="56" y="1864"/>
                    <a:pt x="68" y="1857"/>
                    <a:pt x="72" y="1843"/>
                  </a:cubicBezTo>
                  <a:cubicBezTo>
                    <a:pt x="287" y="1308"/>
                    <a:pt x="310" y="653"/>
                    <a:pt x="418" y="81"/>
                  </a:cubicBezTo>
                  <a:cubicBezTo>
                    <a:pt x="425" y="33"/>
                    <a:pt x="391" y="1"/>
                    <a:pt x="35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6" name="Google Shape;31296;p48"/>
            <p:cNvSpPr/>
            <p:nvPr/>
          </p:nvSpPr>
          <p:spPr>
            <a:xfrm>
              <a:off x="978375" y="2073600"/>
              <a:ext cx="21475" cy="315000"/>
            </a:xfrm>
            <a:custGeom>
              <a:avLst/>
              <a:gdLst/>
              <a:ahLst/>
              <a:cxnLst/>
              <a:rect l="l" t="t" r="r" b="b"/>
              <a:pathLst>
                <a:path w="859" h="12600" extrusionOk="0">
                  <a:moveTo>
                    <a:pt x="821" y="0"/>
                  </a:moveTo>
                  <a:cubicBezTo>
                    <a:pt x="805" y="0"/>
                    <a:pt x="787" y="12"/>
                    <a:pt x="787" y="36"/>
                  </a:cubicBezTo>
                  <a:cubicBezTo>
                    <a:pt x="560" y="2120"/>
                    <a:pt x="465" y="4215"/>
                    <a:pt x="358" y="6299"/>
                  </a:cubicBezTo>
                  <a:cubicBezTo>
                    <a:pt x="263" y="8371"/>
                    <a:pt x="1" y="10514"/>
                    <a:pt x="132" y="12585"/>
                  </a:cubicBezTo>
                  <a:cubicBezTo>
                    <a:pt x="132" y="12592"/>
                    <a:pt x="140" y="12599"/>
                    <a:pt x="149" y="12599"/>
                  </a:cubicBezTo>
                  <a:cubicBezTo>
                    <a:pt x="155" y="12599"/>
                    <a:pt x="163" y="12595"/>
                    <a:pt x="168" y="12585"/>
                  </a:cubicBezTo>
                  <a:cubicBezTo>
                    <a:pt x="501" y="10585"/>
                    <a:pt x="465" y="8490"/>
                    <a:pt x="584" y="6466"/>
                  </a:cubicBezTo>
                  <a:cubicBezTo>
                    <a:pt x="703" y="4322"/>
                    <a:pt x="858" y="2179"/>
                    <a:pt x="846" y="36"/>
                  </a:cubicBezTo>
                  <a:cubicBezTo>
                    <a:pt x="852" y="12"/>
                    <a:pt x="837" y="0"/>
                    <a:pt x="82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7" name="Google Shape;31297;p48"/>
            <p:cNvSpPr/>
            <p:nvPr/>
          </p:nvSpPr>
          <p:spPr>
            <a:xfrm>
              <a:off x="971550" y="2328025"/>
              <a:ext cx="22325" cy="690875"/>
            </a:xfrm>
            <a:custGeom>
              <a:avLst/>
              <a:gdLst/>
              <a:ahLst/>
              <a:cxnLst/>
              <a:rect l="l" t="t" r="r" b="b"/>
              <a:pathLst>
                <a:path w="893" h="27635" extrusionOk="0">
                  <a:moveTo>
                    <a:pt x="750" y="0"/>
                  </a:moveTo>
                  <a:cubicBezTo>
                    <a:pt x="738" y="0"/>
                    <a:pt x="726" y="9"/>
                    <a:pt x="726" y="27"/>
                  </a:cubicBezTo>
                  <a:cubicBezTo>
                    <a:pt x="524" y="4599"/>
                    <a:pt x="143" y="9147"/>
                    <a:pt x="71" y="13731"/>
                  </a:cubicBezTo>
                  <a:cubicBezTo>
                    <a:pt x="0" y="18327"/>
                    <a:pt x="119" y="22911"/>
                    <a:pt x="202" y="27519"/>
                  </a:cubicBezTo>
                  <a:cubicBezTo>
                    <a:pt x="202" y="27596"/>
                    <a:pt x="268" y="27635"/>
                    <a:pt x="333" y="27635"/>
                  </a:cubicBezTo>
                  <a:cubicBezTo>
                    <a:pt x="399" y="27635"/>
                    <a:pt x="464" y="27596"/>
                    <a:pt x="464" y="27519"/>
                  </a:cubicBezTo>
                  <a:cubicBezTo>
                    <a:pt x="321" y="22911"/>
                    <a:pt x="238" y="18327"/>
                    <a:pt x="250" y="13731"/>
                  </a:cubicBezTo>
                  <a:cubicBezTo>
                    <a:pt x="262" y="11469"/>
                    <a:pt x="310" y="9195"/>
                    <a:pt x="429" y="6933"/>
                  </a:cubicBezTo>
                  <a:cubicBezTo>
                    <a:pt x="536" y="4659"/>
                    <a:pt x="893" y="2313"/>
                    <a:pt x="774" y="27"/>
                  </a:cubicBezTo>
                  <a:cubicBezTo>
                    <a:pt x="774" y="9"/>
                    <a:pt x="762" y="0"/>
                    <a:pt x="75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8" name="Google Shape;31298;p48"/>
            <p:cNvSpPr/>
            <p:nvPr/>
          </p:nvSpPr>
          <p:spPr>
            <a:xfrm>
              <a:off x="987900" y="2296475"/>
              <a:ext cx="5700" cy="56825"/>
            </a:xfrm>
            <a:custGeom>
              <a:avLst/>
              <a:gdLst/>
              <a:ahLst/>
              <a:cxnLst/>
              <a:rect l="l" t="t" r="r" b="b"/>
              <a:pathLst>
                <a:path w="228" h="2273" extrusionOk="0">
                  <a:moveTo>
                    <a:pt x="102" y="0"/>
                  </a:moveTo>
                  <a:cubicBezTo>
                    <a:pt x="93" y="0"/>
                    <a:pt x="84" y="9"/>
                    <a:pt x="84" y="27"/>
                  </a:cubicBezTo>
                  <a:cubicBezTo>
                    <a:pt x="13" y="741"/>
                    <a:pt x="1" y="1539"/>
                    <a:pt x="84" y="2254"/>
                  </a:cubicBezTo>
                  <a:cubicBezTo>
                    <a:pt x="84" y="2268"/>
                    <a:pt x="92" y="2272"/>
                    <a:pt x="100" y="2272"/>
                  </a:cubicBezTo>
                  <a:cubicBezTo>
                    <a:pt x="114" y="2272"/>
                    <a:pt x="132" y="2261"/>
                    <a:pt x="132" y="2254"/>
                  </a:cubicBezTo>
                  <a:cubicBezTo>
                    <a:pt x="227" y="1539"/>
                    <a:pt x="203" y="753"/>
                    <a:pt x="120" y="27"/>
                  </a:cubicBezTo>
                  <a:cubicBezTo>
                    <a:pt x="120" y="9"/>
                    <a:pt x="111" y="0"/>
                    <a:pt x="10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9" name="Google Shape;31299;p48"/>
            <p:cNvSpPr/>
            <p:nvPr/>
          </p:nvSpPr>
          <p:spPr>
            <a:xfrm>
              <a:off x="977800" y="2360025"/>
              <a:ext cx="10500" cy="31200"/>
            </a:xfrm>
            <a:custGeom>
              <a:avLst/>
              <a:gdLst/>
              <a:ahLst/>
              <a:cxnLst/>
              <a:rect l="l" t="t" r="r" b="b"/>
              <a:pathLst>
                <a:path w="420" h="1248" extrusionOk="0">
                  <a:moveTo>
                    <a:pt x="378" y="0"/>
                  </a:moveTo>
                  <a:cubicBezTo>
                    <a:pt x="364" y="0"/>
                    <a:pt x="350" y="7"/>
                    <a:pt x="345" y="21"/>
                  </a:cubicBezTo>
                  <a:cubicBezTo>
                    <a:pt x="214" y="402"/>
                    <a:pt x="36" y="831"/>
                    <a:pt x="0" y="1212"/>
                  </a:cubicBezTo>
                  <a:cubicBezTo>
                    <a:pt x="0" y="1235"/>
                    <a:pt x="20" y="1248"/>
                    <a:pt x="37" y="1248"/>
                  </a:cubicBezTo>
                  <a:cubicBezTo>
                    <a:pt x="47" y="1248"/>
                    <a:pt x="55" y="1244"/>
                    <a:pt x="60" y="1235"/>
                  </a:cubicBezTo>
                  <a:cubicBezTo>
                    <a:pt x="250" y="890"/>
                    <a:pt x="310" y="414"/>
                    <a:pt x="405" y="45"/>
                  </a:cubicBezTo>
                  <a:cubicBezTo>
                    <a:pt x="419" y="16"/>
                    <a:pt x="399" y="0"/>
                    <a:pt x="37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0" name="Google Shape;31300;p48"/>
            <p:cNvSpPr/>
            <p:nvPr/>
          </p:nvSpPr>
          <p:spPr>
            <a:xfrm>
              <a:off x="976000" y="2376800"/>
              <a:ext cx="10675" cy="38125"/>
            </a:xfrm>
            <a:custGeom>
              <a:avLst/>
              <a:gdLst/>
              <a:ahLst/>
              <a:cxnLst/>
              <a:rect l="l" t="t" r="r" b="b"/>
              <a:pathLst>
                <a:path w="427" h="1525" extrusionOk="0">
                  <a:moveTo>
                    <a:pt x="419" y="0"/>
                  </a:moveTo>
                  <a:cubicBezTo>
                    <a:pt x="418" y="0"/>
                    <a:pt x="417" y="2"/>
                    <a:pt x="417" y="5"/>
                  </a:cubicBezTo>
                  <a:cubicBezTo>
                    <a:pt x="286" y="505"/>
                    <a:pt x="84" y="993"/>
                    <a:pt x="1" y="1493"/>
                  </a:cubicBezTo>
                  <a:cubicBezTo>
                    <a:pt x="1" y="1516"/>
                    <a:pt x="10" y="1524"/>
                    <a:pt x="17" y="1524"/>
                  </a:cubicBezTo>
                  <a:cubicBezTo>
                    <a:pt x="21" y="1524"/>
                    <a:pt x="24" y="1521"/>
                    <a:pt x="24" y="1517"/>
                  </a:cubicBezTo>
                  <a:cubicBezTo>
                    <a:pt x="227" y="1041"/>
                    <a:pt x="298" y="517"/>
                    <a:pt x="417" y="29"/>
                  </a:cubicBezTo>
                  <a:cubicBezTo>
                    <a:pt x="426" y="11"/>
                    <a:pt x="422" y="0"/>
                    <a:pt x="41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1" name="Google Shape;31301;p48"/>
            <p:cNvSpPr/>
            <p:nvPr/>
          </p:nvSpPr>
          <p:spPr>
            <a:xfrm>
              <a:off x="977800" y="2375925"/>
              <a:ext cx="13100" cy="43225"/>
            </a:xfrm>
            <a:custGeom>
              <a:avLst/>
              <a:gdLst/>
              <a:ahLst/>
              <a:cxnLst/>
              <a:rect l="l" t="t" r="r" b="b"/>
              <a:pathLst>
                <a:path w="524" h="1729" extrusionOk="0">
                  <a:moveTo>
                    <a:pt x="474" y="1"/>
                  </a:moveTo>
                  <a:cubicBezTo>
                    <a:pt x="464" y="1"/>
                    <a:pt x="456" y="5"/>
                    <a:pt x="452" y="16"/>
                  </a:cubicBezTo>
                  <a:cubicBezTo>
                    <a:pt x="214" y="516"/>
                    <a:pt x="0" y="1135"/>
                    <a:pt x="36" y="1695"/>
                  </a:cubicBezTo>
                  <a:cubicBezTo>
                    <a:pt x="36" y="1716"/>
                    <a:pt x="56" y="1728"/>
                    <a:pt x="73" y="1728"/>
                  </a:cubicBezTo>
                  <a:cubicBezTo>
                    <a:pt x="85" y="1728"/>
                    <a:pt x="95" y="1722"/>
                    <a:pt x="95" y="1707"/>
                  </a:cubicBezTo>
                  <a:cubicBezTo>
                    <a:pt x="226" y="1147"/>
                    <a:pt x="298" y="599"/>
                    <a:pt x="524" y="40"/>
                  </a:cubicBezTo>
                  <a:cubicBezTo>
                    <a:pt x="524" y="23"/>
                    <a:pt x="495" y="1"/>
                    <a:pt x="47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2" name="Google Shape;31302;p48"/>
            <p:cNvSpPr/>
            <p:nvPr/>
          </p:nvSpPr>
          <p:spPr>
            <a:xfrm>
              <a:off x="981650" y="2352500"/>
              <a:ext cx="6275" cy="53175"/>
            </a:xfrm>
            <a:custGeom>
              <a:avLst/>
              <a:gdLst/>
              <a:ahLst/>
              <a:cxnLst/>
              <a:rect l="l" t="t" r="r" b="b"/>
              <a:pathLst>
                <a:path w="251" h="2127" extrusionOk="0">
                  <a:moveTo>
                    <a:pt x="208" y="0"/>
                  </a:moveTo>
                  <a:cubicBezTo>
                    <a:pt x="197" y="0"/>
                    <a:pt x="185" y="9"/>
                    <a:pt x="179" y="24"/>
                  </a:cubicBezTo>
                  <a:cubicBezTo>
                    <a:pt x="96" y="703"/>
                    <a:pt x="1" y="1429"/>
                    <a:pt x="60" y="2096"/>
                  </a:cubicBezTo>
                  <a:cubicBezTo>
                    <a:pt x="60" y="2111"/>
                    <a:pt x="84" y="2126"/>
                    <a:pt x="102" y="2126"/>
                  </a:cubicBezTo>
                  <a:cubicBezTo>
                    <a:pt x="112" y="2126"/>
                    <a:pt x="120" y="2121"/>
                    <a:pt x="120" y="2108"/>
                  </a:cubicBezTo>
                  <a:cubicBezTo>
                    <a:pt x="251" y="1453"/>
                    <a:pt x="239" y="715"/>
                    <a:pt x="239" y="48"/>
                  </a:cubicBezTo>
                  <a:cubicBezTo>
                    <a:pt x="239" y="15"/>
                    <a:pt x="224" y="0"/>
                    <a:pt x="20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3" name="Google Shape;31303;p48"/>
            <p:cNvSpPr/>
            <p:nvPr/>
          </p:nvSpPr>
          <p:spPr>
            <a:xfrm>
              <a:off x="986125" y="2075675"/>
              <a:ext cx="17275" cy="287625"/>
            </a:xfrm>
            <a:custGeom>
              <a:avLst/>
              <a:gdLst/>
              <a:ahLst/>
              <a:cxnLst/>
              <a:rect l="l" t="t" r="r" b="b"/>
              <a:pathLst>
                <a:path w="691" h="11505" extrusionOk="0">
                  <a:moveTo>
                    <a:pt x="512" y="1"/>
                  </a:moveTo>
                  <a:cubicBezTo>
                    <a:pt x="512" y="1"/>
                    <a:pt x="489" y="1"/>
                    <a:pt x="489" y="13"/>
                  </a:cubicBezTo>
                  <a:cubicBezTo>
                    <a:pt x="500" y="1930"/>
                    <a:pt x="512" y="3835"/>
                    <a:pt x="429" y="5763"/>
                  </a:cubicBezTo>
                  <a:cubicBezTo>
                    <a:pt x="334" y="7680"/>
                    <a:pt x="119" y="9585"/>
                    <a:pt x="0" y="11490"/>
                  </a:cubicBezTo>
                  <a:cubicBezTo>
                    <a:pt x="0" y="11497"/>
                    <a:pt x="8" y="11504"/>
                    <a:pt x="15" y="11504"/>
                  </a:cubicBezTo>
                  <a:cubicBezTo>
                    <a:pt x="20" y="11504"/>
                    <a:pt x="24" y="11500"/>
                    <a:pt x="24" y="11490"/>
                  </a:cubicBezTo>
                  <a:cubicBezTo>
                    <a:pt x="620" y="7752"/>
                    <a:pt x="691" y="3775"/>
                    <a:pt x="5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4" name="Google Shape;31304;p48"/>
            <p:cNvSpPr/>
            <p:nvPr/>
          </p:nvSpPr>
          <p:spPr>
            <a:xfrm>
              <a:off x="999650" y="2009275"/>
              <a:ext cx="117675" cy="143925"/>
            </a:xfrm>
            <a:custGeom>
              <a:avLst/>
              <a:gdLst/>
              <a:ahLst/>
              <a:cxnLst/>
              <a:rect l="l" t="t" r="r" b="b"/>
              <a:pathLst>
                <a:path w="4707" h="5757" extrusionOk="0">
                  <a:moveTo>
                    <a:pt x="4647" y="0"/>
                  </a:moveTo>
                  <a:cubicBezTo>
                    <a:pt x="4644" y="0"/>
                    <a:pt x="4641" y="1"/>
                    <a:pt x="4639" y="2"/>
                  </a:cubicBezTo>
                  <a:cubicBezTo>
                    <a:pt x="3293" y="454"/>
                    <a:pt x="2686" y="1776"/>
                    <a:pt x="1698" y="2681"/>
                  </a:cubicBezTo>
                  <a:cubicBezTo>
                    <a:pt x="805" y="3514"/>
                    <a:pt x="126" y="4455"/>
                    <a:pt x="7" y="5717"/>
                  </a:cubicBezTo>
                  <a:cubicBezTo>
                    <a:pt x="0" y="5745"/>
                    <a:pt x="18" y="5756"/>
                    <a:pt x="33" y="5756"/>
                  </a:cubicBezTo>
                  <a:cubicBezTo>
                    <a:pt x="45" y="5756"/>
                    <a:pt x="55" y="5750"/>
                    <a:pt x="55" y="5741"/>
                  </a:cubicBezTo>
                  <a:cubicBezTo>
                    <a:pt x="364" y="4371"/>
                    <a:pt x="1031" y="3574"/>
                    <a:pt x="2019" y="2609"/>
                  </a:cubicBezTo>
                  <a:cubicBezTo>
                    <a:pt x="2400" y="2240"/>
                    <a:pt x="2674" y="1788"/>
                    <a:pt x="3031" y="1395"/>
                  </a:cubicBezTo>
                  <a:cubicBezTo>
                    <a:pt x="3508" y="859"/>
                    <a:pt x="4079" y="514"/>
                    <a:pt x="4662" y="97"/>
                  </a:cubicBezTo>
                  <a:cubicBezTo>
                    <a:pt x="4706" y="64"/>
                    <a:pt x="4679" y="0"/>
                    <a:pt x="464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5" name="Google Shape;31305;p48"/>
            <p:cNvSpPr/>
            <p:nvPr/>
          </p:nvSpPr>
          <p:spPr>
            <a:xfrm>
              <a:off x="998250" y="2011675"/>
              <a:ext cx="116775" cy="151150"/>
            </a:xfrm>
            <a:custGeom>
              <a:avLst/>
              <a:gdLst/>
              <a:ahLst/>
              <a:cxnLst/>
              <a:rect l="l" t="t" r="r" b="b"/>
              <a:pathLst>
                <a:path w="4671" h="6046" extrusionOk="0">
                  <a:moveTo>
                    <a:pt x="4647" y="1"/>
                  </a:moveTo>
                  <a:cubicBezTo>
                    <a:pt x="2730" y="1692"/>
                    <a:pt x="2266" y="4537"/>
                    <a:pt x="51" y="5942"/>
                  </a:cubicBezTo>
                  <a:cubicBezTo>
                    <a:pt x="1" y="5972"/>
                    <a:pt x="19" y="6045"/>
                    <a:pt x="76" y="6045"/>
                  </a:cubicBezTo>
                  <a:cubicBezTo>
                    <a:pt x="86" y="6045"/>
                    <a:pt x="98" y="6043"/>
                    <a:pt x="111" y="6037"/>
                  </a:cubicBezTo>
                  <a:cubicBezTo>
                    <a:pt x="1099" y="5537"/>
                    <a:pt x="1754" y="4585"/>
                    <a:pt x="2290" y="3632"/>
                  </a:cubicBezTo>
                  <a:cubicBezTo>
                    <a:pt x="2635" y="3001"/>
                    <a:pt x="2944" y="2370"/>
                    <a:pt x="3337" y="1775"/>
                  </a:cubicBezTo>
                  <a:cubicBezTo>
                    <a:pt x="3730" y="1144"/>
                    <a:pt x="4230" y="608"/>
                    <a:pt x="4671" y="25"/>
                  </a:cubicBezTo>
                  <a:lnTo>
                    <a:pt x="4647" y="1"/>
                  </a:ln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6" name="Google Shape;31306;p48"/>
            <p:cNvSpPr/>
            <p:nvPr/>
          </p:nvSpPr>
          <p:spPr>
            <a:xfrm>
              <a:off x="1003550" y="2107100"/>
              <a:ext cx="22600" cy="37000"/>
            </a:xfrm>
            <a:custGeom>
              <a:avLst/>
              <a:gdLst/>
              <a:ahLst/>
              <a:cxnLst/>
              <a:rect l="l" t="t" r="r" b="b"/>
              <a:pathLst>
                <a:path w="904" h="1480" extrusionOk="0">
                  <a:moveTo>
                    <a:pt x="878" y="1"/>
                  </a:moveTo>
                  <a:cubicBezTo>
                    <a:pt x="872" y="1"/>
                    <a:pt x="867" y="2"/>
                    <a:pt x="863" y="6"/>
                  </a:cubicBezTo>
                  <a:cubicBezTo>
                    <a:pt x="530" y="423"/>
                    <a:pt x="232" y="958"/>
                    <a:pt x="18" y="1435"/>
                  </a:cubicBezTo>
                  <a:cubicBezTo>
                    <a:pt x="1" y="1460"/>
                    <a:pt x="21" y="1480"/>
                    <a:pt x="38" y="1480"/>
                  </a:cubicBezTo>
                  <a:cubicBezTo>
                    <a:pt x="44" y="1480"/>
                    <a:pt x="50" y="1477"/>
                    <a:pt x="54" y="1470"/>
                  </a:cubicBezTo>
                  <a:cubicBezTo>
                    <a:pt x="351" y="1006"/>
                    <a:pt x="649" y="518"/>
                    <a:pt x="887" y="18"/>
                  </a:cubicBezTo>
                  <a:cubicBezTo>
                    <a:pt x="904" y="9"/>
                    <a:pt x="891" y="1"/>
                    <a:pt x="87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7" name="Google Shape;31307;p48"/>
            <p:cNvSpPr/>
            <p:nvPr/>
          </p:nvSpPr>
          <p:spPr>
            <a:xfrm>
              <a:off x="998525" y="2115325"/>
              <a:ext cx="27800" cy="38450"/>
            </a:xfrm>
            <a:custGeom>
              <a:avLst/>
              <a:gdLst/>
              <a:ahLst/>
              <a:cxnLst/>
              <a:rect l="l" t="t" r="r" b="b"/>
              <a:pathLst>
                <a:path w="1112" h="1538" extrusionOk="0">
                  <a:moveTo>
                    <a:pt x="1084" y="0"/>
                  </a:moveTo>
                  <a:cubicBezTo>
                    <a:pt x="1079" y="0"/>
                    <a:pt x="1076" y="3"/>
                    <a:pt x="1076" y="10"/>
                  </a:cubicBezTo>
                  <a:cubicBezTo>
                    <a:pt x="707" y="463"/>
                    <a:pt x="362" y="975"/>
                    <a:pt x="16" y="1463"/>
                  </a:cubicBezTo>
                  <a:cubicBezTo>
                    <a:pt x="0" y="1503"/>
                    <a:pt x="28" y="1538"/>
                    <a:pt x="62" y="1538"/>
                  </a:cubicBezTo>
                  <a:cubicBezTo>
                    <a:pt x="78" y="1538"/>
                    <a:pt x="96" y="1530"/>
                    <a:pt x="112" y="1510"/>
                  </a:cubicBezTo>
                  <a:cubicBezTo>
                    <a:pt x="457" y="1034"/>
                    <a:pt x="814" y="522"/>
                    <a:pt x="1112" y="22"/>
                  </a:cubicBezTo>
                  <a:cubicBezTo>
                    <a:pt x="1112" y="14"/>
                    <a:pt x="1095" y="0"/>
                    <a:pt x="108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8" name="Google Shape;31308;p48"/>
            <p:cNvSpPr/>
            <p:nvPr/>
          </p:nvSpPr>
          <p:spPr>
            <a:xfrm>
              <a:off x="998800" y="2134150"/>
              <a:ext cx="18375" cy="27750"/>
            </a:xfrm>
            <a:custGeom>
              <a:avLst/>
              <a:gdLst/>
              <a:ahLst/>
              <a:cxnLst/>
              <a:rect l="l" t="t" r="r" b="b"/>
              <a:pathLst>
                <a:path w="735" h="1110" extrusionOk="0">
                  <a:moveTo>
                    <a:pt x="718" y="0"/>
                  </a:moveTo>
                  <a:cubicBezTo>
                    <a:pt x="713" y="0"/>
                    <a:pt x="708" y="3"/>
                    <a:pt x="708" y="7"/>
                  </a:cubicBezTo>
                  <a:cubicBezTo>
                    <a:pt x="517" y="388"/>
                    <a:pt x="244" y="698"/>
                    <a:pt x="29" y="1043"/>
                  </a:cubicBezTo>
                  <a:cubicBezTo>
                    <a:pt x="0" y="1072"/>
                    <a:pt x="34" y="1109"/>
                    <a:pt x="67" y="1109"/>
                  </a:cubicBezTo>
                  <a:cubicBezTo>
                    <a:pt x="75" y="1109"/>
                    <a:pt x="82" y="1107"/>
                    <a:pt x="89" y="1103"/>
                  </a:cubicBezTo>
                  <a:cubicBezTo>
                    <a:pt x="363" y="817"/>
                    <a:pt x="565" y="400"/>
                    <a:pt x="720" y="31"/>
                  </a:cubicBezTo>
                  <a:cubicBezTo>
                    <a:pt x="735" y="8"/>
                    <a:pt x="726" y="0"/>
                    <a:pt x="71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9" name="Google Shape;31309;p48"/>
            <p:cNvSpPr/>
            <p:nvPr/>
          </p:nvSpPr>
          <p:spPr>
            <a:xfrm>
              <a:off x="1001600" y="2067175"/>
              <a:ext cx="57950" cy="74025"/>
            </a:xfrm>
            <a:custGeom>
              <a:avLst/>
              <a:gdLst/>
              <a:ahLst/>
              <a:cxnLst/>
              <a:rect l="l" t="t" r="r" b="b"/>
              <a:pathLst>
                <a:path w="2318" h="2961" extrusionOk="0">
                  <a:moveTo>
                    <a:pt x="2285" y="0"/>
                  </a:moveTo>
                  <a:cubicBezTo>
                    <a:pt x="2276" y="0"/>
                    <a:pt x="2267" y="3"/>
                    <a:pt x="2263" y="7"/>
                  </a:cubicBezTo>
                  <a:cubicBezTo>
                    <a:pt x="1739" y="781"/>
                    <a:pt x="1072" y="1412"/>
                    <a:pt x="584" y="2198"/>
                  </a:cubicBezTo>
                  <a:cubicBezTo>
                    <a:pt x="536" y="2258"/>
                    <a:pt x="1" y="2924"/>
                    <a:pt x="310" y="2960"/>
                  </a:cubicBezTo>
                  <a:cubicBezTo>
                    <a:pt x="322" y="2960"/>
                    <a:pt x="322" y="2960"/>
                    <a:pt x="322" y="2936"/>
                  </a:cubicBezTo>
                  <a:cubicBezTo>
                    <a:pt x="322" y="2924"/>
                    <a:pt x="346" y="2913"/>
                    <a:pt x="346" y="2901"/>
                  </a:cubicBezTo>
                  <a:lnTo>
                    <a:pt x="346" y="2877"/>
                  </a:lnTo>
                  <a:cubicBezTo>
                    <a:pt x="322" y="2877"/>
                    <a:pt x="310" y="2865"/>
                    <a:pt x="298" y="2865"/>
                  </a:cubicBezTo>
                  <a:cubicBezTo>
                    <a:pt x="298" y="2862"/>
                    <a:pt x="297" y="2860"/>
                    <a:pt x="296" y="2860"/>
                  </a:cubicBezTo>
                  <a:cubicBezTo>
                    <a:pt x="294" y="2860"/>
                    <a:pt x="289" y="2871"/>
                    <a:pt x="298" y="2889"/>
                  </a:cubicBezTo>
                  <a:cubicBezTo>
                    <a:pt x="60" y="2710"/>
                    <a:pt x="2144" y="412"/>
                    <a:pt x="2310" y="31"/>
                  </a:cubicBezTo>
                  <a:cubicBezTo>
                    <a:pt x="2318" y="9"/>
                    <a:pt x="2302" y="0"/>
                    <a:pt x="228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0" name="Google Shape;31310;p48"/>
            <p:cNvSpPr/>
            <p:nvPr/>
          </p:nvSpPr>
          <p:spPr>
            <a:xfrm>
              <a:off x="1000225" y="2134400"/>
              <a:ext cx="10325" cy="20625"/>
            </a:xfrm>
            <a:custGeom>
              <a:avLst/>
              <a:gdLst/>
              <a:ahLst/>
              <a:cxnLst/>
              <a:rect l="l" t="t" r="r" b="b"/>
              <a:pathLst>
                <a:path w="413" h="825" extrusionOk="0">
                  <a:moveTo>
                    <a:pt x="320" y="1"/>
                  </a:moveTo>
                  <a:cubicBezTo>
                    <a:pt x="308" y="1"/>
                    <a:pt x="297" y="6"/>
                    <a:pt x="294" y="21"/>
                  </a:cubicBezTo>
                  <a:cubicBezTo>
                    <a:pt x="239" y="130"/>
                    <a:pt x="192" y="239"/>
                    <a:pt x="149" y="350"/>
                  </a:cubicBezTo>
                  <a:lnTo>
                    <a:pt x="149" y="350"/>
                  </a:lnTo>
                  <a:cubicBezTo>
                    <a:pt x="82" y="479"/>
                    <a:pt x="35" y="613"/>
                    <a:pt x="8" y="747"/>
                  </a:cubicBezTo>
                  <a:cubicBezTo>
                    <a:pt x="1" y="790"/>
                    <a:pt x="41" y="825"/>
                    <a:pt x="76" y="825"/>
                  </a:cubicBezTo>
                  <a:cubicBezTo>
                    <a:pt x="100" y="825"/>
                    <a:pt x="122" y="809"/>
                    <a:pt x="127" y="771"/>
                  </a:cubicBezTo>
                  <a:cubicBezTo>
                    <a:pt x="157" y="681"/>
                    <a:pt x="185" y="593"/>
                    <a:pt x="213" y="506"/>
                  </a:cubicBezTo>
                  <a:lnTo>
                    <a:pt x="213" y="506"/>
                  </a:lnTo>
                  <a:cubicBezTo>
                    <a:pt x="215" y="555"/>
                    <a:pt x="218" y="604"/>
                    <a:pt x="222" y="652"/>
                  </a:cubicBezTo>
                  <a:cubicBezTo>
                    <a:pt x="222" y="690"/>
                    <a:pt x="256" y="718"/>
                    <a:pt x="290" y="718"/>
                  </a:cubicBezTo>
                  <a:cubicBezTo>
                    <a:pt x="309" y="718"/>
                    <a:pt x="328" y="709"/>
                    <a:pt x="341" y="688"/>
                  </a:cubicBezTo>
                  <a:cubicBezTo>
                    <a:pt x="389" y="605"/>
                    <a:pt x="413" y="533"/>
                    <a:pt x="413" y="462"/>
                  </a:cubicBezTo>
                  <a:cubicBezTo>
                    <a:pt x="413" y="451"/>
                    <a:pt x="395" y="424"/>
                    <a:pt x="375" y="424"/>
                  </a:cubicBezTo>
                  <a:cubicBezTo>
                    <a:pt x="372" y="424"/>
                    <a:pt x="368" y="424"/>
                    <a:pt x="365" y="426"/>
                  </a:cubicBezTo>
                  <a:cubicBezTo>
                    <a:pt x="360" y="429"/>
                    <a:pt x="356" y="432"/>
                    <a:pt x="351" y="436"/>
                  </a:cubicBezTo>
                  <a:lnTo>
                    <a:pt x="351" y="436"/>
                  </a:lnTo>
                  <a:cubicBezTo>
                    <a:pt x="350" y="375"/>
                    <a:pt x="347" y="312"/>
                    <a:pt x="341" y="247"/>
                  </a:cubicBezTo>
                  <a:cubicBezTo>
                    <a:pt x="341" y="230"/>
                    <a:pt x="328" y="214"/>
                    <a:pt x="311" y="204"/>
                  </a:cubicBezTo>
                  <a:lnTo>
                    <a:pt x="311" y="204"/>
                  </a:lnTo>
                  <a:cubicBezTo>
                    <a:pt x="329" y="151"/>
                    <a:pt x="347" y="98"/>
                    <a:pt x="365" y="45"/>
                  </a:cubicBezTo>
                  <a:cubicBezTo>
                    <a:pt x="382" y="29"/>
                    <a:pt x="347" y="1"/>
                    <a:pt x="32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1" name="Google Shape;31311;p48"/>
            <p:cNvSpPr/>
            <p:nvPr/>
          </p:nvSpPr>
          <p:spPr>
            <a:xfrm>
              <a:off x="882825" y="1985300"/>
              <a:ext cx="108675" cy="166300"/>
            </a:xfrm>
            <a:custGeom>
              <a:avLst/>
              <a:gdLst/>
              <a:ahLst/>
              <a:cxnLst/>
              <a:rect l="l" t="t" r="r" b="b"/>
              <a:pathLst>
                <a:path w="4347" h="6652" extrusionOk="0">
                  <a:moveTo>
                    <a:pt x="60" y="1"/>
                  </a:moveTo>
                  <a:cubicBezTo>
                    <a:pt x="30" y="1"/>
                    <a:pt x="1" y="18"/>
                    <a:pt x="1" y="56"/>
                  </a:cubicBezTo>
                  <a:cubicBezTo>
                    <a:pt x="84" y="1175"/>
                    <a:pt x="739" y="2092"/>
                    <a:pt x="1406" y="2961"/>
                  </a:cubicBezTo>
                  <a:cubicBezTo>
                    <a:pt x="2346" y="4199"/>
                    <a:pt x="3263" y="5485"/>
                    <a:pt x="4311" y="6652"/>
                  </a:cubicBezTo>
                  <a:cubicBezTo>
                    <a:pt x="4323" y="6652"/>
                    <a:pt x="4347" y="6616"/>
                    <a:pt x="4335" y="6604"/>
                  </a:cubicBezTo>
                  <a:cubicBezTo>
                    <a:pt x="3632" y="5545"/>
                    <a:pt x="2823" y="4568"/>
                    <a:pt x="2049" y="3556"/>
                  </a:cubicBezTo>
                  <a:cubicBezTo>
                    <a:pt x="1215" y="2449"/>
                    <a:pt x="346" y="1437"/>
                    <a:pt x="120" y="44"/>
                  </a:cubicBezTo>
                  <a:cubicBezTo>
                    <a:pt x="114" y="16"/>
                    <a:pt x="87" y="1"/>
                    <a:pt x="6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2" name="Google Shape;31312;p48"/>
            <p:cNvSpPr/>
            <p:nvPr/>
          </p:nvSpPr>
          <p:spPr>
            <a:xfrm>
              <a:off x="882825" y="1986100"/>
              <a:ext cx="117300" cy="167300"/>
            </a:xfrm>
            <a:custGeom>
              <a:avLst/>
              <a:gdLst/>
              <a:ahLst/>
              <a:cxnLst/>
              <a:rect l="l" t="t" r="r" b="b"/>
              <a:pathLst>
                <a:path w="4692" h="6692" extrusionOk="0">
                  <a:moveTo>
                    <a:pt x="60" y="0"/>
                  </a:moveTo>
                  <a:cubicBezTo>
                    <a:pt x="37" y="0"/>
                    <a:pt x="1" y="24"/>
                    <a:pt x="25" y="36"/>
                  </a:cubicBezTo>
                  <a:cubicBezTo>
                    <a:pt x="977" y="1083"/>
                    <a:pt x="1870" y="2107"/>
                    <a:pt x="2597" y="3334"/>
                  </a:cubicBezTo>
                  <a:cubicBezTo>
                    <a:pt x="2906" y="3870"/>
                    <a:pt x="3180" y="4429"/>
                    <a:pt x="3478" y="4977"/>
                  </a:cubicBezTo>
                  <a:cubicBezTo>
                    <a:pt x="3775" y="5536"/>
                    <a:pt x="4466" y="6084"/>
                    <a:pt x="4609" y="6668"/>
                  </a:cubicBezTo>
                  <a:cubicBezTo>
                    <a:pt x="4614" y="6683"/>
                    <a:pt x="4630" y="6692"/>
                    <a:pt x="4647" y="6692"/>
                  </a:cubicBezTo>
                  <a:cubicBezTo>
                    <a:pt x="4669" y="6692"/>
                    <a:pt x="4692" y="6677"/>
                    <a:pt x="4692" y="6644"/>
                  </a:cubicBezTo>
                  <a:cubicBezTo>
                    <a:pt x="4668" y="6191"/>
                    <a:pt x="4287" y="5929"/>
                    <a:pt x="4025" y="5596"/>
                  </a:cubicBezTo>
                  <a:cubicBezTo>
                    <a:pt x="3501" y="4917"/>
                    <a:pt x="3204" y="4108"/>
                    <a:pt x="2787" y="3369"/>
                  </a:cubicBezTo>
                  <a:cubicBezTo>
                    <a:pt x="2073" y="2143"/>
                    <a:pt x="1192" y="905"/>
                    <a:pt x="6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3" name="Google Shape;31313;p48"/>
            <p:cNvSpPr/>
            <p:nvPr/>
          </p:nvSpPr>
          <p:spPr>
            <a:xfrm>
              <a:off x="925100" y="1886225"/>
              <a:ext cx="69975" cy="218050"/>
            </a:xfrm>
            <a:custGeom>
              <a:avLst/>
              <a:gdLst/>
              <a:ahLst/>
              <a:cxnLst/>
              <a:rect l="l" t="t" r="r" b="b"/>
              <a:pathLst>
                <a:path w="2799" h="8722" extrusionOk="0">
                  <a:moveTo>
                    <a:pt x="750" y="0"/>
                  </a:moveTo>
                  <a:cubicBezTo>
                    <a:pt x="740" y="0"/>
                    <a:pt x="731" y="5"/>
                    <a:pt x="727" y="18"/>
                  </a:cubicBezTo>
                  <a:cubicBezTo>
                    <a:pt x="1" y="1328"/>
                    <a:pt x="501" y="3078"/>
                    <a:pt x="739" y="4483"/>
                  </a:cubicBezTo>
                  <a:cubicBezTo>
                    <a:pt x="1025" y="6150"/>
                    <a:pt x="1548" y="7484"/>
                    <a:pt x="2751" y="8722"/>
                  </a:cubicBezTo>
                  <a:cubicBezTo>
                    <a:pt x="2763" y="8722"/>
                    <a:pt x="2799" y="8710"/>
                    <a:pt x="2775" y="8698"/>
                  </a:cubicBezTo>
                  <a:cubicBezTo>
                    <a:pt x="2382" y="8115"/>
                    <a:pt x="1906" y="7579"/>
                    <a:pt x="1560" y="6948"/>
                  </a:cubicBezTo>
                  <a:cubicBezTo>
                    <a:pt x="1191" y="6257"/>
                    <a:pt x="1036" y="5507"/>
                    <a:pt x="906" y="4721"/>
                  </a:cubicBezTo>
                  <a:cubicBezTo>
                    <a:pt x="632" y="3185"/>
                    <a:pt x="203" y="1554"/>
                    <a:pt x="775" y="30"/>
                  </a:cubicBezTo>
                  <a:cubicBezTo>
                    <a:pt x="782" y="15"/>
                    <a:pt x="766" y="0"/>
                    <a:pt x="75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4" name="Google Shape;31314;p48"/>
            <p:cNvSpPr/>
            <p:nvPr/>
          </p:nvSpPr>
          <p:spPr>
            <a:xfrm>
              <a:off x="940575" y="1884600"/>
              <a:ext cx="53475" cy="217950"/>
            </a:xfrm>
            <a:custGeom>
              <a:avLst/>
              <a:gdLst/>
              <a:ahLst/>
              <a:cxnLst/>
              <a:rect l="l" t="t" r="r" b="b"/>
              <a:pathLst>
                <a:path w="2139" h="8718" extrusionOk="0">
                  <a:moveTo>
                    <a:pt x="95" y="0"/>
                  </a:moveTo>
                  <a:cubicBezTo>
                    <a:pt x="81" y="0"/>
                    <a:pt x="66" y="12"/>
                    <a:pt x="60" y="36"/>
                  </a:cubicBezTo>
                  <a:cubicBezTo>
                    <a:pt x="1" y="738"/>
                    <a:pt x="48" y="1429"/>
                    <a:pt x="251" y="2107"/>
                  </a:cubicBezTo>
                  <a:cubicBezTo>
                    <a:pt x="477" y="2846"/>
                    <a:pt x="941" y="3477"/>
                    <a:pt x="1168" y="4215"/>
                  </a:cubicBezTo>
                  <a:cubicBezTo>
                    <a:pt x="1620" y="5679"/>
                    <a:pt x="1465" y="7251"/>
                    <a:pt x="2025" y="8680"/>
                  </a:cubicBezTo>
                  <a:cubicBezTo>
                    <a:pt x="2040" y="8705"/>
                    <a:pt x="2065" y="8718"/>
                    <a:pt x="2086" y="8718"/>
                  </a:cubicBezTo>
                  <a:cubicBezTo>
                    <a:pt x="2115" y="8718"/>
                    <a:pt x="2139" y="8696"/>
                    <a:pt x="2132" y="8656"/>
                  </a:cubicBezTo>
                  <a:cubicBezTo>
                    <a:pt x="1703" y="7263"/>
                    <a:pt x="1763" y="5822"/>
                    <a:pt x="1370" y="4441"/>
                  </a:cubicBezTo>
                  <a:cubicBezTo>
                    <a:pt x="1203" y="3810"/>
                    <a:pt x="882" y="3298"/>
                    <a:pt x="632" y="2715"/>
                  </a:cubicBezTo>
                  <a:cubicBezTo>
                    <a:pt x="239" y="1869"/>
                    <a:pt x="108" y="976"/>
                    <a:pt x="120" y="36"/>
                  </a:cubicBezTo>
                  <a:cubicBezTo>
                    <a:pt x="120" y="12"/>
                    <a:pt x="108" y="0"/>
                    <a:pt x="9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5" name="Google Shape;31315;p48"/>
            <p:cNvSpPr/>
            <p:nvPr/>
          </p:nvSpPr>
          <p:spPr>
            <a:xfrm>
              <a:off x="899800" y="2010950"/>
              <a:ext cx="42500" cy="63200"/>
            </a:xfrm>
            <a:custGeom>
              <a:avLst/>
              <a:gdLst/>
              <a:ahLst/>
              <a:cxnLst/>
              <a:rect l="l" t="t" r="r" b="b"/>
              <a:pathLst>
                <a:path w="1700" h="2528" extrusionOk="0">
                  <a:moveTo>
                    <a:pt x="8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477" y="875"/>
                    <a:pt x="1048" y="1709"/>
                    <a:pt x="1632" y="2518"/>
                  </a:cubicBezTo>
                  <a:cubicBezTo>
                    <a:pt x="1642" y="2525"/>
                    <a:pt x="1652" y="2528"/>
                    <a:pt x="1661" y="2528"/>
                  </a:cubicBezTo>
                  <a:cubicBezTo>
                    <a:pt x="1684" y="2528"/>
                    <a:pt x="1700" y="2508"/>
                    <a:pt x="1691" y="2483"/>
                  </a:cubicBezTo>
                  <a:cubicBezTo>
                    <a:pt x="1108" y="1685"/>
                    <a:pt x="572" y="828"/>
                    <a:pt x="24" y="18"/>
                  </a:cubicBezTo>
                  <a:cubicBezTo>
                    <a:pt x="18" y="6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6" name="Google Shape;31316;p48"/>
            <p:cNvSpPr/>
            <p:nvPr/>
          </p:nvSpPr>
          <p:spPr>
            <a:xfrm>
              <a:off x="943250" y="1941525"/>
              <a:ext cx="38525" cy="128425"/>
            </a:xfrm>
            <a:custGeom>
              <a:avLst/>
              <a:gdLst/>
              <a:ahLst/>
              <a:cxnLst/>
              <a:rect l="l" t="t" r="r" b="b"/>
              <a:pathLst>
                <a:path w="1541" h="5137" extrusionOk="0">
                  <a:moveTo>
                    <a:pt x="7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322" y="1104"/>
                    <a:pt x="668" y="2176"/>
                    <a:pt x="822" y="3331"/>
                  </a:cubicBezTo>
                  <a:cubicBezTo>
                    <a:pt x="906" y="3998"/>
                    <a:pt x="977" y="4641"/>
                    <a:pt x="1477" y="5129"/>
                  </a:cubicBezTo>
                  <a:cubicBezTo>
                    <a:pt x="1483" y="5134"/>
                    <a:pt x="1489" y="5136"/>
                    <a:pt x="1496" y="5136"/>
                  </a:cubicBezTo>
                  <a:cubicBezTo>
                    <a:pt x="1518" y="5136"/>
                    <a:pt x="1541" y="5109"/>
                    <a:pt x="1513" y="5081"/>
                  </a:cubicBezTo>
                  <a:cubicBezTo>
                    <a:pt x="942" y="4402"/>
                    <a:pt x="965" y="3509"/>
                    <a:pt x="799" y="2652"/>
                  </a:cubicBezTo>
                  <a:cubicBezTo>
                    <a:pt x="620" y="1747"/>
                    <a:pt x="346" y="854"/>
                    <a:pt x="13" y="9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7" name="Google Shape;31317;p48"/>
            <p:cNvSpPr/>
            <p:nvPr/>
          </p:nvSpPr>
          <p:spPr>
            <a:xfrm>
              <a:off x="992375" y="2069975"/>
              <a:ext cx="139825" cy="145400"/>
            </a:xfrm>
            <a:custGeom>
              <a:avLst/>
              <a:gdLst/>
              <a:ahLst/>
              <a:cxnLst/>
              <a:rect l="l" t="t" r="r" b="b"/>
              <a:pathLst>
                <a:path w="5593" h="5816" extrusionOk="0">
                  <a:moveTo>
                    <a:pt x="5560" y="1"/>
                  </a:moveTo>
                  <a:cubicBezTo>
                    <a:pt x="5556" y="1"/>
                    <a:pt x="5553" y="1"/>
                    <a:pt x="5549" y="3"/>
                  </a:cubicBezTo>
                  <a:cubicBezTo>
                    <a:pt x="4453" y="419"/>
                    <a:pt x="3382" y="1134"/>
                    <a:pt x="2644" y="2062"/>
                  </a:cubicBezTo>
                  <a:cubicBezTo>
                    <a:pt x="2215" y="2610"/>
                    <a:pt x="1894" y="3229"/>
                    <a:pt x="1501" y="3813"/>
                  </a:cubicBezTo>
                  <a:cubicBezTo>
                    <a:pt x="1036" y="4503"/>
                    <a:pt x="524" y="5134"/>
                    <a:pt x="0" y="5789"/>
                  </a:cubicBezTo>
                  <a:cubicBezTo>
                    <a:pt x="0" y="5789"/>
                    <a:pt x="35" y="5815"/>
                    <a:pt x="53" y="5815"/>
                  </a:cubicBezTo>
                  <a:cubicBezTo>
                    <a:pt x="56" y="5815"/>
                    <a:pt x="58" y="5815"/>
                    <a:pt x="60" y="5813"/>
                  </a:cubicBezTo>
                  <a:cubicBezTo>
                    <a:pt x="941" y="4872"/>
                    <a:pt x="1632" y="3801"/>
                    <a:pt x="2322" y="2729"/>
                  </a:cubicBezTo>
                  <a:cubicBezTo>
                    <a:pt x="3156" y="1431"/>
                    <a:pt x="4251" y="765"/>
                    <a:pt x="5561" y="50"/>
                  </a:cubicBezTo>
                  <a:cubicBezTo>
                    <a:pt x="5592" y="40"/>
                    <a:pt x="5587" y="1"/>
                    <a:pt x="556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8" name="Google Shape;31318;p48"/>
            <p:cNvSpPr/>
            <p:nvPr/>
          </p:nvSpPr>
          <p:spPr>
            <a:xfrm>
              <a:off x="996725" y="2072200"/>
              <a:ext cx="134475" cy="149475"/>
            </a:xfrm>
            <a:custGeom>
              <a:avLst/>
              <a:gdLst/>
              <a:ahLst/>
              <a:cxnLst/>
              <a:rect l="l" t="t" r="r" b="b"/>
              <a:pathLst>
                <a:path w="5379" h="5979" extrusionOk="0">
                  <a:moveTo>
                    <a:pt x="5345" y="1"/>
                  </a:moveTo>
                  <a:cubicBezTo>
                    <a:pt x="5339" y="1"/>
                    <a:pt x="5333" y="3"/>
                    <a:pt x="5327" y="9"/>
                  </a:cubicBezTo>
                  <a:cubicBezTo>
                    <a:pt x="4315" y="759"/>
                    <a:pt x="3494" y="1747"/>
                    <a:pt x="2755" y="2771"/>
                  </a:cubicBezTo>
                  <a:cubicBezTo>
                    <a:pt x="1946" y="3878"/>
                    <a:pt x="1279" y="5212"/>
                    <a:pt x="53" y="5879"/>
                  </a:cubicBezTo>
                  <a:cubicBezTo>
                    <a:pt x="0" y="5910"/>
                    <a:pt x="22" y="5978"/>
                    <a:pt x="68" y="5978"/>
                  </a:cubicBezTo>
                  <a:cubicBezTo>
                    <a:pt x="74" y="5978"/>
                    <a:pt x="81" y="5977"/>
                    <a:pt x="88" y="5974"/>
                  </a:cubicBezTo>
                  <a:cubicBezTo>
                    <a:pt x="1148" y="5498"/>
                    <a:pt x="1731" y="4414"/>
                    <a:pt x="2374" y="3485"/>
                  </a:cubicBezTo>
                  <a:cubicBezTo>
                    <a:pt x="3244" y="2223"/>
                    <a:pt x="4196" y="1057"/>
                    <a:pt x="5351" y="33"/>
                  </a:cubicBezTo>
                  <a:cubicBezTo>
                    <a:pt x="5378" y="24"/>
                    <a:pt x="5364" y="1"/>
                    <a:pt x="534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9" name="Google Shape;31319;p48"/>
            <p:cNvSpPr/>
            <p:nvPr/>
          </p:nvSpPr>
          <p:spPr>
            <a:xfrm>
              <a:off x="996925" y="2119825"/>
              <a:ext cx="135150" cy="131325"/>
            </a:xfrm>
            <a:custGeom>
              <a:avLst/>
              <a:gdLst/>
              <a:ahLst/>
              <a:cxnLst/>
              <a:rect l="l" t="t" r="r" b="b"/>
              <a:pathLst>
                <a:path w="5406" h="5253" extrusionOk="0">
                  <a:moveTo>
                    <a:pt x="5334" y="1"/>
                  </a:moveTo>
                  <a:cubicBezTo>
                    <a:pt x="5325" y="1"/>
                    <a:pt x="5316" y="3"/>
                    <a:pt x="5307" y="9"/>
                  </a:cubicBezTo>
                  <a:cubicBezTo>
                    <a:pt x="4343" y="521"/>
                    <a:pt x="3295" y="1092"/>
                    <a:pt x="2652" y="2009"/>
                  </a:cubicBezTo>
                  <a:cubicBezTo>
                    <a:pt x="2259" y="2592"/>
                    <a:pt x="2045" y="3188"/>
                    <a:pt x="1545" y="3712"/>
                  </a:cubicBezTo>
                  <a:cubicBezTo>
                    <a:pt x="1045" y="4212"/>
                    <a:pt x="473" y="4664"/>
                    <a:pt x="9" y="5212"/>
                  </a:cubicBezTo>
                  <a:cubicBezTo>
                    <a:pt x="0" y="5239"/>
                    <a:pt x="4" y="5252"/>
                    <a:pt x="12" y="5252"/>
                  </a:cubicBezTo>
                  <a:cubicBezTo>
                    <a:pt x="15" y="5252"/>
                    <a:pt x="18" y="5251"/>
                    <a:pt x="21" y="5248"/>
                  </a:cubicBezTo>
                  <a:cubicBezTo>
                    <a:pt x="902" y="4593"/>
                    <a:pt x="1866" y="3759"/>
                    <a:pt x="2343" y="2759"/>
                  </a:cubicBezTo>
                  <a:cubicBezTo>
                    <a:pt x="2974" y="1449"/>
                    <a:pt x="4129" y="759"/>
                    <a:pt x="5355" y="92"/>
                  </a:cubicBezTo>
                  <a:cubicBezTo>
                    <a:pt x="5405" y="72"/>
                    <a:pt x="5379" y="1"/>
                    <a:pt x="533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0" name="Google Shape;31320;p48"/>
            <p:cNvSpPr/>
            <p:nvPr/>
          </p:nvSpPr>
          <p:spPr>
            <a:xfrm>
              <a:off x="994450" y="2120400"/>
              <a:ext cx="140875" cy="146075"/>
            </a:xfrm>
            <a:custGeom>
              <a:avLst/>
              <a:gdLst/>
              <a:ahLst/>
              <a:cxnLst/>
              <a:rect l="l" t="t" r="r" b="b"/>
              <a:pathLst>
                <a:path w="5635" h="5843" extrusionOk="0">
                  <a:moveTo>
                    <a:pt x="5595" y="0"/>
                  </a:moveTo>
                  <a:cubicBezTo>
                    <a:pt x="5587" y="0"/>
                    <a:pt x="5579" y="3"/>
                    <a:pt x="5573" y="10"/>
                  </a:cubicBezTo>
                  <a:cubicBezTo>
                    <a:pt x="4704" y="1057"/>
                    <a:pt x="3977" y="2224"/>
                    <a:pt x="3204" y="3331"/>
                  </a:cubicBezTo>
                  <a:cubicBezTo>
                    <a:pt x="2799" y="3891"/>
                    <a:pt x="2382" y="4463"/>
                    <a:pt x="1822" y="4879"/>
                  </a:cubicBezTo>
                  <a:cubicBezTo>
                    <a:pt x="1287" y="5272"/>
                    <a:pt x="608" y="5367"/>
                    <a:pt x="60" y="5713"/>
                  </a:cubicBezTo>
                  <a:cubicBezTo>
                    <a:pt x="0" y="5753"/>
                    <a:pt x="41" y="5843"/>
                    <a:pt x="91" y="5843"/>
                  </a:cubicBezTo>
                  <a:cubicBezTo>
                    <a:pt x="100" y="5843"/>
                    <a:pt x="110" y="5839"/>
                    <a:pt x="120" y="5832"/>
                  </a:cubicBezTo>
                  <a:cubicBezTo>
                    <a:pt x="691" y="5475"/>
                    <a:pt x="1346" y="5379"/>
                    <a:pt x="1894" y="4998"/>
                  </a:cubicBezTo>
                  <a:cubicBezTo>
                    <a:pt x="2311" y="4701"/>
                    <a:pt x="2632" y="4308"/>
                    <a:pt x="2954" y="3915"/>
                  </a:cubicBezTo>
                  <a:cubicBezTo>
                    <a:pt x="3882" y="2689"/>
                    <a:pt x="4835" y="1379"/>
                    <a:pt x="5609" y="57"/>
                  </a:cubicBezTo>
                  <a:cubicBezTo>
                    <a:pt x="5635" y="22"/>
                    <a:pt x="5616" y="0"/>
                    <a:pt x="559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1" name="Google Shape;31321;p48"/>
            <p:cNvSpPr/>
            <p:nvPr/>
          </p:nvSpPr>
          <p:spPr>
            <a:xfrm>
              <a:off x="886700" y="2077150"/>
              <a:ext cx="100350" cy="137550"/>
            </a:xfrm>
            <a:custGeom>
              <a:avLst/>
              <a:gdLst/>
              <a:ahLst/>
              <a:cxnLst/>
              <a:rect l="l" t="t" r="r" b="b"/>
              <a:pathLst>
                <a:path w="4014" h="5502" extrusionOk="0">
                  <a:moveTo>
                    <a:pt x="36" y="0"/>
                  </a:moveTo>
                  <a:cubicBezTo>
                    <a:pt x="19" y="0"/>
                    <a:pt x="1" y="10"/>
                    <a:pt x="1" y="25"/>
                  </a:cubicBezTo>
                  <a:cubicBezTo>
                    <a:pt x="346" y="2347"/>
                    <a:pt x="3096" y="3395"/>
                    <a:pt x="3954" y="5478"/>
                  </a:cubicBezTo>
                  <a:cubicBezTo>
                    <a:pt x="3962" y="5495"/>
                    <a:pt x="3972" y="5502"/>
                    <a:pt x="3982" y="5502"/>
                  </a:cubicBezTo>
                  <a:cubicBezTo>
                    <a:pt x="3998" y="5502"/>
                    <a:pt x="4013" y="5482"/>
                    <a:pt x="4013" y="5466"/>
                  </a:cubicBezTo>
                  <a:cubicBezTo>
                    <a:pt x="3204" y="3276"/>
                    <a:pt x="787" y="2287"/>
                    <a:pt x="60" y="13"/>
                  </a:cubicBezTo>
                  <a:cubicBezTo>
                    <a:pt x="56" y="4"/>
                    <a:pt x="46" y="0"/>
                    <a:pt x="3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2" name="Google Shape;31322;p48"/>
            <p:cNvSpPr/>
            <p:nvPr/>
          </p:nvSpPr>
          <p:spPr>
            <a:xfrm>
              <a:off x="883550" y="2076700"/>
              <a:ext cx="100225" cy="117750"/>
            </a:xfrm>
            <a:custGeom>
              <a:avLst/>
              <a:gdLst/>
              <a:ahLst/>
              <a:cxnLst/>
              <a:rect l="l" t="t" r="r" b="b"/>
              <a:pathLst>
                <a:path w="4009" h="4710" extrusionOk="0">
                  <a:moveTo>
                    <a:pt x="31" y="1"/>
                  </a:moveTo>
                  <a:cubicBezTo>
                    <a:pt x="4" y="1"/>
                    <a:pt x="0" y="34"/>
                    <a:pt x="20" y="43"/>
                  </a:cubicBezTo>
                  <a:cubicBezTo>
                    <a:pt x="948" y="567"/>
                    <a:pt x="1853" y="1115"/>
                    <a:pt x="2579" y="1912"/>
                  </a:cubicBezTo>
                  <a:cubicBezTo>
                    <a:pt x="3341" y="2722"/>
                    <a:pt x="3699" y="3639"/>
                    <a:pt x="3961" y="4687"/>
                  </a:cubicBezTo>
                  <a:cubicBezTo>
                    <a:pt x="3961" y="4703"/>
                    <a:pt x="3970" y="4709"/>
                    <a:pt x="3981" y="4709"/>
                  </a:cubicBezTo>
                  <a:cubicBezTo>
                    <a:pt x="3994" y="4709"/>
                    <a:pt x="4008" y="4700"/>
                    <a:pt x="4008" y="4687"/>
                  </a:cubicBezTo>
                  <a:cubicBezTo>
                    <a:pt x="3949" y="2508"/>
                    <a:pt x="1817" y="865"/>
                    <a:pt x="55" y="7"/>
                  </a:cubicBezTo>
                  <a:cubicBezTo>
                    <a:pt x="46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3" name="Google Shape;31323;p48"/>
            <p:cNvSpPr/>
            <p:nvPr/>
          </p:nvSpPr>
          <p:spPr>
            <a:xfrm>
              <a:off x="981650" y="2186325"/>
              <a:ext cx="5100" cy="15600"/>
            </a:xfrm>
            <a:custGeom>
              <a:avLst/>
              <a:gdLst/>
              <a:ahLst/>
              <a:cxnLst/>
              <a:rect l="l" t="t" r="r" b="b"/>
              <a:pathLst>
                <a:path w="204" h="624" extrusionOk="0">
                  <a:moveTo>
                    <a:pt x="44" y="1"/>
                  </a:moveTo>
                  <a:cubicBezTo>
                    <a:pt x="34" y="1"/>
                    <a:pt x="25" y="10"/>
                    <a:pt x="25" y="28"/>
                  </a:cubicBezTo>
                  <a:cubicBezTo>
                    <a:pt x="1" y="230"/>
                    <a:pt x="60" y="444"/>
                    <a:pt x="191" y="623"/>
                  </a:cubicBezTo>
                  <a:cubicBezTo>
                    <a:pt x="191" y="623"/>
                    <a:pt x="203" y="623"/>
                    <a:pt x="203" y="599"/>
                  </a:cubicBezTo>
                  <a:cubicBezTo>
                    <a:pt x="120" y="421"/>
                    <a:pt x="72" y="230"/>
                    <a:pt x="72" y="28"/>
                  </a:cubicBezTo>
                  <a:cubicBezTo>
                    <a:pt x="66" y="10"/>
                    <a:pt x="54" y="1"/>
                    <a:pt x="4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4" name="Google Shape;31324;p48"/>
            <p:cNvSpPr/>
            <p:nvPr/>
          </p:nvSpPr>
          <p:spPr>
            <a:xfrm>
              <a:off x="1000125" y="2211325"/>
              <a:ext cx="53825" cy="46325"/>
            </a:xfrm>
            <a:custGeom>
              <a:avLst/>
              <a:gdLst/>
              <a:ahLst/>
              <a:cxnLst/>
              <a:rect l="l" t="t" r="r" b="b"/>
              <a:pathLst>
                <a:path w="2153" h="1853" extrusionOk="0">
                  <a:moveTo>
                    <a:pt x="2131" y="1"/>
                  </a:moveTo>
                  <a:cubicBezTo>
                    <a:pt x="2128" y="1"/>
                    <a:pt x="2124" y="2"/>
                    <a:pt x="2119" y="4"/>
                  </a:cubicBezTo>
                  <a:cubicBezTo>
                    <a:pt x="1369" y="576"/>
                    <a:pt x="833" y="1349"/>
                    <a:pt x="0" y="1802"/>
                  </a:cubicBezTo>
                  <a:cubicBezTo>
                    <a:pt x="0" y="1831"/>
                    <a:pt x="24" y="1853"/>
                    <a:pt x="39" y="1853"/>
                  </a:cubicBezTo>
                  <a:cubicBezTo>
                    <a:pt x="43" y="1853"/>
                    <a:pt x="46" y="1852"/>
                    <a:pt x="48" y="1850"/>
                  </a:cubicBezTo>
                  <a:cubicBezTo>
                    <a:pt x="429" y="1647"/>
                    <a:pt x="774" y="1361"/>
                    <a:pt x="1107" y="1064"/>
                  </a:cubicBezTo>
                  <a:cubicBezTo>
                    <a:pt x="1464" y="730"/>
                    <a:pt x="1845" y="409"/>
                    <a:pt x="2143" y="40"/>
                  </a:cubicBezTo>
                  <a:cubicBezTo>
                    <a:pt x="2153" y="20"/>
                    <a:pt x="2147" y="1"/>
                    <a:pt x="213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5" name="Google Shape;31325;p48"/>
            <p:cNvSpPr/>
            <p:nvPr/>
          </p:nvSpPr>
          <p:spPr>
            <a:xfrm>
              <a:off x="1057025" y="2145975"/>
              <a:ext cx="49000" cy="59225"/>
            </a:xfrm>
            <a:custGeom>
              <a:avLst/>
              <a:gdLst/>
              <a:ahLst/>
              <a:cxnLst/>
              <a:rect l="l" t="t" r="r" b="b"/>
              <a:pathLst>
                <a:path w="1960" h="2369" extrusionOk="0">
                  <a:moveTo>
                    <a:pt x="6" y="2363"/>
                  </a:moveTo>
                  <a:cubicBezTo>
                    <a:pt x="1" y="2363"/>
                    <a:pt x="6" y="2368"/>
                    <a:pt x="22" y="2368"/>
                  </a:cubicBezTo>
                  <a:cubicBezTo>
                    <a:pt x="14" y="2364"/>
                    <a:pt x="9" y="2363"/>
                    <a:pt x="6" y="2363"/>
                  </a:cubicBezTo>
                  <a:close/>
                  <a:moveTo>
                    <a:pt x="1925" y="1"/>
                  </a:moveTo>
                  <a:cubicBezTo>
                    <a:pt x="1917" y="1"/>
                    <a:pt x="1910" y="4"/>
                    <a:pt x="1903" y="11"/>
                  </a:cubicBezTo>
                  <a:cubicBezTo>
                    <a:pt x="1653" y="415"/>
                    <a:pt x="1177" y="606"/>
                    <a:pt x="891" y="987"/>
                  </a:cubicBezTo>
                  <a:cubicBezTo>
                    <a:pt x="558" y="1416"/>
                    <a:pt x="355" y="1916"/>
                    <a:pt x="22" y="2368"/>
                  </a:cubicBezTo>
                  <a:cubicBezTo>
                    <a:pt x="403" y="2023"/>
                    <a:pt x="582" y="1546"/>
                    <a:pt x="867" y="1130"/>
                  </a:cubicBezTo>
                  <a:cubicBezTo>
                    <a:pt x="1165" y="701"/>
                    <a:pt x="1701" y="511"/>
                    <a:pt x="1951" y="46"/>
                  </a:cubicBezTo>
                  <a:cubicBezTo>
                    <a:pt x="1959" y="21"/>
                    <a:pt x="1943" y="1"/>
                    <a:pt x="192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6" name="Google Shape;31326;p48"/>
            <p:cNvSpPr/>
            <p:nvPr/>
          </p:nvSpPr>
          <p:spPr>
            <a:xfrm>
              <a:off x="860350" y="2125700"/>
              <a:ext cx="123725" cy="140500"/>
            </a:xfrm>
            <a:custGeom>
              <a:avLst/>
              <a:gdLst/>
              <a:ahLst/>
              <a:cxnLst/>
              <a:rect l="l" t="t" r="r" b="b"/>
              <a:pathLst>
                <a:path w="4949" h="5620" extrusionOk="0">
                  <a:moveTo>
                    <a:pt x="57" y="0"/>
                  </a:moveTo>
                  <a:cubicBezTo>
                    <a:pt x="29" y="0"/>
                    <a:pt x="0" y="20"/>
                    <a:pt x="7" y="48"/>
                  </a:cubicBezTo>
                  <a:cubicBezTo>
                    <a:pt x="448" y="1226"/>
                    <a:pt x="1602" y="2000"/>
                    <a:pt x="2495" y="2810"/>
                  </a:cubicBezTo>
                  <a:cubicBezTo>
                    <a:pt x="3103" y="3358"/>
                    <a:pt x="3805" y="3858"/>
                    <a:pt x="4210" y="4608"/>
                  </a:cubicBezTo>
                  <a:cubicBezTo>
                    <a:pt x="4412" y="4989"/>
                    <a:pt x="4555" y="5346"/>
                    <a:pt x="4924" y="5620"/>
                  </a:cubicBezTo>
                  <a:cubicBezTo>
                    <a:pt x="4936" y="5608"/>
                    <a:pt x="4948" y="5584"/>
                    <a:pt x="4936" y="5572"/>
                  </a:cubicBezTo>
                  <a:cubicBezTo>
                    <a:pt x="4531" y="5167"/>
                    <a:pt x="4400" y="4655"/>
                    <a:pt x="4079" y="4191"/>
                  </a:cubicBezTo>
                  <a:cubicBezTo>
                    <a:pt x="3757" y="3739"/>
                    <a:pt x="3317" y="3417"/>
                    <a:pt x="2912" y="3060"/>
                  </a:cubicBezTo>
                  <a:cubicBezTo>
                    <a:pt x="1948" y="2179"/>
                    <a:pt x="578" y="1286"/>
                    <a:pt x="102" y="36"/>
                  </a:cubicBezTo>
                  <a:cubicBezTo>
                    <a:pt x="97" y="11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7" name="Google Shape;31327;p48"/>
            <p:cNvSpPr/>
            <p:nvPr/>
          </p:nvSpPr>
          <p:spPr>
            <a:xfrm>
              <a:off x="860500" y="2126575"/>
              <a:ext cx="127850" cy="128100"/>
            </a:xfrm>
            <a:custGeom>
              <a:avLst/>
              <a:gdLst/>
              <a:ahLst/>
              <a:cxnLst/>
              <a:rect l="l" t="t" r="r" b="b"/>
              <a:pathLst>
                <a:path w="5114" h="5124" extrusionOk="0">
                  <a:moveTo>
                    <a:pt x="49" y="1"/>
                  </a:moveTo>
                  <a:cubicBezTo>
                    <a:pt x="25" y="1"/>
                    <a:pt x="1" y="36"/>
                    <a:pt x="25" y="48"/>
                  </a:cubicBezTo>
                  <a:cubicBezTo>
                    <a:pt x="1013" y="584"/>
                    <a:pt x="2251" y="941"/>
                    <a:pt x="3073" y="1775"/>
                  </a:cubicBezTo>
                  <a:cubicBezTo>
                    <a:pt x="3918" y="2632"/>
                    <a:pt x="4430" y="4037"/>
                    <a:pt x="5002" y="5097"/>
                  </a:cubicBezTo>
                  <a:cubicBezTo>
                    <a:pt x="5013" y="5115"/>
                    <a:pt x="5029" y="5124"/>
                    <a:pt x="5045" y="5124"/>
                  </a:cubicBezTo>
                  <a:cubicBezTo>
                    <a:pt x="5079" y="5124"/>
                    <a:pt x="5113" y="5086"/>
                    <a:pt x="5097" y="5037"/>
                  </a:cubicBezTo>
                  <a:cubicBezTo>
                    <a:pt x="4502" y="3942"/>
                    <a:pt x="3966" y="2477"/>
                    <a:pt x="3061" y="1608"/>
                  </a:cubicBezTo>
                  <a:cubicBezTo>
                    <a:pt x="2251" y="846"/>
                    <a:pt x="1061" y="406"/>
                    <a:pt x="4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8" name="Google Shape;31328;p48"/>
            <p:cNvSpPr/>
            <p:nvPr/>
          </p:nvSpPr>
          <p:spPr>
            <a:xfrm>
              <a:off x="881600" y="2144375"/>
              <a:ext cx="67650" cy="62425"/>
            </a:xfrm>
            <a:custGeom>
              <a:avLst/>
              <a:gdLst/>
              <a:ahLst/>
              <a:cxnLst/>
              <a:rect l="l" t="t" r="r" b="b"/>
              <a:pathLst>
                <a:path w="2706" h="2497" extrusionOk="0">
                  <a:moveTo>
                    <a:pt x="43" y="1"/>
                  </a:moveTo>
                  <a:cubicBezTo>
                    <a:pt x="18" y="1"/>
                    <a:pt x="1" y="29"/>
                    <a:pt x="26" y="63"/>
                  </a:cubicBezTo>
                  <a:cubicBezTo>
                    <a:pt x="407" y="467"/>
                    <a:pt x="943" y="610"/>
                    <a:pt x="1407" y="908"/>
                  </a:cubicBezTo>
                  <a:cubicBezTo>
                    <a:pt x="2003" y="1289"/>
                    <a:pt x="2395" y="1861"/>
                    <a:pt x="2693" y="2492"/>
                  </a:cubicBezTo>
                  <a:cubicBezTo>
                    <a:pt x="2693" y="2496"/>
                    <a:pt x="2694" y="2497"/>
                    <a:pt x="2696" y="2497"/>
                  </a:cubicBezTo>
                  <a:cubicBezTo>
                    <a:pt x="2700" y="2497"/>
                    <a:pt x="2705" y="2492"/>
                    <a:pt x="2705" y="2492"/>
                  </a:cubicBezTo>
                  <a:cubicBezTo>
                    <a:pt x="2550" y="1920"/>
                    <a:pt x="2241" y="1468"/>
                    <a:pt x="1800" y="1075"/>
                  </a:cubicBezTo>
                  <a:cubicBezTo>
                    <a:pt x="1276" y="634"/>
                    <a:pt x="586" y="479"/>
                    <a:pt x="74" y="15"/>
                  </a:cubicBezTo>
                  <a:cubicBezTo>
                    <a:pt x="64" y="5"/>
                    <a:pt x="53" y="1"/>
                    <a:pt x="4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9" name="Google Shape;31329;p48"/>
            <p:cNvSpPr/>
            <p:nvPr/>
          </p:nvSpPr>
          <p:spPr>
            <a:xfrm>
              <a:off x="952350" y="2210375"/>
              <a:ext cx="29925" cy="40300"/>
            </a:xfrm>
            <a:custGeom>
              <a:avLst/>
              <a:gdLst/>
              <a:ahLst/>
              <a:cxnLst/>
              <a:rect l="l" t="t" r="r" b="b"/>
              <a:pathLst>
                <a:path w="1197" h="1612" extrusionOk="0">
                  <a:moveTo>
                    <a:pt x="2" y="0"/>
                  </a:moveTo>
                  <a:cubicBezTo>
                    <a:pt x="0" y="0"/>
                    <a:pt x="0" y="6"/>
                    <a:pt x="6" y="18"/>
                  </a:cubicBezTo>
                  <a:cubicBezTo>
                    <a:pt x="6" y="6"/>
                    <a:pt x="3" y="0"/>
                    <a:pt x="2" y="0"/>
                  </a:cubicBezTo>
                  <a:close/>
                  <a:moveTo>
                    <a:pt x="6" y="18"/>
                  </a:moveTo>
                  <a:cubicBezTo>
                    <a:pt x="304" y="566"/>
                    <a:pt x="732" y="1161"/>
                    <a:pt x="1173" y="1602"/>
                  </a:cubicBezTo>
                  <a:cubicBezTo>
                    <a:pt x="1177" y="1609"/>
                    <a:pt x="1180" y="1612"/>
                    <a:pt x="1184" y="1612"/>
                  </a:cubicBezTo>
                  <a:cubicBezTo>
                    <a:pt x="1191" y="1612"/>
                    <a:pt x="1197" y="1598"/>
                    <a:pt x="1197" y="1590"/>
                  </a:cubicBezTo>
                  <a:cubicBezTo>
                    <a:pt x="1018" y="1340"/>
                    <a:pt x="816" y="1102"/>
                    <a:pt x="613" y="864"/>
                  </a:cubicBezTo>
                  <a:cubicBezTo>
                    <a:pt x="411" y="566"/>
                    <a:pt x="232" y="280"/>
                    <a:pt x="6" y="18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0" name="Google Shape;31330;p48"/>
            <p:cNvSpPr/>
            <p:nvPr/>
          </p:nvSpPr>
          <p:spPr>
            <a:xfrm>
              <a:off x="990950" y="2186075"/>
              <a:ext cx="163275" cy="149950"/>
            </a:xfrm>
            <a:custGeom>
              <a:avLst/>
              <a:gdLst/>
              <a:ahLst/>
              <a:cxnLst/>
              <a:rect l="l" t="t" r="r" b="b"/>
              <a:pathLst>
                <a:path w="6531" h="5998" extrusionOk="0">
                  <a:moveTo>
                    <a:pt x="6483" y="0"/>
                  </a:moveTo>
                  <a:cubicBezTo>
                    <a:pt x="6480" y="0"/>
                    <a:pt x="6478" y="1"/>
                    <a:pt x="6475" y="2"/>
                  </a:cubicBezTo>
                  <a:cubicBezTo>
                    <a:pt x="5237" y="526"/>
                    <a:pt x="4225" y="1526"/>
                    <a:pt x="3296" y="2479"/>
                  </a:cubicBezTo>
                  <a:cubicBezTo>
                    <a:pt x="2189" y="3622"/>
                    <a:pt x="1069" y="4765"/>
                    <a:pt x="10" y="5955"/>
                  </a:cubicBezTo>
                  <a:cubicBezTo>
                    <a:pt x="0" y="5965"/>
                    <a:pt x="29" y="5997"/>
                    <a:pt x="47" y="5997"/>
                  </a:cubicBezTo>
                  <a:cubicBezTo>
                    <a:pt x="51" y="5997"/>
                    <a:pt x="55" y="5995"/>
                    <a:pt x="57" y="5991"/>
                  </a:cubicBezTo>
                  <a:cubicBezTo>
                    <a:pt x="2153" y="3907"/>
                    <a:pt x="3975" y="1645"/>
                    <a:pt x="6499" y="50"/>
                  </a:cubicBezTo>
                  <a:cubicBezTo>
                    <a:pt x="6531" y="39"/>
                    <a:pt x="6506" y="0"/>
                    <a:pt x="648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1" name="Google Shape;31331;p48"/>
            <p:cNvSpPr/>
            <p:nvPr/>
          </p:nvSpPr>
          <p:spPr>
            <a:xfrm>
              <a:off x="989350" y="2187525"/>
              <a:ext cx="164025" cy="155350"/>
            </a:xfrm>
            <a:custGeom>
              <a:avLst/>
              <a:gdLst/>
              <a:ahLst/>
              <a:cxnLst/>
              <a:rect l="l" t="t" r="r" b="b"/>
              <a:pathLst>
                <a:path w="6561" h="6214" extrusionOk="0">
                  <a:moveTo>
                    <a:pt x="6541" y="0"/>
                  </a:moveTo>
                  <a:cubicBezTo>
                    <a:pt x="6540" y="0"/>
                    <a:pt x="6539" y="1"/>
                    <a:pt x="6539" y="4"/>
                  </a:cubicBezTo>
                  <a:cubicBezTo>
                    <a:pt x="4455" y="2159"/>
                    <a:pt x="2848" y="4718"/>
                    <a:pt x="62" y="6088"/>
                  </a:cubicBezTo>
                  <a:cubicBezTo>
                    <a:pt x="0" y="6129"/>
                    <a:pt x="36" y="6214"/>
                    <a:pt x="93" y="6214"/>
                  </a:cubicBezTo>
                  <a:cubicBezTo>
                    <a:pt x="102" y="6214"/>
                    <a:pt x="112" y="6212"/>
                    <a:pt x="121" y="6207"/>
                  </a:cubicBezTo>
                  <a:cubicBezTo>
                    <a:pt x="2753" y="4897"/>
                    <a:pt x="4848" y="2373"/>
                    <a:pt x="6551" y="39"/>
                  </a:cubicBezTo>
                  <a:cubicBezTo>
                    <a:pt x="6561" y="20"/>
                    <a:pt x="6546" y="0"/>
                    <a:pt x="654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2" name="Google Shape;31332;p48"/>
            <p:cNvSpPr/>
            <p:nvPr/>
          </p:nvSpPr>
          <p:spPr>
            <a:xfrm>
              <a:off x="987900" y="2188750"/>
              <a:ext cx="158325" cy="146350"/>
            </a:xfrm>
            <a:custGeom>
              <a:avLst/>
              <a:gdLst/>
              <a:ahLst/>
              <a:cxnLst/>
              <a:rect l="l" t="t" r="r" b="b"/>
              <a:pathLst>
                <a:path w="6333" h="5854" extrusionOk="0">
                  <a:moveTo>
                    <a:pt x="6287" y="1"/>
                  </a:moveTo>
                  <a:cubicBezTo>
                    <a:pt x="6284" y="1"/>
                    <a:pt x="6280" y="1"/>
                    <a:pt x="6275" y="2"/>
                  </a:cubicBezTo>
                  <a:cubicBezTo>
                    <a:pt x="3704" y="978"/>
                    <a:pt x="1168" y="3348"/>
                    <a:pt x="1" y="5836"/>
                  </a:cubicBezTo>
                  <a:cubicBezTo>
                    <a:pt x="1" y="5845"/>
                    <a:pt x="13" y="5853"/>
                    <a:pt x="20" y="5853"/>
                  </a:cubicBezTo>
                  <a:cubicBezTo>
                    <a:pt x="23" y="5853"/>
                    <a:pt x="25" y="5852"/>
                    <a:pt x="25" y="5848"/>
                  </a:cubicBezTo>
                  <a:cubicBezTo>
                    <a:pt x="834" y="4634"/>
                    <a:pt x="1656" y="3467"/>
                    <a:pt x="2727" y="2467"/>
                  </a:cubicBezTo>
                  <a:cubicBezTo>
                    <a:pt x="3811" y="1455"/>
                    <a:pt x="5025" y="776"/>
                    <a:pt x="6311" y="62"/>
                  </a:cubicBezTo>
                  <a:cubicBezTo>
                    <a:pt x="6333" y="51"/>
                    <a:pt x="6325" y="1"/>
                    <a:pt x="628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3" name="Google Shape;31333;p48"/>
            <p:cNvSpPr/>
            <p:nvPr/>
          </p:nvSpPr>
          <p:spPr>
            <a:xfrm>
              <a:off x="836400" y="2158350"/>
              <a:ext cx="146900" cy="171725"/>
            </a:xfrm>
            <a:custGeom>
              <a:avLst/>
              <a:gdLst/>
              <a:ahLst/>
              <a:cxnLst/>
              <a:rect l="l" t="t" r="r" b="b"/>
              <a:pathLst>
                <a:path w="5876" h="6869" extrusionOk="0">
                  <a:moveTo>
                    <a:pt x="57" y="1"/>
                  </a:moveTo>
                  <a:cubicBezTo>
                    <a:pt x="45" y="1"/>
                    <a:pt x="36" y="10"/>
                    <a:pt x="36" y="28"/>
                  </a:cubicBezTo>
                  <a:cubicBezTo>
                    <a:pt x="1" y="1397"/>
                    <a:pt x="1286" y="2361"/>
                    <a:pt x="2215" y="3147"/>
                  </a:cubicBezTo>
                  <a:cubicBezTo>
                    <a:pt x="3525" y="4254"/>
                    <a:pt x="4632" y="5612"/>
                    <a:pt x="5787" y="6862"/>
                  </a:cubicBezTo>
                  <a:cubicBezTo>
                    <a:pt x="5796" y="6866"/>
                    <a:pt x="5805" y="6868"/>
                    <a:pt x="5814" y="6868"/>
                  </a:cubicBezTo>
                  <a:cubicBezTo>
                    <a:pt x="5850" y="6868"/>
                    <a:pt x="5875" y="6833"/>
                    <a:pt x="5847" y="6814"/>
                  </a:cubicBezTo>
                  <a:cubicBezTo>
                    <a:pt x="4870" y="5731"/>
                    <a:pt x="3930" y="4552"/>
                    <a:pt x="2858" y="3552"/>
                  </a:cubicBezTo>
                  <a:cubicBezTo>
                    <a:pt x="1679" y="2433"/>
                    <a:pt x="513" y="1706"/>
                    <a:pt x="96" y="28"/>
                  </a:cubicBezTo>
                  <a:cubicBezTo>
                    <a:pt x="84" y="10"/>
                    <a:pt x="69" y="1"/>
                    <a:pt x="5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4" name="Google Shape;31334;p48"/>
            <p:cNvSpPr/>
            <p:nvPr/>
          </p:nvSpPr>
          <p:spPr>
            <a:xfrm>
              <a:off x="838775" y="2157550"/>
              <a:ext cx="147450" cy="162775"/>
            </a:xfrm>
            <a:custGeom>
              <a:avLst/>
              <a:gdLst/>
              <a:ahLst/>
              <a:cxnLst/>
              <a:rect l="l" t="t" r="r" b="b"/>
              <a:pathLst>
                <a:path w="5898" h="6511" extrusionOk="0">
                  <a:moveTo>
                    <a:pt x="1" y="0"/>
                  </a:moveTo>
                  <a:lnTo>
                    <a:pt x="1" y="0"/>
                  </a:lnTo>
                  <a:cubicBezTo>
                    <a:pt x="96" y="429"/>
                    <a:pt x="656" y="702"/>
                    <a:pt x="989" y="953"/>
                  </a:cubicBezTo>
                  <a:cubicBezTo>
                    <a:pt x="1703" y="1488"/>
                    <a:pt x="2418" y="2024"/>
                    <a:pt x="3096" y="2607"/>
                  </a:cubicBezTo>
                  <a:cubicBezTo>
                    <a:pt x="4311" y="3679"/>
                    <a:pt x="5299" y="4905"/>
                    <a:pt x="5787" y="6477"/>
                  </a:cubicBezTo>
                  <a:cubicBezTo>
                    <a:pt x="5792" y="6500"/>
                    <a:pt x="5811" y="6511"/>
                    <a:pt x="5831" y="6511"/>
                  </a:cubicBezTo>
                  <a:cubicBezTo>
                    <a:pt x="5863" y="6511"/>
                    <a:pt x="5897" y="6485"/>
                    <a:pt x="5883" y="6441"/>
                  </a:cubicBezTo>
                  <a:cubicBezTo>
                    <a:pt x="5549" y="5179"/>
                    <a:pt x="4775" y="4096"/>
                    <a:pt x="3847" y="3167"/>
                  </a:cubicBezTo>
                  <a:cubicBezTo>
                    <a:pt x="3358" y="2679"/>
                    <a:pt x="2823" y="2226"/>
                    <a:pt x="2275" y="1810"/>
                  </a:cubicBezTo>
                  <a:cubicBezTo>
                    <a:pt x="1572" y="1274"/>
                    <a:pt x="501" y="726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5" name="Google Shape;31335;p48"/>
            <p:cNvSpPr/>
            <p:nvPr/>
          </p:nvSpPr>
          <p:spPr>
            <a:xfrm>
              <a:off x="866175" y="2192375"/>
              <a:ext cx="96000" cy="95975"/>
            </a:xfrm>
            <a:custGeom>
              <a:avLst/>
              <a:gdLst/>
              <a:ahLst/>
              <a:cxnLst/>
              <a:rect l="l" t="t" r="r" b="b"/>
              <a:pathLst>
                <a:path w="3840" h="3839" extrusionOk="0">
                  <a:moveTo>
                    <a:pt x="0" y="0"/>
                  </a:moveTo>
                  <a:cubicBezTo>
                    <a:pt x="453" y="619"/>
                    <a:pt x="1000" y="1167"/>
                    <a:pt x="1608" y="1631"/>
                  </a:cubicBezTo>
                  <a:cubicBezTo>
                    <a:pt x="1977" y="1905"/>
                    <a:pt x="2370" y="2167"/>
                    <a:pt x="2691" y="2524"/>
                  </a:cubicBezTo>
                  <a:cubicBezTo>
                    <a:pt x="3084" y="2941"/>
                    <a:pt x="3429" y="3417"/>
                    <a:pt x="3810" y="3834"/>
                  </a:cubicBezTo>
                  <a:cubicBezTo>
                    <a:pt x="3813" y="3837"/>
                    <a:pt x="3817" y="3839"/>
                    <a:pt x="3821" y="3839"/>
                  </a:cubicBezTo>
                  <a:cubicBezTo>
                    <a:pt x="3831" y="3839"/>
                    <a:pt x="3840" y="3827"/>
                    <a:pt x="3822" y="3810"/>
                  </a:cubicBezTo>
                  <a:cubicBezTo>
                    <a:pt x="3322" y="3143"/>
                    <a:pt x="2786" y="2429"/>
                    <a:pt x="2096" y="1941"/>
                  </a:cubicBezTo>
                  <a:cubicBezTo>
                    <a:pt x="1310" y="1357"/>
                    <a:pt x="643" y="738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6" name="Google Shape;31336;p48"/>
            <p:cNvSpPr/>
            <p:nvPr/>
          </p:nvSpPr>
          <p:spPr>
            <a:xfrm>
              <a:off x="988175" y="2251875"/>
              <a:ext cx="174100" cy="145875"/>
            </a:xfrm>
            <a:custGeom>
              <a:avLst/>
              <a:gdLst/>
              <a:ahLst/>
              <a:cxnLst/>
              <a:rect l="l" t="t" r="r" b="b"/>
              <a:pathLst>
                <a:path w="6964" h="5835" extrusionOk="0">
                  <a:moveTo>
                    <a:pt x="6872" y="0"/>
                  </a:moveTo>
                  <a:cubicBezTo>
                    <a:pt x="6868" y="0"/>
                    <a:pt x="6864" y="1"/>
                    <a:pt x="6860" y="1"/>
                  </a:cubicBezTo>
                  <a:cubicBezTo>
                    <a:pt x="5348" y="204"/>
                    <a:pt x="4050" y="1525"/>
                    <a:pt x="2907" y="2418"/>
                  </a:cubicBezTo>
                  <a:cubicBezTo>
                    <a:pt x="1704" y="3359"/>
                    <a:pt x="1109" y="4704"/>
                    <a:pt x="37" y="5764"/>
                  </a:cubicBezTo>
                  <a:cubicBezTo>
                    <a:pt x="0" y="5792"/>
                    <a:pt x="29" y="5834"/>
                    <a:pt x="66" y="5834"/>
                  </a:cubicBezTo>
                  <a:cubicBezTo>
                    <a:pt x="76" y="5834"/>
                    <a:pt x="87" y="5831"/>
                    <a:pt x="97" y="5823"/>
                  </a:cubicBezTo>
                  <a:cubicBezTo>
                    <a:pt x="1133" y="4990"/>
                    <a:pt x="1621" y="3657"/>
                    <a:pt x="2669" y="2799"/>
                  </a:cubicBezTo>
                  <a:cubicBezTo>
                    <a:pt x="3931" y="1763"/>
                    <a:pt x="5300" y="573"/>
                    <a:pt x="6895" y="108"/>
                  </a:cubicBezTo>
                  <a:cubicBezTo>
                    <a:pt x="6963" y="97"/>
                    <a:pt x="6945" y="0"/>
                    <a:pt x="687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7" name="Google Shape;31337;p48"/>
            <p:cNvSpPr/>
            <p:nvPr/>
          </p:nvSpPr>
          <p:spPr>
            <a:xfrm>
              <a:off x="986600" y="2254225"/>
              <a:ext cx="178525" cy="156100"/>
            </a:xfrm>
            <a:custGeom>
              <a:avLst/>
              <a:gdLst/>
              <a:ahLst/>
              <a:cxnLst/>
              <a:rect l="l" t="t" r="r" b="b"/>
              <a:pathLst>
                <a:path w="7141" h="6244" extrusionOk="0">
                  <a:moveTo>
                    <a:pt x="7103" y="0"/>
                  </a:moveTo>
                  <a:cubicBezTo>
                    <a:pt x="7099" y="0"/>
                    <a:pt x="7094" y="1"/>
                    <a:pt x="7089" y="3"/>
                  </a:cubicBezTo>
                  <a:cubicBezTo>
                    <a:pt x="5851" y="467"/>
                    <a:pt x="4982" y="1741"/>
                    <a:pt x="4208" y="2741"/>
                  </a:cubicBezTo>
                  <a:cubicBezTo>
                    <a:pt x="3113" y="4158"/>
                    <a:pt x="1970" y="5658"/>
                    <a:pt x="112" y="6039"/>
                  </a:cubicBezTo>
                  <a:cubicBezTo>
                    <a:pt x="0" y="6073"/>
                    <a:pt x="36" y="6243"/>
                    <a:pt x="140" y="6243"/>
                  </a:cubicBezTo>
                  <a:cubicBezTo>
                    <a:pt x="146" y="6243"/>
                    <a:pt x="153" y="6243"/>
                    <a:pt x="160" y="6241"/>
                  </a:cubicBezTo>
                  <a:cubicBezTo>
                    <a:pt x="1601" y="5956"/>
                    <a:pt x="2720" y="4967"/>
                    <a:pt x="3613" y="3860"/>
                  </a:cubicBezTo>
                  <a:cubicBezTo>
                    <a:pt x="4161" y="3182"/>
                    <a:pt x="4637" y="2455"/>
                    <a:pt x="5184" y="1788"/>
                  </a:cubicBezTo>
                  <a:cubicBezTo>
                    <a:pt x="5756" y="1098"/>
                    <a:pt x="6411" y="610"/>
                    <a:pt x="7089" y="62"/>
                  </a:cubicBezTo>
                  <a:cubicBezTo>
                    <a:pt x="7141" y="31"/>
                    <a:pt x="7130" y="0"/>
                    <a:pt x="710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8" name="Google Shape;31338;p48"/>
            <p:cNvSpPr/>
            <p:nvPr/>
          </p:nvSpPr>
          <p:spPr>
            <a:xfrm>
              <a:off x="988675" y="2329725"/>
              <a:ext cx="82800" cy="72300"/>
            </a:xfrm>
            <a:custGeom>
              <a:avLst/>
              <a:gdLst/>
              <a:ahLst/>
              <a:cxnLst/>
              <a:rect l="l" t="t" r="r" b="b"/>
              <a:pathLst>
                <a:path w="3312" h="2892" extrusionOk="0">
                  <a:moveTo>
                    <a:pt x="3246" y="0"/>
                  </a:moveTo>
                  <a:cubicBezTo>
                    <a:pt x="3238" y="0"/>
                    <a:pt x="3229" y="2"/>
                    <a:pt x="3220" y="7"/>
                  </a:cubicBezTo>
                  <a:cubicBezTo>
                    <a:pt x="2625" y="197"/>
                    <a:pt x="2327" y="864"/>
                    <a:pt x="1958" y="1328"/>
                  </a:cubicBezTo>
                  <a:cubicBezTo>
                    <a:pt x="1434" y="1971"/>
                    <a:pt x="708" y="2400"/>
                    <a:pt x="29" y="2864"/>
                  </a:cubicBezTo>
                  <a:cubicBezTo>
                    <a:pt x="0" y="2874"/>
                    <a:pt x="18" y="2891"/>
                    <a:pt x="39" y="2891"/>
                  </a:cubicBezTo>
                  <a:cubicBezTo>
                    <a:pt x="44" y="2891"/>
                    <a:pt x="49" y="2890"/>
                    <a:pt x="53" y="2888"/>
                  </a:cubicBezTo>
                  <a:cubicBezTo>
                    <a:pt x="696" y="2543"/>
                    <a:pt x="1339" y="2162"/>
                    <a:pt x="1863" y="1638"/>
                  </a:cubicBezTo>
                  <a:cubicBezTo>
                    <a:pt x="2327" y="1150"/>
                    <a:pt x="2887" y="626"/>
                    <a:pt x="3292" y="78"/>
                  </a:cubicBezTo>
                  <a:cubicBezTo>
                    <a:pt x="3311" y="39"/>
                    <a:pt x="3283" y="0"/>
                    <a:pt x="324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9" name="Google Shape;31339;p48"/>
            <p:cNvSpPr/>
            <p:nvPr/>
          </p:nvSpPr>
          <p:spPr>
            <a:xfrm>
              <a:off x="1073325" y="2292525"/>
              <a:ext cx="32425" cy="33500"/>
            </a:xfrm>
            <a:custGeom>
              <a:avLst/>
              <a:gdLst/>
              <a:ahLst/>
              <a:cxnLst/>
              <a:rect l="l" t="t" r="r" b="b"/>
              <a:pathLst>
                <a:path w="1297" h="1340" extrusionOk="0">
                  <a:moveTo>
                    <a:pt x="1258" y="0"/>
                  </a:moveTo>
                  <a:cubicBezTo>
                    <a:pt x="1252" y="0"/>
                    <a:pt x="1246" y="2"/>
                    <a:pt x="1239" y="6"/>
                  </a:cubicBezTo>
                  <a:cubicBezTo>
                    <a:pt x="989" y="161"/>
                    <a:pt x="775" y="447"/>
                    <a:pt x="561" y="673"/>
                  </a:cubicBezTo>
                  <a:cubicBezTo>
                    <a:pt x="358" y="864"/>
                    <a:pt x="108" y="1078"/>
                    <a:pt x="1" y="1328"/>
                  </a:cubicBezTo>
                  <a:lnTo>
                    <a:pt x="25" y="1340"/>
                  </a:lnTo>
                  <a:cubicBezTo>
                    <a:pt x="275" y="1221"/>
                    <a:pt x="477" y="923"/>
                    <a:pt x="680" y="733"/>
                  </a:cubicBezTo>
                  <a:cubicBezTo>
                    <a:pt x="882" y="518"/>
                    <a:pt x="1132" y="316"/>
                    <a:pt x="1287" y="66"/>
                  </a:cubicBezTo>
                  <a:cubicBezTo>
                    <a:pt x="1296" y="37"/>
                    <a:pt x="1283" y="0"/>
                    <a:pt x="125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0" name="Google Shape;31340;p48"/>
            <p:cNvSpPr/>
            <p:nvPr/>
          </p:nvSpPr>
          <p:spPr>
            <a:xfrm>
              <a:off x="847125" y="2224725"/>
              <a:ext cx="135275" cy="165075"/>
            </a:xfrm>
            <a:custGeom>
              <a:avLst/>
              <a:gdLst/>
              <a:ahLst/>
              <a:cxnLst/>
              <a:rect l="l" t="t" r="r" b="b"/>
              <a:pathLst>
                <a:path w="5411" h="6603" extrusionOk="0">
                  <a:moveTo>
                    <a:pt x="57" y="0"/>
                  </a:moveTo>
                  <a:cubicBezTo>
                    <a:pt x="29" y="0"/>
                    <a:pt x="0" y="19"/>
                    <a:pt x="0" y="51"/>
                  </a:cubicBezTo>
                  <a:cubicBezTo>
                    <a:pt x="36" y="1349"/>
                    <a:pt x="1048" y="2516"/>
                    <a:pt x="1869" y="3433"/>
                  </a:cubicBezTo>
                  <a:cubicBezTo>
                    <a:pt x="2298" y="3921"/>
                    <a:pt x="2786" y="4266"/>
                    <a:pt x="3334" y="4623"/>
                  </a:cubicBezTo>
                  <a:cubicBezTo>
                    <a:pt x="4144" y="5135"/>
                    <a:pt x="4763" y="5790"/>
                    <a:pt x="5298" y="6588"/>
                  </a:cubicBezTo>
                  <a:cubicBezTo>
                    <a:pt x="5308" y="6598"/>
                    <a:pt x="5322" y="6602"/>
                    <a:pt x="5336" y="6602"/>
                  </a:cubicBezTo>
                  <a:cubicBezTo>
                    <a:pt x="5372" y="6602"/>
                    <a:pt x="5411" y="6572"/>
                    <a:pt x="5394" y="6528"/>
                  </a:cubicBezTo>
                  <a:cubicBezTo>
                    <a:pt x="4691" y="5409"/>
                    <a:pt x="3751" y="4778"/>
                    <a:pt x="2739" y="3992"/>
                  </a:cubicBezTo>
                  <a:cubicBezTo>
                    <a:pt x="1548" y="3076"/>
                    <a:pt x="357" y="1528"/>
                    <a:pt x="107" y="40"/>
                  </a:cubicBezTo>
                  <a:cubicBezTo>
                    <a:pt x="102" y="13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1" name="Google Shape;31341;p48"/>
            <p:cNvSpPr/>
            <p:nvPr/>
          </p:nvSpPr>
          <p:spPr>
            <a:xfrm>
              <a:off x="848600" y="2226300"/>
              <a:ext cx="130700" cy="158350"/>
            </a:xfrm>
            <a:custGeom>
              <a:avLst/>
              <a:gdLst/>
              <a:ahLst/>
              <a:cxnLst/>
              <a:rect l="l" t="t" r="r" b="b"/>
              <a:pathLst>
                <a:path w="5228" h="6334" extrusionOk="0">
                  <a:moveTo>
                    <a:pt x="1" y="0"/>
                  </a:moveTo>
                  <a:lnTo>
                    <a:pt x="1" y="0"/>
                  </a:lnTo>
                  <a:cubicBezTo>
                    <a:pt x="584" y="1108"/>
                    <a:pt x="1668" y="1893"/>
                    <a:pt x="2596" y="2715"/>
                  </a:cubicBezTo>
                  <a:cubicBezTo>
                    <a:pt x="3120" y="3191"/>
                    <a:pt x="3620" y="3679"/>
                    <a:pt x="4037" y="4263"/>
                  </a:cubicBezTo>
                  <a:cubicBezTo>
                    <a:pt x="4501" y="4906"/>
                    <a:pt x="4763" y="5632"/>
                    <a:pt x="5156" y="6311"/>
                  </a:cubicBezTo>
                  <a:cubicBezTo>
                    <a:pt x="5164" y="6327"/>
                    <a:pt x="5175" y="6334"/>
                    <a:pt x="5186" y="6334"/>
                  </a:cubicBezTo>
                  <a:cubicBezTo>
                    <a:pt x="5207" y="6334"/>
                    <a:pt x="5228" y="6310"/>
                    <a:pt x="5228" y="6287"/>
                  </a:cubicBezTo>
                  <a:cubicBezTo>
                    <a:pt x="5025" y="5001"/>
                    <a:pt x="3989" y="3787"/>
                    <a:pt x="3073" y="2929"/>
                  </a:cubicBezTo>
                  <a:cubicBezTo>
                    <a:pt x="2013" y="1965"/>
                    <a:pt x="929" y="112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2" name="Google Shape;31342;p48"/>
            <p:cNvSpPr/>
            <p:nvPr/>
          </p:nvSpPr>
          <p:spPr>
            <a:xfrm>
              <a:off x="874875" y="2270525"/>
              <a:ext cx="56725" cy="59025"/>
            </a:xfrm>
            <a:custGeom>
              <a:avLst/>
              <a:gdLst/>
              <a:ahLst/>
              <a:cxnLst/>
              <a:rect l="l" t="t" r="r" b="b"/>
              <a:pathLst>
                <a:path w="2269" h="2361" extrusionOk="0">
                  <a:moveTo>
                    <a:pt x="12" y="0"/>
                  </a:moveTo>
                  <a:cubicBezTo>
                    <a:pt x="10" y="0"/>
                    <a:pt x="1" y="9"/>
                    <a:pt x="9" y="17"/>
                  </a:cubicBezTo>
                  <a:cubicBezTo>
                    <a:pt x="259" y="529"/>
                    <a:pt x="581" y="946"/>
                    <a:pt x="998" y="1327"/>
                  </a:cubicBezTo>
                  <a:cubicBezTo>
                    <a:pt x="1391" y="1696"/>
                    <a:pt x="1855" y="1958"/>
                    <a:pt x="2212" y="2351"/>
                  </a:cubicBezTo>
                  <a:cubicBezTo>
                    <a:pt x="2216" y="2358"/>
                    <a:pt x="2222" y="2361"/>
                    <a:pt x="2229" y="2361"/>
                  </a:cubicBezTo>
                  <a:cubicBezTo>
                    <a:pt x="2247" y="2361"/>
                    <a:pt x="2268" y="2344"/>
                    <a:pt x="2260" y="2327"/>
                  </a:cubicBezTo>
                  <a:cubicBezTo>
                    <a:pt x="2105" y="1934"/>
                    <a:pt x="1712" y="1744"/>
                    <a:pt x="1391" y="1517"/>
                  </a:cubicBezTo>
                  <a:cubicBezTo>
                    <a:pt x="855" y="1101"/>
                    <a:pt x="378" y="589"/>
                    <a:pt x="9" y="5"/>
                  </a:cubicBezTo>
                  <a:cubicBezTo>
                    <a:pt x="13" y="2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3" name="Google Shape;31343;p48"/>
            <p:cNvSpPr/>
            <p:nvPr/>
          </p:nvSpPr>
          <p:spPr>
            <a:xfrm>
              <a:off x="992975" y="2066200"/>
              <a:ext cx="5675" cy="33775"/>
            </a:xfrm>
            <a:custGeom>
              <a:avLst/>
              <a:gdLst/>
              <a:ahLst/>
              <a:cxnLst/>
              <a:rect l="l" t="t" r="r" b="b"/>
              <a:pathLst>
                <a:path w="227" h="1351" extrusionOk="0">
                  <a:moveTo>
                    <a:pt x="209" y="0"/>
                  </a:moveTo>
                  <a:cubicBezTo>
                    <a:pt x="205" y="0"/>
                    <a:pt x="203" y="3"/>
                    <a:pt x="203" y="11"/>
                  </a:cubicBezTo>
                  <a:cubicBezTo>
                    <a:pt x="143" y="201"/>
                    <a:pt x="119" y="404"/>
                    <a:pt x="96" y="618"/>
                  </a:cubicBezTo>
                  <a:cubicBezTo>
                    <a:pt x="60" y="856"/>
                    <a:pt x="0" y="1094"/>
                    <a:pt x="0" y="1332"/>
                  </a:cubicBezTo>
                  <a:cubicBezTo>
                    <a:pt x="0" y="1344"/>
                    <a:pt x="9" y="1350"/>
                    <a:pt x="20" y="1350"/>
                  </a:cubicBezTo>
                  <a:cubicBezTo>
                    <a:pt x="30" y="1350"/>
                    <a:pt x="42" y="1344"/>
                    <a:pt x="48" y="1332"/>
                  </a:cubicBezTo>
                  <a:cubicBezTo>
                    <a:pt x="107" y="1142"/>
                    <a:pt x="119" y="916"/>
                    <a:pt x="155" y="725"/>
                  </a:cubicBezTo>
                  <a:cubicBezTo>
                    <a:pt x="179" y="487"/>
                    <a:pt x="226" y="249"/>
                    <a:pt x="226" y="11"/>
                  </a:cubicBezTo>
                  <a:cubicBezTo>
                    <a:pt x="226" y="11"/>
                    <a:pt x="216" y="0"/>
                    <a:pt x="20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4" name="Google Shape;31344;p48"/>
            <p:cNvSpPr/>
            <p:nvPr/>
          </p:nvSpPr>
          <p:spPr>
            <a:xfrm>
              <a:off x="992975" y="2055250"/>
              <a:ext cx="6875" cy="51375"/>
            </a:xfrm>
            <a:custGeom>
              <a:avLst/>
              <a:gdLst/>
              <a:ahLst/>
              <a:cxnLst/>
              <a:rect l="l" t="t" r="r" b="b"/>
              <a:pathLst>
                <a:path w="275" h="2055" extrusionOk="0">
                  <a:moveTo>
                    <a:pt x="212" y="1"/>
                  </a:moveTo>
                  <a:cubicBezTo>
                    <a:pt x="196" y="1"/>
                    <a:pt x="179" y="13"/>
                    <a:pt x="179" y="32"/>
                  </a:cubicBezTo>
                  <a:cubicBezTo>
                    <a:pt x="107" y="663"/>
                    <a:pt x="0" y="1401"/>
                    <a:pt x="84" y="2032"/>
                  </a:cubicBezTo>
                  <a:cubicBezTo>
                    <a:pt x="84" y="2048"/>
                    <a:pt x="91" y="2055"/>
                    <a:pt x="99" y="2055"/>
                  </a:cubicBezTo>
                  <a:cubicBezTo>
                    <a:pt x="109" y="2055"/>
                    <a:pt x="119" y="2045"/>
                    <a:pt x="119" y="2032"/>
                  </a:cubicBezTo>
                  <a:cubicBezTo>
                    <a:pt x="274" y="1401"/>
                    <a:pt x="238" y="663"/>
                    <a:pt x="238" y="32"/>
                  </a:cubicBezTo>
                  <a:cubicBezTo>
                    <a:pt x="238" y="10"/>
                    <a:pt x="226" y="1"/>
                    <a:pt x="2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5" name="Google Shape;31345;p48"/>
            <p:cNvSpPr/>
            <p:nvPr/>
          </p:nvSpPr>
          <p:spPr>
            <a:xfrm>
              <a:off x="998025" y="2052475"/>
              <a:ext cx="5375" cy="50475"/>
            </a:xfrm>
            <a:custGeom>
              <a:avLst/>
              <a:gdLst/>
              <a:ahLst/>
              <a:cxnLst/>
              <a:rect l="l" t="t" r="r" b="b"/>
              <a:pathLst>
                <a:path w="215" h="2019" extrusionOk="0">
                  <a:moveTo>
                    <a:pt x="175" y="0"/>
                  </a:moveTo>
                  <a:cubicBezTo>
                    <a:pt x="158" y="0"/>
                    <a:pt x="144" y="12"/>
                    <a:pt x="144" y="36"/>
                  </a:cubicBezTo>
                  <a:cubicBezTo>
                    <a:pt x="72" y="655"/>
                    <a:pt x="1" y="1357"/>
                    <a:pt x="60" y="2000"/>
                  </a:cubicBezTo>
                  <a:cubicBezTo>
                    <a:pt x="60" y="2012"/>
                    <a:pt x="69" y="2018"/>
                    <a:pt x="78" y="2018"/>
                  </a:cubicBezTo>
                  <a:cubicBezTo>
                    <a:pt x="87" y="2018"/>
                    <a:pt x="96" y="2012"/>
                    <a:pt x="96" y="2000"/>
                  </a:cubicBezTo>
                  <a:cubicBezTo>
                    <a:pt x="215" y="1369"/>
                    <a:pt x="215" y="679"/>
                    <a:pt x="215" y="36"/>
                  </a:cubicBezTo>
                  <a:cubicBezTo>
                    <a:pt x="209" y="12"/>
                    <a:pt x="191" y="0"/>
                    <a:pt x="17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6" name="Google Shape;31346;p48"/>
            <p:cNvSpPr/>
            <p:nvPr/>
          </p:nvSpPr>
          <p:spPr>
            <a:xfrm>
              <a:off x="992375" y="2049850"/>
              <a:ext cx="7175" cy="57325"/>
            </a:xfrm>
            <a:custGeom>
              <a:avLst/>
              <a:gdLst/>
              <a:ahLst/>
              <a:cxnLst/>
              <a:rect l="l" t="t" r="r" b="b"/>
              <a:pathLst>
                <a:path w="287" h="2293" extrusionOk="0">
                  <a:moveTo>
                    <a:pt x="227" y="0"/>
                  </a:moveTo>
                  <a:cubicBezTo>
                    <a:pt x="213" y="0"/>
                    <a:pt x="203" y="7"/>
                    <a:pt x="203" y="22"/>
                  </a:cubicBezTo>
                  <a:cubicBezTo>
                    <a:pt x="72" y="724"/>
                    <a:pt x="0" y="1570"/>
                    <a:pt x="120" y="2272"/>
                  </a:cubicBezTo>
                  <a:cubicBezTo>
                    <a:pt x="120" y="2286"/>
                    <a:pt x="129" y="2293"/>
                    <a:pt x="141" y="2293"/>
                  </a:cubicBezTo>
                  <a:cubicBezTo>
                    <a:pt x="159" y="2293"/>
                    <a:pt x="184" y="2277"/>
                    <a:pt x="191" y="2248"/>
                  </a:cubicBezTo>
                  <a:cubicBezTo>
                    <a:pt x="286" y="1534"/>
                    <a:pt x="262" y="748"/>
                    <a:pt x="286" y="34"/>
                  </a:cubicBezTo>
                  <a:cubicBezTo>
                    <a:pt x="272" y="13"/>
                    <a:pt x="246" y="0"/>
                    <a:pt x="22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7" name="Google Shape;31347;p48"/>
            <p:cNvSpPr/>
            <p:nvPr/>
          </p:nvSpPr>
          <p:spPr>
            <a:xfrm>
              <a:off x="995350" y="2055600"/>
              <a:ext cx="7775" cy="51500"/>
            </a:xfrm>
            <a:custGeom>
              <a:avLst/>
              <a:gdLst/>
              <a:ahLst/>
              <a:cxnLst/>
              <a:rect l="l" t="t" r="r" b="b"/>
              <a:pathLst>
                <a:path w="311" h="2060" extrusionOk="0">
                  <a:moveTo>
                    <a:pt x="243" y="0"/>
                  </a:moveTo>
                  <a:cubicBezTo>
                    <a:pt x="239" y="0"/>
                    <a:pt x="233" y="6"/>
                    <a:pt x="227" y="18"/>
                  </a:cubicBezTo>
                  <a:cubicBezTo>
                    <a:pt x="108" y="328"/>
                    <a:pt x="120" y="685"/>
                    <a:pt x="84" y="1030"/>
                  </a:cubicBezTo>
                  <a:cubicBezTo>
                    <a:pt x="60" y="1363"/>
                    <a:pt x="1" y="1709"/>
                    <a:pt x="48" y="2042"/>
                  </a:cubicBezTo>
                  <a:cubicBezTo>
                    <a:pt x="48" y="2054"/>
                    <a:pt x="63" y="2060"/>
                    <a:pt x="78" y="2060"/>
                  </a:cubicBezTo>
                  <a:cubicBezTo>
                    <a:pt x="93" y="2060"/>
                    <a:pt x="108" y="2054"/>
                    <a:pt x="108" y="2042"/>
                  </a:cubicBezTo>
                  <a:cubicBezTo>
                    <a:pt x="203" y="1709"/>
                    <a:pt x="191" y="1351"/>
                    <a:pt x="227" y="1030"/>
                  </a:cubicBezTo>
                  <a:cubicBezTo>
                    <a:pt x="251" y="697"/>
                    <a:pt x="310" y="339"/>
                    <a:pt x="251" y="18"/>
                  </a:cubicBezTo>
                  <a:cubicBezTo>
                    <a:pt x="251" y="6"/>
                    <a:pt x="248" y="0"/>
                    <a:pt x="24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8" name="Google Shape;31348;p48"/>
            <p:cNvSpPr/>
            <p:nvPr/>
          </p:nvSpPr>
          <p:spPr>
            <a:xfrm>
              <a:off x="995050" y="2071425"/>
              <a:ext cx="6875" cy="66275"/>
            </a:xfrm>
            <a:custGeom>
              <a:avLst/>
              <a:gdLst/>
              <a:ahLst/>
              <a:cxnLst/>
              <a:rect l="l" t="t" r="r" b="b"/>
              <a:pathLst>
                <a:path w="275" h="2651" extrusionOk="0">
                  <a:moveTo>
                    <a:pt x="161" y="0"/>
                  </a:moveTo>
                  <a:cubicBezTo>
                    <a:pt x="152" y="0"/>
                    <a:pt x="143" y="6"/>
                    <a:pt x="143" y="16"/>
                  </a:cubicBezTo>
                  <a:cubicBezTo>
                    <a:pt x="84" y="849"/>
                    <a:pt x="1" y="1790"/>
                    <a:pt x="155" y="2623"/>
                  </a:cubicBezTo>
                  <a:cubicBezTo>
                    <a:pt x="155" y="2641"/>
                    <a:pt x="170" y="2650"/>
                    <a:pt x="185" y="2650"/>
                  </a:cubicBezTo>
                  <a:cubicBezTo>
                    <a:pt x="200" y="2650"/>
                    <a:pt x="215" y="2641"/>
                    <a:pt x="215" y="2623"/>
                  </a:cubicBezTo>
                  <a:cubicBezTo>
                    <a:pt x="274" y="1778"/>
                    <a:pt x="191" y="885"/>
                    <a:pt x="191" y="40"/>
                  </a:cubicBezTo>
                  <a:cubicBezTo>
                    <a:pt x="191" y="12"/>
                    <a:pt x="175" y="0"/>
                    <a:pt x="16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9" name="Google Shape;31349;p48"/>
            <p:cNvSpPr/>
            <p:nvPr/>
          </p:nvSpPr>
          <p:spPr>
            <a:xfrm>
              <a:off x="999825" y="2090350"/>
              <a:ext cx="5675" cy="40750"/>
            </a:xfrm>
            <a:custGeom>
              <a:avLst/>
              <a:gdLst/>
              <a:ahLst/>
              <a:cxnLst/>
              <a:rect l="l" t="t" r="r" b="b"/>
              <a:pathLst>
                <a:path w="227" h="1630" extrusionOk="0">
                  <a:moveTo>
                    <a:pt x="112" y="0"/>
                  </a:moveTo>
                  <a:cubicBezTo>
                    <a:pt x="110" y="0"/>
                    <a:pt x="107" y="3"/>
                    <a:pt x="107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7" y="9"/>
                  </a:moveTo>
                  <a:lnTo>
                    <a:pt x="107" y="9"/>
                  </a:lnTo>
                  <a:cubicBezTo>
                    <a:pt x="83" y="533"/>
                    <a:pt x="0" y="1081"/>
                    <a:pt x="12" y="1605"/>
                  </a:cubicBezTo>
                  <a:cubicBezTo>
                    <a:pt x="12" y="1619"/>
                    <a:pt x="35" y="1629"/>
                    <a:pt x="52" y="1629"/>
                  </a:cubicBezTo>
                  <a:cubicBezTo>
                    <a:pt x="63" y="1629"/>
                    <a:pt x="72" y="1626"/>
                    <a:pt x="72" y="1616"/>
                  </a:cubicBezTo>
                  <a:cubicBezTo>
                    <a:pt x="226" y="1093"/>
                    <a:pt x="167" y="509"/>
                    <a:pt x="107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0" name="Google Shape;31350;p48"/>
            <p:cNvSpPr/>
            <p:nvPr/>
          </p:nvSpPr>
          <p:spPr>
            <a:xfrm>
              <a:off x="998925" y="2048875"/>
              <a:ext cx="5375" cy="7175"/>
            </a:xfrm>
            <a:custGeom>
              <a:avLst/>
              <a:gdLst/>
              <a:ahLst/>
              <a:cxnLst/>
              <a:rect l="l" t="t" r="r" b="b"/>
              <a:pathLst>
                <a:path w="215" h="287" extrusionOk="0">
                  <a:moveTo>
                    <a:pt x="35" y="0"/>
                  </a:moveTo>
                  <a:cubicBezTo>
                    <a:pt x="19" y="0"/>
                    <a:pt x="0" y="10"/>
                    <a:pt x="0" y="25"/>
                  </a:cubicBezTo>
                  <a:lnTo>
                    <a:pt x="0" y="180"/>
                  </a:lnTo>
                  <a:cubicBezTo>
                    <a:pt x="18" y="192"/>
                    <a:pt x="39" y="198"/>
                    <a:pt x="55" y="198"/>
                  </a:cubicBezTo>
                  <a:cubicBezTo>
                    <a:pt x="59" y="198"/>
                    <a:pt x="63" y="197"/>
                    <a:pt x="66" y="197"/>
                  </a:cubicBezTo>
                  <a:lnTo>
                    <a:pt x="66" y="197"/>
                  </a:lnTo>
                  <a:cubicBezTo>
                    <a:pt x="96" y="241"/>
                    <a:pt x="136" y="276"/>
                    <a:pt x="179" y="287"/>
                  </a:cubicBezTo>
                  <a:cubicBezTo>
                    <a:pt x="203" y="287"/>
                    <a:pt x="215" y="263"/>
                    <a:pt x="203" y="251"/>
                  </a:cubicBezTo>
                  <a:cubicBezTo>
                    <a:pt x="179" y="204"/>
                    <a:pt x="131" y="180"/>
                    <a:pt x="108" y="144"/>
                  </a:cubicBezTo>
                  <a:cubicBezTo>
                    <a:pt x="96" y="126"/>
                    <a:pt x="90" y="105"/>
                    <a:pt x="84" y="83"/>
                  </a:cubicBezTo>
                  <a:lnTo>
                    <a:pt x="84" y="83"/>
                  </a:lnTo>
                  <a:lnTo>
                    <a:pt x="84" y="25"/>
                  </a:lnTo>
                  <a:cubicBezTo>
                    <a:pt x="77" y="25"/>
                    <a:pt x="71" y="25"/>
                    <a:pt x="65" y="25"/>
                  </a:cubicBezTo>
                  <a:lnTo>
                    <a:pt x="65" y="25"/>
                  </a:lnTo>
                  <a:cubicBezTo>
                    <a:pt x="64" y="21"/>
                    <a:pt x="62" y="17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1" name="Google Shape;31351;p48"/>
            <p:cNvSpPr/>
            <p:nvPr/>
          </p:nvSpPr>
          <p:spPr>
            <a:xfrm>
              <a:off x="1001625" y="1930450"/>
              <a:ext cx="62275" cy="167575"/>
            </a:xfrm>
            <a:custGeom>
              <a:avLst/>
              <a:gdLst/>
              <a:ahLst/>
              <a:cxnLst/>
              <a:rect l="l" t="t" r="r" b="b"/>
              <a:pathLst>
                <a:path w="2491" h="6703" extrusionOk="0">
                  <a:moveTo>
                    <a:pt x="4" y="6697"/>
                  </a:moveTo>
                  <a:cubicBezTo>
                    <a:pt x="1" y="6697"/>
                    <a:pt x="4" y="6703"/>
                    <a:pt x="11" y="6703"/>
                  </a:cubicBezTo>
                  <a:cubicBezTo>
                    <a:pt x="7" y="6699"/>
                    <a:pt x="5" y="6697"/>
                    <a:pt x="4" y="6697"/>
                  </a:cubicBezTo>
                  <a:close/>
                  <a:moveTo>
                    <a:pt x="2424" y="1"/>
                  </a:moveTo>
                  <a:cubicBezTo>
                    <a:pt x="2402" y="1"/>
                    <a:pt x="2378" y="11"/>
                    <a:pt x="2369" y="35"/>
                  </a:cubicBezTo>
                  <a:cubicBezTo>
                    <a:pt x="1940" y="1119"/>
                    <a:pt x="2155" y="2238"/>
                    <a:pt x="2059" y="3369"/>
                  </a:cubicBezTo>
                  <a:cubicBezTo>
                    <a:pt x="1916" y="4857"/>
                    <a:pt x="845" y="5595"/>
                    <a:pt x="11" y="6703"/>
                  </a:cubicBezTo>
                  <a:cubicBezTo>
                    <a:pt x="833" y="6131"/>
                    <a:pt x="1762" y="5119"/>
                    <a:pt x="2036" y="4143"/>
                  </a:cubicBezTo>
                  <a:cubicBezTo>
                    <a:pt x="2440" y="2798"/>
                    <a:pt x="1952" y="1393"/>
                    <a:pt x="2476" y="59"/>
                  </a:cubicBezTo>
                  <a:cubicBezTo>
                    <a:pt x="2490" y="24"/>
                    <a:pt x="2458" y="1"/>
                    <a:pt x="24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2" name="Google Shape;31352;p48"/>
            <p:cNvSpPr/>
            <p:nvPr/>
          </p:nvSpPr>
          <p:spPr>
            <a:xfrm>
              <a:off x="993575" y="1932675"/>
              <a:ext cx="66975" cy="164825"/>
            </a:xfrm>
            <a:custGeom>
              <a:avLst/>
              <a:gdLst/>
              <a:ahLst/>
              <a:cxnLst/>
              <a:rect l="l" t="t" r="r" b="b"/>
              <a:pathLst>
                <a:path w="2679" h="6593" extrusionOk="0">
                  <a:moveTo>
                    <a:pt x="2661" y="1"/>
                  </a:moveTo>
                  <a:cubicBezTo>
                    <a:pt x="2658" y="1"/>
                    <a:pt x="2655" y="2"/>
                    <a:pt x="2655" y="6"/>
                  </a:cubicBezTo>
                  <a:cubicBezTo>
                    <a:pt x="2048" y="1077"/>
                    <a:pt x="1405" y="2268"/>
                    <a:pt x="1095" y="3459"/>
                  </a:cubicBezTo>
                  <a:cubicBezTo>
                    <a:pt x="845" y="4423"/>
                    <a:pt x="0" y="5554"/>
                    <a:pt x="369" y="6566"/>
                  </a:cubicBezTo>
                  <a:cubicBezTo>
                    <a:pt x="374" y="6585"/>
                    <a:pt x="386" y="6593"/>
                    <a:pt x="399" y="6593"/>
                  </a:cubicBezTo>
                  <a:cubicBezTo>
                    <a:pt x="417" y="6593"/>
                    <a:pt x="436" y="6576"/>
                    <a:pt x="429" y="6554"/>
                  </a:cubicBezTo>
                  <a:cubicBezTo>
                    <a:pt x="179" y="5721"/>
                    <a:pt x="595" y="5149"/>
                    <a:pt x="905" y="4423"/>
                  </a:cubicBezTo>
                  <a:cubicBezTo>
                    <a:pt x="1084" y="3994"/>
                    <a:pt x="1143" y="3542"/>
                    <a:pt x="1274" y="3113"/>
                  </a:cubicBezTo>
                  <a:cubicBezTo>
                    <a:pt x="1607" y="2030"/>
                    <a:pt x="2238" y="1042"/>
                    <a:pt x="2679" y="6"/>
                  </a:cubicBezTo>
                  <a:cubicBezTo>
                    <a:pt x="2679" y="6"/>
                    <a:pt x="2668" y="1"/>
                    <a:pt x="266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3" name="Google Shape;31353;p48"/>
            <p:cNvSpPr/>
            <p:nvPr/>
          </p:nvSpPr>
          <p:spPr>
            <a:xfrm>
              <a:off x="1001000" y="2009750"/>
              <a:ext cx="41100" cy="87400"/>
            </a:xfrm>
            <a:custGeom>
              <a:avLst/>
              <a:gdLst/>
              <a:ahLst/>
              <a:cxnLst/>
              <a:rect l="l" t="t" r="r" b="b"/>
              <a:pathLst>
                <a:path w="1644" h="3496" extrusionOk="0">
                  <a:moveTo>
                    <a:pt x="1624" y="0"/>
                  </a:moveTo>
                  <a:cubicBezTo>
                    <a:pt x="1618" y="0"/>
                    <a:pt x="1612" y="5"/>
                    <a:pt x="1608" y="18"/>
                  </a:cubicBezTo>
                  <a:cubicBezTo>
                    <a:pt x="1394" y="733"/>
                    <a:pt x="1156" y="1411"/>
                    <a:pt x="798" y="2054"/>
                  </a:cubicBezTo>
                  <a:cubicBezTo>
                    <a:pt x="537" y="2531"/>
                    <a:pt x="132" y="2947"/>
                    <a:pt x="1" y="3495"/>
                  </a:cubicBezTo>
                  <a:cubicBezTo>
                    <a:pt x="310" y="2900"/>
                    <a:pt x="739" y="2400"/>
                    <a:pt x="1037" y="1804"/>
                  </a:cubicBezTo>
                  <a:cubicBezTo>
                    <a:pt x="1322" y="1233"/>
                    <a:pt x="1525" y="661"/>
                    <a:pt x="1644" y="30"/>
                  </a:cubicBezTo>
                  <a:cubicBezTo>
                    <a:pt x="1644" y="15"/>
                    <a:pt x="1634" y="0"/>
                    <a:pt x="16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4" name="Google Shape;31354;p48"/>
            <p:cNvSpPr/>
            <p:nvPr/>
          </p:nvSpPr>
          <p:spPr>
            <a:xfrm>
              <a:off x="1045050" y="20039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lnTo>
                    <a:pt x="1" y="12"/>
                  </a:lnTo>
                  <a:cubicBezTo>
                    <a:pt x="25" y="12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5" name="Google Shape;31355;p48"/>
            <p:cNvSpPr/>
            <p:nvPr/>
          </p:nvSpPr>
          <p:spPr>
            <a:xfrm>
              <a:off x="1041925" y="1971875"/>
              <a:ext cx="7025" cy="32325"/>
            </a:xfrm>
            <a:custGeom>
              <a:avLst/>
              <a:gdLst/>
              <a:ahLst/>
              <a:cxnLst/>
              <a:rect l="l" t="t" r="r" b="b"/>
              <a:pathLst>
                <a:path w="281" h="1293" extrusionOk="0">
                  <a:moveTo>
                    <a:pt x="263" y="1"/>
                  </a:moveTo>
                  <a:cubicBezTo>
                    <a:pt x="254" y="1"/>
                    <a:pt x="245" y="3"/>
                    <a:pt x="245" y="9"/>
                  </a:cubicBezTo>
                  <a:cubicBezTo>
                    <a:pt x="150" y="426"/>
                    <a:pt x="66" y="867"/>
                    <a:pt x="7" y="1283"/>
                  </a:cubicBezTo>
                  <a:cubicBezTo>
                    <a:pt x="1" y="1289"/>
                    <a:pt x="7" y="1292"/>
                    <a:pt x="16" y="1292"/>
                  </a:cubicBezTo>
                  <a:cubicBezTo>
                    <a:pt x="25" y="1292"/>
                    <a:pt x="37" y="1289"/>
                    <a:pt x="43" y="1283"/>
                  </a:cubicBezTo>
                  <a:cubicBezTo>
                    <a:pt x="126" y="867"/>
                    <a:pt x="233" y="426"/>
                    <a:pt x="281" y="9"/>
                  </a:cubicBezTo>
                  <a:cubicBezTo>
                    <a:pt x="281" y="3"/>
                    <a:pt x="272" y="1"/>
                    <a:pt x="26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6" name="Google Shape;31356;p48"/>
            <p:cNvSpPr/>
            <p:nvPr/>
          </p:nvSpPr>
          <p:spPr>
            <a:xfrm>
              <a:off x="809025" y="2257975"/>
              <a:ext cx="165750" cy="191375"/>
            </a:xfrm>
            <a:custGeom>
              <a:avLst/>
              <a:gdLst/>
              <a:ahLst/>
              <a:cxnLst/>
              <a:rect l="l" t="t" r="r" b="b"/>
              <a:pathLst>
                <a:path w="6630" h="7655" extrusionOk="0">
                  <a:moveTo>
                    <a:pt x="42" y="1"/>
                  </a:moveTo>
                  <a:cubicBezTo>
                    <a:pt x="23" y="1"/>
                    <a:pt x="0" y="16"/>
                    <a:pt x="0" y="43"/>
                  </a:cubicBezTo>
                  <a:cubicBezTo>
                    <a:pt x="179" y="1829"/>
                    <a:pt x="1310" y="3008"/>
                    <a:pt x="2465" y="4270"/>
                  </a:cubicBezTo>
                  <a:cubicBezTo>
                    <a:pt x="2977" y="4806"/>
                    <a:pt x="3393" y="5329"/>
                    <a:pt x="4048" y="5651"/>
                  </a:cubicBezTo>
                  <a:cubicBezTo>
                    <a:pt x="5084" y="6163"/>
                    <a:pt x="5751" y="6818"/>
                    <a:pt x="6549" y="7651"/>
                  </a:cubicBezTo>
                  <a:cubicBezTo>
                    <a:pt x="6555" y="7653"/>
                    <a:pt x="6562" y="7654"/>
                    <a:pt x="6568" y="7654"/>
                  </a:cubicBezTo>
                  <a:cubicBezTo>
                    <a:pt x="6599" y="7654"/>
                    <a:pt x="6630" y="7633"/>
                    <a:pt x="6620" y="7603"/>
                  </a:cubicBezTo>
                  <a:cubicBezTo>
                    <a:pt x="6215" y="7068"/>
                    <a:pt x="5775" y="6568"/>
                    <a:pt x="5251" y="6163"/>
                  </a:cubicBezTo>
                  <a:cubicBezTo>
                    <a:pt x="4584" y="5651"/>
                    <a:pt x="3774" y="5460"/>
                    <a:pt x="3179" y="4841"/>
                  </a:cubicBezTo>
                  <a:cubicBezTo>
                    <a:pt x="1822" y="3413"/>
                    <a:pt x="417" y="2067"/>
                    <a:pt x="72" y="31"/>
                  </a:cubicBezTo>
                  <a:cubicBezTo>
                    <a:pt x="72" y="10"/>
                    <a:pt x="58" y="1"/>
                    <a:pt x="4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7" name="Google Shape;31357;p48"/>
            <p:cNvSpPr/>
            <p:nvPr/>
          </p:nvSpPr>
          <p:spPr>
            <a:xfrm>
              <a:off x="806425" y="2260400"/>
              <a:ext cx="130675" cy="140675"/>
            </a:xfrm>
            <a:custGeom>
              <a:avLst/>
              <a:gdLst/>
              <a:ahLst/>
              <a:cxnLst/>
              <a:rect l="l" t="t" r="r" b="b"/>
              <a:pathLst>
                <a:path w="5227" h="5627" extrusionOk="0">
                  <a:moveTo>
                    <a:pt x="19" y="1"/>
                  </a:moveTo>
                  <a:cubicBezTo>
                    <a:pt x="4" y="1"/>
                    <a:pt x="1" y="9"/>
                    <a:pt x="9" y="17"/>
                  </a:cubicBezTo>
                  <a:cubicBezTo>
                    <a:pt x="938" y="1006"/>
                    <a:pt x="1890" y="1946"/>
                    <a:pt x="2700" y="3030"/>
                  </a:cubicBezTo>
                  <a:cubicBezTo>
                    <a:pt x="3033" y="3458"/>
                    <a:pt x="3355" y="3804"/>
                    <a:pt x="3771" y="4161"/>
                  </a:cubicBezTo>
                  <a:cubicBezTo>
                    <a:pt x="4283" y="4601"/>
                    <a:pt x="4688" y="5125"/>
                    <a:pt x="5141" y="5613"/>
                  </a:cubicBezTo>
                  <a:cubicBezTo>
                    <a:pt x="5150" y="5623"/>
                    <a:pt x="5160" y="5626"/>
                    <a:pt x="5171" y="5626"/>
                  </a:cubicBezTo>
                  <a:cubicBezTo>
                    <a:pt x="5201" y="5626"/>
                    <a:pt x="5227" y="5595"/>
                    <a:pt x="5200" y="5578"/>
                  </a:cubicBezTo>
                  <a:cubicBezTo>
                    <a:pt x="4533" y="4566"/>
                    <a:pt x="3557" y="3911"/>
                    <a:pt x="2819" y="2970"/>
                  </a:cubicBezTo>
                  <a:cubicBezTo>
                    <a:pt x="1985" y="1899"/>
                    <a:pt x="1033" y="934"/>
                    <a:pt x="45" y="6"/>
                  </a:cubicBezTo>
                  <a:cubicBezTo>
                    <a:pt x="34" y="2"/>
                    <a:pt x="26" y="1"/>
                    <a:pt x="1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8" name="Google Shape;31358;p48"/>
            <p:cNvSpPr/>
            <p:nvPr/>
          </p:nvSpPr>
          <p:spPr>
            <a:xfrm>
              <a:off x="938575" y="2404100"/>
              <a:ext cx="37150" cy="38225"/>
            </a:xfrm>
            <a:custGeom>
              <a:avLst/>
              <a:gdLst/>
              <a:ahLst/>
              <a:cxnLst/>
              <a:rect l="l" t="t" r="r" b="b"/>
              <a:pathLst>
                <a:path w="1486" h="1529" extrusionOk="0">
                  <a:moveTo>
                    <a:pt x="13" y="0"/>
                  </a:moveTo>
                  <a:cubicBezTo>
                    <a:pt x="5" y="0"/>
                    <a:pt x="0" y="23"/>
                    <a:pt x="9" y="32"/>
                  </a:cubicBezTo>
                  <a:cubicBezTo>
                    <a:pt x="307" y="223"/>
                    <a:pt x="593" y="425"/>
                    <a:pt x="831" y="675"/>
                  </a:cubicBezTo>
                  <a:cubicBezTo>
                    <a:pt x="1081" y="925"/>
                    <a:pt x="1248" y="1223"/>
                    <a:pt x="1438" y="1520"/>
                  </a:cubicBezTo>
                  <a:cubicBezTo>
                    <a:pt x="1443" y="1525"/>
                    <a:pt x="1452" y="1528"/>
                    <a:pt x="1461" y="1528"/>
                  </a:cubicBezTo>
                  <a:cubicBezTo>
                    <a:pt x="1473" y="1528"/>
                    <a:pt x="1486" y="1522"/>
                    <a:pt x="1486" y="1508"/>
                  </a:cubicBezTo>
                  <a:cubicBezTo>
                    <a:pt x="1248" y="866"/>
                    <a:pt x="617" y="306"/>
                    <a:pt x="21" y="8"/>
                  </a:cubicBezTo>
                  <a:cubicBezTo>
                    <a:pt x="18" y="3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9" name="Google Shape;31359;p48"/>
            <p:cNvSpPr/>
            <p:nvPr/>
          </p:nvSpPr>
          <p:spPr>
            <a:xfrm>
              <a:off x="808175" y="2258950"/>
              <a:ext cx="163600" cy="180025"/>
            </a:xfrm>
            <a:custGeom>
              <a:avLst/>
              <a:gdLst/>
              <a:ahLst/>
              <a:cxnLst/>
              <a:rect l="l" t="t" r="r" b="b"/>
              <a:pathLst>
                <a:path w="6544" h="7201" extrusionOk="0">
                  <a:moveTo>
                    <a:pt x="38" y="1"/>
                  </a:moveTo>
                  <a:cubicBezTo>
                    <a:pt x="23" y="1"/>
                    <a:pt x="1" y="20"/>
                    <a:pt x="10" y="40"/>
                  </a:cubicBezTo>
                  <a:cubicBezTo>
                    <a:pt x="1189" y="1052"/>
                    <a:pt x="2439" y="1957"/>
                    <a:pt x="3642" y="2921"/>
                  </a:cubicBezTo>
                  <a:cubicBezTo>
                    <a:pt x="4356" y="3504"/>
                    <a:pt x="5106" y="4052"/>
                    <a:pt x="5511" y="4897"/>
                  </a:cubicBezTo>
                  <a:cubicBezTo>
                    <a:pt x="5844" y="5648"/>
                    <a:pt x="6130" y="6421"/>
                    <a:pt x="6464" y="7183"/>
                  </a:cubicBezTo>
                  <a:cubicBezTo>
                    <a:pt x="6467" y="7195"/>
                    <a:pt x="6477" y="7200"/>
                    <a:pt x="6489" y="7200"/>
                  </a:cubicBezTo>
                  <a:cubicBezTo>
                    <a:pt x="6513" y="7200"/>
                    <a:pt x="6543" y="7176"/>
                    <a:pt x="6535" y="7136"/>
                  </a:cubicBezTo>
                  <a:cubicBezTo>
                    <a:pt x="6202" y="6326"/>
                    <a:pt x="5904" y="5517"/>
                    <a:pt x="5535" y="4743"/>
                  </a:cubicBezTo>
                  <a:cubicBezTo>
                    <a:pt x="5213" y="4052"/>
                    <a:pt x="4630" y="3600"/>
                    <a:pt x="4047" y="3135"/>
                  </a:cubicBezTo>
                  <a:cubicBezTo>
                    <a:pt x="2737" y="2064"/>
                    <a:pt x="1415" y="992"/>
                    <a:pt x="46" y="4"/>
                  </a:cubicBezTo>
                  <a:cubicBezTo>
                    <a:pt x="44" y="2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0" name="Google Shape;31360;p48"/>
            <p:cNvSpPr/>
            <p:nvPr/>
          </p:nvSpPr>
          <p:spPr>
            <a:xfrm>
              <a:off x="986775" y="2335650"/>
              <a:ext cx="156075" cy="121125"/>
            </a:xfrm>
            <a:custGeom>
              <a:avLst/>
              <a:gdLst/>
              <a:ahLst/>
              <a:cxnLst/>
              <a:rect l="l" t="t" r="r" b="b"/>
              <a:pathLst>
                <a:path w="6243" h="4845" extrusionOk="0">
                  <a:moveTo>
                    <a:pt x="6179" y="0"/>
                  </a:moveTo>
                  <a:cubicBezTo>
                    <a:pt x="6166" y="0"/>
                    <a:pt x="6152" y="6"/>
                    <a:pt x="6142" y="20"/>
                  </a:cubicBezTo>
                  <a:cubicBezTo>
                    <a:pt x="5701" y="639"/>
                    <a:pt x="4951" y="865"/>
                    <a:pt x="4392" y="1377"/>
                  </a:cubicBezTo>
                  <a:cubicBezTo>
                    <a:pt x="3880" y="1818"/>
                    <a:pt x="3522" y="2413"/>
                    <a:pt x="3082" y="2913"/>
                  </a:cubicBezTo>
                  <a:cubicBezTo>
                    <a:pt x="2546" y="3532"/>
                    <a:pt x="1903" y="3782"/>
                    <a:pt x="1153" y="4056"/>
                  </a:cubicBezTo>
                  <a:cubicBezTo>
                    <a:pt x="713" y="4211"/>
                    <a:pt x="284" y="4389"/>
                    <a:pt x="10" y="4806"/>
                  </a:cubicBezTo>
                  <a:cubicBezTo>
                    <a:pt x="0" y="4825"/>
                    <a:pt x="30" y="4845"/>
                    <a:pt x="48" y="4845"/>
                  </a:cubicBezTo>
                  <a:cubicBezTo>
                    <a:pt x="52" y="4845"/>
                    <a:pt x="56" y="4844"/>
                    <a:pt x="58" y="4842"/>
                  </a:cubicBezTo>
                  <a:cubicBezTo>
                    <a:pt x="629" y="4318"/>
                    <a:pt x="1248" y="4199"/>
                    <a:pt x="1951" y="3913"/>
                  </a:cubicBezTo>
                  <a:cubicBezTo>
                    <a:pt x="2534" y="3675"/>
                    <a:pt x="2939" y="3306"/>
                    <a:pt x="3332" y="2830"/>
                  </a:cubicBezTo>
                  <a:cubicBezTo>
                    <a:pt x="3844" y="2210"/>
                    <a:pt x="4225" y="1568"/>
                    <a:pt x="4916" y="1115"/>
                  </a:cubicBezTo>
                  <a:cubicBezTo>
                    <a:pt x="5404" y="794"/>
                    <a:pt x="5892" y="567"/>
                    <a:pt x="6225" y="67"/>
                  </a:cubicBezTo>
                  <a:cubicBezTo>
                    <a:pt x="6242" y="34"/>
                    <a:pt x="6211" y="0"/>
                    <a:pt x="617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1" name="Google Shape;31361;p48"/>
            <p:cNvSpPr/>
            <p:nvPr/>
          </p:nvSpPr>
          <p:spPr>
            <a:xfrm>
              <a:off x="984750" y="2336725"/>
              <a:ext cx="156775" cy="117150"/>
            </a:xfrm>
            <a:custGeom>
              <a:avLst/>
              <a:gdLst/>
              <a:ahLst/>
              <a:cxnLst/>
              <a:rect l="l" t="t" r="r" b="b"/>
              <a:pathLst>
                <a:path w="6271" h="4686" extrusionOk="0">
                  <a:moveTo>
                    <a:pt x="6223" y="1"/>
                  </a:moveTo>
                  <a:cubicBezTo>
                    <a:pt x="5592" y="215"/>
                    <a:pt x="4949" y="501"/>
                    <a:pt x="4342" y="774"/>
                  </a:cubicBezTo>
                  <a:cubicBezTo>
                    <a:pt x="3592" y="1108"/>
                    <a:pt x="3246" y="1644"/>
                    <a:pt x="2627" y="2120"/>
                  </a:cubicBezTo>
                  <a:cubicBezTo>
                    <a:pt x="1639" y="2858"/>
                    <a:pt x="270" y="3275"/>
                    <a:pt x="8" y="4632"/>
                  </a:cubicBezTo>
                  <a:cubicBezTo>
                    <a:pt x="1" y="4667"/>
                    <a:pt x="26" y="4685"/>
                    <a:pt x="51" y="4685"/>
                  </a:cubicBezTo>
                  <a:cubicBezTo>
                    <a:pt x="69" y="4685"/>
                    <a:pt x="86" y="4676"/>
                    <a:pt x="91" y="4656"/>
                  </a:cubicBezTo>
                  <a:cubicBezTo>
                    <a:pt x="425" y="3203"/>
                    <a:pt x="1913" y="2894"/>
                    <a:pt x="2913" y="2025"/>
                  </a:cubicBezTo>
                  <a:cubicBezTo>
                    <a:pt x="3449" y="1548"/>
                    <a:pt x="3830" y="1108"/>
                    <a:pt x="4520" y="810"/>
                  </a:cubicBezTo>
                  <a:cubicBezTo>
                    <a:pt x="5092" y="560"/>
                    <a:pt x="5711" y="334"/>
                    <a:pt x="6270" y="36"/>
                  </a:cubicBezTo>
                  <a:cubicBezTo>
                    <a:pt x="6259" y="36"/>
                    <a:pt x="6247" y="1"/>
                    <a:pt x="622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2" name="Google Shape;31362;p48"/>
            <p:cNvSpPr/>
            <p:nvPr/>
          </p:nvSpPr>
          <p:spPr>
            <a:xfrm>
              <a:off x="983750" y="2399375"/>
              <a:ext cx="78725" cy="55550"/>
            </a:xfrm>
            <a:custGeom>
              <a:avLst/>
              <a:gdLst/>
              <a:ahLst/>
              <a:cxnLst/>
              <a:rect l="l" t="t" r="r" b="b"/>
              <a:pathLst>
                <a:path w="3149" h="2222" extrusionOk="0">
                  <a:moveTo>
                    <a:pt x="3107" y="1"/>
                  </a:moveTo>
                  <a:cubicBezTo>
                    <a:pt x="3099" y="1"/>
                    <a:pt x="3090" y="6"/>
                    <a:pt x="3084" y="19"/>
                  </a:cubicBezTo>
                  <a:cubicBezTo>
                    <a:pt x="2620" y="507"/>
                    <a:pt x="1977" y="709"/>
                    <a:pt x="1429" y="1066"/>
                  </a:cubicBezTo>
                  <a:cubicBezTo>
                    <a:pt x="893" y="1364"/>
                    <a:pt x="405" y="1769"/>
                    <a:pt x="0" y="2221"/>
                  </a:cubicBezTo>
                  <a:cubicBezTo>
                    <a:pt x="595" y="1769"/>
                    <a:pt x="1131" y="1281"/>
                    <a:pt x="1798" y="924"/>
                  </a:cubicBezTo>
                  <a:cubicBezTo>
                    <a:pt x="2274" y="674"/>
                    <a:pt x="2774" y="471"/>
                    <a:pt x="3132" y="54"/>
                  </a:cubicBezTo>
                  <a:cubicBezTo>
                    <a:pt x="3149" y="37"/>
                    <a:pt x="3128" y="1"/>
                    <a:pt x="310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3" name="Google Shape;31363;p48"/>
            <p:cNvSpPr/>
            <p:nvPr/>
          </p:nvSpPr>
          <p:spPr>
            <a:xfrm>
              <a:off x="1065300" y="2368875"/>
              <a:ext cx="32775" cy="25925"/>
            </a:xfrm>
            <a:custGeom>
              <a:avLst/>
              <a:gdLst/>
              <a:ahLst/>
              <a:cxnLst/>
              <a:rect l="l" t="t" r="r" b="b"/>
              <a:pathLst>
                <a:path w="1311" h="1037" extrusionOk="0">
                  <a:moveTo>
                    <a:pt x="1274" y="0"/>
                  </a:moveTo>
                  <a:cubicBezTo>
                    <a:pt x="786" y="179"/>
                    <a:pt x="251" y="620"/>
                    <a:pt x="0" y="1036"/>
                  </a:cubicBezTo>
                  <a:cubicBezTo>
                    <a:pt x="191" y="881"/>
                    <a:pt x="370" y="679"/>
                    <a:pt x="584" y="524"/>
                  </a:cubicBezTo>
                  <a:cubicBezTo>
                    <a:pt x="798" y="346"/>
                    <a:pt x="1060" y="227"/>
                    <a:pt x="1298" y="48"/>
                  </a:cubicBezTo>
                  <a:cubicBezTo>
                    <a:pt x="1310" y="24"/>
                    <a:pt x="1310" y="0"/>
                    <a:pt x="127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4" name="Google Shape;31364;p48"/>
            <p:cNvSpPr/>
            <p:nvPr/>
          </p:nvSpPr>
          <p:spPr>
            <a:xfrm>
              <a:off x="983750" y="2448675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270" y="1"/>
                  </a:moveTo>
                  <a:cubicBezTo>
                    <a:pt x="265" y="1"/>
                    <a:pt x="258" y="3"/>
                    <a:pt x="250" y="11"/>
                  </a:cubicBezTo>
                  <a:cubicBezTo>
                    <a:pt x="179" y="47"/>
                    <a:pt x="167" y="130"/>
                    <a:pt x="119" y="190"/>
                  </a:cubicBezTo>
                  <a:cubicBezTo>
                    <a:pt x="72" y="249"/>
                    <a:pt x="12" y="309"/>
                    <a:pt x="0" y="368"/>
                  </a:cubicBezTo>
                  <a:cubicBezTo>
                    <a:pt x="0" y="380"/>
                    <a:pt x="0" y="404"/>
                    <a:pt x="24" y="404"/>
                  </a:cubicBezTo>
                  <a:cubicBezTo>
                    <a:pt x="107" y="392"/>
                    <a:pt x="167" y="333"/>
                    <a:pt x="203" y="261"/>
                  </a:cubicBezTo>
                  <a:cubicBezTo>
                    <a:pt x="262" y="190"/>
                    <a:pt x="310" y="106"/>
                    <a:pt x="298" y="11"/>
                  </a:cubicBezTo>
                  <a:cubicBezTo>
                    <a:pt x="290" y="11"/>
                    <a:pt x="282" y="1"/>
                    <a:pt x="27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5" name="Google Shape;31365;p48"/>
            <p:cNvSpPr/>
            <p:nvPr/>
          </p:nvSpPr>
          <p:spPr>
            <a:xfrm>
              <a:off x="981950" y="2448200"/>
              <a:ext cx="13275" cy="13825"/>
            </a:xfrm>
            <a:custGeom>
              <a:avLst/>
              <a:gdLst/>
              <a:ahLst/>
              <a:cxnLst/>
              <a:rect l="l" t="t" r="r" b="b"/>
              <a:pathLst>
                <a:path w="531" h="553" extrusionOk="0">
                  <a:moveTo>
                    <a:pt x="471" y="1"/>
                  </a:moveTo>
                  <a:cubicBezTo>
                    <a:pt x="465" y="1"/>
                    <a:pt x="459" y="3"/>
                    <a:pt x="453" y="6"/>
                  </a:cubicBezTo>
                  <a:cubicBezTo>
                    <a:pt x="445" y="14"/>
                    <a:pt x="433" y="17"/>
                    <a:pt x="419" y="17"/>
                  </a:cubicBezTo>
                  <a:cubicBezTo>
                    <a:pt x="391" y="17"/>
                    <a:pt x="354" y="6"/>
                    <a:pt x="322" y="6"/>
                  </a:cubicBezTo>
                  <a:cubicBezTo>
                    <a:pt x="298" y="6"/>
                    <a:pt x="298" y="42"/>
                    <a:pt x="322" y="42"/>
                  </a:cubicBezTo>
                  <a:cubicBezTo>
                    <a:pt x="343" y="42"/>
                    <a:pt x="371" y="42"/>
                    <a:pt x="396" y="47"/>
                  </a:cubicBezTo>
                  <a:lnTo>
                    <a:pt x="396" y="47"/>
                  </a:lnTo>
                  <a:cubicBezTo>
                    <a:pt x="308" y="104"/>
                    <a:pt x="234" y="178"/>
                    <a:pt x="167" y="245"/>
                  </a:cubicBezTo>
                  <a:cubicBezTo>
                    <a:pt x="84" y="328"/>
                    <a:pt x="13" y="423"/>
                    <a:pt x="1" y="530"/>
                  </a:cubicBezTo>
                  <a:cubicBezTo>
                    <a:pt x="1" y="538"/>
                    <a:pt x="6" y="552"/>
                    <a:pt x="14" y="552"/>
                  </a:cubicBezTo>
                  <a:cubicBezTo>
                    <a:pt x="17" y="552"/>
                    <a:pt x="21" y="550"/>
                    <a:pt x="25" y="542"/>
                  </a:cubicBezTo>
                  <a:cubicBezTo>
                    <a:pt x="120" y="483"/>
                    <a:pt x="179" y="387"/>
                    <a:pt x="251" y="304"/>
                  </a:cubicBezTo>
                  <a:cubicBezTo>
                    <a:pt x="322" y="221"/>
                    <a:pt x="417" y="149"/>
                    <a:pt x="501" y="66"/>
                  </a:cubicBezTo>
                  <a:cubicBezTo>
                    <a:pt x="531" y="46"/>
                    <a:pt x="502" y="1"/>
                    <a:pt x="47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6" name="Google Shape;31366;p48"/>
            <p:cNvSpPr/>
            <p:nvPr/>
          </p:nvSpPr>
          <p:spPr>
            <a:xfrm>
              <a:off x="816750" y="2352975"/>
              <a:ext cx="156900" cy="167925"/>
            </a:xfrm>
            <a:custGeom>
              <a:avLst/>
              <a:gdLst/>
              <a:ahLst/>
              <a:cxnLst/>
              <a:rect l="l" t="t" r="r" b="b"/>
              <a:pathLst>
                <a:path w="6276" h="6717" extrusionOk="0">
                  <a:moveTo>
                    <a:pt x="10" y="0"/>
                  </a:moveTo>
                  <a:cubicBezTo>
                    <a:pt x="6" y="0"/>
                    <a:pt x="1" y="5"/>
                    <a:pt x="1" y="5"/>
                  </a:cubicBezTo>
                  <a:cubicBezTo>
                    <a:pt x="120" y="684"/>
                    <a:pt x="346" y="1398"/>
                    <a:pt x="620" y="2006"/>
                  </a:cubicBezTo>
                  <a:cubicBezTo>
                    <a:pt x="918" y="2672"/>
                    <a:pt x="1394" y="2911"/>
                    <a:pt x="1989" y="3315"/>
                  </a:cubicBezTo>
                  <a:cubicBezTo>
                    <a:pt x="2632" y="3732"/>
                    <a:pt x="3096" y="4375"/>
                    <a:pt x="3751" y="4756"/>
                  </a:cubicBezTo>
                  <a:cubicBezTo>
                    <a:pt x="4608" y="5280"/>
                    <a:pt x="6192" y="5327"/>
                    <a:pt x="6132" y="6661"/>
                  </a:cubicBezTo>
                  <a:cubicBezTo>
                    <a:pt x="6132" y="6698"/>
                    <a:pt x="6151" y="6717"/>
                    <a:pt x="6168" y="6717"/>
                  </a:cubicBezTo>
                  <a:cubicBezTo>
                    <a:pt x="6178" y="6717"/>
                    <a:pt x="6188" y="6710"/>
                    <a:pt x="6192" y="6697"/>
                  </a:cubicBezTo>
                  <a:cubicBezTo>
                    <a:pt x="6275" y="6185"/>
                    <a:pt x="6037" y="5768"/>
                    <a:pt x="5656" y="5458"/>
                  </a:cubicBezTo>
                  <a:cubicBezTo>
                    <a:pt x="4930" y="4887"/>
                    <a:pt x="3989" y="4816"/>
                    <a:pt x="3263" y="4173"/>
                  </a:cubicBezTo>
                  <a:cubicBezTo>
                    <a:pt x="2977" y="3923"/>
                    <a:pt x="2703" y="3637"/>
                    <a:pt x="2394" y="3399"/>
                  </a:cubicBezTo>
                  <a:cubicBezTo>
                    <a:pt x="2049" y="3137"/>
                    <a:pt x="1656" y="2970"/>
                    <a:pt x="1322" y="2684"/>
                  </a:cubicBezTo>
                  <a:cubicBezTo>
                    <a:pt x="560" y="2018"/>
                    <a:pt x="477" y="875"/>
                    <a:pt x="13" y="5"/>
                  </a:cubicBezTo>
                  <a:cubicBezTo>
                    <a:pt x="13" y="1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7" name="Google Shape;31367;p48"/>
            <p:cNvSpPr/>
            <p:nvPr/>
          </p:nvSpPr>
          <p:spPr>
            <a:xfrm>
              <a:off x="816475" y="2357950"/>
              <a:ext cx="156400" cy="140300"/>
            </a:xfrm>
            <a:custGeom>
              <a:avLst/>
              <a:gdLst/>
              <a:ahLst/>
              <a:cxnLst/>
              <a:rect l="l" t="t" r="r" b="b"/>
              <a:pathLst>
                <a:path w="6256" h="5612" extrusionOk="0">
                  <a:moveTo>
                    <a:pt x="5" y="1"/>
                  </a:moveTo>
                  <a:cubicBezTo>
                    <a:pt x="1" y="1"/>
                    <a:pt x="3" y="21"/>
                    <a:pt x="12" y="21"/>
                  </a:cubicBezTo>
                  <a:cubicBezTo>
                    <a:pt x="690" y="330"/>
                    <a:pt x="976" y="1045"/>
                    <a:pt x="1500" y="1533"/>
                  </a:cubicBezTo>
                  <a:cubicBezTo>
                    <a:pt x="1964" y="1985"/>
                    <a:pt x="2524" y="2283"/>
                    <a:pt x="3119" y="2485"/>
                  </a:cubicBezTo>
                  <a:cubicBezTo>
                    <a:pt x="3988" y="2783"/>
                    <a:pt x="4846" y="2950"/>
                    <a:pt x="5298" y="3843"/>
                  </a:cubicBezTo>
                  <a:cubicBezTo>
                    <a:pt x="5596" y="4438"/>
                    <a:pt x="5691" y="5093"/>
                    <a:pt x="6155" y="5605"/>
                  </a:cubicBezTo>
                  <a:cubicBezTo>
                    <a:pt x="6162" y="5609"/>
                    <a:pt x="6170" y="5611"/>
                    <a:pt x="6179" y="5611"/>
                  </a:cubicBezTo>
                  <a:cubicBezTo>
                    <a:pt x="6214" y="5611"/>
                    <a:pt x="6256" y="5576"/>
                    <a:pt x="6227" y="5557"/>
                  </a:cubicBezTo>
                  <a:cubicBezTo>
                    <a:pt x="5774" y="4914"/>
                    <a:pt x="5679" y="4116"/>
                    <a:pt x="5239" y="3485"/>
                  </a:cubicBezTo>
                  <a:cubicBezTo>
                    <a:pt x="4858" y="2962"/>
                    <a:pt x="4286" y="2747"/>
                    <a:pt x="3703" y="2545"/>
                  </a:cubicBezTo>
                  <a:cubicBezTo>
                    <a:pt x="2750" y="2235"/>
                    <a:pt x="1905" y="1890"/>
                    <a:pt x="1226" y="1104"/>
                  </a:cubicBezTo>
                  <a:cubicBezTo>
                    <a:pt x="869" y="687"/>
                    <a:pt x="619" y="80"/>
                    <a:pt x="12" y="9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8" name="Google Shape;31368;p48"/>
            <p:cNvSpPr/>
            <p:nvPr/>
          </p:nvSpPr>
          <p:spPr>
            <a:xfrm>
              <a:off x="837300" y="2387925"/>
              <a:ext cx="109450" cy="81075"/>
            </a:xfrm>
            <a:custGeom>
              <a:avLst/>
              <a:gdLst/>
              <a:ahLst/>
              <a:cxnLst/>
              <a:rect l="l" t="t" r="r" b="b"/>
              <a:pathLst>
                <a:path w="4378" h="3243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36" y="620"/>
                    <a:pt x="869" y="1048"/>
                    <a:pt x="1346" y="1286"/>
                  </a:cubicBezTo>
                  <a:cubicBezTo>
                    <a:pt x="2441" y="1822"/>
                    <a:pt x="3298" y="2596"/>
                    <a:pt x="4322" y="3239"/>
                  </a:cubicBezTo>
                  <a:cubicBezTo>
                    <a:pt x="4329" y="3241"/>
                    <a:pt x="4335" y="3242"/>
                    <a:pt x="4340" y="3242"/>
                  </a:cubicBezTo>
                  <a:cubicBezTo>
                    <a:pt x="4365" y="3242"/>
                    <a:pt x="4378" y="3221"/>
                    <a:pt x="4358" y="3191"/>
                  </a:cubicBezTo>
                  <a:cubicBezTo>
                    <a:pt x="3727" y="2632"/>
                    <a:pt x="3013" y="2084"/>
                    <a:pt x="2298" y="1632"/>
                  </a:cubicBezTo>
                  <a:cubicBezTo>
                    <a:pt x="1536" y="1167"/>
                    <a:pt x="322" y="953"/>
                    <a:pt x="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9" name="Google Shape;31369;p48"/>
            <p:cNvSpPr/>
            <p:nvPr/>
          </p:nvSpPr>
          <p:spPr>
            <a:xfrm>
              <a:off x="946825" y="2473050"/>
              <a:ext cx="11200" cy="12050"/>
            </a:xfrm>
            <a:custGeom>
              <a:avLst/>
              <a:gdLst/>
              <a:ahLst/>
              <a:cxnLst/>
              <a:rect l="l" t="t" r="r" b="b"/>
              <a:pathLst>
                <a:path w="448" h="482" extrusionOk="0">
                  <a:moveTo>
                    <a:pt x="1" y="1"/>
                  </a:moveTo>
                  <a:cubicBezTo>
                    <a:pt x="4" y="2"/>
                    <a:pt x="7" y="4"/>
                    <a:pt x="11" y="6"/>
                  </a:cubicBezTo>
                  <a:lnTo>
                    <a:pt x="11" y="6"/>
                  </a:lnTo>
                  <a:cubicBezTo>
                    <a:pt x="12" y="3"/>
                    <a:pt x="11" y="1"/>
                    <a:pt x="1" y="1"/>
                  </a:cubicBezTo>
                  <a:close/>
                  <a:moveTo>
                    <a:pt x="11" y="6"/>
                  </a:moveTo>
                  <a:cubicBezTo>
                    <a:pt x="9" y="11"/>
                    <a:pt x="1" y="18"/>
                    <a:pt x="1" y="24"/>
                  </a:cubicBezTo>
                  <a:lnTo>
                    <a:pt x="227" y="251"/>
                  </a:lnTo>
                  <a:cubicBezTo>
                    <a:pt x="287" y="322"/>
                    <a:pt x="334" y="417"/>
                    <a:pt x="406" y="477"/>
                  </a:cubicBezTo>
                  <a:cubicBezTo>
                    <a:pt x="409" y="480"/>
                    <a:pt x="413" y="481"/>
                    <a:pt x="418" y="481"/>
                  </a:cubicBezTo>
                  <a:cubicBezTo>
                    <a:pt x="432" y="481"/>
                    <a:pt x="447" y="468"/>
                    <a:pt x="429" y="441"/>
                  </a:cubicBezTo>
                  <a:cubicBezTo>
                    <a:pt x="418" y="358"/>
                    <a:pt x="334" y="263"/>
                    <a:pt x="263" y="203"/>
                  </a:cubicBezTo>
                  <a:cubicBezTo>
                    <a:pt x="182" y="134"/>
                    <a:pt x="112" y="65"/>
                    <a:pt x="11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0" name="Google Shape;31370;p48"/>
            <p:cNvSpPr/>
            <p:nvPr/>
          </p:nvSpPr>
          <p:spPr>
            <a:xfrm>
              <a:off x="978075" y="2362900"/>
              <a:ext cx="183700" cy="153625"/>
            </a:xfrm>
            <a:custGeom>
              <a:avLst/>
              <a:gdLst/>
              <a:ahLst/>
              <a:cxnLst/>
              <a:rect l="l" t="t" r="r" b="b"/>
              <a:pathLst>
                <a:path w="7348" h="6145" extrusionOk="0">
                  <a:moveTo>
                    <a:pt x="7307" y="0"/>
                  </a:moveTo>
                  <a:cubicBezTo>
                    <a:pt x="7296" y="0"/>
                    <a:pt x="7288" y="4"/>
                    <a:pt x="7288" y="13"/>
                  </a:cubicBezTo>
                  <a:cubicBezTo>
                    <a:pt x="7121" y="1073"/>
                    <a:pt x="6264" y="1597"/>
                    <a:pt x="5418" y="2109"/>
                  </a:cubicBezTo>
                  <a:cubicBezTo>
                    <a:pt x="4775" y="2502"/>
                    <a:pt x="4275" y="2978"/>
                    <a:pt x="3728" y="3466"/>
                  </a:cubicBezTo>
                  <a:cubicBezTo>
                    <a:pt x="3025" y="4097"/>
                    <a:pt x="2251" y="4585"/>
                    <a:pt x="1418" y="5014"/>
                  </a:cubicBezTo>
                  <a:cubicBezTo>
                    <a:pt x="882" y="5300"/>
                    <a:pt x="334" y="5597"/>
                    <a:pt x="1" y="6121"/>
                  </a:cubicBezTo>
                  <a:cubicBezTo>
                    <a:pt x="1" y="6133"/>
                    <a:pt x="25" y="6145"/>
                    <a:pt x="37" y="6145"/>
                  </a:cubicBezTo>
                  <a:cubicBezTo>
                    <a:pt x="680" y="5442"/>
                    <a:pt x="1489" y="5121"/>
                    <a:pt x="2299" y="4645"/>
                  </a:cubicBezTo>
                  <a:cubicBezTo>
                    <a:pt x="3049" y="4180"/>
                    <a:pt x="3692" y="3621"/>
                    <a:pt x="4347" y="3025"/>
                  </a:cubicBezTo>
                  <a:cubicBezTo>
                    <a:pt x="5347" y="2109"/>
                    <a:pt x="7228" y="1597"/>
                    <a:pt x="7347" y="25"/>
                  </a:cubicBezTo>
                  <a:cubicBezTo>
                    <a:pt x="7347" y="10"/>
                    <a:pt x="7324" y="0"/>
                    <a:pt x="730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1" name="Google Shape;31371;p48"/>
            <p:cNvSpPr/>
            <p:nvPr/>
          </p:nvSpPr>
          <p:spPr>
            <a:xfrm>
              <a:off x="976300" y="2360875"/>
              <a:ext cx="183200" cy="154300"/>
            </a:xfrm>
            <a:custGeom>
              <a:avLst/>
              <a:gdLst/>
              <a:ahLst/>
              <a:cxnLst/>
              <a:rect l="l" t="t" r="r" b="b"/>
              <a:pathLst>
                <a:path w="7328" h="6172" extrusionOk="0">
                  <a:moveTo>
                    <a:pt x="7285" y="1"/>
                  </a:moveTo>
                  <a:cubicBezTo>
                    <a:pt x="7276" y="1"/>
                    <a:pt x="7267" y="7"/>
                    <a:pt x="7263" y="23"/>
                  </a:cubicBezTo>
                  <a:cubicBezTo>
                    <a:pt x="6882" y="809"/>
                    <a:pt x="6025" y="1023"/>
                    <a:pt x="5299" y="1392"/>
                  </a:cubicBezTo>
                  <a:cubicBezTo>
                    <a:pt x="4525" y="1797"/>
                    <a:pt x="3941" y="2464"/>
                    <a:pt x="3203" y="2892"/>
                  </a:cubicBezTo>
                  <a:cubicBezTo>
                    <a:pt x="2560" y="3261"/>
                    <a:pt x="1834" y="3476"/>
                    <a:pt x="1346" y="4035"/>
                  </a:cubicBezTo>
                  <a:cubicBezTo>
                    <a:pt x="810" y="4666"/>
                    <a:pt x="632" y="5500"/>
                    <a:pt x="36" y="6095"/>
                  </a:cubicBezTo>
                  <a:cubicBezTo>
                    <a:pt x="1" y="6130"/>
                    <a:pt x="24" y="6172"/>
                    <a:pt x="58" y="6172"/>
                  </a:cubicBezTo>
                  <a:cubicBezTo>
                    <a:pt x="70" y="6172"/>
                    <a:pt x="83" y="6167"/>
                    <a:pt x="96" y="6154"/>
                  </a:cubicBezTo>
                  <a:cubicBezTo>
                    <a:pt x="715" y="5547"/>
                    <a:pt x="882" y="4630"/>
                    <a:pt x="1477" y="4023"/>
                  </a:cubicBezTo>
                  <a:cubicBezTo>
                    <a:pt x="2096" y="3380"/>
                    <a:pt x="3072" y="3178"/>
                    <a:pt x="3763" y="2642"/>
                  </a:cubicBezTo>
                  <a:cubicBezTo>
                    <a:pt x="4537" y="2059"/>
                    <a:pt x="5239" y="1559"/>
                    <a:pt x="6120" y="1142"/>
                  </a:cubicBezTo>
                  <a:cubicBezTo>
                    <a:pt x="6644" y="880"/>
                    <a:pt x="7085" y="618"/>
                    <a:pt x="7311" y="70"/>
                  </a:cubicBezTo>
                  <a:cubicBezTo>
                    <a:pt x="7327" y="30"/>
                    <a:pt x="7305" y="1"/>
                    <a:pt x="72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2" name="Google Shape;31372;p48"/>
            <p:cNvSpPr/>
            <p:nvPr/>
          </p:nvSpPr>
          <p:spPr>
            <a:xfrm>
              <a:off x="987975" y="2454000"/>
              <a:ext cx="55625" cy="46675"/>
            </a:xfrm>
            <a:custGeom>
              <a:avLst/>
              <a:gdLst/>
              <a:ahLst/>
              <a:cxnLst/>
              <a:rect l="l" t="t" r="r" b="b"/>
              <a:pathLst>
                <a:path w="2225" h="1867" extrusionOk="0">
                  <a:moveTo>
                    <a:pt x="2201" y="1"/>
                  </a:moveTo>
                  <a:cubicBezTo>
                    <a:pt x="1808" y="1"/>
                    <a:pt x="1558" y="298"/>
                    <a:pt x="1308" y="548"/>
                  </a:cubicBezTo>
                  <a:cubicBezTo>
                    <a:pt x="867" y="989"/>
                    <a:pt x="426" y="1406"/>
                    <a:pt x="10" y="1846"/>
                  </a:cubicBezTo>
                  <a:cubicBezTo>
                    <a:pt x="1" y="1846"/>
                    <a:pt x="5" y="1866"/>
                    <a:pt x="13" y="1866"/>
                  </a:cubicBezTo>
                  <a:cubicBezTo>
                    <a:pt x="16" y="1866"/>
                    <a:pt x="19" y="1864"/>
                    <a:pt x="22" y="1858"/>
                  </a:cubicBezTo>
                  <a:cubicBezTo>
                    <a:pt x="379" y="1548"/>
                    <a:pt x="712" y="1227"/>
                    <a:pt x="1058" y="894"/>
                  </a:cubicBezTo>
                  <a:cubicBezTo>
                    <a:pt x="1391" y="548"/>
                    <a:pt x="1724" y="179"/>
                    <a:pt x="2201" y="48"/>
                  </a:cubicBezTo>
                  <a:cubicBezTo>
                    <a:pt x="2224" y="36"/>
                    <a:pt x="2224" y="1"/>
                    <a:pt x="220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3" name="Google Shape;31373;p48"/>
            <p:cNvSpPr/>
            <p:nvPr/>
          </p:nvSpPr>
          <p:spPr>
            <a:xfrm>
              <a:off x="1045950" y="2403400"/>
              <a:ext cx="81875" cy="47650"/>
            </a:xfrm>
            <a:custGeom>
              <a:avLst/>
              <a:gdLst/>
              <a:ahLst/>
              <a:cxnLst/>
              <a:rect l="l" t="t" r="r" b="b"/>
              <a:pathLst>
                <a:path w="3275" h="1906" extrusionOk="0">
                  <a:moveTo>
                    <a:pt x="3239" y="1"/>
                  </a:moveTo>
                  <a:cubicBezTo>
                    <a:pt x="2739" y="227"/>
                    <a:pt x="2322" y="489"/>
                    <a:pt x="1894" y="834"/>
                  </a:cubicBezTo>
                  <a:cubicBezTo>
                    <a:pt x="1334" y="1298"/>
                    <a:pt x="644" y="1548"/>
                    <a:pt x="1" y="1906"/>
                  </a:cubicBezTo>
                  <a:cubicBezTo>
                    <a:pt x="548" y="1667"/>
                    <a:pt x="1179" y="1441"/>
                    <a:pt x="1667" y="1108"/>
                  </a:cubicBezTo>
                  <a:cubicBezTo>
                    <a:pt x="2215" y="715"/>
                    <a:pt x="2644" y="310"/>
                    <a:pt x="3251" y="36"/>
                  </a:cubicBezTo>
                  <a:cubicBezTo>
                    <a:pt x="3275" y="12"/>
                    <a:pt x="3251" y="1"/>
                    <a:pt x="323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4" name="Google Shape;31374;p48"/>
            <p:cNvSpPr/>
            <p:nvPr/>
          </p:nvSpPr>
          <p:spPr>
            <a:xfrm>
              <a:off x="801875" y="2402275"/>
              <a:ext cx="169875" cy="180200"/>
            </a:xfrm>
            <a:custGeom>
              <a:avLst/>
              <a:gdLst/>
              <a:ahLst/>
              <a:cxnLst/>
              <a:rect l="l" t="t" r="r" b="b"/>
              <a:pathLst>
                <a:path w="6795" h="7208" extrusionOk="0">
                  <a:moveTo>
                    <a:pt x="20" y="0"/>
                  </a:moveTo>
                  <a:cubicBezTo>
                    <a:pt x="8" y="0"/>
                    <a:pt x="0" y="13"/>
                    <a:pt x="0" y="34"/>
                  </a:cubicBezTo>
                  <a:cubicBezTo>
                    <a:pt x="310" y="1641"/>
                    <a:pt x="1632" y="2832"/>
                    <a:pt x="2739" y="3951"/>
                  </a:cubicBezTo>
                  <a:cubicBezTo>
                    <a:pt x="3287" y="4498"/>
                    <a:pt x="3822" y="5213"/>
                    <a:pt x="4537" y="5534"/>
                  </a:cubicBezTo>
                  <a:cubicBezTo>
                    <a:pt x="4906" y="5713"/>
                    <a:pt x="5323" y="5772"/>
                    <a:pt x="5680" y="5999"/>
                  </a:cubicBezTo>
                  <a:cubicBezTo>
                    <a:pt x="6156" y="6296"/>
                    <a:pt x="6477" y="6701"/>
                    <a:pt x="6727" y="7189"/>
                  </a:cubicBezTo>
                  <a:cubicBezTo>
                    <a:pt x="6736" y="7202"/>
                    <a:pt x="6748" y="7208"/>
                    <a:pt x="6759" y="7208"/>
                  </a:cubicBezTo>
                  <a:cubicBezTo>
                    <a:pt x="6778" y="7208"/>
                    <a:pt x="6795" y="7192"/>
                    <a:pt x="6787" y="7177"/>
                  </a:cubicBezTo>
                  <a:cubicBezTo>
                    <a:pt x="6608" y="6689"/>
                    <a:pt x="6299" y="6249"/>
                    <a:pt x="5858" y="5951"/>
                  </a:cubicBezTo>
                  <a:cubicBezTo>
                    <a:pt x="5608" y="5772"/>
                    <a:pt x="5323" y="5689"/>
                    <a:pt x="5049" y="5570"/>
                  </a:cubicBezTo>
                  <a:cubicBezTo>
                    <a:pt x="4465" y="5344"/>
                    <a:pt x="4049" y="5046"/>
                    <a:pt x="3620" y="4618"/>
                  </a:cubicBezTo>
                  <a:cubicBezTo>
                    <a:pt x="2227" y="3213"/>
                    <a:pt x="727" y="1903"/>
                    <a:pt x="48" y="22"/>
                  </a:cubicBezTo>
                  <a:cubicBezTo>
                    <a:pt x="38" y="7"/>
                    <a:pt x="28" y="0"/>
                    <a:pt x="2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5" name="Google Shape;31375;p48"/>
            <p:cNvSpPr/>
            <p:nvPr/>
          </p:nvSpPr>
          <p:spPr>
            <a:xfrm>
              <a:off x="801650" y="2405075"/>
              <a:ext cx="146625" cy="126250"/>
            </a:xfrm>
            <a:custGeom>
              <a:avLst/>
              <a:gdLst/>
              <a:ahLst/>
              <a:cxnLst/>
              <a:rect l="l" t="t" r="r" b="b"/>
              <a:pathLst>
                <a:path w="5865" h="5050" extrusionOk="0">
                  <a:moveTo>
                    <a:pt x="12" y="0"/>
                  </a:moveTo>
                  <a:cubicBezTo>
                    <a:pt x="5" y="0"/>
                    <a:pt x="1" y="11"/>
                    <a:pt x="9" y="29"/>
                  </a:cubicBezTo>
                  <a:cubicBezTo>
                    <a:pt x="1938" y="1696"/>
                    <a:pt x="4069" y="3136"/>
                    <a:pt x="5796" y="5041"/>
                  </a:cubicBezTo>
                  <a:cubicBezTo>
                    <a:pt x="5804" y="5047"/>
                    <a:pt x="5812" y="5049"/>
                    <a:pt x="5819" y="5049"/>
                  </a:cubicBezTo>
                  <a:cubicBezTo>
                    <a:pt x="5845" y="5049"/>
                    <a:pt x="5865" y="5021"/>
                    <a:pt x="5855" y="4994"/>
                  </a:cubicBezTo>
                  <a:cubicBezTo>
                    <a:pt x="5153" y="4005"/>
                    <a:pt x="4069" y="3220"/>
                    <a:pt x="3165" y="2446"/>
                  </a:cubicBezTo>
                  <a:cubicBezTo>
                    <a:pt x="2164" y="1600"/>
                    <a:pt x="1129" y="719"/>
                    <a:pt x="21" y="5"/>
                  </a:cubicBezTo>
                  <a:cubicBezTo>
                    <a:pt x="18" y="2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6" name="Google Shape;31376;p48"/>
            <p:cNvSpPr/>
            <p:nvPr/>
          </p:nvSpPr>
          <p:spPr>
            <a:xfrm>
              <a:off x="950400" y="2532825"/>
              <a:ext cx="21000" cy="38550"/>
            </a:xfrm>
            <a:custGeom>
              <a:avLst/>
              <a:gdLst/>
              <a:ahLst/>
              <a:cxnLst/>
              <a:rect l="l" t="t" r="r" b="b"/>
              <a:pathLst>
                <a:path w="840" h="1542" extrusionOk="0">
                  <a:moveTo>
                    <a:pt x="8" y="1"/>
                  </a:moveTo>
                  <a:cubicBezTo>
                    <a:pt x="5" y="1"/>
                    <a:pt x="1" y="8"/>
                    <a:pt x="1" y="15"/>
                  </a:cubicBezTo>
                  <a:cubicBezTo>
                    <a:pt x="84" y="574"/>
                    <a:pt x="394" y="1146"/>
                    <a:pt x="786" y="1539"/>
                  </a:cubicBezTo>
                  <a:cubicBezTo>
                    <a:pt x="791" y="1541"/>
                    <a:pt x="796" y="1542"/>
                    <a:pt x="800" y="1542"/>
                  </a:cubicBezTo>
                  <a:cubicBezTo>
                    <a:pt x="821" y="1542"/>
                    <a:pt x="839" y="1522"/>
                    <a:pt x="810" y="1503"/>
                  </a:cubicBezTo>
                  <a:cubicBezTo>
                    <a:pt x="429" y="1027"/>
                    <a:pt x="203" y="586"/>
                    <a:pt x="13" y="15"/>
                  </a:cubicBezTo>
                  <a:cubicBezTo>
                    <a:pt x="13" y="5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7" name="Google Shape;31377;p48"/>
            <p:cNvSpPr/>
            <p:nvPr/>
          </p:nvSpPr>
          <p:spPr>
            <a:xfrm>
              <a:off x="843900" y="2460175"/>
              <a:ext cx="101175" cy="81950"/>
            </a:xfrm>
            <a:custGeom>
              <a:avLst/>
              <a:gdLst/>
              <a:ahLst/>
              <a:cxnLst/>
              <a:rect l="l" t="t" r="r" b="b"/>
              <a:pathLst>
                <a:path w="4047" h="3278" extrusionOk="0">
                  <a:moveTo>
                    <a:pt x="29" y="1"/>
                  </a:moveTo>
                  <a:cubicBezTo>
                    <a:pt x="7" y="1"/>
                    <a:pt x="0" y="22"/>
                    <a:pt x="10" y="51"/>
                  </a:cubicBezTo>
                  <a:cubicBezTo>
                    <a:pt x="546" y="670"/>
                    <a:pt x="1248" y="1242"/>
                    <a:pt x="1939" y="1718"/>
                  </a:cubicBezTo>
                  <a:cubicBezTo>
                    <a:pt x="2213" y="1909"/>
                    <a:pt x="2534" y="2028"/>
                    <a:pt x="2832" y="2206"/>
                  </a:cubicBezTo>
                  <a:cubicBezTo>
                    <a:pt x="3272" y="2480"/>
                    <a:pt x="3642" y="2944"/>
                    <a:pt x="4046" y="3278"/>
                  </a:cubicBezTo>
                  <a:cubicBezTo>
                    <a:pt x="3761" y="2968"/>
                    <a:pt x="3487" y="2647"/>
                    <a:pt x="3153" y="2373"/>
                  </a:cubicBezTo>
                  <a:cubicBezTo>
                    <a:pt x="2844" y="2123"/>
                    <a:pt x="2475" y="1980"/>
                    <a:pt x="2141" y="1766"/>
                  </a:cubicBezTo>
                  <a:cubicBezTo>
                    <a:pt x="1403" y="1242"/>
                    <a:pt x="760" y="575"/>
                    <a:pt x="46" y="4"/>
                  </a:cubicBezTo>
                  <a:cubicBezTo>
                    <a:pt x="40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8" name="Google Shape;31378;p48"/>
            <p:cNvSpPr/>
            <p:nvPr/>
          </p:nvSpPr>
          <p:spPr>
            <a:xfrm>
              <a:off x="845325" y="2455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9" name="Google Shape;31379;p48"/>
            <p:cNvSpPr/>
            <p:nvPr/>
          </p:nvSpPr>
          <p:spPr>
            <a:xfrm>
              <a:off x="829850" y="2434225"/>
              <a:ext cx="14025" cy="22175"/>
            </a:xfrm>
            <a:custGeom>
              <a:avLst/>
              <a:gdLst/>
              <a:ahLst/>
              <a:cxnLst/>
              <a:rect l="l" t="t" r="r" b="b"/>
              <a:pathLst>
                <a:path w="561" h="887" extrusionOk="0">
                  <a:moveTo>
                    <a:pt x="14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144" y="327"/>
                    <a:pt x="358" y="601"/>
                    <a:pt x="560" y="887"/>
                  </a:cubicBezTo>
                  <a:cubicBezTo>
                    <a:pt x="394" y="589"/>
                    <a:pt x="239" y="268"/>
                    <a:pt x="24" y="6"/>
                  </a:cubicBezTo>
                  <a:cubicBezTo>
                    <a:pt x="21" y="2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0" name="Google Shape;31380;p48"/>
            <p:cNvSpPr/>
            <p:nvPr/>
          </p:nvSpPr>
          <p:spPr>
            <a:xfrm>
              <a:off x="978450" y="2553425"/>
              <a:ext cx="20200" cy="24500"/>
            </a:xfrm>
            <a:custGeom>
              <a:avLst/>
              <a:gdLst/>
              <a:ahLst/>
              <a:cxnLst/>
              <a:rect l="l" t="t" r="r" b="b"/>
              <a:pathLst>
                <a:path w="808" h="980" extrusionOk="0">
                  <a:moveTo>
                    <a:pt x="760" y="0"/>
                  </a:moveTo>
                  <a:cubicBezTo>
                    <a:pt x="605" y="72"/>
                    <a:pt x="498" y="250"/>
                    <a:pt x="391" y="381"/>
                  </a:cubicBezTo>
                  <a:cubicBezTo>
                    <a:pt x="260" y="548"/>
                    <a:pt x="141" y="738"/>
                    <a:pt x="34" y="941"/>
                  </a:cubicBezTo>
                  <a:cubicBezTo>
                    <a:pt x="0" y="957"/>
                    <a:pt x="13" y="980"/>
                    <a:pt x="36" y="980"/>
                  </a:cubicBezTo>
                  <a:cubicBezTo>
                    <a:pt x="46" y="980"/>
                    <a:pt x="58" y="976"/>
                    <a:pt x="69" y="965"/>
                  </a:cubicBezTo>
                  <a:cubicBezTo>
                    <a:pt x="200" y="786"/>
                    <a:pt x="319" y="619"/>
                    <a:pt x="462" y="441"/>
                  </a:cubicBezTo>
                  <a:cubicBezTo>
                    <a:pt x="569" y="310"/>
                    <a:pt x="724" y="191"/>
                    <a:pt x="796" y="24"/>
                  </a:cubicBezTo>
                  <a:cubicBezTo>
                    <a:pt x="807" y="12"/>
                    <a:pt x="784" y="0"/>
                    <a:pt x="76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1" name="Google Shape;31381;p48"/>
            <p:cNvSpPr/>
            <p:nvPr/>
          </p:nvSpPr>
          <p:spPr>
            <a:xfrm>
              <a:off x="979125" y="2415550"/>
              <a:ext cx="196825" cy="149100"/>
            </a:xfrm>
            <a:custGeom>
              <a:avLst/>
              <a:gdLst/>
              <a:ahLst/>
              <a:cxnLst/>
              <a:rect l="l" t="t" r="r" b="b"/>
              <a:pathLst>
                <a:path w="7873" h="5964" extrusionOk="0">
                  <a:moveTo>
                    <a:pt x="7817" y="1"/>
                  </a:moveTo>
                  <a:cubicBezTo>
                    <a:pt x="7813" y="1"/>
                    <a:pt x="7809" y="1"/>
                    <a:pt x="7805" y="3"/>
                  </a:cubicBezTo>
                  <a:cubicBezTo>
                    <a:pt x="6126" y="777"/>
                    <a:pt x="4507" y="1848"/>
                    <a:pt x="2959" y="2884"/>
                  </a:cubicBezTo>
                  <a:cubicBezTo>
                    <a:pt x="2400" y="3241"/>
                    <a:pt x="1923" y="3622"/>
                    <a:pt x="1507" y="4146"/>
                  </a:cubicBezTo>
                  <a:cubicBezTo>
                    <a:pt x="1031" y="4753"/>
                    <a:pt x="638" y="5408"/>
                    <a:pt x="18" y="5920"/>
                  </a:cubicBezTo>
                  <a:cubicBezTo>
                    <a:pt x="0" y="5938"/>
                    <a:pt x="10" y="5964"/>
                    <a:pt x="32" y="5964"/>
                  </a:cubicBezTo>
                  <a:cubicBezTo>
                    <a:pt x="38" y="5964"/>
                    <a:pt x="46" y="5961"/>
                    <a:pt x="54" y="5956"/>
                  </a:cubicBezTo>
                  <a:cubicBezTo>
                    <a:pt x="530" y="5599"/>
                    <a:pt x="876" y="5146"/>
                    <a:pt x="1233" y="4670"/>
                  </a:cubicBezTo>
                  <a:cubicBezTo>
                    <a:pt x="1804" y="3872"/>
                    <a:pt x="2424" y="3336"/>
                    <a:pt x="3257" y="2824"/>
                  </a:cubicBezTo>
                  <a:cubicBezTo>
                    <a:pt x="4757" y="1872"/>
                    <a:pt x="6353" y="1050"/>
                    <a:pt x="7841" y="62"/>
                  </a:cubicBezTo>
                  <a:cubicBezTo>
                    <a:pt x="7873" y="41"/>
                    <a:pt x="7848" y="1"/>
                    <a:pt x="781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2" name="Google Shape;31382;p48"/>
            <p:cNvSpPr/>
            <p:nvPr/>
          </p:nvSpPr>
          <p:spPr>
            <a:xfrm>
              <a:off x="989250" y="2413525"/>
              <a:ext cx="184725" cy="145050"/>
            </a:xfrm>
            <a:custGeom>
              <a:avLst/>
              <a:gdLst/>
              <a:ahLst/>
              <a:cxnLst/>
              <a:rect l="l" t="t" r="r" b="b"/>
              <a:pathLst>
                <a:path w="7389" h="5802" extrusionOk="0">
                  <a:moveTo>
                    <a:pt x="7388" y="0"/>
                  </a:moveTo>
                  <a:lnTo>
                    <a:pt x="7388" y="0"/>
                  </a:lnTo>
                  <a:cubicBezTo>
                    <a:pt x="6722" y="1512"/>
                    <a:pt x="5829" y="2691"/>
                    <a:pt x="4376" y="3560"/>
                  </a:cubicBezTo>
                  <a:cubicBezTo>
                    <a:pt x="3781" y="3918"/>
                    <a:pt x="3150" y="4120"/>
                    <a:pt x="2519" y="4406"/>
                  </a:cubicBezTo>
                  <a:cubicBezTo>
                    <a:pt x="1661" y="4787"/>
                    <a:pt x="1030" y="5442"/>
                    <a:pt x="66" y="5680"/>
                  </a:cubicBezTo>
                  <a:cubicBezTo>
                    <a:pt x="1" y="5701"/>
                    <a:pt x="15" y="5802"/>
                    <a:pt x="72" y="5802"/>
                  </a:cubicBezTo>
                  <a:cubicBezTo>
                    <a:pt x="77" y="5802"/>
                    <a:pt x="83" y="5801"/>
                    <a:pt x="90" y="5799"/>
                  </a:cubicBezTo>
                  <a:cubicBezTo>
                    <a:pt x="1066" y="5644"/>
                    <a:pt x="1614" y="5013"/>
                    <a:pt x="2459" y="4584"/>
                  </a:cubicBezTo>
                  <a:cubicBezTo>
                    <a:pt x="3245" y="4179"/>
                    <a:pt x="4078" y="3941"/>
                    <a:pt x="4828" y="3441"/>
                  </a:cubicBezTo>
                  <a:cubicBezTo>
                    <a:pt x="6007" y="2632"/>
                    <a:pt x="7103" y="1429"/>
                    <a:pt x="738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3" name="Google Shape;31383;p48"/>
            <p:cNvSpPr/>
            <p:nvPr/>
          </p:nvSpPr>
          <p:spPr>
            <a:xfrm>
              <a:off x="982250" y="2554825"/>
              <a:ext cx="10400" cy="8750"/>
            </a:xfrm>
            <a:custGeom>
              <a:avLst/>
              <a:gdLst/>
              <a:ahLst/>
              <a:cxnLst/>
              <a:rect l="l" t="t" r="r" b="b"/>
              <a:pathLst>
                <a:path w="416" h="350" extrusionOk="0">
                  <a:moveTo>
                    <a:pt x="400" y="1"/>
                  </a:moveTo>
                  <a:cubicBezTo>
                    <a:pt x="398" y="1"/>
                    <a:pt x="396" y="2"/>
                    <a:pt x="394" y="4"/>
                  </a:cubicBezTo>
                  <a:cubicBezTo>
                    <a:pt x="298" y="51"/>
                    <a:pt x="227" y="87"/>
                    <a:pt x="155" y="147"/>
                  </a:cubicBezTo>
                  <a:cubicBezTo>
                    <a:pt x="96" y="194"/>
                    <a:pt x="13" y="242"/>
                    <a:pt x="1" y="313"/>
                  </a:cubicBezTo>
                  <a:cubicBezTo>
                    <a:pt x="1" y="325"/>
                    <a:pt x="13" y="349"/>
                    <a:pt x="36" y="349"/>
                  </a:cubicBezTo>
                  <a:cubicBezTo>
                    <a:pt x="96" y="313"/>
                    <a:pt x="132" y="242"/>
                    <a:pt x="191" y="194"/>
                  </a:cubicBezTo>
                  <a:cubicBezTo>
                    <a:pt x="251" y="135"/>
                    <a:pt x="334" y="75"/>
                    <a:pt x="405" y="51"/>
                  </a:cubicBezTo>
                  <a:cubicBezTo>
                    <a:pt x="415" y="22"/>
                    <a:pt x="409" y="1"/>
                    <a:pt x="40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4" name="Google Shape;31384;p48"/>
            <p:cNvSpPr/>
            <p:nvPr/>
          </p:nvSpPr>
          <p:spPr>
            <a:xfrm>
              <a:off x="1002500" y="2453775"/>
              <a:ext cx="124875" cy="90450"/>
            </a:xfrm>
            <a:custGeom>
              <a:avLst/>
              <a:gdLst/>
              <a:ahLst/>
              <a:cxnLst/>
              <a:rect l="l" t="t" r="r" b="b"/>
              <a:pathLst>
                <a:path w="4995" h="3618" extrusionOk="0">
                  <a:moveTo>
                    <a:pt x="4963" y="0"/>
                  </a:moveTo>
                  <a:cubicBezTo>
                    <a:pt x="4956" y="0"/>
                    <a:pt x="4948" y="3"/>
                    <a:pt x="4941" y="10"/>
                  </a:cubicBezTo>
                  <a:cubicBezTo>
                    <a:pt x="4227" y="760"/>
                    <a:pt x="3298" y="1176"/>
                    <a:pt x="2465" y="1772"/>
                  </a:cubicBezTo>
                  <a:cubicBezTo>
                    <a:pt x="1643" y="2367"/>
                    <a:pt x="786" y="2939"/>
                    <a:pt x="0" y="3617"/>
                  </a:cubicBezTo>
                  <a:cubicBezTo>
                    <a:pt x="1024" y="2974"/>
                    <a:pt x="1941" y="2200"/>
                    <a:pt x="2977" y="1546"/>
                  </a:cubicBezTo>
                  <a:cubicBezTo>
                    <a:pt x="3703" y="1069"/>
                    <a:pt x="4477" y="784"/>
                    <a:pt x="4977" y="45"/>
                  </a:cubicBezTo>
                  <a:cubicBezTo>
                    <a:pt x="4994" y="20"/>
                    <a:pt x="4980" y="0"/>
                    <a:pt x="496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5" name="Google Shape;31385;p48"/>
            <p:cNvSpPr/>
            <p:nvPr/>
          </p:nvSpPr>
          <p:spPr>
            <a:xfrm>
              <a:off x="1130575" y="2443450"/>
              <a:ext cx="12550" cy="12600"/>
            </a:xfrm>
            <a:custGeom>
              <a:avLst/>
              <a:gdLst/>
              <a:ahLst/>
              <a:cxnLst/>
              <a:rect l="l" t="t" r="r" b="b"/>
              <a:pathLst>
                <a:path w="502" h="504" extrusionOk="0">
                  <a:moveTo>
                    <a:pt x="485" y="1"/>
                  </a:moveTo>
                  <a:cubicBezTo>
                    <a:pt x="481" y="1"/>
                    <a:pt x="477" y="2"/>
                    <a:pt x="473" y="6"/>
                  </a:cubicBezTo>
                  <a:cubicBezTo>
                    <a:pt x="378" y="77"/>
                    <a:pt x="307" y="161"/>
                    <a:pt x="211" y="232"/>
                  </a:cubicBezTo>
                  <a:cubicBezTo>
                    <a:pt x="140" y="304"/>
                    <a:pt x="56" y="375"/>
                    <a:pt x="9" y="470"/>
                  </a:cubicBezTo>
                  <a:cubicBezTo>
                    <a:pt x="0" y="487"/>
                    <a:pt x="10" y="504"/>
                    <a:pt x="20" y="504"/>
                  </a:cubicBezTo>
                  <a:cubicBezTo>
                    <a:pt x="25" y="504"/>
                    <a:pt x="29" y="501"/>
                    <a:pt x="33" y="494"/>
                  </a:cubicBezTo>
                  <a:cubicBezTo>
                    <a:pt x="128" y="458"/>
                    <a:pt x="199" y="351"/>
                    <a:pt x="271" y="280"/>
                  </a:cubicBezTo>
                  <a:cubicBezTo>
                    <a:pt x="354" y="196"/>
                    <a:pt x="426" y="113"/>
                    <a:pt x="485" y="18"/>
                  </a:cubicBezTo>
                  <a:cubicBezTo>
                    <a:pt x="502" y="9"/>
                    <a:pt x="495" y="1"/>
                    <a:pt x="4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6" name="Google Shape;31386;p48"/>
            <p:cNvSpPr/>
            <p:nvPr/>
          </p:nvSpPr>
          <p:spPr>
            <a:xfrm>
              <a:off x="810800" y="2468775"/>
              <a:ext cx="157775" cy="191525"/>
            </a:xfrm>
            <a:custGeom>
              <a:avLst/>
              <a:gdLst/>
              <a:ahLst/>
              <a:cxnLst/>
              <a:rect l="l" t="t" r="r" b="b"/>
              <a:pathLst>
                <a:path w="6311" h="7661" extrusionOk="0">
                  <a:moveTo>
                    <a:pt x="39" y="0"/>
                  </a:moveTo>
                  <a:cubicBezTo>
                    <a:pt x="19" y="0"/>
                    <a:pt x="1" y="13"/>
                    <a:pt x="1" y="41"/>
                  </a:cubicBezTo>
                  <a:cubicBezTo>
                    <a:pt x="1" y="731"/>
                    <a:pt x="227" y="1374"/>
                    <a:pt x="655" y="1946"/>
                  </a:cubicBezTo>
                  <a:cubicBezTo>
                    <a:pt x="1001" y="2386"/>
                    <a:pt x="1310" y="2731"/>
                    <a:pt x="1548" y="3255"/>
                  </a:cubicBezTo>
                  <a:cubicBezTo>
                    <a:pt x="1668" y="3517"/>
                    <a:pt x="1787" y="3732"/>
                    <a:pt x="1977" y="3946"/>
                  </a:cubicBezTo>
                  <a:cubicBezTo>
                    <a:pt x="2560" y="4589"/>
                    <a:pt x="3406" y="5006"/>
                    <a:pt x="4073" y="5553"/>
                  </a:cubicBezTo>
                  <a:cubicBezTo>
                    <a:pt x="4846" y="6196"/>
                    <a:pt x="5549" y="6911"/>
                    <a:pt x="6216" y="7661"/>
                  </a:cubicBezTo>
                  <a:cubicBezTo>
                    <a:pt x="6251" y="7661"/>
                    <a:pt x="6311" y="7601"/>
                    <a:pt x="6275" y="7565"/>
                  </a:cubicBezTo>
                  <a:cubicBezTo>
                    <a:pt x="5287" y="6327"/>
                    <a:pt x="4073" y="5339"/>
                    <a:pt x="2787" y="4422"/>
                  </a:cubicBezTo>
                  <a:cubicBezTo>
                    <a:pt x="2382" y="4148"/>
                    <a:pt x="1989" y="3827"/>
                    <a:pt x="1739" y="3398"/>
                  </a:cubicBezTo>
                  <a:cubicBezTo>
                    <a:pt x="1596" y="3112"/>
                    <a:pt x="1513" y="2839"/>
                    <a:pt x="1334" y="2577"/>
                  </a:cubicBezTo>
                  <a:cubicBezTo>
                    <a:pt x="1120" y="2255"/>
                    <a:pt x="798" y="2005"/>
                    <a:pt x="584" y="1672"/>
                  </a:cubicBezTo>
                  <a:cubicBezTo>
                    <a:pt x="251" y="1172"/>
                    <a:pt x="120" y="636"/>
                    <a:pt x="84" y="41"/>
                  </a:cubicBezTo>
                  <a:cubicBezTo>
                    <a:pt x="84" y="16"/>
                    <a:pt x="61" y="0"/>
                    <a:pt x="3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7" name="Google Shape;31387;p48"/>
            <p:cNvSpPr/>
            <p:nvPr/>
          </p:nvSpPr>
          <p:spPr>
            <a:xfrm>
              <a:off x="810900" y="2468750"/>
              <a:ext cx="137300" cy="144675"/>
            </a:xfrm>
            <a:custGeom>
              <a:avLst/>
              <a:gdLst/>
              <a:ahLst/>
              <a:cxnLst/>
              <a:rect l="l" t="t" r="r" b="b"/>
              <a:pathLst>
                <a:path w="5492" h="5787" extrusionOk="0">
                  <a:moveTo>
                    <a:pt x="6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482"/>
                    <a:pt x="1294" y="875"/>
                    <a:pt x="1854" y="1411"/>
                  </a:cubicBezTo>
                  <a:cubicBezTo>
                    <a:pt x="2342" y="1851"/>
                    <a:pt x="2664" y="2423"/>
                    <a:pt x="3080" y="2923"/>
                  </a:cubicBezTo>
                  <a:cubicBezTo>
                    <a:pt x="3342" y="3268"/>
                    <a:pt x="3676" y="3494"/>
                    <a:pt x="3997" y="3756"/>
                  </a:cubicBezTo>
                  <a:cubicBezTo>
                    <a:pt x="4747" y="4340"/>
                    <a:pt x="5128" y="4887"/>
                    <a:pt x="5438" y="5769"/>
                  </a:cubicBezTo>
                  <a:cubicBezTo>
                    <a:pt x="5444" y="5780"/>
                    <a:pt x="5459" y="5786"/>
                    <a:pt x="5471" y="5786"/>
                  </a:cubicBezTo>
                  <a:cubicBezTo>
                    <a:pt x="5482" y="5786"/>
                    <a:pt x="5491" y="5780"/>
                    <a:pt x="5485" y="5769"/>
                  </a:cubicBezTo>
                  <a:cubicBezTo>
                    <a:pt x="5354" y="4328"/>
                    <a:pt x="4069" y="3923"/>
                    <a:pt x="3235" y="2959"/>
                  </a:cubicBezTo>
                  <a:cubicBezTo>
                    <a:pt x="2747" y="2375"/>
                    <a:pt x="2402" y="1744"/>
                    <a:pt x="1830" y="1244"/>
                  </a:cubicBezTo>
                  <a:cubicBezTo>
                    <a:pt x="1271" y="768"/>
                    <a:pt x="651" y="351"/>
                    <a:pt x="9" y="6"/>
                  </a:cubicBezTo>
                  <a:cubicBezTo>
                    <a:pt x="9" y="2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8" name="Google Shape;31388;p48"/>
            <p:cNvSpPr/>
            <p:nvPr/>
          </p:nvSpPr>
          <p:spPr>
            <a:xfrm>
              <a:off x="946100" y="2607375"/>
              <a:ext cx="25375" cy="50675"/>
            </a:xfrm>
            <a:custGeom>
              <a:avLst/>
              <a:gdLst/>
              <a:ahLst/>
              <a:cxnLst/>
              <a:rect l="l" t="t" r="r" b="b"/>
              <a:pathLst>
                <a:path w="1015" h="2027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lnTo>
                    <a:pt x="6" y="9"/>
                  </a:lnTo>
                  <a:cubicBezTo>
                    <a:pt x="113" y="724"/>
                    <a:pt x="435" y="1521"/>
                    <a:pt x="958" y="2021"/>
                  </a:cubicBezTo>
                  <a:cubicBezTo>
                    <a:pt x="962" y="2025"/>
                    <a:pt x="967" y="2026"/>
                    <a:pt x="974" y="2026"/>
                  </a:cubicBezTo>
                  <a:cubicBezTo>
                    <a:pt x="992" y="2026"/>
                    <a:pt x="1015" y="2015"/>
                    <a:pt x="1006" y="1998"/>
                  </a:cubicBezTo>
                  <a:cubicBezTo>
                    <a:pt x="566" y="1355"/>
                    <a:pt x="232" y="759"/>
                    <a:pt x="6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9" name="Google Shape;31389;p48"/>
            <p:cNvSpPr/>
            <p:nvPr/>
          </p:nvSpPr>
          <p:spPr>
            <a:xfrm>
              <a:off x="828675" y="2494475"/>
              <a:ext cx="75925" cy="80100"/>
            </a:xfrm>
            <a:custGeom>
              <a:avLst/>
              <a:gdLst/>
              <a:ahLst/>
              <a:cxnLst/>
              <a:rect l="l" t="t" r="r" b="b"/>
              <a:pathLst>
                <a:path w="3037" h="3204" extrusionOk="0">
                  <a:moveTo>
                    <a:pt x="0" y="1"/>
                  </a:moveTo>
                  <a:lnTo>
                    <a:pt x="0" y="1"/>
                  </a:lnTo>
                  <a:cubicBezTo>
                    <a:pt x="238" y="334"/>
                    <a:pt x="500" y="620"/>
                    <a:pt x="774" y="918"/>
                  </a:cubicBezTo>
                  <a:cubicBezTo>
                    <a:pt x="1119" y="1299"/>
                    <a:pt x="1369" y="1703"/>
                    <a:pt x="1631" y="2132"/>
                  </a:cubicBezTo>
                  <a:cubicBezTo>
                    <a:pt x="1929" y="2608"/>
                    <a:pt x="2405" y="3096"/>
                    <a:pt x="2977" y="3204"/>
                  </a:cubicBezTo>
                  <a:cubicBezTo>
                    <a:pt x="3000" y="3204"/>
                    <a:pt x="3036" y="3180"/>
                    <a:pt x="3000" y="3144"/>
                  </a:cubicBezTo>
                  <a:cubicBezTo>
                    <a:pt x="2715" y="2942"/>
                    <a:pt x="2393" y="2787"/>
                    <a:pt x="2143" y="2537"/>
                  </a:cubicBezTo>
                  <a:cubicBezTo>
                    <a:pt x="1857" y="2263"/>
                    <a:pt x="1679" y="1918"/>
                    <a:pt x="1464" y="1608"/>
                  </a:cubicBezTo>
                  <a:cubicBezTo>
                    <a:pt x="1083" y="1037"/>
                    <a:pt x="548" y="453"/>
                    <a:pt x="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0" name="Google Shape;31390;p48"/>
            <p:cNvSpPr/>
            <p:nvPr/>
          </p:nvSpPr>
          <p:spPr>
            <a:xfrm>
              <a:off x="909125" y="2580075"/>
              <a:ext cx="35800" cy="44225"/>
            </a:xfrm>
            <a:custGeom>
              <a:avLst/>
              <a:gdLst/>
              <a:ahLst/>
              <a:cxnLst/>
              <a:rect l="l" t="t" r="r" b="b"/>
              <a:pathLst>
                <a:path w="1432" h="1769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378" y="625"/>
                    <a:pt x="913" y="1196"/>
                    <a:pt x="1366" y="1756"/>
                  </a:cubicBezTo>
                  <a:cubicBezTo>
                    <a:pt x="1372" y="1765"/>
                    <a:pt x="1380" y="1769"/>
                    <a:pt x="1387" y="1769"/>
                  </a:cubicBezTo>
                  <a:cubicBezTo>
                    <a:pt x="1409" y="1769"/>
                    <a:pt x="1431" y="1738"/>
                    <a:pt x="1414" y="1720"/>
                  </a:cubicBezTo>
                  <a:cubicBezTo>
                    <a:pt x="973" y="1149"/>
                    <a:pt x="544" y="494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1" name="Google Shape;31391;p48"/>
            <p:cNvSpPr/>
            <p:nvPr/>
          </p:nvSpPr>
          <p:spPr>
            <a:xfrm>
              <a:off x="978075" y="2465800"/>
              <a:ext cx="236575" cy="188850"/>
            </a:xfrm>
            <a:custGeom>
              <a:avLst/>
              <a:gdLst/>
              <a:ahLst/>
              <a:cxnLst/>
              <a:rect l="l" t="t" r="r" b="b"/>
              <a:pathLst>
                <a:path w="9463" h="7554" extrusionOk="0">
                  <a:moveTo>
                    <a:pt x="9403" y="1"/>
                  </a:moveTo>
                  <a:cubicBezTo>
                    <a:pt x="9397" y="1"/>
                    <a:pt x="9390" y="2"/>
                    <a:pt x="9383" y="5"/>
                  </a:cubicBezTo>
                  <a:cubicBezTo>
                    <a:pt x="7395" y="612"/>
                    <a:pt x="5645" y="1707"/>
                    <a:pt x="4180" y="3160"/>
                  </a:cubicBezTo>
                  <a:cubicBezTo>
                    <a:pt x="3787" y="3577"/>
                    <a:pt x="3370" y="3982"/>
                    <a:pt x="2894" y="4303"/>
                  </a:cubicBezTo>
                  <a:cubicBezTo>
                    <a:pt x="2525" y="4553"/>
                    <a:pt x="2096" y="4755"/>
                    <a:pt x="1751" y="5017"/>
                  </a:cubicBezTo>
                  <a:cubicBezTo>
                    <a:pt x="1489" y="5196"/>
                    <a:pt x="1275" y="5410"/>
                    <a:pt x="1108" y="5660"/>
                  </a:cubicBezTo>
                  <a:cubicBezTo>
                    <a:pt x="703" y="6303"/>
                    <a:pt x="739" y="7041"/>
                    <a:pt x="13" y="7506"/>
                  </a:cubicBezTo>
                  <a:cubicBezTo>
                    <a:pt x="1" y="7518"/>
                    <a:pt x="25" y="7553"/>
                    <a:pt x="37" y="7553"/>
                  </a:cubicBezTo>
                  <a:cubicBezTo>
                    <a:pt x="894" y="7149"/>
                    <a:pt x="834" y="6029"/>
                    <a:pt x="1477" y="5410"/>
                  </a:cubicBezTo>
                  <a:cubicBezTo>
                    <a:pt x="2156" y="4720"/>
                    <a:pt x="3144" y="4398"/>
                    <a:pt x="3859" y="3708"/>
                  </a:cubicBezTo>
                  <a:cubicBezTo>
                    <a:pt x="4680" y="2934"/>
                    <a:pt x="5406" y="2136"/>
                    <a:pt x="6395" y="1541"/>
                  </a:cubicBezTo>
                  <a:cubicBezTo>
                    <a:pt x="7359" y="957"/>
                    <a:pt x="8431" y="600"/>
                    <a:pt x="9431" y="100"/>
                  </a:cubicBezTo>
                  <a:cubicBezTo>
                    <a:pt x="9462" y="69"/>
                    <a:pt x="9448" y="1"/>
                    <a:pt x="940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2" name="Google Shape;31392;p48"/>
            <p:cNvSpPr/>
            <p:nvPr/>
          </p:nvSpPr>
          <p:spPr>
            <a:xfrm>
              <a:off x="1001900" y="2468475"/>
              <a:ext cx="211350" cy="183975"/>
            </a:xfrm>
            <a:custGeom>
              <a:avLst/>
              <a:gdLst/>
              <a:ahLst/>
              <a:cxnLst/>
              <a:rect l="l" t="t" r="r" b="b"/>
              <a:pathLst>
                <a:path w="8454" h="7359" extrusionOk="0">
                  <a:moveTo>
                    <a:pt x="8431" y="0"/>
                  </a:moveTo>
                  <a:cubicBezTo>
                    <a:pt x="8426" y="0"/>
                    <a:pt x="8422" y="2"/>
                    <a:pt x="8418" y="5"/>
                  </a:cubicBezTo>
                  <a:cubicBezTo>
                    <a:pt x="7894" y="481"/>
                    <a:pt x="7680" y="1148"/>
                    <a:pt x="7418" y="1755"/>
                  </a:cubicBezTo>
                  <a:cubicBezTo>
                    <a:pt x="6894" y="2946"/>
                    <a:pt x="6013" y="3541"/>
                    <a:pt x="4965" y="4232"/>
                  </a:cubicBezTo>
                  <a:cubicBezTo>
                    <a:pt x="4275" y="4672"/>
                    <a:pt x="3560" y="5053"/>
                    <a:pt x="3096" y="5732"/>
                  </a:cubicBezTo>
                  <a:cubicBezTo>
                    <a:pt x="2392" y="6742"/>
                    <a:pt x="1450" y="7212"/>
                    <a:pt x="259" y="7212"/>
                  </a:cubicBezTo>
                  <a:cubicBezTo>
                    <a:pt x="201" y="7212"/>
                    <a:pt x="143" y="7210"/>
                    <a:pt x="84" y="7208"/>
                  </a:cubicBezTo>
                  <a:cubicBezTo>
                    <a:pt x="24" y="7208"/>
                    <a:pt x="0" y="7292"/>
                    <a:pt x="60" y="7315"/>
                  </a:cubicBezTo>
                  <a:cubicBezTo>
                    <a:pt x="221" y="7344"/>
                    <a:pt x="382" y="7358"/>
                    <a:pt x="542" y="7358"/>
                  </a:cubicBezTo>
                  <a:cubicBezTo>
                    <a:pt x="1178" y="7358"/>
                    <a:pt x="1799" y="7141"/>
                    <a:pt x="2322" y="6780"/>
                  </a:cubicBezTo>
                  <a:cubicBezTo>
                    <a:pt x="2667" y="6530"/>
                    <a:pt x="2917" y="6232"/>
                    <a:pt x="3156" y="5911"/>
                  </a:cubicBezTo>
                  <a:cubicBezTo>
                    <a:pt x="3608" y="5291"/>
                    <a:pt x="4156" y="4922"/>
                    <a:pt x="4787" y="4517"/>
                  </a:cubicBezTo>
                  <a:cubicBezTo>
                    <a:pt x="5561" y="3994"/>
                    <a:pt x="6489" y="3482"/>
                    <a:pt x="7049" y="2696"/>
                  </a:cubicBezTo>
                  <a:cubicBezTo>
                    <a:pt x="7620" y="1850"/>
                    <a:pt x="7799" y="838"/>
                    <a:pt x="8454" y="17"/>
                  </a:cubicBezTo>
                  <a:cubicBezTo>
                    <a:pt x="8454" y="9"/>
                    <a:pt x="8442" y="0"/>
                    <a:pt x="843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3" name="Google Shape;31393;p48"/>
            <p:cNvSpPr/>
            <p:nvPr/>
          </p:nvSpPr>
          <p:spPr>
            <a:xfrm>
              <a:off x="979575" y="2648975"/>
              <a:ext cx="26225" cy="12375"/>
            </a:xfrm>
            <a:custGeom>
              <a:avLst/>
              <a:gdLst/>
              <a:ahLst/>
              <a:cxnLst/>
              <a:rect l="l" t="t" r="r" b="b"/>
              <a:pathLst>
                <a:path w="1049" h="495" extrusionOk="0">
                  <a:moveTo>
                    <a:pt x="1013" y="0"/>
                  </a:moveTo>
                  <a:cubicBezTo>
                    <a:pt x="751" y="36"/>
                    <a:pt x="0" y="48"/>
                    <a:pt x="36" y="476"/>
                  </a:cubicBezTo>
                  <a:cubicBezTo>
                    <a:pt x="36" y="488"/>
                    <a:pt x="42" y="494"/>
                    <a:pt x="51" y="494"/>
                  </a:cubicBezTo>
                  <a:cubicBezTo>
                    <a:pt x="60" y="494"/>
                    <a:pt x="72" y="488"/>
                    <a:pt x="84" y="476"/>
                  </a:cubicBezTo>
                  <a:cubicBezTo>
                    <a:pt x="203" y="84"/>
                    <a:pt x="703" y="119"/>
                    <a:pt x="1036" y="36"/>
                  </a:cubicBezTo>
                  <a:cubicBezTo>
                    <a:pt x="1048" y="36"/>
                    <a:pt x="1048" y="0"/>
                    <a:pt x="10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4" name="Google Shape;31394;p48"/>
            <p:cNvSpPr/>
            <p:nvPr/>
          </p:nvSpPr>
          <p:spPr>
            <a:xfrm>
              <a:off x="977800" y="2654500"/>
              <a:ext cx="6175" cy="16450"/>
            </a:xfrm>
            <a:custGeom>
              <a:avLst/>
              <a:gdLst/>
              <a:ahLst/>
              <a:cxnLst/>
              <a:rect l="l" t="t" r="r" b="b"/>
              <a:pathLst>
                <a:path w="247" h="658" extrusionOk="0">
                  <a:moveTo>
                    <a:pt x="216" y="0"/>
                  </a:moveTo>
                  <a:cubicBezTo>
                    <a:pt x="208" y="0"/>
                    <a:pt x="198" y="1"/>
                    <a:pt x="191" y="5"/>
                  </a:cubicBezTo>
                  <a:cubicBezTo>
                    <a:pt x="95" y="172"/>
                    <a:pt x="0" y="446"/>
                    <a:pt x="60" y="648"/>
                  </a:cubicBezTo>
                  <a:cubicBezTo>
                    <a:pt x="60" y="654"/>
                    <a:pt x="66" y="657"/>
                    <a:pt x="71" y="657"/>
                  </a:cubicBezTo>
                  <a:cubicBezTo>
                    <a:pt x="77" y="657"/>
                    <a:pt x="83" y="654"/>
                    <a:pt x="83" y="648"/>
                  </a:cubicBezTo>
                  <a:cubicBezTo>
                    <a:pt x="119" y="541"/>
                    <a:pt x="107" y="434"/>
                    <a:pt x="131" y="315"/>
                  </a:cubicBezTo>
                  <a:cubicBezTo>
                    <a:pt x="167" y="208"/>
                    <a:pt x="191" y="113"/>
                    <a:pt x="238" y="5"/>
                  </a:cubicBezTo>
                  <a:cubicBezTo>
                    <a:pt x="246" y="5"/>
                    <a:pt x="233" y="0"/>
                    <a:pt x="21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5" name="Google Shape;31395;p48"/>
            <p:cNvSpPr/>
            <p:nvPr/>
          </p:nvSpPr>
          <p:spPr>
            <a:xfrm>
              <a:off x="976000" y="2657700"/>
              <a:ext cx="6275" cy="24875"/>
            </a:xfrm>
            <a:custGeom>
              <a:avLst/>
              <a:gdLst/>
              <a:ahLst/>
              <a:cxnLst/>
              <a:rect l="l" t="t" r="r" b="b"/>
              <a:pathLst>
                <a:path w="251" h="995" extrusionOk="0">
                  <a:moveTo>
                    <a:pt x="243" y="1"/>
                  </a:moveTo>
                  <a:cubicBezTo>
                    <a:pt x="241" y="1"/>
                    <a:pt x="239" y="3"/>
                    <a:pt x="239" y="8"/>
                  </a:cubicBezTo>
                  <a:cubicBezTo>
                    <a:pt x="143" y="318"/>
                    <a:pt x="24" y="639"/>
                    <a:pt x="1" y="961"/>
                  </a:cubicBezTo>
                  <a:cubicBezTo>
                    <a:pt x="1" y="982"/>
                    <a:pt x="17" y="994"/>
                    <a:pt x="32" y="994"/>
                  </a:cubicBezTo>
                  <a:cubicBezTo>
                    <a:pt x="44" y="994"/>
                    <a:pt x="55" y="988"/>
                    <a:pt x="60" y="973"/>
                  </a:cubicBezTo>
                  <a:cubicBezTo>
                    <a:pt x="179" y="663"/>
                    <a:pt x="203" y="342"/>
                    <a:pt x="251" y="20"/>
                  </a:cubicBezTo>
                  <a:cubicBezTo>
                    <a:pt x="251" y="6"/>
                    <a:pt x="247" y="1"/>
                    <a:pt x="24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6" name="Google Shape;31396;p48"/>
            <p:cNvSpPr/>
            <p:nvPr/>
          </p:nvSpPr>
          <p:spPr>
            <a:xfrm>
              <a:off x="975100" y="2657450"/>
              <a:ext cx="5400" cy="19725"/>
            </a:xfrm>
            <a:custGeom>
              <a:avLst/>
              <a:gdLst/>
              <a:ahLst/>
              <a:cxnLst/>
              <a:rect l="l" t="t" r="r" b="b"/>
              <a:pathLst>
                <a:path w="216" h="789" extrusionOk="0">
                  <a:moveTo>
                    <a:pt x="165" y="1"/>
                  </a:moveTo>
                  <a:cubicBezTo>
                    <a:pt x="153" y="1"/>
                    <a:pt x="144" y="6"/>
                    <a:pt x="144" y="18"/>
                  </a:cubicBezTo>
                  <a:cubicBezTo>
                    <a:pt x="120" y="173"/>
                    <a:pt x="108" y="304"/>
                    <a:pt x="84" y="435"/>
                  </a:cubicBezTo>
                  <a:cubicBezTo>
                    <a:pt x="49" y="542"/>
                    <a:pt x="1" y="649"/>
                    <a:pt x="1" y="768"/>
                  </a:cubicBezTo>
                  <a:cubicBezTo>
                    <a:pt x="1" y="782"/>
                    <a:pt x="13" y="788"/>
                    <a:pt x="26" y="788"/>
                  </a:cubicBezTo>
                  <a:cubicBezTo>
                    <a:pt x="35" y="788"/>
                    <a:pt x="44" y="785"/>
                    <a:pt x="49" y="780"/>
                  </a:cubicBezTo>
                  <a:cubicBezTo>
                    <a:pt x="203" y="590"/>
                    <a:pt x="215" y="245"/>
                    <a:pt x="203" y="18"/>
                  </a:cubicBezTo>
                  <a:cubicBezTo>
                    <a:pt x="191" y="6"/>
                    <a:pt x="176" y="1"/>
                    <a:pt x="16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7" name="Google Shape;31397;p48"/>
            <p:cNvSpPr/>
            <p:nvPr/>
          </p:nvSpPr>
          <p:spPr>
            <a:xfrm>
              <a:off x="976250" y="2648000"/>
              <a:ext cx="31925" cy="23250"/>
            </a:xfrm>
            <a:custGeom>
              <a:avLst/>
              <a:gdLst/>
              <a:ahLst/>
              <a:cxnLst/>
              <a:rect l="l" t="t" r="r" b="b"/>
              <a:pathLst>
                <a:path w="1277" h="930" extrusionOk="0">
                  <a:moveTo>
                    <a:pt x="1072" y="0"/>
                  </a:moveTo>
                  <a:cubicBezTo>
                    <a:pt x="638" y="0"/>
                    <a:pt x="0" y="528"/>
                    <a:pt x="62" y="920"/>
                  </a:cubicBezTo>
                  <a:cubicBezTo>
                    <a:pt x="62" y="926"/>
                    <a:pt x="65" y="929"/>
                    <a:pt x="68" y="929"/>
                  </a:cubicBezTo>
                  <a:cubicBezTo>
                    <a:pt x="71" y="929"/>
                    <a:pt x="74" y="926"/>
                    <a:pt x="74" y="920"/>
                  </a:cubicBezTo>
                  <a:cubicBezTo>
                    <a:pt x="157" y="849"/>
                    <a:pt x="193" y="742"/>
                    <a:pt x="253" y="646"/>
                  </a:cubicBezTo>
                  <a:cubicBezTo>
                    <a:pt x="336" y="527"/>
                    <a:pt x="431" y="432"/>
                    <a:pt x="550" y="349"/>
                  </a:cubicBezTo>
                  <a:cubicBezTo>
                    <a:pt x="669" y="265"/>
                    <a:pt x="788" y="206"/>
                    <a:pt x="943" y="170"/>
                  </a:cubicBezTo>
                  <a:cubicBezTo>
                    <a:pt x="1038" y="146"/>
                    <a:pt x="1169" y="158"/>
                    <a:pt x="1253" y="99"/>
                  </a:cubicBezTo>
                  <a:cubicBezTo>
                    <a:pt x="1276" y="87"/>
                    <a:pt x="1276" y="51"/>
                    <a:pt x="1253" y="39"/>
                  </a:cubicBezTo>
                  <a:cubicBezTo>
                    <a:pt x="1199" y="12"/>
                    <a:pt x="1138" y="0"/>
                    <a:pt x="107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8" name="Google Shape;31398;p48"/>
            <p:cNvSpPr/>
            <p:nvPr/>
          </p:nvSpPr>
          <p:spPr>
            <a:xfrm>
              <a:off x="1001000" y="2539950"/>
              <a:ext cx="123800" cy="99525"/>
            </a:xfrm>
            <a:custGeom>
              <a:avLst/>
              <a:gdLst/>
              <a:ahLst/>
              <a:cxnLst/>
              <a:rect l="l" t="t" r="r" b="b"/>
              <a:pathLst>
                <a:path w="4952" h="3981" extrusionOk="0">
                  <a:moveTo>
                    <a:pt x="4915" y="0"/>
                  </a:moveTo>
                  <a:cubicBezTo>
                    <a:pt x="4912" y="0"/>
                    <a:pt x="4908" y="1"/>
                    <a:pt x="4906" y="4"/>
                  </a:cubicBezTo>
                  <a:cubicBezTo>
                    <a:pt x="4192" y="670"/>
                    <a:pt x="3311" y="1075"/>
                    <a:pt x="2584" y="1694"/>
                  </a:cubicBezTo>
                  <a:cubicBezTo>
                    <a:pt x="1691" y="2456"/>
                    <a:pt x="977" y="3290"/>
                    <a:pt x="1" y="3980"/>
                  </a:cubicBezTo>
                  <a:cubicBezTo>
                    <a:pt x="989" y="3385"/>
                    <a:pt x="1668" y="2575"/>
                    <a:pt x="2525" y="1837"/>
                  </a:cubicBezTo>
                  <a:cubicBezTo>
                    <a:pt x="3287" y="1182"/>
                    <a:pt x="4311" y="837"/>
                    <a:pt x="4942" y="27"/>
                  </a:cubicBezTo>
                  <a:cubicBezTo>
                    <a:pt x="4951" y="18"/>
                    <a:pt x="4930" y="0"/>
                    <a:pt x="491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9" name="Google Shape;31399;p48"/>
            <p:cNvSpPr/>
            <p:nvPr/>
          </p:nvSpPr>
          <p:spPr>
            <a:xfrm>
              <a:off x="895050" y="2655375"/>
              <a:ext cx="74475" cy="56175"/>
            </a:xfrm>
            <a:custGeom>
              <a:avLst/>
              <a:gdLst/>
              <a:ahLst/>
              <a:cxnLst/>
              <a:rect l="l" t="t" r="r" b="b"/>
              <a:pathLst>
                <a:path w="2979" h="2247" extrusionOk="0">
                  <a:moveTo>
                    <a:pt x="68" y="1"/>
                  </a:moveTo>
                  <a:cubicBezTo>
                    <a:pt x="37" y="1"/>
                    <a:pt x="1" y="42"/>
                    <a:pt x="36" y="78"/>
                  </a:cubicBezTo>
                  <a:cubicBezTo>
                    <a:pt x="345" y="506"/>
                    <a:pt x="881" y="530"/>
                    <a:pt x="1334" y="744"/>
                  </a:cubicBezTo>
                  <a:cubicBezTo>
                    <a:pt x="2036" y="1066"/>
                    <a:pt x="2453" y="1685"/>
                    <a:pt x="2953" y="2233"/>
                  </a:cubicBezTo>
                  <a:cubicBezTo>
                    <a:pt x="2953" y="2243"/>
                    <a:pt x="2959" y="2246"/>
                    <a:pt x="2965" y="2246"/>
                  </a:cubicBezTo>
                  <a:cubicBezTo>
                    <a:pt x="2972" y="2246"/>
                    <a:pt x="2979" y="2239"/>
                    <a:pt x="2965" y="2233"/>
                  </a:cubicBezTo>
                  <a:cubicBezTo>
                    <a:pt x="2667" y="1768"/>
                    <a:pt x="2286" y="1304"/>
                    <a:pt x="1834" y="971"/>
                  </a:cubicBezTo>
                  <a:cubicBezTo>
                    <a:pt x="1322" y="566"/>
                    <a:pt x="500" y="530"/>
                    <a:pt x="95" y="18"/>
                  </a:cubicBezTo>
                  <a:cubicBezTo>
                    <a:pt x="89" y="6"/>
                    <a:pt x="79" y="1"/>
                    <a:pt x="6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0" name="Google Shape;31400;p48"/>
            <p:cNvSpPr/>
            <p:nvPr/>
          </p:nvSpPr>
          <p:spPr>
            <a:xfrm>
              <a:off x="757300" y="2542300"/>
              <a:ext cx="134425" cy="112550"/>
            </a:xfrm>
            <a:custGeom>
              <a:avLst/>
              <a:gdLst/>
              <a:ahLst/>
              <a:cxnLst/>
              <a:rect l="l" t="t" r="r" b="b"/>
              <a:pathLst>
                <a:path w="5377" h="4502" extrusionOk="0">
                  <a:moveTo>
                    <a:pt x="38" y="0"/>
                  </a:moveTo>
                  <a:cubicBezTo>
                    <a:pt x="18" y="0"/>
                    <a:pt x="0" y="14"/>
                    <a:pt x="9" y="40"/>
                  </a:cubicBezTo>
                  <a:cubicBezTo>
                    <a:pt x="379" y="600"/>
                    <a:pt x="652" y="1231"/>
                    <a:pt x="1033" y="1767"/>
                  </a:cubicBezTo>
                  <a:cubicBezTo>
                    <a:pt x="1319" y="2172"/>
                    <a:pt x="1748" y="2386"/>
                    <a:pt x="2176" y="2612"/>
                  </a:cubicBezTo>
                  <a:cubicBezTo>
                    <a:pt x="2736" y="2910"/>
                    <a:pt x="3176" y="3279"/>
                    <a:pt x="3688" y="3636"/>
                  </a:cubicBezTo>
                  <a:cubicBezTo>
                    <a:pt x="4189" y="3993"/>
                    <a:pt x="4820" y="4112"/>
                    <a:pt x="5320" y="4493"/>
                  </a:cubicBezTo>
                  <a:cubicBezTo>
                    <a:pt x="5328" y="4499"/>
                    <a:pt x="5336" y="4501"/>
                    <a:pt x="5342" y="4501"/>
                  </a:cubicBezTo>
                  <a:cubicBezTo>
                    <a:pt x="5364" y="4501"/>
                    <a:pt x="5376" y="4476"/>
                    <a:pt x="5367" y="4458"/>
                  </a:cubicBezTo>
                  <a:cubicBezTo>
                    <a:pt x="4998" y="4089"/>
                    <a:pt x="4510" y="3981"/>
                    <a:pt x="4046" y="3743"/>
                  </a:cubicBezTo>
                  <a:cubicBezTo>
                    <a:pt x="3534" y="3469"/>
                    <a:pt x="3153" y="3017"/>
                    <a:pt x="2641" y="2731"/>
                  </a:cubicBezTo>
                  <a:cubicBezTo>
                    <a:pt x="2045" y="2386"/>
                    <a:pt x="1402" y="2160"/>
                    <a:pt x="1033" y="1529"/>
                  </a:cubicBezTo>
                  <a:cubicBezTo>
                    <a:pt x="724" y="993"/>
                    <a:pt x="498" y="469"/>
                    <a:pt x="57" y="5"/>
                  </a:cubicBezTo>
                  <a:cubicBezTo>
                    <a:pt x="51" y="2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1" name="Google Shape;31401;p48"/>
            <p:cNvSpPr/>
            <p:nvPr/>
          </p:nvSpPr>
          <p:spPr>
            <a:xfrm>
              <a:off x="759000" y="2543000"/>
              <a:ext cx="162975" cy="115275"/>
            </a:xfrm>
            <a:custGeom>
              <a:avLst/>
              <a:gdLst/>
              <a:ahLst/>
              <a:cxnLst/>
              <a:rect l="l" t="t" r="r" b="b"/>
              <a:pathLst>
                <a:path w="6519" h="4611" extrusionOk="0">
                  <a:moveTo>
                    <a:pt x="1" y="1"/>
                  </a:moveTo>
                  <a:lnTo>
                    <a:pt x="1" y="1"/>
                  </a:lnTo>
                  <a:cubicBezTo>
                    <a:pt x="1263" y="501"/>
                    <a:pt x="2394" y="1167"/>
                    <a:pt x="3513" y="1953"/>
                  </a:cubicBezTo>
                  <a:cubicBezTo>
                    <a:pt x="4049" y="2322"/>
                    <a:pt x="4573" y="2691"/>
                    <a:pt x="5097" y="3096"/>
                  </a:cubicBezTo>
                  <a:cubicBezTo>
                    <a:pt x="5668" y="3525"/>
                    <a:pt x="6049" y="4037"/>
                    <a:pt x="6454" y="4596"/>
                  </a:cubicBezTo>
                  <a:cubicBezTo>
                    <a:pt x="6464" y="4607"/>
                    <a:pt x="6474" y="4611"/>
                    <a:pt x="6483" y="4611"/>
                  </a:cubicBezTo>
                  <a:cubicBezTo>
                    <a:pt x="6505" y="4611"/>
                    <a:pt x="6519" y="4583"/>
                    <a:pt x="6502" y="4549"/>
                  </a:cubicBezTo>
                  <a:cubicBezTo>
                    <a:pt x="5906" y="3346"/>
                    <a:pt x="4740" y="2679"/>
                    <a:pt x="3668" y="1929"/>
                  </a:cubicBezTo>
                  <a:cubicBezTo>
                    <a:pt x="2549" y="1144"/>
                    <a:pt x="1358" y="370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2" name="Google Shape;31402;p48"/>
            <p:cNvSpPr/>
            <p:nvPr/>
          </p:nvSpPr>
          <p:spPr>
            <a:xfrm>
              <a:off x="925225" y="2660125"/>
              <a:ext cx="45750" cy="42525"/>
            </a:xfrm>
            <a:custGeom>
              <a:avLst/>
              <a:gdLst/>
              <a:ahLst/>
              <a:cxnLst/>
              <a:rect l="l" t="t" r="r" b="b"/>
              <a:pathLst>
                <a:path w="1830" h="1701" extrusionOk="0">
                  <a:moveTo>
                    <a:pt x="24" y="0"/>
                  </a:moveTo>
                  <a:cubicBezTo>
                    <a:pt x="12" y="0"/>
                    <a:pt x="0" y="15"/>
                    <a:pt x="8" y="30"/>
                  </a:cubicBezTo>
                  <a:cubicBezTo>
                    <a:pt x="293" y="816"/>
                    <a:pt x="1317" y="959"/>
                    <a:pt x="1722" y="1674"/>
                  </a:cubicBezTo>
                  <a:cubicBezTo>
                    <a:pt x="1730" y="1692"/>
                    <a:pt x="1744" y="1700"/>
                    <a:pt x="1760" y="1700"/>
                  </a:cubicBezTo>
                  <a:cubicBezTo>
                    <a:pt x="1793" y="1700"/>
                    <a:pt x="1830" y="1663"/>
                    <a:pt x="1805" y="1614"/>
                  </a:cubicBezTo>
                  <a:cubicBezTo>
                    <a:pt x="1424" y="876"/>
                    <a:pt x="472" y="733"/>
                    <a:pt x="43" y="19"/>
                  </a:cubicBezTo>
                  <a:cubicBezTo>
                    <a:pt x="39" y="5"/>
                    <a:pt x="31" y="0"/>
                    <a:pt x="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3" name="Google Shape;31403;p48"/>
            <p:cNvSpPr/>
            <p:nvPr/>
          </p:nvSpPr>
          <p:spPr>
            <a:xfrm>
              <a:off x="786250" y="2565800"/>
              <a:ext cx="75475" cy="52825"/>
            </a:xfrm>
            <a:custGeom>
              <a:avLst/>
              <a:gdLst/>
              <a:ahLst/>
              <a:cxnLst/>
              <a:rect l="l" t="t" r="r" b="b"/>
              <a:pathLst>
                <a:path w="3019" h="2113" extrusionOk="0">
                  <a:moveTo>
                    <a:pt x="2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494" y="624"/>
                    <a:pt x="1126" y="779"/>
                    <a:pt x="1745" y="1184"/>
                  </a:cubicBezTo>
                  <a:cubicBezTo>
                    <a:pt x="2173" y="1470"/>
                    <a:pt x="2435" y="2089"/>
                    <a:pt x="2995" y="2113"/>
                  </a:cubicBezTo>
                  <a:cubicBezTo>
                    <a:pt x="3019" y="2113"/>
                    <a:pt x="3019" y="2065"/>
                    <a:pt x="3007" y="2065"/>
                  </a:cubicBezTo>
                  <a:cubicBezTo>
                    <a:pt x="2459" y="1875"/>
                    <a:pt x="2185" y="1351"/>
                    <a:pt x="1697" y="1065"/>
                  </a:cubicBezTo>
                  <a:cubicBezTo>
                    <a:pt x="1090" y="720"/>
                    <a:pt x="554" y="505"/>
                    <a:pt x="30" y="5"/>
                  </a:cubicBezTo>
                  <a:cubicBezTo>
                    <a:pt x="30" y="2"/>
                    <a:pt x="28" y="1"/>
                    <a:pt x="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4" name="Google Shape;31404;p48"/>
            <p:cNvSpPr/>
            <p:nvPr/>
          </p:nvSpPr>
          <p:spPr>
            <a:xfrm>
              <a:off x="865875" y="2621875"/>
              <a:ext cx="31875" cy="25625"/>
            </a:xfrm>
            <a:custGeom>
              <a:avLst/>
              <a:gdLst/>
              <a:ahLst/>
              <a:cxnLst/>
              <a:rect l="l" t="t" r="r" b="b"/>
              <a:pathLst>
                <a:path w="1275" h="1025" extrusionOk="0">
                  <a:moveTo>
                    <a:pt x="12" y="1"/>
                  </a:moveTo>
                  <a:cubicBezTo>
                    <a:pt x="12" y="1"/>
                    <a:pt x="0" y="13"/>
                    <a:pt x="0" y="25"/>
                  </a:cubicBezTo>
                  <a:cubicBezTo>
                    <a:pt x="298" y="429"/>
                    <a:pt x="786" y="846"/>
                    <a:pt x="1250" y="1025"/>
                  </a:cubicBezTo>
                  <a:cubicBezTo>
                    <a:pt x="1262" y="1025"/>
                    <a:pt x="1274" y="1013"/>
                    <a:pt x="1262" y="1001"/>
                  </a:cubicBezTo>
                  <a:cubicBezTo>
                    <a:pt x="1060" y="846"/>
                    <a:pt x="834" y="727"/>
                    <a:pt x="643" y="560"/>
                  </a:cubicBezTo>
                  <a:cubicBezTo>
                    <a:pt x="417" y="382"/>
                    <a:pt x="227" y="191"/>
                    <a:pt x="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5" name="Google Shape;31405;p48"/>
            <p:cNvSpPr/>
            <p:nvPr/>
          </p:nvSpPr>
          <p:spPr>
            <a:xfrm>
              <a:off x="975150" y="2646250"/>
              <a:ext cx="125500" cy="110475"/>
            </a:xfrm>
            <a:custGeom>
              <a:avLst/>
              <a:gdLst/>
              <a:ahLst/>
              <a:cxnLst/>
              <a:rect l="l" t="t" r="r" b="b"/>
              <a:pathLst>
                <a:path w="5020" h="4419" extrusionOk="0">
                  <a:moveTo>
                    <a:pt x="4983" y="0"/>
                  </a:moveTo>
                  <a:cubicBezTo>
                    <a:pt x="4981" y="0"/>
                    <a:pt x="4978" y="1"/>
                    <a:pt x="4976" y="2"/>
                  </a:cubicBezTo>
                  <a:cubicBezTo>
                    <a:pt x="3785" y="169"/>
                    <a:pt x="3190" y="966"/>
                    <a:pt x="2368" y="1717"/>
                  </a:cubicBezTo>
                  <a:cubicBezTo>
                    <a:pt x="1999" y="2062"/>
                    <a:pt x="1571" y="2276"/>
                    <a:pt x="1273" y="2693"/>
                  </a:cubicBezTo>
                  <a:cubicBezTo>
                    <a:pt x="856" y="3276"/>
                    <a:pt x="642" y="3919"/>
                    <a:pt x="47" y="4372"/>
                  </a:cubicBezTo>
                  <a:cubicBezTo>
                    <a:pt x="0" y="4381"/>
                    <a:pt x="11" y="4419"/>
                    <a:pt x="35" y="4419"/>
                  </a:cubicBezTo>
                  <a:cubicBezTo>
                    <a:pt x="42" y="4419"/>
                    <a:pt x="50" y="4415"/>
                    <a:pt x="58" y="4407"/>
                  </a:cubicBezTo>
                  <a:cubicBezTo>
                    <a:pt x="951" y="3919"/>
                    <a:pt x="1190" y="2740"/>
                    <a:pt x="2011" y="2121"/>
                  </a:cubicBezTo>
                  <a:cubicBezTo>
                    <a:pt x="2428" y="1788"/>
                    <a:pt x="2725" y="1419"/>
                    <a:pt x="3118" y="1062"/>
                  </a:cubicBezTo>
                  <a:cubicBezTo>
                    <a:pt x="3666" y="538"/>
                    <a:pt x="4285" y="288"/>
                    <a:pt x="4988" y="50"/>
                  </a:cubicBezTo>
                  <a:cubicBezTo>
                    <a:pt x="5019" y="39"/>
                    <a:pt x="5004" y="0"/>
                    <a:pt x="498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6" name="Google Shape;31406;p48"/>
            <p:cNvSpPr/>
            <p:nvPr/>
          </p:nvSpPr>
          <p:spPr>
            <a:xfrm>
              <a:off x="978425" y="2647475"/>
              <a:ext cx="119650" cy="112275"/>
            </a:xfrm>
            <a:custGeom>
              <a:avLst/>
              <a:gdLst/>
              <a:ahLst/>
              <a:cxnLst/>
              <a:rect l="l" t="t" r="r" b="b"/>
              <a:pathLst>
                <a:path w="4786" h="4491" extrusionOk="0">
                  <a:moveTo>
                    <a:pt x="4773" y="1"/>
                  </a:moveTo>
                  <a:cubicBezTo>
                    <a:pt x="4476" y="513"/>
                    <a:pt x="4333" y="1167"/>
                    <a:pt x="4011" y="1644"/>
                  </a:cubicBezTo>
                  <a:cubicBezTo>
                    <a:pt x="3702" y="2084"/>
                    <a:pt x="2964" y="2334"/>
                    <a:pt x="2583" y="2775"/>
                  </a:cubicBezTo>
                  <a:cubicBezTo>
                    <a:pt x="2059" y="3370"/>
                    <a:pt x="1582" y="3846"/>
                    <a:pt x="797" y="4061"/>
                  </a:cubicBezTo>
                  <a:cubicBezTo>
                    <a:pt x="487" y="4156"/>
                    <a:pt x="249" y="4156"/>
                    <a:pt x="35" y="4406"/>
                  </a:cubicBezTo>
                  <a:cubicBezTo>
                    <a:pt x="1" y="4448"/>
                    <a:pt x="45" y="4490"/>
                    <a:pt x="90" y="4490"/>
                  </a:cubicBezTo>
                  <a:cubicBezTo>
                    <a:pt x="109" y="4490"/>
                    <a:pt x="128" y="4483"/>
                    <a:pt x="142" y="4465"/>
                  </a:cubicBezTo>
                  <a:cubicBezTo>
                    <a:pt x="404" y="4120"/>
                    <a:pt x="1356" y="3989"/>
                    <a:pt x="1749" y="3727"/>
                  </a:cubicBezTo>
                  <a:cubicBezTo>
                    <a:pt x="2249" y="3370"/>
                    <a:pt x="2511" y="2834"/>
                    <a:pt x="2987" y="2441"/>
                  </a:cubicBezTo>
                  <a:cubicBezTo>
                    <a:pt x="3356" y="2144"/>
                    <a:pt x="3821" y="2072"/>
                    <a:pt x="4083" y="1668"/>
                  </a:cubicBezTo>
                  <a:cubicBezTo>
                    <a:pt x="4392" y="1191"/>
                    <a:pt x="4559" y="525"/>
                    <a:pt x="47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7" name="Google Shape;31407;p48"/>
            <p:cNvSpPr/>
            <p:nvPr/>
          </p:nvSpPr>
          <p:spPr>
            <a:xfrm>
              <a:off x="975800" y="2754225"/>
              <a:ext cx="10650" cy="7825"/>
            </a:xfrm>
            <a:custGeom>
              <a:avLst/>
              <a:gdLst/>
              <a:ahLst/>
              <a:cxnLst/>
              <a:rect l="l" t="t" r="r" b="b"/>
              <a:pathLst>
                <a:path w="426" h="313" extrusionOk="0">
                  <a:moveTo>
                    <a:pt x="369" y="0"/>
                  </a:moveTo>
                  <a:cubicBezTo>
                    <a:pt x="218" y="0"/>
                    <a:pt x="74" y="159"/>
                    <a:pt x="9" y="279"/>
                  </a:cubicBezTo>
                  <a:cubicBezTo>
                    <a:pt x="0" y="296"/>
                    <a:pt x="16" y="313"/>
                    <a:pt x="34" y="313"/>
                  </a:cubicBezTo>
                  <a:cubicBezTo>
                    <a:pt x="41" y="313"/>
                    <a:pt x="49" y="310"/>
                    <a:pt x="56" y="303"/>
                  </a:cubicBezTo>
                  <a:cubicBezTo>
                    <a:pt x="92" y="231"/>
                    <a:pt x="140" y="172"/>
                    <a:pt x="211" y="124"/>
                  </a:cubicBezTo>
                  <a:cubicBezTo>
                    <a:pt x="271" y="76"/>
                    <a:pt x="354" y="65"/>
                    <a:pt x="413" y="17"/>
                  </a:cubicBezTo>
                  <a:cubicBezTo>
                    <a:pt x="413" y="17"/>
                    <a:pt x="425" y="5"/>
                    <a:pt x="413" y="5"/>
                  </a:cubicBezTo>
                  <a:cubicBezTo>
                    <a:pt x="399" y="2"/>
                    <a:pt x="384" y="0"/>
                    <a:pt x="36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8" name="Google Shape;31408;p48"/>
            <p:cNvSpPr/>
            <p:nvPr/>
          </p:nvSpPr>
          <p:spPr>
            <a:xfrm>
              <a:off x="991275" y="2677550"/>
              <a:ext cx="86550" cy="71000"/>
            </a:xfrm>
            <a:custGeom>
              <a:avLst/>
              <a:gdLst/>
              <a:ahLst/>
              <a:cxnLst/>
              <a:rect l="l" t="t" r="r" b="b"/>
              <a:pathLst>
                <a:path w="3462" h="2840" extrusionOk="0">
                  <a:moveTo>
                    <a:pt x="3402" y="0"/>
                  </a:moveTo>
                  <a:cubicBezTo>
                    <a:pt x="2747" y="179"/>
                    <a:pt x="2295" y="596"/>
                    <a:pt x="1878" y="1107"/>
                  </a:cubicBezTo>
                  <a:cubicBezTo>
                    <a:pt x="1521" y="1536"/>
                    <a:pt x="1235" y="1905"/>
                    <a:pt x="771" y="2227"/>
                  </a:cubicBezTo>
                  <a:cubicBezTo>
                    <a:pt x="485" y="2417"/>
                    <a:pt x="235" y="2584"/>
                    <a:pt x="9" y="2834"/>
                  </a:cubicBezTo>
                  <a:cubicBezTo>
                    <a:pt x="509" y="2322"/>
                    <a:pt x="1140" y="2072"/>
                    <a:pt x="1604" y="1536"/>
                  </a:cubicBezTo>
                  <a:cubicBezTo>
                    <a:pt x="2176" y="893"/>
                    <a:pt x="2652" y="405"/>
                    <a:pt x="3438" y="60"/>
                  </a:cubicBezTo>
                  <a:cubicBezTo>
                    <a:pt x="3462" y="48"/>
                    <a:pt x="3450" y="0"/>
                    <a:pt x="3402" y="0"/>
                  </a:cubicBezTo>
                  <a:close/>
                  <a:moveTo>
                    <a:pt x="9" y="2834"/>
                  </a:moveTo>
                  <a:cubicBezTo>
                    <a:pt x="1" y="2834"/>
                    <a:pt x="3" y="2839"/>
                    <a:pt x="6" y="2839"/>
                  </a:cubicBezTo>
                  <a:cubicBezTo>
                    <a:pt x="7" y="2839"/>
                    <a:pt x="9" y="2838"/>
                    <a:pt x="9" y="2834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9" name="Google Shape;31409;p48"/>
            <p:cNvSpPr/>
            <p:nvPr/>
          </p:nvSpPr>
          <p:spPr>
            <a:xfrm>
              <a:off x="817050" y="2639025"/>
              <a:ext cx="146475" cy="131100"/>
            </a:xfrm>
            <a:custGeom>
              <a:avLst/>
              <a:gdLst/>
              <a:ahLst/>
              <a:cxnLst/>
              <a:rect l="l" t="t" r="r" b="b"/>
              <a:pathLst>
                <a:path w="5859" h="5244" extrusionOk="0">
                  <a:moveTo>
                    <a:pt x="5856" y="4881"/>
                  </a:moveTo>
                  <a:cubicBezTo>
                    <a:pt x="5853" y="4881"/>
                    <a:pt x="5847" y="4887"/>
                    <a:pt x="5847" y="4899"/>
                  </a:cubicBezTo>
                  <a:cubicBezTo>
                    <a:pt x="5859" y="4887"/>
                    <a:pt x="5859" y="4881"/>
                    <a:pt x="5856" y="4881"/>
                  </a:cubicBezTo>
                  <a:close/>
                  <a:moveTo>
                    <a:pt x="20" y="1"/>
                  </a:moveTo>
                  <a:cubicBezTo>
                    <a:pt x="7" y="1"/>
                    <a:pt x="1" y="12"/>
                    <a:pt x="1" y="29"/>
                  </a:cubicBezTo>
                  <a:cubicBezTo>
                    <a:pt x="132" y="505"/>
                    <a:pt x="358" y="982"/>
                    <a:pt x="703" y="1351"/>
                  </a:cubicBezTo>
                  <a:cubicBezTo>
                    <a:pt x="1167" y="1875"/>
                    <a:pt x="1846" y="2065"/>
                    <a:pt x="2334" y="2601"/>
                  </a:cubicBezTo>
                  <a:cubicBezTo>
                    <a:pt x="2775" y="3065"/>
                    <a:pt x="3168" y="3399"/>
                    <a:pt x="3739" y="3684"/>
                  </a:cubicBezTo>
                  <a:cubicBezTo>
                    <a:pt x="4525" y="4089"/>
                    <a:pt x="5335" y="4387"/>
                    <a:pt x="5775" y="5220"/>
                  </a:cubicBezTo>
                  <a:cubicBezTo>
                    <a:pt x="5779" y="5237"/>
                    <a:pt x="5790" y="5244"/>
                    <a:pt x="5802" y="5244"/>
                  </a:cubicBezTo>
                  <a:cubicBezTo>
                    <a:pt x="5822" y="5244"/>
                    <a:pt x="5847" y="5224"/>
                    <a:pt x="5847" y="5208"/>
                  </a:cubicBezTo>
                  <a:cubicBezTo>
                    <a:pt x="5835" y="5065"/>
                    <a:pt x="5847" y="4982"/>
                    <a:pt x="5847" y="4899"/>
                  </a:cubicBezTo>
                  <a:lnTo>
                    <a:pt x="5847" y="4899"/>
                  </a:lnTo>
                  <a:cubicBezTo>
                    <a:pt x="5838" y="4922"/>
                    <a:pt x="5824" y="4932"/>
                    <a:pt x="5806" y="4932"/>
                  </a:cubicBezTo>
                  <a:cubicBezTo>
                    <a:pt x="5709" y="4932"/>
                    <a:pt x="5504" y="4616"/>
                    <a:pt x="5454" y="4565"/>
                  </a:cubicBezTo>
                  <a:cubicBezTo>
                    <a:pt x="5287" y="4399"/>
                    <a:pt x="5097" y="4256"/>
                    <a:pt x="4894" y="4137"/>
                  </a:cubicBezTo>
                  <a:cubicBezTo>
                    <a:pt x="4263" y="3720"/>
                    <a:pt x="3501" y="3506"/>
                    <a:pt x="2918" y="3018"/>
                  </a:cubicBezTo>
                  <a:cubicBezTo>
                    <a:pt x="2441" y="2613"/>
                    <a:pt x="2120" y="2113"/>
                    <a:pt x="1560" y="1815"/>
                  </a:cubicBezTo>
                  <a:cubicBezTo>
                    <a:pt x="727" y="1351"/>
                    <a:pt x="477" y="791"/>
                    <a:pt x="36" y="5"/>
                  </a:cubicBezTo>
                  <a:cubicBezTo>
                    <a:pt x="30" y="2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0" name="Google Shape;31410;p48"/>
            <p:cNvSpPr/>
            <p:nvPr/>
          </p:nvSpPr>
          <p:spPr>
            <a:xfrm>
              <a:off x="818350" y="2641150"/>
              <a:ext cx="125425" cy="91650"/>
            </a:xfrm>
            <a:custGeom>
              <a:avLst/>
              <a:gdLst/>
              <a:ahLst/>
              <a:cxnLst/>
              <a:rect l="l" t="t" r="r" b="b"/>
              <a:pathLst>
                <a:path w="5017" h="3666" extrusionOk="0">
                  <a:moveTo>
                    <a:pt x="14" y="0"/>
                  </a:moveTo>
                  <a:cubicBezTo>
                    <a:pt x="5" y="0"/>
                    <a:pt x="1" y="18"/>
                    <a:pt x="20" y="27"/>
                  </a:cubicBezTo>
                  <a:cubicBezTo>
                    <a:pt x="996" y="528"/>
                    <a:pt x="2104" y="778"/>
                    <a:pt x="3056" y="1301"/>
                  </a:cubicBezTo>
                  <a:cubicBezTo>
                    <a:pt x="3628" y="1611"/>
                    <a:pt x="3687" y="2040"/>
                    <a:pt x="4009" y="2492"/>
                  </a:cubicBezTo>
                  <a:cubicBezTo>
                    <a:pt x="4306" y="2909"/>
                    <a:pt x="4711" y="3171"/>
                    <a:pt x="4961" y="3647"/>
                  </a:cubicBezTo>
                  <a:cubicBezTo>
                    <a:pt x="4970" y="3660"/>
                    <a:pt x="4980" y="3665"/>
                    <a:pt x="4989" y="3665"/>
                  </a:cubicBezTo>
                  <a:cubicBezTo>
                    <a:pt x="5005" y="3665"/>
                    <a:pt x="5016" y="3650"/>
                    <a:pt x="5009" y="3635"/>
                  </a:cubicBezTo>
                  <a:cubicBezTo>
                    <a:pt x="4890" y="3206"/>
                    <a:pt x="4580" y="2980"/>
                    <a:pt x="4283" y="2647"/>
                  </a:cubicBezTo>
                  <a:cubicBezTo>
                    <a:pt x="3937" y="2278"/>
                    <a:pt x="3854" y="1754"/>
                    <a:pt x="3461" y="1432"/>
                  </a:cubicBezTo>
                  <a:cubicBezTo>
                    <a:pt x="3104" y="1111"/>
                    <a:pt x="2616" y="1016"/>
                    <a:pt x="2187" y="861"/>
                  </a:cubicBezTo>
                  <a:cubicBezTo>
                    <a:pt x="1449" y="611"/>
                    <a:pt x="734" y="313"/>
                    <a:pt x="20" y="4"/>
                  </a:cubicBezTo>
                  <a:cubicBezTo>
                    <a:pt x="18" y="1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1" name="Google Shape;31411;p48"/>
            <p:cNvSpPr/>
            <p:nvPr/>
          </p:nvSpPr>
          <p:spPr>
            <a:xfrm>
              <a:off x="942975" y="2731150"/>
              <a:ext cx="30025" cy="37850"/>
            </a:xfrm>
            <a:custGeom>
              <a:avLst/>
              <a:gdLst/>
              <a:ahLst/>
              <a:cxnLst/>
              <a:rect l="l" t="t" r="r" b="b"/>
              <a:pathLst>
                <a:path w="1201" h="15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262" y="535"/>
                    <a:pt x="667" y="1166"/>
                    <a:pt x="1155" y="1511"/>
                  </a:cubicBezTo>
                  <a:cubicBezTo>
                    <a:pt x="1160" y="1513"/>
                    <a:pt x="1164" y="1514"/>
                    <a:pt x="1168" y="1514"/>
                  </a:cubicBezTo>
                  <a:cubicBezTo>
                    <a:pt x="1193" y="1514"/>
                    <a:pt x="1201" y="1486"/>
                    <a:pt x="1191" y="1476"/>
                  </a:cubicBezTo>
                  <a:cubicBezTo>
                    <a:pt x="1012" y="1238"/>
                    <a:pt x="774" y="1047"/>
                    <a:pt x="595" y="821"/>
                  </a:cubicBezTo>
                  <a:cubicBezTo>
                    <a:pt x="381" y="571"/>
                    <a:pt x="191" y="297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2" name="Google Shape;31412;p48"/>
            <p:cNvSpPr/>
            <p:nvPr/>
          </p:nvSpPr>
          <p:spPr>
            <a:xfrm>
              <a:off x="950400" y="2756425"/>
              <a:ext cx="17300" cy="19625"/>
            </a:xfrm>
            <a:custGeom>
              <a:avLst/>
              <a:gdLst/>
              <a:ahLst/>
              <a:cxnLst/>
              <a:rect l="l" t="t" r="r" b="b"/>
              <a:pathLst>
                <a:path w="692" h="785" extrusionOk="0">
                  <a:moveTo>
                    <a:pt x="36" y="0"/>
                  </a:moveTo>
                  <a:cubicBezTo>
                    <a:pt x="24" y="0"/>
                    <a:pt x="1" y="36"/>
                    <a:pt x="24" y="48"/>
                  </a:cubicBezTo>
                  <a:cubicBezTo>
                    <a:pt x="155" y="143"/>
                    <a:pt x="298" y="262"/>
                    <a:pt x="394" y="393"/>
                  </a:cubicBezTo>
                  <a:cubicBezTo>
                    <a:pt x="453" y="453"/>
                    <a:pt x="501" y="524"/>
                    <a:pt x="548" y="596"/>
                  </a:cubicBezTo>
                  <a:cubicBezTo>
                    <a:pt x="572" y="655"/>
                    <a:pt x="608" y="727"/>
                    <a:pt x="656" y="774"/>
                  </a:cubicBezTo>
                  <a:cubicBezTo>
                    <a:pt x="659" y="782"/>
                    <a:pt x="664" y="784"/>
                    <a:pt x="669" y="784"/>
                  </a:cubicBezTo>
                  <a:cubicBezTo>
                    <a:pt x="680" y="784"/>
                    <a:pt x="691" y="771"/>
                    <a:pt x="691" y="762"/>
                  </a:cubicBezTo>
                  <a:cubicBezTo>
                    <a:pt x="691" y="619"/>
                    <a:pt x="560" y="453"/>
                    <a:pt x="477" y="346"/>
                  </a:cubicBezTo>
                  <a:cubicBezTo>
                    <a:pt x="358" y="203"/>
                    <a:pt x="203" y="96"/>
                    <a:pt x="3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3" name="Google Shape;31413;p48"/>
            <p:cNvSpPr/>
            <p:nvPr/>
          </p:nvSpPr>
          <p:spPr>
            <a:xfrm>
              <a:off x="952225" y="2752200"/>
              <a:ext cx="16575" cy="20975"/>
            </a:xfrm>
            <a:custGeom>
              <a:avLst/>
              <a:gdLst/>
              <a:ahLst/>
              <a:cxnLst/>
              <a:rect l="l" t="t" r="r" b="b"/>
              <a:pathLst>
                <a:path w="663" h="839" extrusionOk="0">
                  <a:moveTo>
                    <a:pt x="45" y="0"/>
                  </a:moveTo>
                  <a:cubicBezTo>
                    <a:pt x="17" y="0"/>
                    <a:pt x="1" y="30"/>
                    <a:pt x="11" y="50"/>
                  </a:cubicBezTo>
                  <a:cubicBezTo>
                    <a:pt x="106" y="205"/>
                    <a:pt x="190" y="336"/>
                    <a:pt x="297" y="467"/>
                  </a:cubicBezTo>
                  <a:cubicBezTo>
                    <a:pt x="380" y="586"/>
                    <a:pt x="463" y="729"/>
                    <a:pt x="583" y="824"/>
                  </a:cubicBezTo>
                  <a:cubicBezTo>
                    <a:pt x="592" y="834"/>
                    <a:pt x="603" y="838"/>
                    <a:pt x="613" y="838"/>
                  </a:cubicBezTo>
                  <a:cubicBezTo>
                    <a:pt x="640" y="838"/>
                    <a:pt x="663" y="808"/>
                    <a:pt x="654" y="765"/>
                  </a:cubicBezTo>
                  <a:cubicBezTo>
                    <a:pt x="594" y="634"/>
                    <a:pt x="475" y="515"/>
                    <a:pt x="380" y="396"/>
                  </a:cubicBezTo>
                  <a:cubicBezTo>
                    <a:pt x="285" y="265"/>
                    <a:pt x="178" y="134"/>
                    <a:pt x="59" y="3"/>
                  </a:cubicBezTo>
                  <a:cubicBezTo>
                    <a:pt x="54" y="1"/>
                    <a:pt x="49" y="0"/>
                    <a:pt x="4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4" name="Google Shape;31414;p48"/>
            <p:cNvSpPr/>
            <p:nvPr/>
          </p:nvSpPr>
          <p:spPr>
            <a:xfrm>
              <a:off x="957250" y="2757600"/>
              <a:ext cx="11925" cy="12050"/>
            </a:xfrm>
            <a:custGeom>
              <a:avLst/>
              <a:gdLst/>
              <a:ahLst/>
              <a:cxnLst/>
              <a:rect l="l" t="t" r="r" b="b"/>
              <a:pathLst>
                <a:path w="477" h="482" extrusionOk="0">
                  <a:moveTo>
                    <a:pt x="48" y="1"/>
                  </a:moveTo>
                  <a:cubicBezTo>
                    <a:pt x="36" y="1"/>
                    <a:pt x="1" y="25"/>
                    <a:pt x="24" y="49"/>
                  </a:cubicBezTo>
                  <a:cubicBezTo>
                    <a:pt x="96" y="120"/>
                    <a:pt x="179" y="180"/>
                    <a:pt x="239" y="275"/>
                  </a:cubicBezTo>
                  <a:cubicBezTo>
                    <a:pt x="274" y="299"/>
                    <a:pt x="298" y="346"/>
                    <a:pt x="334" y="370"/>
                  </a:cubicBezTo>
                  <a:cubicBezTo>
                    <a:pt x="358" y="418"/>
                    <a:pt x="393" y="465"/>
                    <a:pt x="441" y="477"/>
                  </a:cubicBezTo>
                  <a:cubicBezTo>
                    <a:pt x="444" y="480"/>
                    <a:pt x="448" y="482"/>
                    <a:pt x="452" y="482"/>
                  </a:cubicBezTo>
                  <a:cubicBezTo>
                    <a:pt x="464" y="482"/>
                    <a:pt x="477" y="471"/>
                    <a:pt x="477" y="453"/>
                  </a:cubicBezTo>
                  <a:cubicBezTo>
                    <a:pt x="477" y="358"/>
                    <a:pt x="382" y="275"/>
                    <a:pt x="322" y="215"/>
                  </a:cubicBezTo>
                  <a:cubicBezTo>
                    <a:pt x="239" y="132"/>
                    <a:pt x="155" y="49"/>
                    <a:pt x="4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5" name="Google Shape;31415;p48"/>
            <p:cNvSpPr/>
            <p:nvPr/>
          </p:nvSpPr>
          <p:spPr>
            <a:xfrm>
              <a:off x="870775" y="2676525"/>
              <a:ext cx="68050" cy="61175"/>
            </a:xfrm>
            <a:custGeom>
              <a:avLst/>
              <a:gdLst/>
              <a:ahLst/>
              <a:cxnLst/>
              <a:rect l="l" t="t" r="r" b="b"/>
              <a:pathLst>
                <a:path w="2722" h="2447" extrusionOk="0">
                  <a:moveTo>
                    <a:pt x="25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61" y="506"/>
                    <a:pt x="638" y="756"/>
                    <a:pt x="1054" y="970"/>
                  </a:cubicBezTo>
                  <a:cubicBezTo>
                    <a:pt x="1400" y="1148"/>
                    <a:pt x="1733" y="1327"/>
                    <a:pt x="2019" y="1613"/>
                  </a:cubicBezTo>
                  <a:cubicBezTo>
                    <a:pt x="2269" y="1875"/>
                    <a:pt x="2471" y="2184"/>
                    <a:pt x="2721" y="2446"/>
                  </a:cubicBezTo>
                  <a:cubicBezTo>
                    <a:pt x="2447" y="2030"/>
                    <a:pt x="2138" y="1577"/>
                    <a:pt x="1733" y="1279"/>
                  </a:cubicBezTo>
                  <a:cubicBezTo>
                    <a:pt x="1126" y="839"/>
                    <a:pt x="531" y="637"/>
                    <a:pt x="54" y="17"/>
                  </a:cubicBezTo>
                  <a:cubicBezTo>
                    <a:pt x="49" y="7"/>
                    <a:pt x="36" y="1"/>
                    <a:pt x="2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6" name="Google Shape;31416;p48"/>
            <p:cNvSpPr/>
            <p:nvPr/>
          </p:nvSpPr>
          <p:spPr>
            <a:xfrm>
              <a:off x="842350" y="2659675"/>
              <a:ext cx="24725" cy="14925"/>
            </a:xfrm>
            <a:custGeom>
              <a:avLst/>
              <a:gdLst/>
              <a:ahLst/>
              <a:cxnLst/>
              <a:rect l="l" t="t" r="r" b="b"/>
              <a:pathLst>
                <a:path w="989" h="597" extrusionOk="0">
                  <a:moveTo>
                    <a:pt x="36" y="1"/>
                  </a:moveTo>
                  <a:cubicBezTo>
                    <a:pt x="13" y="1"/>
                    <a:pt x="1" y="25"/>
                    <a:pt x="13" y="37"/>
                  </a:cubicBezTo>
                  <a:cubicBezTo>
                    <a:pt x="179" y="144"/>
                    <a:pt x="346" y="203"/>
                    <a:pt x="513" y="298"/>
                  </a:cubicBezTo>
                  <a:cubicBezTo>
                    <a:pt x="667" y="394"/>
                    <a:pt x="834" y="501"/>
                    <a:pt x="989" y="596"/>
                  </a:cubicBezTo>
                  <a:cubicBezTo>
                    <a:pt x="715" y="358"/>
                    <a:pt x="370" y="108"/>
                    <a:pt x="3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7" name="Google Shape;31417;p48"/>
            <p:cNvSpPr/>
            <p:nvPr/>
          </p:nvSpPr>
          <p:spPr>
            <a:xfrm>
              <a:off x="973325" y="2754625"/>
              <a:ext cx="8950" cy="9975"/>
            </a:xfrm>
            <a:custGeom>
              <a:avLst/>
              <a:gdLst/>
              <a:ahLst/>
              <a:cxnLst/>
              <a:rect l="l" t="t" r="r" b="b"/>
              <a:pathLst>
                <a:path w="358" h="399" extrusionOk="0">
                  <a:moveTo>
                    <a:pt x="346" y="1"/>
                  </a:moveTo>
                  <a:cubicBezTo>
                    <a:pt x="346" y="1"/>
                    <a:pt x="346" y="1"/>
                    <a:pt x="346" y="1"/>
                  </a:cubicBezTo>
                  <a:lnTo>
                    <a:pt x="346" y="1"/>
                  </a:lnTo>
                  <a:cubicBezTo>
                    <a:pt x="350" y="5"/>
                    <a:pt x="352" y="6"/>
                    <a:pt x="354" y="6"/>
                  </a:cubicBezTo>
                  <a:cubicBezTo>
                    <a:pt x="356" y="6"/>
                    <a:pt x="354" y="1"/>
                    <a:pt x="346" y="1"/>
                  </a:cubicBezTo>
                  <a:close/>
                  <a:moveTo>
                    <a:pt x="346" y="1"/>
                  </a:moveTo>
                  <a:lnTo>
                    <a:pt x="346" y="1"/>
                  </a:lnTo>
                  <a:cubicBezTo>
                    <a:pt x="298" y="37"/>
                    <a:pt x="286" y="37"/>
                    <a:pt x="239" y="72"/>
                  </a:cubicBezTo>
                  <a:cubicBezTo>
                    <a:pt x="191" y="108"/>
                    <a:pt x="167" y="144"/>
                    <a:pt x="131" y="179"/>
                  </a:cubicBezTo>
                  <a:cubicBezTo>
                    <a:pt x="72" y="239"/>
                    <a:pt x="12" y="287"/>
                    <a:pt x="0" y="370"/>
                  </a:cubicBezTo>
                  <a:cubicBezTo>
                    <a:pt x="0" y="387"/>
                    <a:pt x="7" y="398"/>
                    <a:pt x="20" y="398"/>
                  </a:cubicBezTo>
                  <a:cubicBezTo>
                    <a:pt x="24" y="398"/>
                    <a:pt x="30" y="397"/>
                    <a:pt x="36" y="394"/>
                  </a:cubicBezTo>
                  <a:cubicBezTo>
                    <a:pt x="108" y="370"/>
                    <a:pt x="167" y="287"/>
                    <a:pt x="215" y="227"/>
                  </a:cubicBezTo>
                  <a:cubicBezTo>
                    <a:pt x="239" y="191"/>
                    <a:pt x="250" y="168"/>
                    <a:pt x="286" y="132"/>
                  </a:cubicBezTo>
                  <a:lnTo>
                    <a:pt x="334" y="96"/>
                  </a:lnTo>
                  <a:cubicBezTo>
                    <a:pt x="358" y="49"/>
                    <a:pt x="334" y="72"/>
                    <a:pt x="34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8" name="Google Shape;31418;p48"/>
            <p:cNvSpPr/>
            <p:nvPr/>
          </p:nvSpPr>
          <p:spPr>
            <a:xfrm>
              <a:off x="973325" y="2753450"/>
              <a:ext cx="10750" cy="13850"/>
            </a:xfrm>
            <a:custGeom>
              <a:avLst/>
              <a:gdLst/>
              <a:ahLst/>
              <a:cxnLst/>
              <a:rect l="l" t="t" r="r" b="b"/>
              <a:pathLst>
                <a:path w="430" h="554" extrusionOk="0">
                  <a:moveTo>
                    <a:pt x="405" y="0"/>
                  </a:moveTo>
                  <a:cubicBezTo>
                    <a:pt x="346" y="24"/>
                    <a:pt x="310" y="0"/>
                    <a:pt x="250" y="36"/>
                  </a:cubicBezTo>
                  <a:cubicBezTo>
                    <a:pt x="191" y="60"/>
                    <a:pt x="155" y="119"/>
                    <a:pt x="120" y="167"/>
                  </a:cubicBezTo>
                  <a:cubicBezTo>
                    <a:pt x="48" y="274"/>
                    <a:pt x="0" y="441"/>
                    <a:pt x="72" y="536"/>
                  </a:cubicBezTo>
                  <a:cubicBezTo>
                    <a:pt x="84" y="548"/>
                    <a:pt x="96" y="554"/>
                    <a:pt x="106" y="554"/>
                  </a:cubicBezTo>
                  <a:cubicBezTo>
                    <a:pt x="117" y="554"/>
                    <a:pt x="125" y="548"/>
                    <a:pt x="131" y="536"/>
                  </a:cubicBezTo>
                  <a:cubicBezTo>
                    <a:pt x="179" y="441"/>
                    <a:pt x="179" y="322"/>
                    <a:pt x="250" y="215"/>
                  </a:cubicBezTo>
                  <a:cubicBezTo>
                    <a:pt x="286" y="167"/>
                    <a:pt x="346" y="119"/>
                    <a:pt x="370" y="84"/>
                  </a:cubicBezTo>
                  <a:cubicBezTo>
                    <a:pt x="393" y="48"/>
                    <a:pt x="393" y="36"/>
                    <a:pt x="417" y="24"/>
                  </a:cubicBezTo>
                  <a:cubicBezTo>
                    <a:pt x="429" y="24"/>
                    <a:pt x="417" y="0"/>
                    <a:pt x="40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9" name="Google Shape;31419;p48"/>
            <p:cNvSpPr/>
            <p:nvPr/>
          </p:nvSpPr>
          <p:spPr>
            <a:xfrm>
              <a:off x="973125" y="2751900"/>
              <a:ext cx="15325" cy="19400"/>
            </a:xfrm>
            <a:custGeom>
              <a:avLst/>
              <a:gdLst/>
              <a:ahLst/>
              <a:cxnLst/>
              <a:rect l="l" t="t" r="r" b="b"/>
              <a:pathLst>
                <a:path w="613" h="776" extrusionOk="0">
                  <a:moveTo>
                    <a:pt x="570" y="0"/>
                  </a:moveTo>
                  <a:cubicBezTo>
                    <a:pt x="566" y="0"/>
                    <a:pt x="561" y="1"/>
                    <a:pt x="556" y="3"/>
                  </a:cubicBezTo>
                  <a:cubicBezTo>
                    <a:pt x="342" y="181"/>
                    <a:pt x="104" y="443"/>
                    <a:pt x="8" y="717"/>
                  </a:cubicBezTo>
                  <a:cubicBezTo>
                    <a:pt x="1" y="749"/>
                    <a:pt x="24" y="775"/>
                    <a:pt x="48" y="775"/>
                  </a:cubicBezTo>
                  <a:cubicBezTo>
                    <a:pt x="60" y="775"/>
                    <a:pt x="72" y="769"/>
                    <a:pt x="80" y="753"/>
                  </a:cubicBezTo>
                  <a:cubicBezTo>
                    <a:pt x="163" y="634"/>
                    <a:pt x="223" y="515"/>
                    <a:pt x="306" y="396"/>
                  </a:cubicBezTo>
                  <a:cubicBezTo>
                    <a:pt x="401" y="277"/>
                    <a:pt x="485" y="158"/>
                    <a:pt x="592" y="38"/>
                  </a:cubicBezTo>
                  <a:cubicBezTo>
                    <a:pt x="612" y="28"/>
                    <a:pt x="598" y="0"/>
                    <a:pt x="57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0" name="Google Shape;31420;p48"/>
            <p:cNvSpPr/>
            <p:nvPr/>
          </p:nvSpPr>
          <p:spPr>
            <a:xfrm>
              <a:off x="975700" y="2748925"/>
              <a:ext cx="16325" cy="20550"/>
            </a:xfrm>
            <a:custGeom>
              <a:avLst/>
              <a:gdLst/>
              <a:ahLst/>
              <a:cxnLst/>
              <a:rect l="l" t="t" r="r" b="b"/>
              <a:pathLst>
                <a:path w="653" h="822" extrusionOk="0">
                  <a:moveTo>
                    <a:pt x="625" y="0"/>
                  </a:moveTo>
                  <a:cubicBezTo>
                    <a:pt x="623" y="0"/>
                    <a:pt x="621" y="1"/>
                    <a:pt x="620" y="3"/>
                  </a:cubicBezTo>
                  <a:cubicBezTo>
                    <a:pt x="298" y="110"/>
                    <a:pt x="84" y="503"/>
                    <a:pt x="1" y="812"/>
                  </a:cubicBezTo>
                  <a:cubicBezTo>
                    <a:pt x="1" y="818"/>
                    <a:pt x="4" y="821"/>
                    <a:pt x="7" y="821"/>
                  </a:cubicBezTo>
                  <a:cubicBezTo>
                    <a:pt x="10" y="821"/>
                    <a:pt x="13" y="818"/>
                    <a:pt x="13" y="812"/>
                  </a:cubicBezTo>
                  <a:cubicBezTo>
                    <a:pt x="84" y="646"/>
                    <a:pt x="179" y="479"/>
                    <a:pt x="298" y="348"/>
                  </a:cubicBezTo>
                  <a:cubicBezTo>
                    <a:pt x="394" y="229"/>
                    <a:pt x="536" y="157"/>
                    <a:pt x="632" y="38"/>
                  </a:cubicBezTo>
                  <a:cubicBezTo>
                    <a:pt x="652" y="28"/>
                    <a:pt x="637" y="0"/>
                    <a:pt x="62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21" name="Google Shape;31421;p48"/>
          <p:cNvGrpSpPr/>
          <p:nvPr/>
        </p:nvGrpSpPr>
        <p:grpSpPr>
          <a:xfrm rot="9266963" flipH="1">
            <a:off x="5113597" y="3731431"/>
            <a:ext cx="506012" cy="1676467"/>
            <a:chOff x="757300" y="1884600"/>
            <a:chExt cx="457350" cy="1136525"/>
          </a:xfrm>
        </p:grpSpPr>
        <p:sp>
          <p:nvSpPr>
            <p:cNvPr id="31422" name="Google Shape;31422;p48"/>
            <p:cNvSpPr/>
            <p:nvPr/>
          </p:nvSpPr>
          <p:spPr>
            <a:xfrm>
              <a:off x="818550" y="2640050"/>
              <a:ext cx="144675" cy="120850"/>
            </a:xfrm>
            <a:custGeom>
              <a:avLst/>
              <a:gdLst/>
              <a:ahLst/>
              <a:cxnLst/>
              <a:rect l="l" t="t" r="r" b="b"/>
              <a:pathLst>
                <a:path w="5787" h="4834" extrusionOk="0">
                  <a:moveTo>
                    <a:pt x="0" y="0"/>
                  </a:moveTo>
                  <a:cubicBezTo>
                    <a:pt x="0" y="0"/>
                    <a:pt x="1250" y="1786"/>
                    <a:pt x="2036" y="2310"/>
                  </a:cubicBezTo>
                  <a:cubicBezTo>
                    <a:pt x="2834" y="2834"/>
                    <a:pt x="3310" y="3250"/>
                    <a:pt x="4036" y="3786"/>
                  </a:cubicBezTo>
                  <a:cubicBezTo>
                    <a:pt x="4763" y="4322"/>
                    <a:pt x="5787" y="4834"/>
                    <a:pt x="5787" y="4834"/>
                  </a:cubicBezTo>
                  <a:cubicBezTo>
                    <a:pt x="5787" y="4834"/>
                    <a:pt x="4798" y="3381"/>
                    <a:pt x="4560" y="3024"/>
                  </a:cubicBezTo>
                  <a:cubicBezTo>
                    <a:pt x="4322" y="2679"/>
                    <a:pt x="4025" y="1786"/>
                    <a:pt x="2977" y="1345"/>
                  </a:cubicBezTo>
                  <a:cubicBezTo>
                    <a:pt x="1941" y="89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3" name="Google Shape;31423;p48"/>
            <p:cNvSpPr/>
            <p:nvPr/>
          </p:nvSpPr>
          <p:spPr>
            <a:xfrm>
              <a:off x="971250" y="2023850"/>
              <a:ext cx="241700" cy="995725"/>
            </a:xfrm>
            <a:custGeom>
              <a:avLst/>
              <a:gdLst/>
              <a:ahLst/>
              <a:cxnLst/>
              <a:rect l="l" t="t" r="r" b="b"/>
              <a:pathLst>
                <a:path w="9668" h="39829" extrusionOk="0">
                  <a:moveTo>
                    <a:pt x="5373" y="0"/>
                  </a:moveTo>
                  <a:cubicBezTo>
                    <a:pt x="5003" y="0"/>
                    <a:pt x="3563" y="1442"/>
                    <a:pt x="3120" y="2026"/>
                  </a:cubicBezTo>
                  <a:cubicBezTo>
                    <a:pt x="2679" y="2621"/>
                    <a:pt x="1631" y="3967"/>
                    <a:pt x="1631" y="3967"/>
                  </a:cubicBezTo>
                  <a:lnTo>
                    <a:pt x="1036" y="5253"/>
                  </a:lnTo>
                  <a:lnTo>
                    <a:pt x="1036" y="4562"/>
                  </a:lnTo>
                  <a:cubicBezTo>
                    <a:pt x="1036" y="4562"/>
                    <a:pt x="595" y="6646"/>
                    <a:pt x="595" y="7682"/>
                  </a:cubicBezTo>
                  <a:cubicBezTo>
                    <a:pt x="595" y="8729"/>
                    <a:pt x="0" y="27029"/>
                    <a:pt x="0" y="27029"/>
                  </a:cubicBezTo>
                  <a:lnTo>
                    <a:pt x="0" y="39828"/>
                  </a:lnTo>
                  <a:lnTo>
                    <a:pt x="441" y="39686"/>
                  </a:lnTo>
                  <a:cubicBezTo>
                    <a:pt x="441" y="39686"/>
                    <a:pt x="369" y="34756"/>
                    <a:pt x="369" y="29399"/>
                  </a:cubicBezTo>
                  <a:cubicBezTo>
                    <a:pt x="655" y="29327"/>
                    <a:pt x="1691" y="29053"/>
                    <a:pt x="2084" y="28672"/>
                  </a:cubicBezTo>
                  <a:cubicBezTo>
                    <a:pt x="2524" y="28220"/>
                    <a:pt x="2715" y="27791"/>
                    <a:pt x="3370" y="27327"/>
                  </a:cubicBezTo>
                  <a:cubicBezTo>
                    <a:pt x="4013" y="26886"/>
                    <a:pt x="4560" y="26720"/>
                    <a:pt x="4667" y="26053"/>
                  </a:cubicBezTo>
                  <a:cubicBezTo>
                    <a:pt x="4774" y="25374"/>
                    <a:pt x="5048" y="24934"/>
                    <a:pt x="5048" y="24934"/>
                  </a:cubicBezTo>
                  <a:lnTo>
                    <a:pt x="5048" y="24934"/>
                  </a:lnTo>
                  <a:cubicBezTo>
                    <a:pt x="5048" y="24934"/>
                    <a:pt x="3417" y="25672"/>
                    <a:pt x="2524" y="26565"/>
                  </a:cubicBezTo>
                  <a:cubicBezTo>
                    <a:pt x="1631" y="27458"/>
                    <a:pt x="786" y="28577"/>
                    <a:pt x="786" y="28577"/>
                  </a:cubicBezTo>
                  <a:lnTo>
                    <a:pt x="345" y="29291"/>
                  </a:lnTo>
                  <a:lnTo>
                    <a:pt x="345" y="25231"/>
                  </a:lnTo>
                  <a:cubicBezTo>
                    <a:pt x="607" y="25196"/>
                    <a:pt x="1465" y="25089"/>
                    <a:pt x="2286" y="25077"/>
                  </a:cubicBezTo>
                  <a:cubicBezTo>
                    <a:pt x="3251" y="25077"/>
                    <a:pt x="3251" y="24779"/>
                    <a:pt x="4048" y="23862"/>
                  </a:cubicBezTo>
                  <a:cubicBezTo>
                    <a:pt x="4810" y="22922"/>
                    <a:pt x="5953" y="22112"/>
                    <a:pt x="7346" y="21302"/>
                  </a:cubicBezTo>
                  <a:cubicBezTo>
                    <a:pt x="8751" y="20481"/>
                    <a:pt x="9668" y="17802"/>
                    <a:pt x="9668" y="17802"/>
                  </a:cubicBezTo>
                  <a:lnTo>
                    <a:pt x="9668" y="17802"/>
                  </a:lnTo>
                  <a:cubicBezTo>
                    <a:pt x="9668" y="17802"/>
                    <a:pt x="8180" y="18397"/>
                    <a:pt x="6858" y="19040"/>
                  </a:cubicBezTo>
                  <a:cubicBezTo>
                    <a:pt x="5537" y="19683"/>
                    <a:pt x="4167" y="21374"/>
                    <a:pt x="3429" y="21945"/>
                  </a:cubicBezTo>
                  <a:cubicBezTo>
                    <a:pt x="2703" y="22505"/>
                    <a:pt x="1488" y="23326"/>
                    <a:pt x="1381" y="23791"/>
                  </a:cubicBezTo>
                  <a:cubicBezTo>
                    <a:pt x="1286" y="24172"/>
                    <a:pt x="607" y="24934"/>
                    <a:pt x="369" y="25184"/>
                  </a:cubicBezTo>
                  <a:cubicBezTo>
                    <a:pt x="369" y="24065"/>
                    <a:pt x="381" y="22981"/>
                    <a:pt x="393" y="21969"/>
                  </a:cubicBezTo>
                  <a:lnTo>
                    <a:pt x="881" y="21243"/>
                  </a:lnTo>
                  <a:cubicBezTo>
                    <a:pt x="881" y="21243"/>
                    <a:pt x="3370" y="20659"/>
                    <a:pt x="4798" y="19457"/>
                  </a:cubicBezTo>
                  <a:cubicBezTo>
                    <a:pt x="6239" y="18266"/>
                    <a:pt x="7227" y="17671"/>
                    <a:pt x="7477" y="17147"/>
                  </a:cubicBezTo>
                  <a:cubicBezTo>
                    <a:pt x="7727" y="16623"/>
                    <a:pt x="8013" y="15766"/>
                    <a:pt x="8013" y="15766"/>
                  </a:cubicBezTo>
                  <a:lnTo>
                    <a:pt x="8013" y="15766"/>
                  </a:lnTo>
                  <a:cubicBezTo>
                    <a:pt x="8013" y="15766"/>
                    <a:pt x="3417" y="18171"/>
                    <a:pt x="2524" y="19112"/>
                  </a:cubicBezTo>
                  <a:cubicBezTo>
                    <a:pt x="1822" y="19838"/>
                    <a:pt x="834" y="21017"/>
                    <a:pt x="417" y="21493"/>
                  </a:cubicBezTo>
                  <a:cubicBezTo>
                    <a:pt x="429" y="20778"/>
                    <a:pt x="441" y="20100"/>
                    <a:pt x="453" y="19481"/>
                  </a:cubicBezTo>
                  <a:cubicBezTo>
                    <a:pt x="1131" y="19064"/>
                    <a:pt x="3691" y="17445"/>
                    <a:pt x="4310" y="16849"/>
                  </a:cubicBezTo>
                  <a:cubicBezTo>
                    <a:pt x="5060" y="16171"/>
                    <a:pt x="6680" y="15171"/>
                    <a:pt x="7049" y="14635"/>
                  </a:cubicBezTo>
                  <a:cubicBezTo>
                    <a:pt x="7418" y="14087"/>
                    <a:pt x="7537" y="13575"/>
                    <a:pt x="7537" y="13575"/>
                  </a:cubicBezTo>
                  <a:lnTo>
                    <a:pt x="7537" y="13575"/>
                  </a:lnTo>
                  <a:cubicBezTo>
                    <a:pt x="7537" y="13575"/>
                    <a:pt x="5441" y="14885"/>
                    <a:pt x="4715" y="15456"/>
                  </a:cubicBezTo>
                  <a:cubicBezTo>
                    <a:pt x="4001" y="16016"/>
                    <a:pt x="2834" y="16599"/>
                    <a:pt x="2227" y="16980"/>
                  </a:cubicBezTo>
                  <a:cubicBezTo>
                    <a:pt x="1619" y="17361"/>
                    <a:pt x="1155" y="18147"/>
                    <a:pt x="929" y="18504"/>
                  </a:cubicBezTo>
                  <a:cubicBezTo>
                    <a:pt x="798" y="18707"/>
                    <a:pt x="595" y="19064"/>
                    <a:pt x="441" y="19326"/>
                  </a:cubicBezTo>
                  <a:cubicBezTo>
                    <a:pt x="476" y="18588"/>
                    <a:pt x="500" y="17957"/>
                    <a:pt x="536" y="17433"/>
                  </a:cubicBezTo>
                  <a:cubicBezTo>
                    <a:pt x="834" y="17195"/>
                    <a:pt x="1727" y="16540"/>
                    <a:pt x="2679" y="16314"/>
                  </a:cubicBezTo>
                  <a:cubicBezTo>
                    <a:pt x="3870" y="16016"/>
                    <a:pt x="4608" y="13932"/>
                    <a:pt x="5060" y="13790"/>
                  </a:cubicBezTo>
                  <a:cubicBezTo>
                    <a:pt x="5501" y="13635"/>
                    <a:pt x="6644" y="12635"/>
                    <a:pt x="6644" y="12635"/>
                  </a:cubicBezTo>
                  <a:lnTo>
                    <a:pt x="6644" y="12635"/>
                  </a:lnTo>
                  <a:cubicBezTo>
                    <a:pt x="6644" y="12635"/>
                    <a:pt x="4679" y="13194"/>
                    <a:pt x="4060" y="13861"/>
                  </a:cubicBezTo>
                  <a:cubicBezTo>
                    <a:pt x="3417" y="14528"/>
                    <a:pt x="2429" y="15075"/>
                    <a:pt x="1965" y="15409"/>
                  </a:cubicBezTo>
                  <a:cubicBezTo>
                    <a:pt x="1584" y="15659"/>
                    <a:pt x="845" y="16838"/>
                    <a:pt x="560" y="17314"/>
                  </a:cubicBezTo>
                  <a:cubicBezTo>
                    <a:pt x="572" y="17099"/>
                    <a:pt x="584" y="16921"/>
                    <a:pt x="607" y="16766"/>
                  </a:cubicBezTo>
                  <a:cubicBezTo>
                    <a:pt x="655" y="16314"/>
                    <a:pt x="691" y="15825"/>
                    <a:pt x="726" y="15302"/>
                  </a:cubicBezTo>
                  <a:cubicBezTo>
                    <a:pt x="743" y="15302"/>
                    <a:pt x="762" y="15303"/>
                    <a:pt x="781" y="15303"/>
                  </a:cubicBezTo>
                  <a:cubicBezTo>
                    <a:pt x="1160" y="15303"/>
                    <a:pt x="2019" y="15170"/>
                    <a:pt x="3060" y="14004"/>
                  </a:cubicBezTo>
                  <a:cubicBezTo>
                    <a:pt x="4465" y="12444"/>
                    <a:pt x="6394" y="10218"/>
                    <a:pt x="6846" y="9920"/>
                  </a:cubicBezTo>
                  <a:cubicBezTo>
                    <a:pt x="7287" y="9622"/>
                    <a:pt x="7739" y="9170"/>
                    <a:pt x="7739" y="9170"/>
                  </a:cubicBezTo>
                  <a:lnTo>
                    <a:pt x="7739" y="9170"/>
                  </a:lnTo>
                  <a:cubicBezTo>
                    <a:pt x="7739" y="9170"/>
                    <a:pt x="6251" y="9456"/>
                    <a:pt x="4977" y="10432"/>
                  </a:cubicBezTo>
                  <a:cubicBezTo>
                    <a:pt x="3715" y="11408"/>
                    <a:pt x="2453" y="12658"/>
                    <a:pt x="2203" y="13147"/>
                  </a:cubicBezTo>
                  <a:cubicBezTo>
                    <a:pt x="1929" y="13635"/>
                    <a:pt x="1191" y="14635"/>
                    <a:pt x="965" y="14813"/>
                  </a:cubicBezTo>
                  <a:cubicBezTo>
                    <a:pt x="893" y="14873"/>
                    <a:pt x="834" y="14897"/>
                    <a:pt x="774" y="14933"/>
                  </a:cubicBezTo>
                  <a:cubicBezTo>
                    <a:pt x="810" y="14171"/>
                    <a:pt x="857" y="13349"/>
                    <a:pt x="893" y="12516"/>
                  </a:cubicBezTo>
                  <a:cubicBezTo>
                    <a:pt x="1512" y="12266"/>
                    <a:pt x="3012" y="11599"/>
                    <a:pt x="4179" y="10230"/>
                  </a:cubicBezTo>
                  <a:cubicBezTo>
                    <a:pt x="5667" y="8444"/>
                    <a:pt x="7001" y="6658"/>
                    <a:pt x="7001" y="6658"/>
                  </a:cubicBezTo>
                  <a:lnTo>
                    <a:pt x="7001" y="6658"/>
                  </a:lnTo>
                  <a:cubicBezTo>
                    <a:pt x="7001" y="6658"/>
                    <a:pt x="4774" y="7848"/>
                    <a:pt x="3429" y="9039"/>
                  </a:cubicBezTo>
                  <a:cubicBezTo>
                    <a:pt x="2465" y="9896"/>
                    <a:pt x="1429" y="11384"/>
                    <a:pt x="905" y="12158"/>
                  </a:cubicBezTo>
                  <a:cubicBezTo>
                    <a:pt x="965" y="10587"/>
                    <a:pt x="988" y="8979"/>
                    <a:pt x="1024" y="7670"/>
                  </a:cubicBezTo>
                  <a:lnTo>
                    <a:pt x="1048" y="7848"/>
                  </a:lnTo>
                  <a:cubicBezTo>
                    <a:pt x="1048" y="7848"/>
                    <a:pt x="2167" y="7122"/>
                    <a:pt x="3167" y="5634"/>
                  </a:cubicBezTo>
                  <a:cubicBezTo>
                    <a:pt x="4167" y="4110"/>
                    <a:pt x="6394" y="1883"/>
                    <a:pt x="6394" y="1883"/>
                  </a:cubicBezTo>
                  <a:lnTo>
                    <a:pt x="6394" y="1883"/>
                  </a:lnTo>
                  <a:cubicBezTo>
                    <a:pt x="6394" y="1883"/>
                    <a:pt x="4620" y="2741"/>
                    <a:pt x="3953" y="3503"/>
                  </a:cubicBezTo>
                  <a:cubicBezTo>
                    <a:pt x="3274" y="4265"/>
                    <a:pt x="2477" y="5598"/>
                    <a:pt x="2060" y="6193"/>
                  </a:cubicBezTo>
                  <a:cubicBezTo>
                    <a:pt x="1691" y="6729"/>
                    <a:pt x="1131" y="7384"/>
                    <a:pt x="1024" y="7503"/>
                  </a:cubicBezTo>
                  <a:cubicBezTo>
                    <a:pt x="1036" y="6598"/>
                    <a:pt x="1036" y="5836"/>
                    <a:pt x="1048" y="5312"/>
                  </a:cubicBezTo>
                  <a:lnTo>
                    <a:pt x="1203" y="5455"/>
                  </a:lnTo>
                  <a:cubicBezTo>
                    <a:pt x="1203" y="5455"/>
                    <a:pt x="2655" y="4526"/>
                    <a:pt x="2977" y="3800"/>
                  </a:cubicBezTo>
                  <a:cubicBezTo>
                    <a:pt x="3286" y="3062"/>
                    <a:pt x="3893" y="1609"/>
                    <a:pt x="4263" y="1371"/>
                  </a:cubicBezTo>
                  <a:cubicBezTo>
                    <a:pt x="4620" y="1133"/>
                    <a:pt x="5727" y="50"/>
                    <a:pt x="5394" y="2"/>
                  </a:cubicBezTo>
                  <a:cubicBezTo>
                    <a:pt x="5387" y="1"/>
                    <a:pt x="5380" y="0"/>
                    <a:pt x="5373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4" name="Google Shape;31424;p48"/>
            <p:cNvSpPr/>
            <p:nvPr/>
          </p:nvSpPr>
          <p:spPr>
            <a:xfrm>
              <a:off x="759000" y="2543600"/>
              <a:ext cx="209300" cy="164025"/>
            </a:xfrm>
            <a:custGeom>
              <a:avLst/>
              <a:gdLst/>
              <a:ahLst/>
              <a:cxnLst/>
              <a:rect l="l" t="t" r="r" b="b"/>
              <a:pathLst>
                <a:path w="8372" h="6561" extrusionOk="0">
                  <a:moveTo>
                    <a:pt x="1" y="0"/>
                  </a:moveTo>
                  <a:cubicBezTo>
                    <a:pt x="1" y="0"/>
                    <a:pt x="584" y="1310"/>
                    <a:pt x="2001" y="2370"/>
                  </a:cubicBezTo>
                  <a:cubicBezTo>
                    <a:pt x="3430" y="3429"/>
                    <a:pt x="4990" y="4441"/>
                    <a:pt x="5906" y="4822"/>
                  </a:cubicBezTo>
                  <a:cubicBezTo>
                    <a:pt x="6835" y="5215"/>
                    <a:pt x="7454" y="5942"/>
                    <a:pt x="7740" y="6013"/>
                  </a:cubicBezTo>
                  <a:cubicBezTo>
                    <a:pt x="8026" y="6084"/>
                    <a:pt x="8371" y="6561"/>
                    <a:pt x="8371" y="6561"/>
                  </a:cubicBezTo>
                  <a:lnTo>
                    <a:pt x="8335" y="6120"/>
                  </a:lnTo>
                  <a:cubicBezTo>
                    <a:pt x="8347" y="6108"/>
                    <a:pt x="6657" y="5001"/>
                    <a:pt x="6228" y="4215"/>
                  </a:cubicBezTo>
                  <a:cubicBezTo>
                    <a:pt x="5811" y="3417"/>
                    <a:pt x="3251" y="1489"/>
                    <a:pt x="2073" y="893"/>
                  </a:cubicBezTo>
                  <a:cubicBezTo>
                    <a:pt x="894" y="2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5" name="Google Shape;31425;p48"/>
            <p:cNvSpPr/>
            <p:nvPr/>
          </p:nvSpPr>
          <p:spPr>
            <a:xfrm>
              <a:off x="811100" y="2468875"/>
              <a:ext cx="156300" cy="189350"/>
            </a:xfrm>
            <a:custGeom>
              <a:avLst/>
              <a:gdLst/>
              <a:ahLst/>
              <a:cxnLst/>
              <a:rect l="l" t="t" r="r" b="b"/>
              <a:pathLst>
                <a:path w="6252" h="7574" extrusionOk="0">
                  <a:moveTo>
                    <a:pt x="1" y="1"/>
                  </a:moveTo>
                  <a:cubicBezTo>
                    <a:pt x="1" y="1"/>
                    <a:pt x="286" y="1323"/>
                    <a:pt x="1179" y="2442"/>
                  </a:cubicBezTo>
                  <a:cubicBezTo>
                    <a:pt x="2084" y="3573"/>
                    <a:pt x="2251" y="4180"/>
                    <a:pt x="3132" y="4918"/>
                  </a:cubicBezTo>
                  <a:cubicBezTo>
                    <a:pt x="4025" y="5644"/>
                    <a:pt x="6251" y="7573"/>
                    <a:pt x="6251" y="7573"/>
                  </a:cubicBezTo>
                  <a:lnTo>
                    <a:pt x="6228" y="7383"/>
                  </a:lnTo>
                  <a:cubicBezTo>
                    <a:pt x="6228" y="7383"/>
                    <a:pt x="5406" y="6049"/>
                    <a:pt x="5227" y="5240"/>
                  </a:cubicBezTo>
                  <a:cubicBezTo>
                    <a:pt x="5061" y="4466"/>
                    <a:pt x="2977" y="2977"/>
                    <a:pt x="2977" y="2977"/>
                  </a:cubicBezTo>
                  <a:cubicBezTo>
                    <a:pt x="2977" y="2977"/>
                    <a:pt x="2310" y="1537"/>
                    <a:pt x="1441" y="930"/>
                  </a:cubicBezTo>
                  <a:cubicBezTo>
                    <a:pt x="596" y="29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6" name="Google Shape;31426;p48"/>
            <p:cNvSpPr/>
            <p:nvPr/>
          </p:nvSpPr>
          <p:spPr>
            <a:xfrm>
              <a:off x="804850" y="2407575"/>
              <a:ext cx="166425" cy="172950"/>
            </a:xfrm>
            <a:custGeom>
              <a:avLst/>
              <a:gdLst/>
              <a:ahLst/>
              <a:cxnLst/>
              <a:rect l="l" t="t" r="r" b="b"/>
              <a:pathLst>
                <a:path w="6657" h="6918" extrusionOk="0">
                  <a:moveTo>
                    <a:pt x="1" y="0"/>
                  </a:moveTo>
                  <a:cubicBezTo>
                    <a:pt x="1" y="0"/>
                    <a:pt x="1739" y="2608"/>
                    <a:pt x="2632" y="3798"/>
                  </a:cubicBezTo>
                  <a:cubicBezTo>
                    <a:pt x="3525" y="4989"/>
                    <a:pt x="4632" y="5227"/>
                    <a:pt x="5263" y="5703"/>
                  </a:cubicBezTo>
                  <a:cubicBezTo>
                    <a:pt x="5906" y="6180"/>
                    <a:pt x="6656" y="6918"/>
                    <a:pt x="6656" y="6918"/>
                  </a:cubicBezTo>
                  <a:lnTo>
                    <a:pt x="6656" y="6620"/>
                  </a:lnTo>
                  <a:cubicBezTo>
                    <a:pt x="6656" y="6620"/>
                    <a:pt x="6156" y="5013"/>
                    <a:pt x="5358" y="4406"/>
                  </a:cubicBezTo>
                  <a:cubicBezTo>
                    <a:pt x="4573" y="37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7" name="Google Shape;31427;p48"/>
            <p:cNvSpPr/>
            <p:nvPr/>
          </p:nvSpPr>
          <p:spPr>
            <a:xfrm>
              <a:off x="814975" y="2357275"/>
              <a:ext cx="156875" cy="150625"/>
            </a:xfrm>
            <a:custGeom>
              <a:avLst/>
              <a:gdLst/>
              <a:ahLst/>
              <a:cxnLst/>
              <a:rect l="l" t="t" r="r" b="b"/>
              <a:pathLst>
                <a:path w="6275" h="6025" extrusionOk="0">
                  <a:moveTo>
                    <a:pt x="0" y="0"/>
                  </a:moveTo>
                  <a:cubicBezTo>
                    <a:pt x="0" y="0"/>
                    <a:pt x="560" y="1881"/>
                    <a:pt x="2286" y="3322"/>
                  </a:cubicBezTo>
                  <a:cubicBezTo>
                    <a:pt x="4013" y="4763"/>
                    <a:pt x="4727" y="4834"/>
                    <a:pt x="5191" y="5179"/>
                  </a:cubicBezTo>
                  <a:cubicBezTo>
                    <a:pt x="5656" y="5525"/>
                    <a:pt x="6275" y="6025"/>
                    <a:pt x="6275" y="6025"/>
                  </a:cubicBezTo>
                  <a:lnTo>
                    <a:pt x="6251" y="5513"/>
                  </a:lnTo>
                  <a:cubicBezTo>
                    <a:pt x="6251" y="5513"/>
                    <a:pt x="5727" y="3703"/>
                    <a:pt x="5096" y="3262"/>
                  </a:cubicBezTo>
                  <a:cubicBezTo>
                    <a:pt x="4465" y="2834"/>
                    <a:pt x="2798" y="2488"/>
                    <a:pt x="2060" y="1834"/>
                  </a:cubicBezTo>
                  <a:cubicBezTo>
                    <a:pt x="1334" y="119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8" name="Google Shape;31428;p48"/>
            <p:cNvSpPr/>
            <p:nvPr/>
          </p:nvSpPr>
          <p:spPr>
            <a:xfrm>
              <a:off x="807525" y="2260525"/>
              <a:ext cx="171175" cy="189925"/>
            </a:xfrm>
            <a:custGeom>
              <a:avLst/>
              <a:gdLst/>
              <a:ahLst/>
              <a:cxnLst/>
              <a:rect l="l" t="t" r="r" b="b"/>
              <a:pathLst>
                <a:path w="6847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03" y="1525"/>
                    <a:pt x="1358" y="2846"/>
                  </a:cubicBezTo>
                  <a:cubicBezTo>
                    <a:pt x="2525" y="4168"/>
                    <a:pt x="4442" y="5716"/>
                    <a:pt x="4966" y="5989"/>
                  </a:cubicBezTo>
                  <a:cubicBezTo>
                    <a:pt x="5501" y="6251"/>
                    <a:pt x="6847" y="7597"/>
                    <a:pt x="6847" y="7597"/>
                  </a:cubicBezTo>
                  <a:lnTo>
                    <a:pt x="6692" y="7299"/>
                  </a:lnTo>
                  <a:cubicBezTo>
                    <a:pt x="6692" y="7299"/>
                    <a:pt x="5978" y="5882"/>
                    <a:pt x="5668" y="5108"/>
                  </a:cubicBezTo>
                  <a:cubicBezTo>
                    <a:pt x="5358" y="4334"/>
                    <a:pt x="2334" y="1715"/>
                    <a:pt x="2334" y="17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9" name="Google Shape;31429;p48"/>
            <p:cNvSpPr/>
            <p:nvPr/>
          </p:nvSpPr>
          <p:spPr>
            <a:xfrm>
              <a:off x="848300" y="2227200"/>
              <a:ext cx="130400" cy="156275"/>
            </a:xfrm>
            <a:custGeom>
              <a:avLst/>
              <a:gdLst/>
              <a:ahLst/>
              <a:cxnLst/>
              <a:rect l="l" t="t" r="r" b="b"/>
              <a:pathLst>
                <a:path w="5216" h="625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834" y="2453"/>
                    <a:pt x="2061" y="3536"/>
                  </a:cubicBezTo>
                  <a:cubicBezTo>
                    <a:pt x="3275" y="4620"/>
                    <a:pt x="5216" y="6251"/>
                    <a:pt x="5216" y="6251"/>
                  </a:cubicBezTo>
                  <a:lnTo>
                    <a:pt x="5132" y="6072"/>
                  </a:lnTo>
                  <a:cubicBezTo>
                    <a:pt x="5216" y="5953"/>
                    <a:pt x="4061" y="4251"/>
                    <a:pt x="3085" y="3096"/>
                  </a:cubicBezTo>
                  <a:cubicBezTo>
                    <a:pt x="2084" y="192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0" name="Google Shape;31430;p48"/>
            <p:cNvSpPr/>
            <p:nvPr/>
          </p:nvSpPr>
          <p:spPr>
            <a:xfrm>
              <a:off x="837300" y="2156350"/>
              <a:ext cx="144975" cy="175050"/>
            </a:xfrm>
            <a:custGeom>
              <a:avLst/>
              <a:gdLst/>
              <a:ahLst/>
              <a:cxnLst/>
              <a:rect l="l" t="t" r="r" b="b"/>
              <a:pathLst>
                <a:path w="5799" h="7002" extrusionOk="0">
                  <a:moveTo>
                    <a:pt x="0" y="0"/>
                  </a:moveTo>
                  <a:cubicBezTo>
                    <a:pt x="0" y="0"/>
                    <a:pt x="488" y="1798"/>
                    <a:pt x="2036" y="3072"/>
                  </a:cubicBezTo>
                  <a:cubicBezTo>
                    <a:pt x="3572" y="4322"/>
                    <a:pt x="5799" y="7001"/>
                    <a:pt x="5799" y="7001"/>
                  </a:cubicBezTo>
                  <a:lnTo>
                    <a:pt x="5739" y="6025"/>
                  </a:lnTo>
                  <a:cubicBezTo>
                    <a:pt x="5739" y="6025"/>
                    <a:pt x="3989" y="2977"/>
                    <a:pt x="2882" y="2310"/>
                  </a:cubicBezTo>
                  <a:cubicBezTo>
                    <a:pt x="1786" y="164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1" name="Google Shape;31431;p48"/>
            <p:cNvSpPr/>
            <p:nvPr/>
          </p:nvSpPr>
          <p:spPr>
            <a:xfrm>
              <a:off x="997125" y="2125400"/>
              <a:ext cx="135175" cy="139025"/>
            </a:xfrm>
            <a:custGeom>
              <a:avLst/>
              <a:gdLst/>
              <a:ahLst/>
              <a:cxnLst/>
              <a:rect l="l" t="t" r="r" b="b"/>
              <a:pathLst>
                <a:path w="5407" h="5561" extrusionOk="0">
                  <a:moveTo>
                    <a:pt x="5406" y="0"/>
                  </a:moveTo>
                  <a:cubicBezTo>
                    <a:pt x="5406" y="0"/>
                    <a:pt x="3632" y="393"/>
                    <a:pt x="3085" y="1334"/>
                  </a:cubicBezTo>
                  <a:cubicBezTo>
                    <a:pt x="2537" y="2286"/>
                    <a:pt x="2180" y="3060"/>
                    <a:pt x="1382" y="3858"/>
                  </a:cubicBezTo>
                  <a:cubicBezTo>
                    <a:pt x="596" y="4667"/>
                    <a:pt x="1" y="4965"/>
                    <a:pt x="1" y="4965"/>
                  </a:cubicBezTo>
                  <a:lnTo>
                    <a:pt x="1" y="5560"/>
                  </a:lnTo>
                  <a:cubicBezTo>
                    <a:pt x="1" y="5560"/>
                    <a:pt x="1787" y="5108"/>
                    <a:pt x="2537" y="3917"/>
                  </a:cubicBezTo>
                  <a:cubicBezTo>
                    <a:pt x="3275" y="2727"/>
                    <a:pt x="5406" y="0"/>
                    <a:pt x="5406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2" name="Google Shape;31432;p48"/>
            <p:cNvSpPr/>
            <p:nvPr/>
          </p:nvSpPr>
          <p:spPr>
            <a:xfrm>
              <a:off x="863200" y="2126575"/>
              <a:ext cx="120275" cy="137850"/>
            </a:xfrm>
            <a:custGeom>
              <a:avLst/>
              <a:gdLst/>
              <a:ahLst/>
              <a:cxnLst/>
              <a:rect l="l" t="t" r="r" b="b"/>
              <a:pathLst>
                <a:path w="4811" h="5514" extrusionOk="0">
                  <a:moveTo>
                    <a:pt x="0" y="1"/>
                  </a:moveTo>
                  <a:cubicBezTo>
                    <a:pt x="0" y="1"/>
                    <a:pt x="893" y="1441"/>
                    <a:pt x="2012" y="2370"/>
                  </a:cubicBezTo>
                  <a:cubicBezTo>
                    <a:pt x="3131" y="3275"/>
                    <a:pt x="3727" y="4323"/>
                    <a:pt x="4024" y="4620"/>
                  </a:cubicBezTo>
                  <a:cubicBezTo>
                    <a:pt x="4322" y="4918"/>
                    <a:pt x="4763" y="5513"/>
                    <a:pt x="4763" y="5513"/>
                  </a:cubicBezTo>
                  <a:lnTo>
                    <a:pt x="4810" y="4799"/>
                  </a:lnTo>
                  <a:cubicBezTo>
                    <a:pt x="4810" y="4799"/>
                    <a:pt x="3691" y="1918"/>
                    <a:pt x="2739" y="1418"/>
                  </a:cubicBezTo>
                  <a:cubicBezTo>
                    <a:pt x="1786" y="89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3" name="Google Shape;31433;p48"/>
            <p:cNvSpPr/>
            <p:nvPr/>
          </p:nvSpPr>
          <p:spPr>
            <a:xfrm>
              <a:off x="886700" y="2077775"/>
              <a:ext cx="96775" cy="116100"/>
            </a:xfrm>
            <a:custGeom>
              <a:avLst/>
              <a:gdLst/>
              <a:ahLst/>
              <a:cxnLst/>
              <a:rect l="l" t="t" r="r" b="b"/>
              <a:pathLst>
                <a:path w="3871" h="4644" extrusionOk="0">
                  <a:moveTo>
                    <a:pt x="1" y="0"/>
                  </a:moveTo>
                  <a:cubicBezTo>
                    <a:pt x="1" y="0"/>
                    <a:pt x="846" y="1357"/>
                    <a:pt x="1441" y="2250"/>
                  </a:cubicBezTo>
                  <a:cubicBezTo>
                    <a:pt x="2037" y="3143"/>
                    <a:pt x="3870" y="4644"/>
                    <a:pt x="3870" y="4644"/>
                  </a:cubicBezTo>
                  <a:cubicBezTo>
                    <a:pt x="3870" y="4644"/>
                    <a:pt x="3382" y="2548"/>
                    <a:pt x="2632" y="1810"/>
                  </a:cubicBezTo>
                  <a:cubicBezTo>
                    <a:pt x="1894" y="106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4" name="Google Shape;31434;p48"/>
            <p:cNvSpPr/>
            <p:nvPr/>
          </p:nvSpPr>
          <p:spPr>
            <a:xfrm>
              <a:off x="889675" y="2000375"/>
              <a:ext cx="103025" cy="144100"/>
            </a:xfrm>
            <a:custGeom>
              <a:avLst/>
              <a:gdLst/>
              <a:ahLst/>
              <a:cxnLst/>
              <a:rect l="l" t="t" r="r" b="b"/>
              <a:pathLst>
                <a:path w="4121" h="5764" extrusionOk="0">
                  <a:moveTo>
                    <a:pt x="6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1" y="1"/>
                    <a:pt x="953" y="2298"/>
                    <a:pt x="1882" y="3215"/>
                  </a:cubicBezTo>
                  <a:cubicBezTo>
                    <a:pt x="2811" y="4156"/>
                    <a:pt x="4097" y="5763"/>
                    <a:pt x="4097" y="5763"/>
                  </a:cubicBezTo>
                  <a:lnTo>
                    <a:pt x="4120" y="5465"/>
                  </a:lnTo>
                  <a:cubicBezTo>
                    <a:pt x="4120" y="5465"/>
                    <a:pt x="2906" y="3906"/>
                    <a:pt x="2704" y="3358"/>
                  </a:cubicBezTo>
                  <a:cubicBezTo>
                    <a:pt x="2513" y="2822"/>
                    <a:pt x="1132" y="1108"/>
                    <a:pt x="715" y="536"/>
                  </a:cubicBezTo>
                  <a:cubicBezTo>
                    <a:pt x="331" y="21"/>
                    <a:pt x="48" y="0"/>
                    <a:pt x="6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5" name="Google Shape;31435;p48"/>
            <p:cNvSpPr/>
            <p:nvPr/>
          </p:nvSpPr>
          <p:spPr>
            <a:xfrm>
              <a:off x="1001000" y="1946500"/>
              <a:ext cx="55600" cy="150350"/>
            </a:xfrm>
            <a:custGeom>
              <a:avLst/>
              <a:gdLst/>
              <a:ahLst/>
              <a:cxnLst/>
              <a:rect l="l" t="t" r="r" b="b"/>
              <a:pathLst>
                <a:path w="2224" h="6014" extrusionOk="0">
                  <a:moveTo>
                    <a:pt x="2126" y="1"/>
                  </a:moveTo>
                  <a:cubicBezTo>
                    <a:pt x="2124" y="1"/>
                    <a:pt x="2122" y="5"/>
                    <a:pt x="2120" y="12"/>
                  </a:cubicBezTo>
                  <a:cubicBezTo>
                    <a:pt x="2084" y="215"/>
                    <a:pt x="1322" y="1405"/>
                    <a:pt x="953" y="2370"/>
                  </a:cubicBezTo>
                  <a:cubicBezTo>
                    <a:pt x="572" y="3334"/>
                    <a:pt x="1" y="5227"/>
                    <a:pt x="1" y="5227"/>
                  </a:cubicBezTo>
                  <a:lnTo>
                    <a:pt x="1" y="6013"/>
                  </a:lnTo>
                  <a:cubicBezTo>
                    <a:pt x="1" y="6013"/>
                    <a:pt x="2037" y="4168"/>
                    <a:pt x="2120" y="3227"/>
                  </a:cubicBezTo>
                  <a:cubicBezTo>
                    <a:pt x="2223" y="2334"/>
                    <a:pt x="2172" y="1"/>
                    <a:pt x="2126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6" name="Google Shape;31436;p48"/>
            <p:cNvSpPr/>
            <p:nvPr/>
          </p:nvSpPr>
          <p:spPr>
            <a:xfrm>
              <a:off x="934625" y="1895600"/>
              <a:ext cx="58975" cy="205100"/>
            </a:xfrm>
            <a:custGeom>
              <a:avLst/>
              <a:gdLst/>
              <a:ahLst/>
              <a:cxnLst/>
              <a:rect l="l" t="t" r="r" b="b"/>
              <a:pathLst>
                <a:path w="2359" h="8204" extrusionOk="0">
                  <a:moveTo>
                    <a:pt x="286" y="1"/>
                  </a:moveTo>
                  <a:cubicBezTo>
                    <a:pt x="286" y="1"/>
                    <a:pt x="1" y="1572"/>
                    <a:pt x="286" y="2941"/>
                  </a:cubicBezTo>
                  <a:cubicBezTo>
                    <a:pt x="572" y="4311"/>
                    <a:pt x="1167" y="6513"/>
                    <a:pt x="1465" y="7073"/>
                  </a:cubicBezTo>
                  <a:cubicBezTo>
                    <a:pt x="1763" y="7609"/>
                    <a:pt x="2358" y="8204"/>
                    <a:pt x="2358" y="8204"/>
                  </a:cubicBezTo>
                  <a:cubicBezTo>
                    <a:pt x="2358" y="8204"/>
                    <a:pt x="1858" y="5465"/>
                    <a:pt x="1727" y="4751"/>
                  </a:cubicBezTo>
                  <a:cubicBezTo>
                    <a:pt x="1608" y="4037"/>
                    <a:pt x="870" y="2548"/>
                    <a:pt x="572" y="1656"/>
                  </a:cubicBezTo>
                  <a:cubicBezTo>
                    <a:pt x="275" y="763"/>
                    <a:pt x="286" y="1"/>
                    <a:pt x="286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7" name="Google Shape;31437;p48"/>
            <p:cNvSpPr/>
            <p:nvPr/>
          </p:nvSpPr>
          <p:spPr>
            <a:xfrm>
              <a:off x="962600" y="2089375"/>
              <a:ext cx="35450" cy="930600"/>
            </a:xfrm>
            <a:custGeom>
              <a:avLst/>
              <a:gdLst/>
              <a:ahLst/>
              <a:cxnLst/>
              <a:rect l="l" t="t" r="r" b="b"/>
              <a:pathLst>
                <a:path w="1418" h="37224" extrusionOk="0">
                  <a:moveTo>
                    <a:pt x="1330" y="0"/>
                  </a:moveTo>
                  <a:cubicBezTo>
                    <a:pt x="1293" y="0"/>
                    <a:pt x="1257" y="24"/>
                    <a:pt x="1251" y="72"/>
                  </a:cubicBezTo>
                  <a:cubicBezTo>
                    <a:pt x="846" y="3096"/>
                    <a:pt x="787" y="6192"/>
                    <a:pt x="644" y="9228"/>
                  </a:cubicBezTo>
                  <a:cubicBezTo>
                    <a:pt x="477" y="12335"/>
                    <a:pt x="358" y="15455"/>
                    <a:pt x="263" y="18562"/>
                  </a:cubicBezTo>
                  <a:cubicBezTo>
                    <a:pt x="84" y="24718"/>
                    <a:pt x="1" y="30897"/>
                    <a:pt x="120" y="37076"/>
                  </a:cubicBezTo>
                  <a:cubicBezTo>
                    <a:pt x="120" y="37173"/>
                    <a:pt x="200" y="37224"/>
                    <a:pt x="278" y="37224"/>
                  </a:cubicBezTo>
                  <a:cubicBezTo>
                    <a:pt x="354" y="37224"/>
                    <a:pt x="429" y="37176"/>
                    <a:pt x="429" y="37076"/>
                  </a:cubicBezTo>
                  <a:cubicBezTo>
                    <a:pt x="370" y="30897"/>
                    <a:pt x="358" y="24742"/>
                    <a:pt x="537" y="18562"/>
                  </a:cubicBezTo>
                  <a:cubicBezTo>
                    <a:pt x="620" y="15514"/>
                    <a:pt x="739" y="12442"/>
                    <a:pt x="894" y="9395"/>
                  </a:cubicBezTo>
                  <a:cubicBezTo>
                    <a:pt x="1037" y="6299"/>
                    <a:pt x="1382" y="3168"/>
                    <a:pt x="1418" y="72"/>
                  </a:cubicBezTo>
                  <a:cubicBezTo>
                    <a:pt x="1406" y="24"/>
                    <a:pt x="1367" y="0"/>
                    <a:pt x="133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8" name="Google Shape;31438;p48"/>
            <p:cNvSpPr/>
            <p:nvPr/>
          </p:nvSpPr>
          <p:spPr>
            <a:xfrm>
              <a:off x="993575" y="2084500"/>
              <a:ext cx="6550" cy="35325"/>
            </a:xfrm>
            <a:custGeom>
              <a:avLst/>
              <a:gdLst/>
              <a:ahLst/>
              <a:cxnLst/>
              <a:rect l="l" t="t" r="r" b="b"/>
              <a:pathLst>
                <a:path w="262" h="1413" extrusionOk="0">
                  <a:moveTo>
                    <a:pt x="226" y="0"/>
                  </a:moveTo>
                  <a:cubicBezTo>
                    <a:pt x="211" y="0"/>
                    <a:pt x="196" y="6"/>
                    <a:pt x="191" y="17"/>
                  </a:cubicBezTo>
                  <a:cubicBezTo>
                    <a:pt x="72" y="434"/>
                    <a:pt x="0" y="957"/>
                    <a:pt x="72" y="1386"/>
                  </a:cubicBezTo>
                  <a:cubicBezTo>
                    <a:pt x="72" y="1404"/>
                    <a:pt x="83" y="1413"/>
                    <a:pt x="97" y="1413"/>
                  </a:cubicBezTo>
                  <a:cubicBezTo>
                    <a:pt x="110" y="1413"/>
                    <a:pt x="125" y="1404"/>
                    <a:pt x="131" y="1386"/>
                  </a:cubicBezTo>
                  <a:cubicBezTo>
                    <a:pt x="202" y="957"/>
                    <a:pt x="214" y="481"/>
                    <a:pt x="262" y="29"/>
                  </a:cubicBezTo>
                  <a:cubicBezTo>
                    <a:pt x="262" y="9"/>
                    <a:pt x="244" y="0"/>
                    <a:pt x="22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9" name="Google Shape;31439;p48"/>
            <p:cNvSpPr/>
            <p:nvPr/>
          </p:nvSpPr>
          <p:spPr>
            <a:xfrm>
              <a:off x="967675" y="3015675"/>
              <a:ext cx="12225" cy="5450"/>
            </a:xfrm>
            <a:custGeom>
              <a:avLst/>
              <a:gdLst/>
              <a:ahLst/>
              <a:cxnLst/>
              <a:rect l="l" t="t" r="r" b="b"/>
              <a:pathLst>
                <a:path w="489" h="218" extrusionOk="0">
                  <a:moveTo>
                    <a:pt x="393" y="1"/>
                  </a:moveTo>
                  <a:cubicBezTo>
                    <a:pt x="297" y="43"/>
                    <a:pt x="211" y="86"/>
                    <a:pt x="117" y="86"/>
                  </a:cubicBezTo>
                  <a:cubicBezTo>
                    <a:pt x="106" y="86"/>
                    <a:pt x="95" y="85"/>
                    <a:pt x="84" y="84"/>
                  </a:cubicBezTo>
                  <a:cubicBezTo>
                    <a:pt x="0" y="96"/>
                    <a:pt x="0" y="215"/>
                    <a:pt x="84" y="215"/>
                  </a:cubicBezTo>
                  <a:cubicBezTo>
                    <a:pt x="104" y="217"/>
                    <a:pt x="124" y="218"/>
                    <a:pt x="145" y="218"/>
                  </a:cubicBezTo>
                  <a:cubicBezTo>
                    <a:pt x="258" y="218"/>
                    <a:pt x="374" y="188"/>
                    <a:pt x="465" y="108"/>
                  </a:cubicBezTo>
                  <a:cubicBezTo>
                    <a:pt x="488" y="96"/>
                    <a:pt x="476" y="72"/>
                    <a:pt x="476" y="36"/>
                  </a:cubicBezTo>
                  <a:cubicBezTo>
                    <a:pt x="476" y="36"/>
                    <a:pt x="476" y="24"/>
                    <a:pt x="465" y="24"/>
                  </a:cubicBezTo>
                  <a:cubicBezTo>
                    <a:pt x="453" y="1"/>
                    <a:pt x="417" y="1"/>
                    <a:pt x="39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0" name="Google Shape;31440;p48"/>
            <p:cNvSpPr/>
            <p:nvPr/>
          </p:nvSpPr>
          <p:spPr>
            <a:xfrm>
              <a:off x="990875" y="2075450"/>
              <a:ext cx="10625" cy="46625"/>
            </a:xfrm>
            <a:custGeom>
              <a:avLst/>
              <a:gdLst/>
              <a:ahLst/>
              <a:cxnLst/>
              <a:rect l="l" t="t" r="r" b="b"/>
              <a:pathLst>
                <a:path w="425" h="1865" extrusionOk="0">
                  <a:moveTo>
                    <a:pt x="358" y="1"/>
                  </a:moveTo>
                  <a:cubicBezTo>
                    <a:pt x="339" y="1"/>
                    <a:pt x="319" y="11"/>
                    <a:pt x="307" y="34"/>
                  </a:cubicBezTo>
                  <a:lnTo>
                    <a:pt x="307" y="34"/>
                  </a:lnTo>
                  <a:cubicBezTo>
                    <a:pt x="304" y="34"/>
                    <a:pt x="301" y="34"/>
                    <a:pt x="299" y="34"/>
                  </a:cubicBezTo>
                  <a:cubicBezTo>
                    <a:pt x="296" y="47"/>
                    <a:pt x="294" y="61"/>
                    <a:pt x="291" y="74"/>
                  </a:cubicBezTo>
                  <a:lnTo>
                    <a:pt x="291" y="74"/>
                  </a:lnTo>
                  <a:cubicBezTo>
                    <a:pt x="235" y="198"/>
                    <a:pt x="190" y="302"/>
                    <a:pt x="168" y="438"/>
                  </a:cubicBezTo>
                  <a:cubicBezTo>
                    <a:pt x="143" y="447"/>
                    <a:pt x="163" y="466"/>
                    <a:pt x="190" y="466"/>
                  </a:cubicBezTo>
                  <a:cubicBezTo>
                    <a:pt x="196" y="466"/>
                    <a:pt x="203" y="465"/>
                    <a:pt x="210" y="462"/>
                  </a:cubicBezTo>
                  <a:lnTo>
                    <a:pt x="210" y="462"/>
                  </a:lnTo>
                  <a:cubicBezTo>
                    <a:pt x="110" y="911"/>
                    <a:pt x="1" y="1369"/>
                    <a:pt x="1" y="1820"/>
                  </a:cubicBezTo>
                  <a:cubicBezTo>
                    <a:pt x="1" y="1848"/>
                    <a:pt x="23" y="1864"/>
                    <a:pt x="43" y="1864"/>
                  </a:cubicBezTo>
                  <a:cubicBezTo>
                    <a:pt x="56" y="1864"/>
                    <a:pt x="68" y="1857"/>
                    <a:pt x="72" y="1843"/>
                  </a:cubicBezTo>
                  <a:cubicBezTo>
                    <a:pt x="287" y="1308"/>
                    <a:pt x="310" y="653"/>
                    <a:pt x="418" y="81"/>
                  </a:cubicBezTo>
                  <a:cubicBezTo>
                    <a:pt x="425" y="33"/>
                    <a:pt x="391" y="1"/>
                    <a:pt x="35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1" name="Google Shape;31441;p48"/>
            <p:cNvSpPr/>
            <p:nvPr/>
          </p:nvSpPr>
          <p:spPr>
            <a:xfrm>
              <a:off x="978375" y="2073600"/>
              <a:ext cx="21475" cy="315000"/>
            </a:xfrm>
            <a:custGeom>
              <a:avLst/>
              <a:gdLst/>
              <a:ahLst/>
              <a:cxnLst/>
              <a:rect l="l" t="t" r="r" b="b"/>
              <a:pathLst>
                <a:path w="859" h="12600" extrusionOk="0">
                  <a:moveTo>
                    <a:pt x="821" y="0"/>
                  </a:moveTo>
                  <a:cubicBezTo>
                    <a:pt x="805" y="0"/>
                    <a:pt x="787" y="12"/>
                    <a:pt x="787" y="36"/>
                  </a:cubicBezTo>
                  <a:cubicBezTo>
                    <a:pt x="560" y="2120"/>
                    <a:pt x="465" y="4215"/>
                    <a:pt x="358" y="6299"/>
                  </a:cubicBezTo>
                  <a:cubicBezTo>
                    <a:pt x="263" y="8371"/>
                    <a:pt x="1" y="10514"/>
                    <a:pt x="132" y="12585"/>
                  </a:cubicBezTo>
                  <a:cubicBezTo>
                    <a:pt x="132" y="12592"/>
                    <a:pt x="140" y="12599"/>
                    <a:pt x="149" y="12599"/>
                  </a:cubicBezTo>
                  <a:cubicBezTo>
                    <a:pt x="155" y="12599"/>
                    <a:pt x="163" y="12595"/>
                    <a:pt x="168" y="12585"/>
                  </a:cubicBezTo>
                  <a:cubicBezTo>
                    <a:pt x="501" y="10585"/>
                    <a:pt x="465" y="8490"/>
                    <a:pt x="584" y="6466"/>
                  </a:cubicBezTo>
                  <a:cubicBezTo>
                    <a:pt x="703" y="4322"/>
                    <a:pt x="858" y="2179"/>
                    <a:pt x="846" y="36"/>
                  </a:cubicBezTo>
                  <a:cubicBezTo>
                    <a:pt x="852" y="12"/>
                    <a:pt x="837" y="0"/>
                    <a:pt x="82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2" name="Google Shape;31442;p48"/>
            <p:cNvSpPr/>
            <p:nvPr/>
          </p:nvSpPr>
          <p:spPr>
            <a:xfrm>
              <a:off x="971550" y="2328025"/>
              <a:ext cx="22325" cy="690875"/>
            </a:xfrm>
            <a:custGeom>
              <a:avLst/>
              <a:gdLst/>
              <a:ahLst/>
              <a:cxnLst/>
              <a:rect l="l" t="t" r="r" b="b"/>
              <a:pathLst>
                <a:path w="893" h="27635" extrusionOk="0">
                  <a:moveTo>
                    <a:pt x="750" y="0"/>
                  </a:moveTo>
                  <a:cubicBezTo>
                    <a:pt x="738" y="0"/>
                    <a:pt x="726" y="9"/>
                    <a:pt x="726" y="27"/>
                  </a:cubicBezTo>
                  <a:cubicBezTo>
                    <a:pt x="524" y="4599"/>
                    <a:pt x="143" y="9147"/>
                    <a:pt x="71" y="13731"/>
                  </a:cubicBezTo>
                  <a:cubicBezTo>
                    <a:pt x="0" y="18327"/>
                    <a:pt x="119" y="22911"/>
                    <a:pt x="202" y="27519"/>
                  </a:cubicBezTo>
                  <a:cubicBezTo>
                    <a:pt x="202" y="27596"/>
                    <a:pt x="268" y="27635"/>
                    <a:pt x="333" y="27635"/>
                  </a:cubicBezTo>
                  <a:cubicBezTo>
                    <a:pt x="399" y="27635"/>
                    <a:pt x="464" y="27596"/>
                    <a:pt x="464" y="27519"/>
                  </a:cubicBezTo>
                  <a:cubicBezTo>
                    <a:pt x="321" y="22911"/>
                    <a:pt x="238" y="18327"/>
                    <a:pt x="250" y="13731"/>
                  </a:cubicBezTo>
                  <a:cubicBezTo>
                    <a:pt x="262" y="11469"/>
                    <a:pt x="310" y="9195"/>
                    <a:pt x="429" y="6933"/>
                  </a:cubicBezTo>
                  <a:cubicBezTo>
                    <a:pt x="536" y="4659"/>
                    <a:pt x="893" y="2313"/>
                    <a:pt x="774" y="27"/>
                  </a:cubicBezTo>
                  <a:cubicBezTo>
                    <a:pt x="774" y="9"/>
                    <a:pt x="762" y="0"/>
                    <a:pt x="75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3" name="Google Shape;31443;p48"/>
            <p:cNvSpPr/>
            <p:nvPr/>
          </p:nvSpPr>
          <p:spPr>
            <a:xfrm>
              <a:off x="987900" y="2296475"/>
              <a:ext cx="5700" cy="56825"/>
            </a:xfrm>
            <a:custGeom>
              <a:avLst/>
              <a:gdLst/>
              <a:ahLst/>
              <a:cxnLst/>
              <a:rect l="l" t="t" r="r" b="b"/>
              <a:pathLst>
                <a:path w="228" h="2273" extrusionOk="0">
                  <a:moveTo>
                    <a:pt x="102" y="0"/>
                  </a:moveTo>
                  <a:cubicBezTo>
                    <a:pt x="93" y="0"/>
                    <a:pt x="84" y="9"/>
                    <a:pt x="84" y="27"/>
                  </a:cubicBezTo>
                  <a:cubicBezTo>
                    <a:pt x="13" y="741"/>
                    <a:pt x="1" y="1539"/>
                    <a:pt x="84" y="2254"/>
                  </a:cubicBezTo>
                  <a:cubicBezTo>
                    <a:pt x="84" y="2268"/>
                    <a:pt x="92" y="2272"/>
                    <a:pt x="100" y="2272"/>
                  </a:cubicBezTo>
                  <a:cubicBezTo>
                    <a:pt x="114" y="2272"/>
                    <a:pt x="132" y="2261"/>
                    <a:pt x="132" y="2254"/>
                  </a:cubicBezTo>
                  <a:cubicBezTo>
                    <a:pt x="227" y="1539"/>
                    <a:pt x="203" y="753"/>
                    <a:pt x="120" y="27"/>
                  </a:cubicBezTo>
                  <a:cubicBezTo>
                    <a:pt x="120" y="9"/>
                    <a:pt x="111" y="0"/>
                    <a:pt x="10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4" name="Google Shape;31444;p48"/>
            <p:cNvSpPr/>
            <p:nvPr/>
          </p:nvSpPr>
          <p:spPr>
            <a:xfrm>
              <a:off x="977800" y="2360025"/>
              <a:ext cx="10500" cy="31200"/>
            </a:xfrm>
            <a:custGeom>
              <a:avLst/>
              <a:gdLst/>
              <a:ahLst/>
              <a:cxnLst/>
              <a:rect l="l" t="t" r="r" b="b"/>
              <a:pathLst>
                <a:path w="420" h="1248" extrusionOk="0">
                  <a:moveTo>
                    <a:pt x="378" y="0"/>
                  </a:moveTo>
                  <a:cubicBezTo>
                    <a:pt x="364" y="0"/>
                    <a:pt x="350" y="7"/>
                    <a:pt x="345" y="21"/>
                  </a:cubicBezTo>
                  <a:cubicBezTo>
                    <a:pt x="214" y="402"/>
                    <a:pt x="36" y="831"/>
                    <a:pt x="0" y="1212"/>
                  </a:cubicBezTo>
                  <a:cubicBezTo>
                    <a:pt x="0" y="1235"/>
                    <a:pt x="20" y="1248"/>
                    <a:pt x="37" y="1248"/>
                  </a:cubicBezTo>
                  <a:cubicBezTo>
                    <a:pt x="47" y="1248"/>
                    <a:pt x="55" y="1244"/>
                    <a:pt x="60" y="1235"/>
                  </a:cubicBezTo>
                  <a:cubicBezTo>
                    <a:pt x="250" y="890"/>
                    <a:pt x="310" y="414"/>
                    <a:pt x="405" y="45"/>
                  </a:cubicBezTo>
                  <a:cubicBezTo>
                    <a:pt x="419" y="16"/>
                    <a:pt x="399" y="0"/>
                    <a:pt x="37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5" name="Google Shape;31445;p48"/>
            <p:cNvSpPr/>
            <p:nvPr/>
          </p:nvSpPr>
          <p:spPr>
            <a:xfrm>
              <a:off x="976000" y="2376800"/>
              <a:ext cx="10675" cy="38125"/>
            </a:xfrm>
            <a:custGeom>
              <a:avLst/>
              <a:gdLst/>
              <a:ahLst/>
              <a:cxnLst/>
              <a:rect l="l" t="t" r="r" b="b"/>
              <a:pathLst>
                <a:path w="427" h="1525" extrusionOk="0">
                  <a:moveTo>
                    <a:pt x="419" y="0"/>
                  </a:moveTo>
                  <a:cubicBezTo>
                    <a:pt x="418" y="0"/>
                    <a:pt x="417" y="2"/>
                    <a:pt x="417" y="5"/>
                  </a:cubicBezTo>
                  <a:cubicBezTo>
                    <a:pt x="286" y="505"/>
                    <a:pt x="84" y="993"/>
                    <a:pt x="1" y="1493"/>
                  </a:cubicBezTo>
                  <a:cubicBezTo>
                    <a:pt x="1" y="1516"/>
                    <a:pt x="10" y="1524"/>
                    <a:pt x="17" y="1524"/>
                  </a:cubicBezTo>
                  <a:cubicBezTo>
                    <a:pt x="21" y="1524"/>
                    <a:pt x="24" y="1521"/>
                    <a:pt x="24" y="1517"/>
                  </a:cubicBezTo>
                  <a:cubicBezTo>
                    <a:pt x="227" y="1041"/>
                    <a:pt x="298" y="517"/>
                    <a:pt x="417" y="29"/>
                  </a:cubicBezTo>
                  <a:cubicBezTo>
                    <a:pt x="426" y="11"/>
                    <a:pt x="422" y="0"/>
                    <a:pt x="41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6" name="Google Shape;31446;p48"/>
            <p:cNvSpPr/>
            <p:nvPr/>
          </p:nvSpPr>
          <p:spPr>
            <a:xfrm>
              <a:off x="977800" y="2375925"/>
              <a:ext cx="13100" cy="43225"/>
            </a:xfrm>
            <a:custGeom>
              <a:avLst/>
              <a:gdLst/>
              <a:ahLst/>
              <a:cxnLst/>
              <a:rect l="l" t="t" r="r" b="b"/>
              <a:pathLst>
                <a:path w="524" h="1729" extrusionOk="0">
                  <a:moveTo>
                    <a:pt x="474" y="1"/>
                  </a:moveTo>
                  <a:cubicBezTo>
                    <a:pt x="464" y="1"/>
                    <a:pt x="456" y="5"/>
                    <a:pt x="452" y="16"/>
                  </a:cubicBezTo>
                  <a:cubicBezTo>
                    <a:pt x="214" y="516"/>
                    <a:pt x="0" y="1135"/>
                    <a:pt x="36" y="1695"/>
                  </a:cubicBezTo>
                  <a:cubicBezTo>
                    <a:pt x="36" y="1716"/>
                    <a:pt x="56" y="1728"/>
                    <a:pt x="73" y="1728"/>
                  </a:cubicBezTo>
                  <a:cubicBezTo>
                    <a:pt x="85" y="1728"/>
                    <a:pt x="95" y="1722"/>
                    <a:pt x="95" y="1707"/>
                  </a:cubicBezTo>
                  <a:cubicBezTo>
                    <a:pt x="226" y="1147"/>
                    <a:pt x="298" y="599"/>
                    <a:pt x="524" y="40"/>
                  </a:cubicBezTo>
                  <a:cubicBezTo>
                    <a:pt x="524" y="23"/>
                    <a:pt x="495" y="1"/>
                    <a:pt x="47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7" name="Google Shape;31447;p48"/>
            <p:cNvSpPr/>
            <p:nvPr/>
          </p:nvSpPr>
          <p:spPr>
            <a:xfrm>
              <a:off x="981650" y="2352500"/>
              <a:ext cx="6275" cy="53175"/>
            </a:xfrm>
            <a:custGeom>
              <a:avLst/>
              <a:gdLst/>
              <a:ahLst/>
              <a:cxnLst/>
              <a:rect l="l" t="t" r="r" b="b"/>
              <a:pathLst>
                <a:path w="251" h="2127" extrusionOk="0">
                  <a:moveTo>
                    <a:pt x="208" y="0"/>
                  </a:moveTo>
                  <a:cubicBezTo>
                    <a:pt x="197" y="0"/>
                    <a:pt x="185" y="9"/>
                    <a:pt x="179" y="24"/>
                  </a:cubicBezTo>
                  <a:cubicBezTo>
                    <a:pt x="96" y="703"/>
                    <a:pt x="1" y="1429"/>
                    <a:pt x="60" y="2096"/>
                  </a:cubicBezTo>
                  <a:cubicBezTo>
                    <a:pt x="60" y="2111"/>
                    <a:pt x="84" y="2126"/>
                    <a:pt x="102" y="2126"/>
                  </a:cubicBezTo>
                  <a:cubicBezTo>
                    <a:pt x="112" y="2126"/>
                    <a:pt x="120" y="2121"/>
                    <a:pt x="120" y="2108"/>
                  </a:cubicBezTo>
                  <a:cubicBezTo>
                    <a:pt x="251" y="1453"/>
                    <a:pt x="239" y="715"/>
                    <a:pt x="239" y="48"/>
                  </a:cubicBezTo>
                  <a:cubicBezTo>
                    <a:pt x="239" y="15"/>
                    <a:pt x="224" y="0"/>
                    <a:pt x="20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8" name="Google Shape;31448;p48"/>
            <p:cNvSpPr/>
            <p:nvPr/>
          </p:nvSpPr>
          <p:spPr>
            <a:xfrm>
              <a:off x="986125" y="2075675"/>
              <a:ext cx="17275" cy="287625"/>
            </a:xfrm>
            <a:custGeom>
              <a:avLst/>
              <a:gdLst/>
              <a:ahLst/>
              <a:cxnLst/>
              <a:rect l="l" t="t" r="r" b="b"/>
              <a:pathLst>
                <a:path w="691" h="11505" extrusionOk="0">
                  <a:moveTo>
                    <a:pt x="512" y="1"/>
                  </a:moveTo>
                  <a:cubicBezTo>
                    <a:pt x="512" y="1"/>
                    <a:pt x="489" y="1"/>
                    <a:pt x="489" y="13"/>
                  </a:cubicBezTo>
                  <a:cubicBezTo>
                    <a:pt x="500" y="1930"/>
                    <a:pt x="512" y="3835"/>
                    <a:pt x="429" y="5763"/>
                  </a:cubicBezTo>
                  <a:cubicBezTo>
                    <a:pt x="334" y="7680"/>
                    <a:pt x="119" y="9585"/>
                    <a:pt x="0" y="11490"/>
                  </a:cubicBezTo>
                  <a:cubicBezTo>
                    <a:pt x="0" y="11497"/>
                    <a:pt x="8" y="11504"/>
                    <a:pt x="15" y="11504"/>
                  </a:cubicBezTo>
                  <a:cubicBezTo>
                    <a:pt x="20" y="11504"/>
                    <a:pt x="24" y="11500"/>
                    <a:pt x="24" y="11490"/>
                  </a:cubicBezTo>
                  <a:cubicBezTo>
                    <a:pt x="620" y="7752"/>
                    <a:pt x="691" y="3775"/>
                    <a:pt x="5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9" name="Google Shape;31449;p48"/>
            <p:cNvSpPr/>
            <p:nvPr/>
          </p:nvSpPr>
          <p:spPr>
            <a:xfrm>
              <a:off x="999650" y="2009275"/>
              <a:ext cx="117675" cy="143925"/>
            </a:xfrm>
            <a:custGeom>
              <a:avLst/>
              <a:gdLst/>
              <a:ahLst/>
              <a:cxnLst/>
              <a:rect l="l" t="t" r="r" b="b"/>
              <a:pathLst>
                <a:path w="4707" h="5757" extrusionOk="0">
                  <a:moveTo>
                    <a:pt x="4647" y="0"/>
                  </a:moveTo>
                  <a:cubicBezTo>
                    <a:pt x="4644" y="0"/>
                    <a:pt x="4641" y="1"/>
                    <a:pt x="4639" y="2"/>
                  </a:cubicBezTo>
                  <a:cubicBezTo>
                    <a:pt x="3293" y="454"/>
                    <a:pt x="2686" y="1776"/>
                    <a:pt x="1698" y="2681"/>
                  </a:cubicBezTo>
                  <a:cubicBezTo>
                    <a:pt x="805" y="3514"/>
                    <a:pt x="126" y="4455"/>
                    <a:pt x="7" y="5717"/>
                  </a:cubicBezTo>
                  <a:cubicBezTo>
                    <a:pt x="0" y="5745"/>
                    <a:pt x="18" y="5756"/>
                    <a:pt x="33" y="5756"/>
                  </a:cubicBezTo>
                  <a:cubicBezTo>
                    <a:pt x="45" y="5756"/>
                    <a:pt x="55" y="5750"/>
                    <a:pt x="55" y="5741"/>
                  </a:cubicBezTo>
                  <a:cubicBezTo>
                    <a:pt x="364" y="4371"/>
                    <a:pt x="1031" y="3574"/>
                    <a:pt x="2019" y="2609"/>
                  </a:cubicBezTo>
                  <a:cubicBezTo>
                    <a:pt x="2400" y="2240"/>
                    <a:pt x="2674" y="1788"/>
                    <a:pt x="3031" y="1395"/>
                  </a:cubicBezTo>
                  <a:cubicBezTo>
                    <a:pt x="3508" y="859"/>
                    <a:pt x="4079" y="514"/>
                    <a:pt x="4662" y="97"/>
                  </a:cubicBezTo>
                  <a:cubicBezTo>
                    <a:pt x="4706" y="64"/>
                    <a:pt x="4679" y="0"/>
                    <a:pt x="464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0" name="Google Shape;31450;p48"/>
            <p:cNvSpPr/>
            <p:nvPr/>
          </p:nvSpPr>
          <p:spPr>
            <a:xfrm>
              <a:off x="998250" y="2011675"/>
              <a:ext cx="116775" cy="151150"/>
            </a:xfrm>
            <a:custGeom>
              <a:avLst/>
              <a:gdLst/>
              <a:ahLst/>
              <a:cxnLst/>
              <a:rect l="l" t="t" r="r" b="b"/>
              <a:pathLst>
                <a:path w="4671" h="6046" extrusionOk="0">
                  <a:moveTo>
                    <a:pt x="4647" y="1"/>
                  </a:moveTo>
                  <a:cubicBezTo>
                    <a:pt x="2730" y="1692"/>
                    <a:pt x="2266" y="4537"/>
                    <a:pt x="51" y="5942"/>
                  </a:cubicBezTo>
                  <a:cubicBezTo>
                    <a:pt x="1" y="5972"/>
                    <a:pt x="19" y="6045"/>
                    <a:pt x="76" y="6045"/>
                  </a:cubicBezTo>
                  <a:cubicBezTo>
                    <a:pt x="86" y="6045"/>
                    <a:pt x="98" y="6043"/>
                    <a:pt x="111" y="6037"/>
                  </a:cubicBezTo>
                  <a:cubicBezTo>
                    <a:pt x="1099" y="5537"/>
                    <a:pt x="1754" y="4585"/>
                    <a:pt x="2290" y="3632"/>
                  </a:cubicBezTo>
                  <a:cubicBezTo>
                    <a:pt x="2635" y="3001"/>
                    <a:pt x="2944" y="2370"/>
                    <a:pt x="3337" y="1775"/>
                  </a:cubicBezTo>
                  <a:cubicBezTo>
                    <a:pt x="3730" y="1144"/>
                    <a:pt x="4230" y="608"/>
                    <a:pt x="4671" y="25"/>
                  </a:cubicBezTo>
                  <a:lnTo>
                    <a:pt x="4647" y="1"/>
                  </a:ln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1" name="Google Shape;31451;p48"/>
            <p:cNvSpPr/>
            <p:nvPr/>
          </p:nvSpPr>
          <p:spPr>
            <a:xfrm>
              <a:off x="1003550" y="2107100"/>
              <a:ext cx="22600" cy="37000"/>
            </a:xfrm>
            <a:custGeom>
              <a:avLst/>
              <a:gdLst/>
              <a:ahLst/>
              <a:cxnLst/>
              <a:rect l="l" t="t" r="r" b="b"/>
              <a:pathLst>
                <a:path w="904" h="1480" extrusionOk="0">
                  <a:moveTo>
                    <a:pt x="878" y="1"/>
                  </a:moveTo>
                  <a:cubicBezTo>
                    <a:pt x="872" y="1"/>
                    <a:pt x="867" y="2"/>
                    <a:pt x="863" y="6"/>
                  </a:cubicBezTo>
                  <a:cubicBezTo>
                    <a:pt x="530" y="423"/>
                    <a:pt x="232" y="958"/>
                    <a:pt x="18" y="1435"/>
                  </a:cubicBezTo>
                  <a:cubicBezTo>
                    <a:pt x="1" y="1460"/>
                    <a:pt x="21" y="1480"/>
                    <a:pt x="38" y="1480"/>
                  </a:cubicBezTo>
                  <a:cubicBezTo>
                    <a:pt x="44" y="1480"/>
                    <a:pt x="50" y="1477"/>
                    <a:pt x="54" y="1470"/>
                  </a:cubicBezTo>
                  <a:cubicBezTo>
                    <a:pt x="351" y="1006"/>
                    <a:pt x="649" y="518"/>
                    <a:pt x="887" y="18"/>
                  </a:cubicBezTo>
                  <a:cubicBezTo>
                    <a:pt x="904" y="9"/>
                    <a:pt x="891" y="1"/>
                    <a:pt x="87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2" name="Google Shape;31452;p48"/>
            <p:cNvSpPr/>
            <p:nvPr/>
          </p:nvSpPr>
          <p:spPr>
            <a:xfrm>
              <a:off x="998525" y="2115325"/>
              <a:ext cx="27800" cy="38450"/>
            </a:xfrm>
            <a:custGeom>
              <a:avLst/>
              <a:gdLst/>
              <a:ahLst/>
              <a:cxnLst/>
              <a:rect l="l" t="t" r="r" b="b"/>
              <a:pathLst>
                <a:path w="1112" h="1538" extrusionOk="0">
                  <a:moveTo>
                    <a:pt x="1084" y="0"/>
                  </a:moveTo>
                  <a:cubicBezTo>
                    <a:pt x="1079" y="0"/>
                    <a:pt x="1076" y="3"/>
                    <a:pt x="1076" y="10"/>
                  </a:cubicBezTo>
                  <a:cubicBezTo>
                    <a:pt x="707" y="463"/>
                    <a:pt x="362" y="975"/>
                    <a:pt x="16" y="1463"/>
                  </a:cubicBezTo>
                  <a:cubicBezTo>
                    <a:pt x="0" y="1503"/>
                    <a:pt x="28" y="1538"/>
                    <a:pt x="62" y="1538"/>
                  </a:cubicBezTo>
                  <a:cubicBezTo>
                    <a:pt x="78" y="1538"/>
                    <a:pt x="96" y="1530"/>
                    <a:pt x="112" y="1510"/>
                  </a:cubicBezTo>
                  <a:cubicBezTo>
                    <a:pt x="457" y="1034"/>
                    <a:pt x="814" y="522"/>
                    <a:pt x="1112" y="22"/>
                  </a:cubicBezTo>
                  <a:cubicBezTo>
                    <a:pt x="1112" y="14"/>
                    <a:pt x="1095" y="0"/>
                    <a:pt x="108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3" name="Google Shape;31453;p48"/>
            <p:cNvSpPr/>
            <p:nvPr/>
          </p:nvSpPr>
          <p:spPr>
            <a:xfrm>
              <a:off x="998800" y="2134150"/>
              <a:ext cx="18375" cy="27750"/>
            </a:xfrm>
            <a:custGeom>
              <a:avLst/>
              <a:gdLst/>
              <a:ahLst/>
              <a:cxnLst/>
              <a:rect l="l" t="t" r="r" b="b"/>
              <a:pathLst>
                <a:path w="735" h="1110" extrusionOk="0">
                  <a:moveTo>
                    <a:pt x="718" y="0"/>
                  </a:moveTo>
                  <a:cubicBezTo>
                    <a:pt x="713" y="0"/>
                    <a:pt x="708" y="3"/>
                    <a:pt x="708" y="7"/>
                  </a:cubicBezTo>
                  <a:cubicBezTo>
                    <a:pt x="517" y="388"/>
                    <a:pt x="244" y="698"/>
                    <a:pt x="29" y="1043"/>
                  </a:cubicBezTo>
                  <a:cubicBezTo>
                    <a:pt x="0" y="1072"/>
                    <a:pt x="34" y="1109"/>
                    <a:pt x="67" y="1109"/>
                  </a:cubicBezTo>
                  <a:cubicBezTo>
                    <a:pt x="75" y="1109"/>
                    <a:pt x="82" y="1107"/>
                    <a:pt x="89" y="1103"/>
                  </a:cubicBezTo>
                  <a:cubicBezTo>
                    <a:pt x="363" y="817"/>
                    <a:pt x="565" y="400"/>
                    <a:pt x="720" y="31"/>
                  </a:cubicBezTo>
                  <a:cubicBezTo>
                    <a:pt x="735" y="8"/>
                    <a:pt x="726" y="0"/>
                    <a:pt x="71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4" name="Google Shape;31454;p48"/>
            <p:cNvSpPr/>
            <p:nvPr/>
          </p:nvSpPr>
          <p:spPr>
            <a:xfrm>
              <a:off x="1001600" y="2067175"/>
              <a:ext cx="57950" cy="74025"/>
            </a:xfrm>
            <a:custGeom>
              <a:avLst/>
              <a:gdLst/>
              <a:ahLst/>
              <a:cxnLst/>
              <a:rect l="l" t="t" r="r" b="b"/>
              <a:pathLst>
                <a:path w="2318" h="2961" extrusionOk="0">
                  <a:moveTo>
                    <a:pt x="2285" y="0"/>
                  </a:moveTo>
                  <a:cubicBezTo>
                    <a:pt x="2276" y="0"/>
                    <a:pt x="2267" y="3"/>
                    <a:pt x="2263" y="7"/>
                  </a:cubicBezTo>
                  <a:cubicBezTo>
                    <a:pt x="1739" y="781"/>
                    <a:pt x="1072" y="1412"/>
                    <a:pt x="584" y="2198"/>
                  </a:cubicBezTo>
                  <a:cubicBezTo>
                    <a:pt x="536" y="2258"/>
                    <a:pt x="1" y="2924"/>
                    <a:pt x="310" y="2960"/>
                  </a:cubicBezTo>
                  <a:cubicBezTo>
                    <a:pt x="322" y="2960"/>
                    <a:pt x="322" y="2960"/>
                    <a:pt x="322" y="2936"/>
                  </a:cubicBezTo>
                  <a:cubicBezTo>
                    <a:pt x="322" y="2924"/>
                    <a:pt x="346" y="2913"/>
                    <a:pt x="346" y="2901"/>
                  </a:cubicBezTo>
                  <a:lnTo>
                    <a:pt x="346" y="2877"/>
                  </a:lnTo>
                  <a:cubicBezTo>
                    <a:pt x="322" y="2877"/>
                    <a:pt x="310" y="2865"/>
                    <a:pt x="298" y="2865"/>
                  </a:cubicBezTo>
                  <a:cubicBezTo>
                    <a:pt x="298" y="2862"/>
                    <a:pt x="297" y="2860"/>
                    <a:pt x="296" y="2860"/>
                  </a:cubicBezTo>
                  <a:cubicBezTo>
                    <a:pt x="294" y="2860"/>
                    <a:pt x="289" y="2871"/>
                    <a:pt x="298" y="2889"/>
                  </a:cubicBezTo>
                  <a:cubicBezTo>
                    <a:pt x="60" y="2710"/>
                    <a:pt x="2144" y="412"/>
                    <a:pt x="2310" y="31"/>
                  </a:cubicBezTo>
                  <a:cubicBezTo>
                    <a:pt x="2318" y="9"/>
                    <a:pt x="2302" y="0"/>
                    <a:pt x="228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5" name="Google Shape;31455;p48"/>
            <p:cNvSpPr/>
            <p:nvPr/>
          </p:nvSpPr>
          <p:spPr>
            <a:xfrm>
              <a:off x="1000225" y="2134400"/>
              <a:ext cx="10325" cy="20625"/>
            </a:xfrm>
            <a:custGeom>
              <a:avLst/>
              <a:gdLst/>
              <a:ahLst/>
              <a:cxnLst/>
              <a:rect l="l" t="t" r="r" b="b"/>
              <a:pathLst>
                <a:path w="413" h="825" extrusionOk="0">
                  <a:moveTo>
                    <a:pt x="320" y="1"/>
                  </a:moveTo>
                  <a:cubicBezTo>
                    <a:pt x="308" y="1"/>
                    <a:pt x="297" y="6"/>
                    <a:pt x="294" y="21"/>
                  </a:cubicBezTo>
                  <a:cubicBezTo>
                    <a:pt x="239" y="130"/>
                    <a:pt x="192" y="239"/>
                    <a:pt x="149" y="350"/>
                  </a:cubicBezTo>
                  <a:lnTo>
                    <a:pt x="149" y="350"/>
                  </a:lnTo>
                  <a:cubicBezTo>
                    <a:pt x="82" y="479"/>
                    <a:pt x="35" y="613"/>
                    <a:pt x="8" y="747"/>
                  </a:cubicBezTo>
                  <a:cubicBezTo>
                    <a:pt x="1" y="790"/>
                    <a:pt x="41" y="825"/>
                    <a:pt x="76" y="825"/>
                  </a:cubicBezTo>
                  <a:cubicBezTo>
                    <a:pt x="100" y="825"/>
                    <a:pt x="122" y="809"/>
                    <a:pt x="127" y="771"/>
                  </a:cubicBezTo>
                  <a:cubicBezTo>
                    <a:pt x="157" y="681"/>
                    <a:pt x="185" y="593"/>
                    <a:pt x="213" y="506"/>
                  </a:cubicBezTo>
                  <a:lnTo>
                    <a:pt x="213" y="506"/>
                  </a:lnTo>
                  <a:cubicBezTo>
                    <a:pt x="215" y="555"/>
                    <a:pt x="218" y="604"/>
                    <a:pt x="222" y="652"/>
                  </a:cubicBezTo>
                  <a:cubicBezTo>
                    <a:pt x="222" y="690"/>
                    <a:pt x="256" y="718"/>
                    <a:pt x="290" y="718"/>
                  </a:cubicBezTo>
                  <a:cubicBezTo>
                    <a:pt x="309" y="718"/>
                    <a:pt x="328" y="709"/>
                    <a:pt x="341" y="688"/>
                  </a:cubicBezTo>
                  <a:cubicBezTo>
                    <a:pt x="389" y="605"/>
                    <a:pt x="413" y="533"/>
                    <a:pt x="413" y="462"/>
                  </a:cubicBezTo>
                  <a:cubicBezTo>
                    <a:pt x="413" y="451"/>
                    <a:pt x="395" y="424"/>
                    <a:pt x="375" y="424"/>
                  </a:cubicBezTo>
                  <a:cubicBezTo>
                    <a:pt x="372" y="424"/>
                    <a:pt x="368" y="424"/>
                    <a:pt x="365" y="426"/>
                  </a:cubicBezTo>
                  <a:cubicBezTo>
                    <a:pt x="360" y="429"/>
                    <a:pt x="356" y="432"/>
                    <a:pt x="351" y="436"/>
                  </a:cubicBezTo>
                  <a:lnTo>
                    <a:pt x="351" y="436"/>
                  </a:lnTo>
                  <a:cubicBezTo>
                    <a:pt x="350" y="375"/>
                    <a:pt x="347" y="312"/>
                    <a:pt x="341" y="247"/>
                  </a:cubicBezTo>
                  <a:cubicBezTo>
                    <a:pt x="341" y="230"/>
                    <a:pt x="328" y="214"/>
                    <a:pt x="311" y="204"/>
                  </a:cubicBezTo>
                  <a:lnTo>
                    <a:pt x="311" y="204"/>
                  </a:lnTo>
                  <a:cubicBezTo>
                    <a:pt x="329" y="151"/>
                    <a:pt x="347" y="98"/>
                    <a:pt x="365" y="45"/>
                  </a:cubicBezTo>
                  <a:cubicBezTo>
                    <a:pt x="382" y="29"/>
                    <a:pt x="347" y="1"/>
                    <a:pt x="32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6" name="Google Shape;31456;p48"/>
            <p:cNvSpPr/>
            <p:nvPr/>
          </p:nvSpPr>
          <p:spPr>
            <a:xfrm>
              <a:off x="882825" y="1985300"/>
              <a:ext cx="108675" cy="166300"/>
            </a:xfrm>
            <a:custGeom>
              <a:avLst/>
              <a:gdLst/>
              <a:ahLst/>
              <a:cxnLst/>
              <a:rect l="l" t="t" r="r" b="b"/>
              <a:pathLst>
                <a:path w="4347" h="6652" extrusionOk="0">
                  <a:moveTo>
                    <a:pt x="60" y="1"/>
                  </a:moveTo>
                  <a:cubicBezTo>
                    <a:pt x="30" y="1"/>
                    <a:pt x="1" y="18"/>
                    <a:pt x="1" y="56"/>
                  </a:cubicBezTo>
                  <a:cubicBezTo>
                    <a:pt x="84" y="1175"/>
                    <a:pt x="739" y="2092"/>
                    <a:pt x="1406" y="2961"/>
                  </a:cubicBezTo>
                  <a:cubicBezTo>
                    <a:pt x="2346" y="4199"/>
                    <a:pt x="3263" y="5485"/>
                    <a:pt x="4311" y="6652"/>
                  </a:cubicBezTo>
                  <a:cubicBezTo>
                    <a:pt x="4323" y="6652"/>
                    <a:pt x="4347" y="6616"/>
                    <a:pt x="4335" y="6604"/>
                  </a:cubicBezTo>
                  <a:cubicBezTo>
                    <a:pt x="3632" y="5545"/>
                    <a:pt x="2823" y="4568"/>
                    <a:pt x="2049" y="3556"/>
                  </a:cubicBezTo>
                  <a:cubicBezTo>
                    <a:pt x="1215" y="2449"/>
                    <a:pt x="346" y="1437"/>
                    <a:pt x="120" y="44"/>
                  </a:cubicBezTo>
                  <a:cubicBezTo>
                    <a:pt x="114" y="16"/>
                    <a:pt x="87" y="1"/>
                    <a:pt x="6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7" name="Google Shape;31457;p48"/>
            <p:cNvSpPr/>
            <p:nvPr/>
          </p:nvSpPr>
          <p:spPr>
            <a:xfrm>
              <a:off x="882825" y="1986100"/>
              <a:ext cx="117300" cy="167300"/>
            </a:xfrm>
            <a:custGeom>
              <a:avLst/>
              <a:gdLst/>
              <a:ahLst/>
              <a:cxnLst/>
              <a:rect l="l" t="t" r="r" b="b"/>
              <a:pathLst>
                <a:path w="4692" h="6692" extrusionOk="0">
                  <a:moveTo>
                    <a:pt x="60" y="0"/>
                  </a:moveTo>
                  <a:cubicBezTo>
                    <a:pt x="37" y="0"/>
                    <a:pt x="1" y="24"/>
                    <a:pt x="25" y="36"/>
                  </a:cubicBezTo>
                  <a:cubicBezTo>
                    <a:pt x="977" y="1083"/>
                    <a:pt x="1870" y="2107"/>
                    <a:pt x="2597" y="3334"/>
                  </a:cubicBezTo>
                  <a:cubicBezTo>
                    <a:pt x="2906" y="3870"/>
                    <a:pt x="3180" y="4429"/>
                    <a:pt x="3478" y="4977"/>
                  </a:cubicBezTo>
                  <a:cubicBezTo>
                    <a:pt x="3775" y="5536"/>
                    <a:pt x="4466" y="6084"/>
                    <a:pt x="4609" y="6668"/>
                  </a:cubicBezTo>
                  <a:cubicBezTo>
                    <a:pt x="4614" y="6683"/>
                    <a:pt x="4630" y="6692"/>
                    <a:pt x="4647" y="6692"/>
                  </a:cubicBezTo>
                  <a:cubicBezTo>
                    <a:pt x="4669" y="6692"/>
                    <a:pt x="4692" y="6677"/>
                    <a:pt x="4692" y="6644"/>
                  </a:cubicBezTo>
                  <a:cubicBezTo>
                    <a:pt x="4668" y="6191"/>
                    <a:pt x="4287" y="5929"/>
                    <a:pt x="4025" y="5596"/>
                  </a:cubicBezTo>
                  <a:cubicBezTo>
                    <a:pt x="3501" y="4917"/>
                    <a:pt x="3204" y="4108"/>
                    <a:pt x="2787" y="3369"/>
                  </a:cubicBezTo>
                  <a:cubicBezTo>
                    <a:pt x="2073" y="2143"/>
                    <a:pt x="1192" y="905"/>
                    <a:pt x="6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8" name="Google Shape;31458;p48"/>
            <p:cNvSpPr/>
            <p:nvPr/>
          </p:nvSpPr>
          <p:spPr>
            <a:xfrm>
              <a:off x="925100" y="1886225"/>
              <a:ext cx="69975" cy="218050"/>
            </a:xfrm>
            <a:custGeom>
              <a:avLst/>
              <a:gdLst/>
              <a:ahLst/>
              <a:cxnLst/>
              <a:rect l="l" t="t" r="r" b="b"/>
              <a:pathLst>
                <a:path w="2799" h="8722" extrusionOk="0">
                  <a:moveTo>
                    <a:pt x="750" y="0"/>
                  </a:moveTo>
                  <a:cubicBezTo>
                    <a:pt x="740" y="0"/>
                    <a:pt x="731" y="5"/>
                    <a:pt x="727" y="18"/>
                  </a:cubicBezTo>
                  <a:cubicBezTo>
                    <a:pt x="1" y="1328"/>
                    <a:pt x="501" y="3078"/>
                    <a:pt x="739" y="4483"/>
                  </a:cubicBezTo>
                  <a:cubicBezTo>
                    <a:pt x="1025" y="6150"/>
                    <a:pt x="1548" y="7484"/>
                    <a:pt x="2751" y="8722"/>
                  </a:cubicBezTo>
                  <a:cubicBezTo>
                    <a:pt x="2763" y="8722"/>
                    <a:pt x="2799" y="8710"/>
                    <a:pt x="2775" y="8698"/>
                  </a:cubicBezTo>
                  <a:cubicBezTo>
                    <a:pt x="2382" y="8115"/>
                    <a:pt x="1906" y="7579"/>
                    <a:pt x="1560" y="6948"/>
                  </a:cubicBezTo>
                  <a:cubicBezTo>
                    <a:pt x="1191" y="6257"/>
                    <a:pt x="1036" y="5507"/>
                    <a:pt x="906" y="4721"/>
                  </a:cubicBezTo>
                  <a:cubicBezTo>
                    <a:pt x="632" y="3185"/>
                    <a:pt x="203" y="1554"/>
                    <a:pt x="775" y="30"/>
                  </a:cubicBezTo>
                  <a:cubicBezTo>
                    <a:pt x="782" y="15"/>
                    <a:pt x="766" y="0"/>
                    <a:pt x="75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9" name="Google Shape;31459;p48"/>
            <p:cNvSpPr/>
            <p:nvPr/>
          </p:nvSpPr>
          <p:spPr>
            <a:xfrm>
              <a:off x="940575" y="1884600"/>
              <a:ext cx="53475" cy="217950"/>
            </a:xfrm>
            <a:custGeom>
              <a:avLst/>
              <a:gdLst/>
              <a:ahLst/>
              <a:cxnLst/>
              <a:rect l="l" t="t" r="r" b="b"/>
              <a:pathLst>
                <a:path w="2139" h="8718" extrusionOk="0">
                  <a:moveTo>
                    <a:pt x="95" y="0"/>
                  </a:moveTo>
                  <a:cubicBezTo>
                    <a:pt x="81" y="0"/>
                    <a:pt x="66" y="12"/>
                    <a:pt x="60" y="36"/>
                  </a:cubicBezTo>
                  <a:cubicBezTo>
                    <a:pt x="1" y="738"/>
                    <a:pt x="48" y="1429"/>
                    <a:pt x="251" y="2107"/>
                  </a:cubicBezTo>
                  <a:cubicBezTo>
                    <a:pt x="477" y="2846"/>
                    <a:pt x="941" y="3477"/>
                    <a:pt x="1168" y="4215"/>
                  </a:cubicBezTo>
                  <a:cubicBezTo>
                    <a:pt x="1620" y="5679"/>
                    <a:pt x="1465" y="7251"/>
                    <a:pt x="2025" y="8680"/>
                  </a:cubicBezTo>
                  <a:cubicBezTo>
                    <a:pt x="2040" y="8705"/>
                    <a:pt x="2065" y="8718"/>
                    <a:pt x="2086" y="8718"/>
                  </a:cubicBezTo>
                  <a:cubicBezTo>
                    <a:pt x="2115" y="8718"/>
                    <a:pt x="2139" y="8696"/>
                    <a:pt x="2132" y="8656"/>
                  </a:cubicBezTo>
                  <a:cubicBezTo>
                    <a:pt x="1703" y="7263"/>
                    <a:pt x="1763" y="5822"/>
                    <a:pt x="1370" y="4441"/>
                  </a:cubicBezTo>
                  <a:cubicBezTo>
                    <a:pt x="1203" y="3810"/>
                    <a:pt x="882" y="3298"/>
                    <a:pt x="632" y="2715"/>
                  </a:cubicBezTo>
                  <a:cubicBezTo>
                    <a:pt x="239" y="1869"/>
                    <a:pt x="108" y="976"/>
                    <a:pt x="120" y="36"/>
                  </a:cubicBezTo>
                  <a:cubicBezTo>
                    <a:pt x="120" y="12"/>
                    <a:pt x="108" y="0"/>
                    <a:pt x="9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0" name="Google Shape;31460;p48"/>
            <p:cNvSpPr/>
            <p:nvPr/>
          </p:nvSpPr>
          <p:spPr>
            <a:xfrm>
              <a:off x="899800" y="2010950"/>
              <a:ext cx="42500" cy="63200"/>
            </a:xfrm>
            <a:custGeom>
              <a:avLst/>
              <a:gdLst/>
              <a:ahLst/>
              <a:cxnLst/>
              <a:rect l="l" t="t" r="r" b="b"/>
              <a:pathLst>
                <a:path w="1700" h="2528" extrusionOk="0">
                  <a:moveTo>
                    <a:pt x="8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477" y="875"/>
                    <a:pt x="1048" y="1709"/>
                    <a:pt x="1632" y="2518"/>
                  </a:cubicBezTo>
                  <a:cubicBezTo>
                    <a:pt x="1642" y="2525"/>
                    <a:pt x="1652" y="2528"/>
                    <a:pt x="1661" y="2528"/>
                  </a:cubicBezTo>
                  <a:cubicBezTo>
                    <a:pt x="1684" y="2528"/>
                    <a:pt x="1700" y="2508"/>
                    <a:pt x="1691" y="2483"/>
                  </a:cubicBezTo>
                  <a:cubicBezTo>
                    <a:pt x="1108" y="1685"/>
                    <a:pt x="572" y="828"/>
                    <a:pt x="24" y="18"/>
                  </a:cubicBezTo>
                  <a:cubicBezTo>
                    <a:pt x="18" y="6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1" name="Google Shape;31461;p48"/>
            <p:cNvSpPr/>
            <p:nvPr/>
          </p:nvSpPr>
          <p:spPr>
            <a:xfrm>
              <a:off x="943250" y="1941525"/>
              <a:ext cx="38525" cy="128425"/>
            </a:xfrm>
            <a:custGeom>
              <a:avLst/>
              <a:gdLst/>
              <a:ahLst/>
              <a:cxnLst/>
              <a:rect l="l" t="t" r="r" b="b"/>
              <a:pathLst>
                <a:path w="1541" h="5137" extrusionOk="0">
                  <a:moveTo>
                    <a:pt x="7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322" y="1104"/>
                    <a:pt x="668" y="2176"/>
                    <a:pt x="822" y="3331"/>
                  </a:cubicBezTo>
                  <a:cubicBezTo>
                    <a:pt x="906" y="3998"/>
                    <a:pt x="977" y="4641"/>
                    <a:pt x="1477" y="5129"/>
                  </a:cubicBezTo>
                  <a:cubicBezTo>
                    <a:pt x="1483" y="5134"/>
                    <a:pt x="1489" y="5136"/>
                    <a:pt x="1496" y="5136"/>
                  </a:cubicBezTo>
                  <a:cubicBezTo>
                    <a:pt x="1518" y="5136"/>
                    <a:pt x="1541" y="5109"/>
                    <a:pt x="1513" y="5081"/>
                  </a:cubicBezTo>
                  <a:cubicBezTo>
                    <a:pt x="942" y="4402"/>
                    <a:pt x="965" y="3509"/>
                    <a:pt x="799" y="2652"/>
                  </a:cubicBezTo>
                  <a:cubicBezTo>
                    <a:pt x="620" y="1747"/>
                    <a:pt x="346" y="854"/>
                    <a:pt x="13" y="9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2" name="Google Shape;31462;p48"/>
            <p:cNvSpPr/>
            <p:nvPr/>
          </p:nvSpPr>
          <p:spPr>
            <a:xfrm>
              <a:off x="992375" y="2069975"/>
              <a:ext cx="139825" cy="145400"/>
            </a:xfrm>
            <a:custGeom>
              <a:avLst/>
              <a:gdLst/>
              <a:ahLst/>
              <a:cxnLst/>
              <a:rect l="l" t="t" r="r" b="b"/>
              <a:pathLst>
                <a:path w="5593" h="5816" extrusionOk="0">
                  <a:moveTo>
                    <a:pt x="5560" y="1"/>
                  </a:moveTo>
                  <a:cubicBezTo>
                    <a:pt x="5556" y="1"/>
                    <a:pt x="5553" y="1"/>
                    <a:pt x="5549" y="3"/>
                  </a:cubicBezTo>
                  <a:cubicBezTo>
                    <a:pt x="4453" y="419"/>
                    <a:pt x="3382" y="1134"/>
                    <a:pt x="2644" y="2062"/>
                  </a:cubicBezTo>
                  <a:cubicBezTo>
                    <a:pt x="2215" y="2610"/>
                    <a:pt x="1894" y="3229"/>
                    <a:pt x="1501" y="3813"/>
                  </a:cubicBezTo>
                  <a:cubicBezTo>
                    <a:pt x="1036" y="4503"/>
                    <a:pt x="524" y="5134"/>
                    <a:pt x="0" y="5789"/>
                  </a:cubicBezTo>
                  <a:cubicBezTo>
                    <a:pt x="0" y="5789"/>
                    <a:pt x="35" y="5815"/>
                    <a:pt x="53" y="5815"/>
                  </a:cubicBezTo>
                  <a:cubicBezTo>
                    <a:pt x="56" y="5815"/>
                    <a:pt x="58" y="5815"/>
                    <a:pt x="60" y="5813"/>
                  </a:cubicBezTo>
                  <a:cubicBezTo>
                    <a:pt x="941" y="4872"/>
                    <a:pt x="1632" y="3801"/>
                    <a:pt x="2322" y="2729"/>
                  </a:cubicBezTo>
                  <a:cubicBezTo>
                    <a:pt x="3156" y="1431"/>
                    <a:pt x="4251" y="765"/>
                    <a:pt x="5561" y="50"/>
                  </a:cubicBezTo>
                  <a:cubicBezTo>
                    <a:pt x="5592" y="40"/>
                    <a:pt x="5587" y="1"/>
                    <a:pt x="556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3" name="Google Shape;31463;p48"/>
            <p:cNvSpPr/>
            <p:nvPr/>
          </p:nvSpPr>
          <p:spPr>
            <a:xfrm>
              <a:off x="996725" y="2072200"/>
              <a:ext cx="134475" cy="149475"/>
            </a:xfrm>
            <a:custGeom>
              <a:avLst/>
              <a:gdLst/>
              <a:ahLst/>
              <a:cxnLst/>
              <a:rect l="l" t="t" r="r" b="b"/>
              <a:pathLst>
                <a:path w="5379" h="5979" extrusionOk="0">
                  <a:moveTo>
                    <a:pt x="5345" y="1"/>
                  </a:moveTo>
                  <a:cubicBezTo>
                    <a:pt x="5339" y="1"/>
                    <a:pt x="5333" y="3"/>
                    <a:pt x="5327" y="9"/>
                  </a:cubicBezTo>
                  <a:cubicBezTo>
                    <a:pt x="4315" y="759"/>
                    <a:pt x="3494" y="1747"/>
                    <a:pt x="2755" y="2771"/>
                  </a:cubicBezTo>
                  <a:cubicBezTo>
                    <a:pt x="1946" y="3878"/>
                    <a:pt x="1279" y="5212"/>
                    <a:pt x="53" y="5879"/>
                  </a:cubicBezTo>
                  <a:cubicBezTo>
                    <a:pt x="0" y="5910"/>
                    <a:pt x="22" y="5978"/>
                    <a:pt x="68" y="5978"/>
                  </a:cubicBezTo>
                  <a:cubicBezTo>
                    <a:pt x="74" y="5978"/>
                    <a:pt x="81" y="5977"/>
                    <a:pt x="88" y="5974"/>
                  </a:cubicBezTo>
                  <a:cubicBezTo>
                    <a:pt x="1148" y="5498"/>
                    <a:pt x="1731" y="4414"/>
                    <a:pt x="2374" y="3485"/>
                  </a:cubicBezTo>
                  <a:cubicBezTo>
                    <a:pt x="3244" y="2223"/>
                    <a:pt x="4196" y="1057"/>
                    <a:pt x="5351" y="33"/>
                  </a:cubicBezTo>
                  <a:cubicBezTo>
                    <a:pt x="5378" y="24"/>
                    <a:pt x="5364" y="1"/>
                    <a:pt x="534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4" name="Google Shape;31464;p48"/>
            <p:cNvSpPr/>
            <p:nvPr/>
          </p:nvSpPr>
          <p:spPr>
            <a:xfrm>
              <a:off x="996925" y="2119825"/>
              <a:ext cx="135150" cy="131325"/>
            </a:xfrm>
            <a:custGeom>
              <a:avLst/>
              <a:gdLst/>
              <a:ahLst/>
              <a:cxnLst/>
              <a:rect l="l" t="t" r="r" b="b"/>
              <a:pathLst>
                <a:path w="5406" h="5253" extrusionOk="0">
                  <a:moveTo>
                    <a:pt x="5334" y="1"/>
                  </a:moveTo>
                  <a:cubicBezTo>
                    <a:pt x="5325" y="1"/>
                    <a:pt x="5316" y="3"/>
                    <a:pt x="5307" y="9"/>
                  </a:cubicBezTo>
                  <a:cubicBezTo>
                    <a:pt x="4343" y="521"/>
                    <a:pt x="3295" y="1092"/>
                    <a:pt x="2652" y="2009"/>
                  </a:cubicBezTo>
                  <a:cubicBezTo>
                    <a:pt x="2259" y="2592"/>
                    <a:pt x="2045" y="3188"/>
                    <a:pt x="1545" y="3712"/>
                  </a:cubicBezTo>
                  <a:cubicBezTo>
                    <a:pt x="1045" y="4212"/>
                    <a:pt x="473" y="4664"/>
                    <a:pt x="9" y="5212"/>
                  </a:cubicBezTo>
                  <a:cubicBezTo>
                    <a:pt x="0" y="5239"/>
                    <a:pt x="4" y="5252"/>
                    <a:pt x="12" y="5252"/>
                  </a:cubicBezTo>
                  <a:cubicBezTo>
                    <a:pt x="15" y="5252"/>
                    <a:pt x="18" y="5251"/>
                    <a:pt x="21" y="5248"/>
                  </a:cubicBezTo>
                  <a:cubicBezTo>
                    <a:pt x="902" y="4593"/>
                    <a:pt x="1866" y="3759"/>
                    <a:pt x="2343" y="2759"/>
                  </a:cubicBezTo>
                  <a:cubicBezTo>
                    <a:pt x="2974" y="1449"/>
                    <a:pt x="4129" y="759"/>
                    <a:pt x="5355" y="92"/>
                  </a:cubicBezTo>
                  <a:cubicBezTo>
                    <a:pt x="5405" y="72"/>
                    <a:pt x="5379" y="1"/>
                    <a:pt x="533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5" name="Google Shape;31465;p48"/>
            <p:cNvSpPr/>
            <p:nvPr/>
          </p:nvSpPr>
          <p:spPr>
            <a:xfrm>
              <a:off x="994450" y="2120400"/>
              <a:ext cx="140875" cy="146075"/>
            </a:xfrm>
            <a:custGeom>
              <a:avLst/>
              <a:gdLst/>
              <a:ahLst/>
              <a:cxnLst/>
              <a:rect l="l" t="t" r="r" b="b"/>
              <a:pathLst>
                <a:path w="5635" h="5843" extrusionOk="0">
                  <a:moveTo>
                    <a:pt x="5595" y="0"/>
                  </a:moveTo>
                  <a:cubicBezTo>
                    <a:pt x="5587" y="0"/>
                    <a:pt x="5579" y="3"/>
                    <a:pt x="5573" y="10"/>
                  </a:cubicBezTo>
                  <a:cubicBezTo>
                    <a:pt x="4704" y="1057"/>
                    <a:pt x="3977" y="2224"/>
                    <a:pt x="3204" y="3331"/>
                  </a:cubicBezTo>
                  <a:cubicBezTo>
                    <a:pt x="2799" y="3891"/>
                    <a:pt x="2382" y="4463"/>
                    <a:pt x="1822" y="4879"/>
                  </a:cubicBezTo>
                  <a:cubicBezTo>
                    <a:pt x="1287" y="5272"/>
                    <a:pt x="608" y="5367"/>
                    <a:pt x="60" y="5713"/>
                  </a:cubicBezTo>
                  <a:cubicBezTo>
                    <a:pt x="0" y="5753"/>
                    <a:pt x="41" y="5843"/>
                    <a:pt x="91" y="5843"/>
                  </a:cubicBezTo>
                  <a:cubicBezTo>
                    <a:pt x="100" y="5843"/>
                    <a:pt x="110" y="5839"/>
                    <a:pt x="120" y="5832"/>
                  </a:cubicBezTo>
                  <a:cubicBezTo>
                    <a:pt x="691" y="5475"/>
                    <a:pt x="1346" y="5379"/>
                    <a:pt x="1894" y="4998"/>
                  </a:cubicBezTo>
                  <a:cubicBezTo>
                    <a:pt x="2311" y="4701"/>
                    <a:pt x="2632" y="4308"/>
                    <a:pt x="2954" y="3915"/>
                  </a:cubicBezTo>
                  <a:cubicBezTo>
                    <a:pt x="3882" y="2689"/>
                    <a:pt x="4835" y="1379"/>
                    <a:pt x="5609" y="57"/>
                  </a:cubicBezTo>
                  <a:cubicBezTo>
                    <a:pt x="5635" y="22"/>
                    <a:pt x="5616" y="0"/>
                    <a:pt x="559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6" name="Google Shape;31466;p48"/>
            <p:cNvSpPr/>
            <p:nvPr/>
          </p:nvSpPr>
          <p:spPr>
            <a:xfrm>
              <a:off x="886700" y="2077150"/>
              <a:ext cx="100350" cy="137550"/>
            </a:xfrm>
            <a:custGeom>
              <a:avLst/>
              <a:gdLst/>
              <a:ahLst/>
              <a:cxnLst/>
              <a:rect l="l" t="t" r="r" b="b"/>
              <a:pathLst>
                <a:path w="4014" h="5502" extrusionOk="0">
                  <a:moveTo>
                    <a:pt x="36" y="0"/>
                  </a:moveTo>
                  <a:cubicBezTo>
                    <a:pt x="19" y="0"/>
                    <a:pt x="1" y="10"/>
                    <a:pt x="1" y="25"/>
                  </a:cubicBezTo>
                  <a:cubicBezTo>
                    <a:pt x="346" y="2347"/>
                    <a:pt x="3096" y="3395"/>
                    <a:pt x="3954" y="5478"/>
                  </a:cubicBezTo>
                  <a:cubicBezTo>
                    <a:pt x="3962" y="5495"/>
                    <a:pt x="3972" y="5502"/>
                    <a:pt x="3982" y="5502"/>
                  </a:cubicBezTo>
                  <a:cubicBezTo>
                    <a:pt x="3998" y="5502"/>
                    <a:pt x="4013" y="5482"/>
                    <a:pt x="4013" y="5466"/>
                  </a:cubicBezTo>
                  <a:cubicBezTo>
                    <a:pt x="3204" y="3276"/>
                    <a:pt x="787" y="2287"/>
                    <a:pt x="60" y="13"/>
                  </a:cubicBezTo>
                  <a:cubicBezTo>
                    <a:pt x="56" y="4"/>
                    <a:pt x="46" y="0"/>
                    <a:pt x="3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7" name="Google Shape;31467;p48"/>
            <p:cNvSpPr/>
            <p:nvPr/>
          </p:nvSpPr>
          <p:spPr>
            <a:xfrm>
              <a:off x="883550" y="2076700"/>
              <a:ext cx="100225" cy="117750"/>
            </a:xfrm>
            <a:custGeom>
              <a:avLst/>
              <a:gdLst/>
              <a:ahLst/>
              <a:cxnLst/>
              <a:rect l="l" t="t" r="r" b="b"/>
              <a:pathLst>
                <a:path w="4009" h="4710" extrusionOk="0">
                  <a:moveTo>
                    <a:pt x="31" y="1"/>
                  </a:moveTo>
                  <a:cubicBezTo>
                    <a:pt x="4" y="1"/>
                    <a:pt x="0" y="34"/>
                    <a:pt x="20" y="43"/>
                  </a:cubicBezTo>
                  <a:cubicBezTo>
                    <a:pt x="948" y="567"/>
                    <a:pt x="1853" y="1115"/>
                    <a:pt x="2579" y="1912"/>
                  </a:cubicBezTo>
                  <a:cubicBezTo>
                    <a:pt x="3341" y="2722"/>
                    <a:pt x="3699" y="3639"/>
                    <a:pt x="3961" y="4687"/>
                  </a:cubicBezTo>
                  <a:cubicBezTo>
                    <a:pt x="3961" y="4703"/>
                    <a:pt x="3970" y="4709"/>
                    <a:pt x="3981" y="4709"/>
                  </a:cubicBezTo>
                  <a:cubicBezTo>
                    <a:pt x="3994" y="4709"/>
                    <a:pt x="4008" y="4700"/>
                    <a:pt x="4008" y="4687"/>
                  </a:cubicBezTo>
                  <a:cubicBezTo>
                    <a:pt x="3949" y="2508"/>
                    <a:pt x="1817" y="865"/>
                    <a:pt x="55" y="7"/>
                  </a:cubicBezTo>
                  <a:cubicBezTo>
                    <a:pt x="46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8" name="Google Shape;31468;p48"/>
            <p:cNvSpPr/>
            <p:nvPr/>
          </p:nvSpPr>
          <p:spPr>
            <a:xfrm>
              <a:off x="981650" y="2186325"/>
              <a:ext cx="5100" cy="15600"/>
            </a:xfrm>
            <a:custGeom>
              <a:avLst/>
              <a:gdLst/>
              <a:ahLst/>
              <a:cxnLst/>
              <a:rect l="l" t="t" r="r" b="b"/>
              <a:pathLst>
                <a:path w="204" h="624" extrusionOk="0">
                  <a:moveTo>
                    <a:pt x="44" y="1"/>
                  </a:moveTo>
                  <a:cubicBezTo>
                    <a:pt x="34" y="1"/>
                    <a:pt x="25" y="10"/>
                    <a:pt x="25" y="28"/>
                  </a:cubicBezTo>
                  <a:cubicBezTo>
                    <a:pt x="1" y="230"/>
                    <a:pt x="60" y="444"/>
                    <a:pt x="191" y="623"/>
                  </a:cubicBezTo>
                  <a:cubicBezTo>
                    <a:pt x="191" y="623"/>
                    <a:pt x="203" y="623"/>
                    <a:pt x="203" y="599"/>
                  </a:cubicBezTo>
                  <a:cubicBezTo>
                    <a:pt x="120" y="421"/>
                    <a:pt x="72" y="230"/>
                    <a:pt x="72" y="28"/>
                  </a:cubicBezTo>
                  <a:cubicBezTo>
                    <a:pt x="66" y="10"/>
                    <a:pt x="54" y="1"/>
                    <a:pt x="4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9" name="Google Shape;31469;p48"/>
            <p:cNvSpPr/>
            <p:nvPr/>
          </p:nvSpPr>
          <p:spPr>
            <a:xfrm>
              <a:off x="1000125" y="2211325"/>
              <a:ext cx="53825" cy="46325"/>
            </a:xfrm>
            <a:custGeom>
              <a:avLst/>
              <a:gdLst/>
              <a:ahLst/>
              <a:cxnLst/>
              <a:rect l="l" t="t" r="r" b="b"/>
              <a:pathLst>
                <a:path w="2153" h="1853" extrusionOk="0">
                  <a:moveTo>
                    <a:pt x="2131" y="1"/>
                  </a:moveTo>
                  <a:cubicBezTo>
                    <a:pt x="2128" y="1"/>
                    <a:pt x="2124" y="2"/>
                    <a:pt x="2119" y="4"/>
                  </a:cubicBezTo>
                  <a:cubicBezTo>
                    <a:pt x="1369" y="576"/>
                    <a:pt x="833" y="1349"/>
                    <a:pt x="0" y="1802"/>
                  </a:cubicBezTo>
                  <a:cubicBezTo>
                    <a:pt x="0" y="1831"/>
                    <a:pt x="24" y="1853"/>
                    <a:pt x="39" y="1853"/>
                  </a:cubicBezTo>
                  <a:cubicBezTo>
                    <a:pt x="43" y="1853"/>
                    <a:pt x="46" y="1852"/>
                    <a:pt x="48" y="1850"/>
                  </a:cubicBezTo>
                  <a:cubicBezTo>
                    <a:pt x="429" y="1647"/>
                    <a:pt x="774" y="1361"/>
                    <a:pt x="1107" y="1064"/>
                  </a:cubicBezTo>
                  <a:cubicBezTo>
                    <a:pt x="1464" y="730"/>
                    <a:pt x="1845" y="409"/>
                    <a:pt x="2143" y="40"/>
                  </a:cubicBezTo>
                  <a:cubicBezTo>
                    <a:pt x="2153" y="20"/>
                    <a:pt x="2147" y="1"/>
                    <a:pt x="213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0" name="Google Shape;31470;p48"/>
            <p:cNvSpPr/>
            <p:nvPr/>
          </p:nvSpPr>
          <p:spPr>
            <a:xfrm>
              <a:off x="1057025" y="2145975"/>
              <a:ext cx="49000" cy="59225"/>
            </a:xfrm>
            <a:custGeom>
              <a:avLst/>
              <a:gdLst/>
              <a:ahLst/>
              <a:cxnLst/>
              <a:rect l="l" t="t" r="r" b="b"/>
              <a:pathLst>
                <a:path w="1960" h="2369" extrusionOk="0">
                  <a:moveTo>
                    <a:pt x="6" y="2363"/>
                  </a:moveTo>
                  <a:cubicBezTo>
                    <a:pt x="1" y="2363"/>
                    <a:pt x="6" y="2368"/>
                    <a:pt x="22" y="2368"/>
                  </a:cubicBezTo>
                  <a:cubicBezTo>
                    <a:pt x="14" y="2364"/>
                    <a:pt x="9" y="2363"/>
                    <a:pt x="6" y="2363"/>
                  </a:cubicBezTo>
                  <a:close/>
                  <a:moveTo>
                    <a:pt x="1925" y="1"/>
                  </a:moveTo>
                  <a:cubicBezTo>
                    <a:pt x="1917" y="1"/>
                    <a:pt x="1910" y="4"/>
                    <a:pt x="1903" y="11"/>
                  </a:cubicBezTo>
                  <a:cubicBezTo>
                    <a:pt x="1653" y="415"/>
                    <a:pt x="1177" y="606"/>
                    <a:pt x="891" y="987"/>
                  </a:cubicBezTo>
                  <a:cubicBezTo>
                    <a:pt x="558" y="1416"/>
                    <a:pt x="355" y="1916"/>
                    <a:pt x="22" y="2368"/>
                  </a:cubicBezTo>
                  <a:cubicBezTo>
                    <a:pt x="403" y="2023"/>
                    <a:pt x="582" y="1546"/>
                    <a:pt x="867" y="1130"/>
                  </a:cubicBezTo>
                  <a:cubicBezTo>
                    <a:pt x="1165" y="701"/>
                    <a:pt x="1701" y="511"/>
                    <a:pt x="1951" y="46"/>
                  </a:cubicBezTo>
                  <a:cubicBezTo>
                    <a:pt x="1959" y="21"/>
                    <a:pt x="1943" y="1"/>
                    <a:pt x="192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1" name="Google Shape;31471;p48"/>
            <p:cNvSpPr/>
            <p:nvPr/>
          </p:nvSpPr>
          <p:spPr>
            <a:xfrm>
              <a:off x="860350" y="2125700"/>
              <a:ext cx="123725" cy="140500"/>
            </a:xfrm>
            <a:custGeom>
              <a:avLst/>
              <a:gdLst/>
              <a:ahLst/>
              <a:cxnLst/>
              <a:rect l="l" t="t" r="r" b="b"/>
              <a:pathLst>
                <a:path w="4949" h="5620" extrusionOk="0">
                  <a:moveTo>
                    <a:pt x="57" y="0"/>
                  </a:moveTo>
                  <a:cubicBezTo>
                    <a:pt x="29" y="0"/>
                    <a:pt x="0" y="20"/>
                    <a:pt x="7" y="48"/>
                  </a:cubicBezTo>
                  <a:cubicBezTo>
                    <a:pt x="448" y="1226"/>
                    <a:pt x="1602" y="2000"/>
                    <a:pt x="2495" y="2810"/>
                  </a:cubicBezTo>
                  <a:cubicBezTo>
                    <a:pt x="3103" y="3358"/>
                    <a:pt x="3805" y="3858"/>
                    <a:pt x="4210" y="4608"/>
                  </a:cubicBezTo>
                  <a:cubicBezTo>
                    <a:pt x="4412" y="4989"/>
                    <a:pt x="4555" y="5346"/>
                    <a:pt x="4924" y="5620"/>
                  </a:cubicBezTo>
                  <a:cubicBezTo>
                    <a:pt x="4936" y="5608"/>
                    <a:pt x="4948" y="5584"/>
                    <a:pt x="4936" y="5572"/>
                  </a:cubicBezTo>
                  <a:cubicBezTo>
                    <a:pt x="4531" y="5167"/>
                    <a:pt x="4400" y="4655"/>
                    <a:pt x="4079" y="4191"/>
                  </a:cubicBezTo>
                  <a:cubicBezTo>
                    <a:pt x="3757" y="3739"/>
                    <a:pt x="3317" y="3417"/>
                    <a:pt x="2912" y="3060"/>
                  </a:cubicBezTo>
                  <a:cubicBezTo>
                    <a:pt x="1948" y="2179"/>
                    <a:pt x="578" y="1286"/>
                    <a:pt x="102" y="36"/>
                  </a:cubicBezTo>
                  <a:cubicBezTo>
                    <a:pt x="97" y="11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2" name="Google Shape;31472;p48"/>
            <p:cNvSpPr/>
            <p:nvPr/>
          </p:nvSpPr>
          <p:spPr>
            <a:xfrm>
              <a:off x="860500" y="2126575"/>
              <a:ext cx="127850" cy="128100"/>
            </a:xfrm>
            <a:custGeom>
              <a:avLst/>
              <a:gdLst/>
              <a:ahLst/>
              <a:cxnLst/>
              <a:rect l="l" t="t" r="r" b="b"/>
              <a:pathLst>
                <a:path w="5114" h="5124" extrusionOk="0">
                  <a:moveTo>
                    <a:pt x="49" y="1"/>
                  </a:moveTo>
                  <a:cubicBezTo>
                    <a:pt x="25" y="1"/>
                    <a:pt x="1" y="36"/>
                    <a:pt x="25" y="48"/>
                  </a:cubicBezTo>
                  <a:cubicBezTo>
                    <a:pt x="1013" y="584"/>
                    <a:pt x="2251" y="941"/>
                    <a:pt x="3073" y="1775"/>
                  </a:cubicBezTo>
                  <a:cubicBezTo>
                    <a:pt x="3918" y="2632"/>
                    <a:pt x="4430" y="4037"/>
                    <a:pt x="5002" y="5097"/>
                  </a:cubicBezTo>
                  <a:cubicBezTo>
                    <a:pt x="5013" y="5115"/>
                    <a:pt x="5029" y="5124"/>
                    <a:pt x="5045" y="5124"/>
                  </a:cubicBezTo>
                  <a:cubicBezTo>
                    <a:pt x="5079" y="5124"/>
                    <a:pt x="5113" y="5086"/>
                    <a:pt x="5097" y="5037"/>
                  </a:cubicBezTo>
                  <a:cubicBezTo>
                    <a:pt x="4502" y="3942"/>
                    <a:pt x="3966" y="2477"/>
                    <a:pt x="3061" y="1608"/>
                  </a:cubicBezTo>
                  <a:cubicBezTo>
                    <a:pt x="2251" y="846"/>
                    <a:pt x="1061" y="406"/>
                    <a:pt x="4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3" name="Google Shape;31473;p48"/>
            <p:cNvSpPr/>
            <p:nvPr/>
          </p:nvSpPr>
          <p:spPr>
            <a:xfrm>
              <a:off x="881600" y="2144375"/>
              <a:ext cx="67650" cy="62425"/>
            </a:xfrm>
            <a:custGeom>
              <a:avLst/>
              <a:gdLst/>
              <a:ahLst/>
              <a:cxnLst/>
              <a:rect l="l" t="t" r="r" b="b"/>
              <a:pathLst>
                <a:path w="2706" h="2497" extrusionOk="0">
                  <a:moveTo>
                    <a:pt x="43" y="1"/>
                  </a:moveTo>
                  <a:cubicBezTo>
                    <a:pt x="18" y="1"/>
                    <a:pt x="1" y="29"/>
                    <a:pt x="26" y="63"/>
                  </a:cubicBezTo>
                  <a:cubicBezTo>
                    <a:pt x="407" y="467"/>
                    <a:pt x="943" y="610"/>
                    <a:pt x="1407" y="908"/>
                  </a:cubicBezTo>
                  <a:cubicBezTo>
                    <a:pt x="2003" y="1289"/>
                    <a:pt x="2395" y="1861"/>
                    <a:pt x="2693" y="2492"/>
                  </a:cubicBezTo>
                  <a:cubicBezTo>
                    <a:pt x="2693" y="2496"/>
                    <a:pt x="2694" y="2497"/>
                    <a:pt x="2696" y="2497"/>
                  </a:cubicBezTo>
                  <a:cubicBezTo>
                    <a:pt x="2700" y="2497"/>
                    <a:pt x="2705" y="2492"/>
                    <a:pt x="2705" y="2492"/>
                  </a:cubicBezTo>
                  <a:cubicBezTo>
                    <a:pt x="2550" y="1920"/>
                    <a:pt x="2241" y="1468"/>
                    <a:pt x="1800" y="1075"/>
                  </a:cubicBezTo>
                  <a:cubicBezTo>
                    <a:pt x="1276" y="634"/>
                    <a:pt x="586" y="479"/>
                    <a:pt x="74" y="15"/>
                  </a:cubicBezTo>
                  <a:cubicBezTo>
                    <a:pt x="64" y="5"/>
                    <a:pt x="53" y="1"/>
                    <a:pt x="4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4" name="Google Shape;31474;p48"/>
            <p:cNvSpPr/>
            <p:nvPr/>
          </p:nvSpPr>
          <p:spPr>
            <a:xfrm>
              <a:off x="952350" y="2210375"/>
              <a:ext cx="29925" cy="40300"/>
            </a:xfrm>
            <a:custGeom>
              <a:avLst/>
              <a:gdLst/>
              <a:ahLst/>
              <a:cxnLst/>
              <a:rect l="l" t="t" r="r" b="b"/>
              <a:pathLst>
                <a:path w="1197" h="1612" extrusionOk="0">
                  <a:moveTo>
                    <a:pt x="2" y="0"/>
                  </a:moveTo>
                  <a:cubicBezTo>
                    <a:pt x="0" y="0"/>
                    <a:pt x="0" y="6"/>
                    <a:pt x="6" y="18"/>
                  </a:cubicBezTo>
                  <a:cubicBezTo>
                    <a:pt x="6" y="6"/>
                    <a:pt x="3" y="0"/>
                    <a:pt x="2" y="0"/>
                  </a:cubicBezTo>
                  <a:close/>
                  <a:moveTo>
                    <a:pt x="6" y="18"/>
                  </a:moveTo>
                  <a:cubicBezTo>
                    <a:pt x="304" y="566"/>
                    <a:pt x="732" y="1161"/>
                    <a:pt x="1173" y="1602"/>
                  </a:cubicBezTo>
                  <a:cubicBezTo>
                    <a:pt x="1177" y="1609"/>
                    <a:pt x="1180" y="1612"/>
                    <a:pt x="1184" y="1612"/>
                  </a:cubicBezTo>
                  <a:cubicBezTo>
                    <a:pt x="1191" y="1612"/>
                    <a:pt x="1197" y="1598"/>
                    <a:pt x="1197" y="1590"/>
                  </a:cubicBezTo>
                  <a:cubicBezTo>
                    <a:pt x="1018" y="1340"/>
                    <a:pt x="816" y="1102"/>
                    <a:pt x="613" y="864"/>
                  </a:cubicBezTo>
                  <a:cubicBezTo>
                    <a:pt x="411" y="566"/>
                    <a:pt x="232" y="280"/>
                    <a:pt x="6" y="18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5" name="Google Shape;31475;p48"/>
            <p:cNvSpPr/>
            <p:nvPr/>
          </p:nvSpPr>
          <p:spPr>
            <a:xfrm>
              <a:off x="990950" y="2186075"/>
              <a:ext cx="163275" cy="149950"/>
            </a:xfrm>
            <a:custGeom>
              <a:avLst/>
              <a:gdLst/>
              <a:ahLst/>
              <a:cxnLst/>
              <a:rect l="l" t="t" r="r" b="b"/>
              <a:pathLst>
                <a:path w="6531" h="5998" extrusionOk="0">
                  <a:moveTo>
                    <a:pt x="6483" y="0"/>
                  </a:moveTo>
                  <a:cubicBezTo>
                    <a:pt x="6480" y="0"/>
                    <a:pt x="6478" y="1"/>
                    <a:pt x="6475" y="2"/>
                  </a:cubicBezTo>
                  <a:cubicBezTo>
                    <a:pt x="5237" y="526"/>
                    <a:pt x="4225" y="1526"/>
                    <a:pt x="3296" y="2479"/>
                  </a:cubicBezTo>
                  <a:cubicBezTo>
                    <a:pt x="2189" y="3622"/>
                    <a:pt x="1069" y="4765"/>
                    <a:pt x="10" y="5955"/>
                  </a:cubicBezTo>
                  <a:cubicBezTo>
                    <a:pt x="0" y="5965"/>
                    <a:pt x="29" y="5997"/>
                    <a:pt x="47" y="5997"/>
                  </a:cubicBezTo>
                  <a:cubicBezTo>
                    <a:pt x="51" y="5997"/>
                    <a:pt x="55" y="5995"/>
                    <a:pt x="57" y="5991"/>
                  </a:cubicBezTo>
                  <a:cubicBezTo>
                    <a:pt x="2153" y="3907"/>
                    <a:pt x="3975" y="1645"/>
                    <a:pt x="6499" y="50"/>
                  </a:cubicBezTo>
                  <a:cubicBezTo>
                    <a:pt x="6531" y="39"/>
                    <a:pt x="6506" y="0"/>
                    <a:pt x="648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6" name="Google Shape;31476;p48"/>
            <p:cNvSpPr/>
            <p:nvPr/>
          </p:nvSpPr>
          <p:spPr>
            <a:xfrm>
              <a:off x="989350" y="2187525"/>
              <a:ext cx="164025" cy="155350"/>
            </a:xfrm>
            <a:custGeom>
              <a:avLst/>
              <a:gdLst/>
              <a:ahLst/>
              <a:cxnLst/>
              <a:rect l="l" t="t" r="r" b="b"/>
              <a:pathLst>
                <a:path w="6561" h="6214" extrusionOk="0">
                  <a:moveTo>
                    <a:pt x="6541" y="0"/>
                  </a:moveTo>
                  <a:cubicBezTo>
                    <a:pt x="6540" y="0"/>
                    <a:pt x="6539" y="1"/>
                    <a:pt x="6539" y="4"/>
                  </a:cubicBezTo>
                  <a:cubicBezTo>
                    <a:pt x="4455" y="2159"/>
                    <a:pt x="2848" y="4718"/>
                    <a:pt x="62" y="6088"/>
                  </a:cubicBezTo>
                  <a:cubicBezTo>
                    <a:pt x="0" y="6129"/>
                    <a:pt x="36" y="6214"/>
                    <a:pt x="93" y="6214"/>
                  </a:cubicBezTo>
                  <a:cubicBezTo>
                    <a:pt x="102" y="6214"/>
                    <a:pt x="112" y="6212"/>
                    <a:pt x="121" y="6207"/>
                  </a:cubicBezTo>
                  <a:cubicBezTo>
                    <a:pt x="2753" y="4897"/>
                    <a:pt x="4848" y="2373"/>
                    <a:pt x="6551" y="39"/>
                  </a:cubicBezTo>
                  <a:cubicBezTo>
                    <a:pt x="6561" y="20"/>
                    <a:pt x="6546" y="0"/>
                    <a:pt x="654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7" name="Google Shape;31477;p48"/>
            <p:cNvSpPr/>
            <p:nvPr/>
          </p:nvSpPr>
          <p:spPr>
            <a:xfrm>
              <a:off x="987900" y="2188750"/>
              <a:ext cx="158325" cy="146350"/>
            </a:xfrm>
            <a:custGeom>
              <a:avLst/>
              <a:gdLst/>
              <a:ahLst/>
              <a:cxnLst/>
              <a:rect l="l" t="t" r="r" b="b"/>
              <a:pathLst>
                <a:path w="6333" h="5854" extrusionOk="0">
                  <a:moveTo>
                    <a:pt x="6287" y="1"/>
                  </a:moveTo>
                  <a:cubicBezTo>
                    <a:pt x="6284" y="1"/>
                    <a:pt x="6280" y="1"/>
                    <a:pt x="6275" y="2"/>
                  </a:cubicBezTo>
                  <a:cubicBezTo>
                    <a:pt x="3704" y="978"/>
                    <a:pt x="1168" y="3348"/>
                    <a:pt x="1" y="5836"/>
                  </a:cubicBezTo>
                  <a:cubicBezTo>
                    <a:pt x="1" y="5845"/>
                    <a:pt x="13" y="5853"/>
                    <a:pt x="20" y="5853"/>
                  </a:cubicBezTo>
                  <a:cubicBezTo>
                    <a:pt x="23" y="5853"/>
                    <a:pt x="25" y="5852"/>
                    <a:pt x="25" y="5848"/>
                  </a:cubicBezTo>
                  <a:cubicBezTo>
                    <a:pt x="834" y="4634"/>
                    <a:pt x="1656" y="3467"/>
                    <a:pt x="2727" y="2467"/>
                  </a:cubicBezTo>
                  <a:cubicBezTo>
                    <a:pt x="3811" y="1455"/>
                    <a:pt x="5025" y="776"/>
                    <a:pt x="6311" y="62"/>
                  </a:cubicBezTo>
                  <a:cubicBezTo>
                    <a:pt x="6333" y="51"/>
                    <a:pt x="6325" y="1"/>
                    <a:pt x="628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8" name="Google Shape;31478;p48"/>
            <p:cNvSpPr/>
            <p:nvPr/>
          </p:nvSpPr>
          <p:spPr>
            <a:xfrm>
              <a:off x="836400" y="2158350"/>
              <a:ext cx="146900" cy="171725"/>
            </a:xfrm>
            <a:custGeom>
              <a:avLst/>
              <a:gdLst/>
              <a:ahLst/>
              <a:cxnLst/>
              <a:rect l="l" t="t" r="r" b="b"/>
              <a:pathLst>
                <a:path w="5876" h="6869" extrusionOk="0">
                  <a:moveTo>
                    <a:pt x="57" y="1"/>
                  </a:moveTo>
                  <a:cubicBezTo>
                    <a:pt x="45" y="1"/>
                    <a:pt x="36" y="10"/>
                    <a:pt x="36" y="28"/>
                  </a:cubicBezTo>
                  <a:cubicBezTo>
                    <a:pt x="1" y="1397"/>
                    <a:pt x="1286" y="2361"/>
                    <a:pt x="2215" y="3147"/>
                  </a:cubicBezTo>
                  <a:cubicBezTo>
                    <a:pt x="3525" y="4254"/>
                    <a:pt x="4632" y="5612"/>
                    <a:pt x="5787" y="6862"/>
                  </a:cubicBezTo>
                  <a:cubicBezTo>
                    <a:pt x="5796" y="6866"/>
                    <a:pt x="5805" y="6868"/>
                    <a:pt x="5814" y="6868"/>
                  </a:cubicBezTo>
                  <a:cubicBezTo>
                    <a:pt x="5850" y="6868"/>
                    <a:pt x="5875" y="6833"/>
                    <a:pt x="5847" y="6814"/>
                  </a:cubicBezTo>
                  <a:cubicBezTo>
                    <a:pt x="4870" y="5731"/>
                    <a:pt x="3930" y="4552"/>
                    <a:pt x="2858" y="3552"/>
                  </a:cubicBezTo>
                  <a:cubicBezTo>
                    <a:pt x="1679" y="2433"/>
                    <a:pt x="513" y="1706"/>
                    <a:pt x="96" y="28"/>
                  </a:cubicBezTo>
                  <a:cubicBezTo>
                    <a:pt x="84" y="10"/>
                    <a:pt x="69" y="1"/>
                    <a:pt x="5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9" name="Google Shape;31479;p48"/>
            <p:cNvSpPr/>
            <p:nvPr/>
          </p:nvSpPr>
          <p:spPr>
            <a:xfrm>
              <a:off x="838775" y="2157550"/>
              <a:ext cx="147450" cy="162775"/>
            </a:xfrm>
            <a:custGeom>
              <a:avLst/>
              <a:gdLst/>
              <a:ahLst/>
              <a:cxnLst/>
              <a:rect l="l" t="t" r="r" b="b"/>
              <a:pathLst>
                <a:path w="5898" h="6511" extrusionOk="0">
                  <a:moveTo>
                    <a:pt x="1" y="0"/>
                  </a:moveTo>
                  <a:lnTo>
                    <a:pt x="1" y="0"/>
                  </a:lnTo>
                  <a:cubicBezTo>
                    <a:pt x="96" y="429"/>
                    <a:pt x="656" y="702"/>
                    <a:pt x="989" y="953"/>
                  </a:cubicBezTo>
                  <a:cubicBezTo>
                    <a:pt x="1703" y="1488"/>
                    <a:pt x="2418" y="2024"/>
                    <a:pt x="3096" y="2607"/>
                  </a:cubicBezTo>
                  <a:cubicBezTo>
                    <a:pt x="4311" y="3679"/>
                    <a:pt x="5299" y="4905"/>
                    <a:pt x="5787" y="6477"/>
                  </a:cubicBezTo>
                  <a:cubicBezTo>
                    <a:pt x="5792" y="6500"/>
                    <a:pt x="5811" y="6511"/>
                    <a:pt x="5831" y="6511"/>
                  </a:cubicBezTo>
                  <a:cubicBezTo>
                    <a:pt x="5863" y="6511"/>
                    <a:pt x="5897" y="6485"/>
                    <a:pt x="5883" y="6441"/>
                  </a:cubicBezTo>
                  <a:cubicBezTo>
                    <a:pt x="5549" y="5179"/>
                    <a:pt x="4775" y="4096"/>
                    <a:pt x="3847" y="3167"/>
                  </a:cubicBezTo>
                  <a:cubicBezTo>
                    <a:pt x="3358" y="2679"/>
                    <a:pt x="2823" y="2226"/>
                    <a:pt x="2275" y="1810"/>
                  </a:cubicBezTo>
                  <a:cubicBezTo>
                    <a:pt x="1572" y="1274"/>
                    <a:pt x="501" y="726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0" name="Google Shape;31480;p48"/>
            <p:cNvSpPr/>
            <p:nvPr/>
          </p:nvSpPr>
          <p:spPr>
            <a:xfrm>
              <a:off x="866175" y="2192375"/>
              <a:ext cx="96000" cy="95975"/>
            </a:xfrm>
            <a:custGeom>
              <a:avLst/>
              <a:gdLst/>
              <a:ahLst/>
              <a:cxnLst/>
              <a:rect l="l" t="t" r="r" b="b"/>
              <a:pathLst>
                <a:path w="3840" h="3839" extrusionOk="0">
                  <a:moveTo>
                    <a:pt x="0" y="0"/>
                  </a:moveTo>
                  <a:cubicBezTo>
                    <a:pt x="453" y="619"/>
                    <a:pt x="1000" y="1167"/>
                    <a:pt x="1608" y="1631"/>
                  </a:cubicBezTo>
                  <a:cubicBezTo>
                    <a:pt x="1977" y="1905"/>
                    <a:pt x="2370" y="2167"/>
                    <a:pt x="2691" y="2524"/>
                  </a:cubicBezTo>
                  <a:cubicBezTo>
                    <a:pt x="3084" y="2941"/>
                    <a:pt x="3429" y="3417"/>
                    <a:pt x="3810" y="3834"/>
                  </a:cubicBezTo>
                  <a:cubicBezTo>
                    <a:pt x="3813" y="3837"/>
                    <a:pt x="3817" y="3839"/>
                    <a:pt x="3821" y="3839"/>
                  </a:cubicBezTo>
                  <a:cubicBezTo>
                    <a:pt x="3831" y="3839"/>
                    <a:pt x="3840" y="3827"/>
                    <a:pt x="3822" y="3810"/>
                  </a:cubicBezTo>
                  <a:cubicBezTo>
                    <a:pt x="3322" y="3143"/>
                    <a:pt x="2786" y="2429"/>
                    <a:pt x="2096" y="1941"/>
                  </a:cubicBezTo>
                  <a:cubicBezTo>
                    <a:pt x="1310" y="1357"/>
                    <a:pt x="643" y="738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1" name="Google Shape;31481;p48"/>
            <p:cNvSpPr/>
            <p:nvPr/>
          </p:nvSpPr>
          <p:spPr>
            <a:xfrm>
              <a:off x="988175" y="2251875"/>
              <a:ext cx="174100" cy="145875"/>
            </a:xfrm>
            <a:custGeom>
              <a:avLst/>
              <a:gdLst/>
              <a:ahLst/>
              <a:cxnLst/>
              <a:rect l="l" t="t" r="r" b="b"/>
              <a:pathLst>
                <a:path w="6964" h="5835" extrusionOk="0">
                  <a:moveTo>
                    <a:pt x="6872" y="0"/>
                  </a:moveTo>
                  <a:cubicBezTo>
                    <a:pt x="6868" y="0"/>
                    <a:pt x="6864" y="1"/>
                    <a:pt x="6860" y="1"/>
                  </a:cubicBezTo>
                  <a:cubicBezTo>
                    <a:pt x="5348" y="204"/>
                    <a:pt x="4050" y="1525"/>
                    <a:pt x="2907" y="2418"/>
                  </a:cubicBezTo>
                  <a:cubicBezTo>
                    <a:pt x="1704" y="3359"/>
                    <a:pt x="1109" y="4704"/>
                    <a:pt x="37" y="5764"/>
                  </a:cubicBezTo>
                  <a:cubicBezTo>
                    <a:pt x="0" y="5792"/>
                    <a:pt x="29" y="5834"/>
                    <a:pt x="66" y="5834"/>
                  </a:cubicBezTo>
                  <a:cubicBezTo>
                    <a:pt x="76" y="5834"/>
                    <a:pt x="87" y="5831"/>
                    <a:pt x="97" y="5823"/>
                  </a:cubicBezTo>
                  <a:cubicBezTo>
                    <a:pt x="1133" y="4990"/>
                    <a:pt x="1621" y="3657"/>
                    <a:pt x="2669" y="2799"/>
                  </a:cubicBezTo>
                  <a:cubicBezTo>
                    <a:pt x="3931" y="1763"/>
                    <a:pt x="5300" y="573"/>
                    <a:pt x="6895" y="108"/>
                  </a:cubicBezTo>
                  <a:cubicBezTo>
                    <a:pt x="6963" y="97"/>
                    <a:pt x="6945" y="0"/>
                    <a:pt x="687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2" name="Google Shape;31482;p48"/>
            <p:cNvSpPr/>
            <p:nvPr/>
          </p:nvSpPr>
          <p:spPr>
            <a:xfrm>
              <a:off x="986600" y="2254225"/>
              <a:ext cx="178525" cy="156100"/>
            </a:xfrm>
            <a:custGeom>
              <a:avLst/>
              <a:gdLst/>
              <a:ahLst/>
              <a:cxnLst/>
              <a:rect l="l" t="t" r="r" b="b"/>
              <a:pathLst>
                <a:path w="7141" h="6244" extrusionOk="0">
                  <a:moveTo>
                    <a:pt x="7103" y="0"/>
                  </a:moveTo>
                  <a:cubicBezTo>
                    <a:pt x="7099" y="0"/>
                    <a:pt x="7094" y="1"/>
                    <a:pt x="7089" y="3"/>
                  </a:cubicBezTo>
                  <a:cubicBezTo>
                    <a:pt x="5851" y="467"/>
                    <a:pt x="4982" y="1741"/>
                    <a:pt x="4208" y="2741"/>
                  </a:cubicBezTo>
                  <a:cubicBezTo>
                    <a:pt x="3113" y="4158"/>
                    <a:pt x="1970" y="5658"/>
                    <a:pt x="112" y="6039"/>
                  </a:cubicBezTo>
                  <a:cubicBezTo>
                    <a:pt x="0" y="6073"/>
                    <a:pt x="36" y="6243"/>
                    <a:pt x="140" y="6243"/>
                  </a:cubicBezTo>
                  <a:cubicBezTo>
                    <a:pt x="146" y="6243"/>
                    <a:pt x="153" y="6243"/>
                    <a:pt x="160" y="6241"/>
                  </a:cubicBezTo>
                  <a:cubicBezTo>
                    <a:pt x="1601" y="5956"/>
                    <a:pt x="2720" y="4967"/>
                    <a:pt x="3613" y="3860"/>
                  </a:cubicBezTo>
                  <a:cubicBezTo>
                    <a:pt x="4161" y="3182"/>
                    <a:pt x="4637" y="2455"/>
                    <a:pt x="5184" y="1788"/>
                  </a:cubicBezTo>
                  <a:cubicBezTo>
                    <a:pt x="5756" y="1098"/>
                    <a:pt x="6411" y="610"/>
                    <a:pt x="7089" y="62"/>
                  </a:cubicBezTo>
                  <a:cubicBezTo>
                    <a:pt x="7141" y="31"/>
                    <a:pt x="7130" y="0"/>
                    <a:pt x="710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3" name="Google Shape;31483;p48"/>
            <p:cNvSpPr/>
            <p:nvPr/>
          </p:nvSpPr>
          <p:spPr>
            <a:xfrm>
              <a:off x="988675" y="2329725"/>
              <a:ext cx="82800" cy="72300"/>
            </a:xfrm>
            <a:custGeom>
              <a:avLst/>
              <a:gdLst/>
              <a:ahLst/>
              <a:cxnLst/>
              <a:rect l="l" t="t" r="r" b="b"/>
              <a:pathLst>
                <a:path w="3312" h="2892" extrusionOk="0">
                  <a:moveTo>
                    <a:pt x="3246" y="0"/>
                  </a:moveTo>
                  <a:cubicBezTo>
                    <a:pt x="3238" y="0"/>
                    <a:pt x="3229" y="2"/>
                    <a:pt x="3220" y="7"/>
                  </a:cubicBezTo>
                  <a:cubicBezTo>
                    <a:pt x="2625" y="197"/>
                    <a:pt x="2327" y="864"/>
                    <a:pt x="1958" y="1328"/>
                  </a:cubicBezTo>
                  <a:cubicBezTo>
                    <a:pt x="1434" y="1971"/>
                    <a:pt x="708" y="2400"/>
                    <a:pt x="29" y="2864"/>
                  </a:cubicBezTo>
                  <a:cubicBezTo>
                    <a:pt x="0" y="2874"/>
                    <a:pt x="18" y="2891"/>
                    <a:pt x="39" y="2891"/>
                  </a:cubicBezTo>
                  <a:cubicBezTo>
                    <a:pt x="44" y="2891"/>
                    <a:pt x="49" y="2890"/>
                    <a:pt x="53" y="2888"/>
                  </a:cubicBezTo>
                  <a:cubicBezTo>
                    <a:pt x="696" y="2543"/>
                    <a:pt x="1339" y="2162"/>
                    <a:pt x="1863" y="1638"/>
                  </a:cubicBezTo>
                  <a:cubicBezTo>
                    <a:pt x="2327" y="1150"/>
                    <a:pt x="2887" y="626"/>
                    <a:pt x="3292" y="78"/>
                  </a:cubicBezTo>
                  <a:cubicBezTo>
                    <a:pt x="3311" y="39"/>
                    <a:pt x="3283" y="0"/>
                    <a:pt x="324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4" name="Google Shape;31484;p48"/>
            <p:cNvSpPr/>
            <p:nvPr/>
          </p:nvSpPr>
          <p:spPr>
            <a:xfrm>
              <a:off x="1073325" y="2292525"/>
              <a:ext cx="32425" cy="33500"/>
            </a:xfrm>
            <a:custGeom>
              <a:avLst/>
              <a:gdLst/>
              <a:ahLst/>
              <a:cxnLst/>
              <a:rect l="l" t="t" r="r" b="b"/>
              <a:pathLst>
                <a:path w="1297" h="1340" extrusionOk="0">
                  <a:moveTo>
                    <a:pt x="1258" y="0"/>
                  </a:moveTo>
                  <a:cubicBezTo>
                    <a:pt x="1252" y="0"/>
                    <a:pt x="1246" y="2"/>
                    <a:pt x="1239" y="6"/>
                  </a:cubicBezTo>
                  <a:cubicBezTo>
                    <a:pt x="989" y="161"/>
                    <a:pt x="775" y="447"/>
                    <a:pt x="561" y="673"/>
                  </a:cubicBezTo>
                  <a:cubicBezTo>
                    <a:pt x="358" y="864"/>
                    <a:pt x="108" y="1078"/>
                    <a:pt x="1" y="1328"/>
                  </a:cubicBezTo>
                  <a:lnTo>
                    <a:pt x="25" y="1340"/>
                  </a:lnTo>
                  <a:cubicBezTo>
                    <a:pt x="275" y="1221"/>
                    <a:pt x="477" y="923"/>
                    <a:pt x="680" y="733"/>
                  </a:cubicBezTo>
                  <a:cubicBezTo>
                    <a:pt x="882" y="518"/>
                    <a:pt x="1132" y="316"/>
                    <a:pt x="1287" y="66"/>
                  </a:cubicBezTo>
                  <a:cubicBezTo>
                    <a:pt x="1296" y="37"/>
                    <a:pt x="1283" y="0"/>
                    <a:pt x="125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5" name="Google Shape;31485;p48"/>
            <p:cNvSpPr/>
            <p:nvPr/>
          </p:nvSpPr>
          <p:spPr>
            <a:xfrm>
              <a:off x="847125" y="2224725"/>
              <a:ext cx="135275" cy="165075"/>
            </a:xfrm>
            <a:custGeom>
              <a:avLst/>
              <a:gdLst/>
              <a:ahLst/>
              <a:cxnLst/>
              <a:rect l="l" t="t" r="r" b="b"/>
              <a:pathLst>
                <a:path w="5411" h="6603" extrusionOk="0">
                  <a:moveTo>
                    <a:pt x="57" y="0"/>
                  </a:moveTo>
                  <a:cubicBezTo>
                    <a:pt x="29" y="0"/>
                    <a:pt x="0" y="19"/>
                    <a:pt x="0" y="51"/>
                  </a:cubicBezTo>
                  <a:cubicBezTo>
                    <a:pt x="36" y="1349"/>
                    <a:pt x="1048" y="2516"/>
                    <a:pt x="1869" y="3433"/>
                  </a:cubicBezTo>
                  <a:cubicBezTo>
                    <a:pt x="2298" y="3921"/>
                    <a:pt x="2786" y="4266"/>
                    <a:pt x="3334" y="4623"/>
                  </a:cubicBezTo>
                  <a:cubicBezTo>
                    <a:pt x="4144" y="5135"/>
                    <a:pt x="4763" y="5790"/>
                    <a:pt x="5298" y="6588"/>
                  </a:cubicBezTo>
                  <a:cubicBezTo>
                    <a:pt x="5308" y="6598"/>
                    <a:pt x="5322" y="6602"/>
                    <a:pt x="5336" y="6602"/>
                  </a:cubicBezTo>
                  <a:cubicBezTo>
                    <a:pt x="5372" y="6602"/>
                    <a:pt x="5411" y="6572"/>
                    <a:pt x="5394" y="6528"/>
                  </a:cubicBezTo>
                  <a:cubicBezTo>
                    <a:pt x="4691" y="5409"/>
                    <a:pt x="3751" y="4778"/>
                    <a:pt x="2739" y="3992"/>
                  </a:cubicBezTo>
                  <a:cubicBezTo>
                    <a:pt x="1548" y="3076"/>
                    <a:pt x="357" y="1528"/>
                    <a:pt x="107" y="40"/>
                  </a:cubicBezTo>
                  <a:cubicBezTo>
                    <a:pt x="102" y="13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6" name="Google Shape;31486;p48"/>
            <p:cNvSpPr/>
            <p:nvPr/>
          </p:nvSpPr>
          <p:spPr>
            <a:xfrm>
              <a:off x="848600" y="2226300"/>
              <a:ext cx="130700" cy="158350"/>
            </a:xfrm>
            <a:custGeom>
              <a:avLst/>
              <a:gdLst/>
              <a:ahLst/>
              <a:cxnLst/>
              <a:rect l="l" t="t" r="r" b="b"/>
              <a:pathLst>
                <a:path w="5228" h="6334" extrusionOk="0">
                  <a:moveTo>
                    <a:pt x="1" y="0"/>
                  </a:moveTo>
                  <a:lnTo>
                    <a:pt x="1" y="0"/>
                  </a:lnTo>
                  <a:cubicBezTo>
                    <a:pt x="584" y="1108"/>
                    <a:pt x="1668" y="1893"/>
                    <a:pt x="2596" y="2715"/>
                  </a:cubicBezTo>
                  <a:cubicBezTo>
                    <a:pt x="3120" y="3191"/>
                    <a:pt x="3620" y="3679"/>
                    <a:pt x="4037" y="4263"/>
                  </a:cubicBezTo>
                  <a:cubicBezTo>
                    <a:pt x="4501" y="4906"/>
                    <a:pt x="4763" y="5632"/>
                    <a:pt x="5156" y="6311"/>
                  </a:cubicBezTo>
                  <a:cubicBezTo>
                    <a:pt x="5164" y="6327"/>
                    <a:pt x="5175" y="6334"/>
                    <a:pt x="5186" y="6334"/>
                  </a:cubicBezTo>
                  <a:cubicBezTo>
                    <a:pt x="5207" y="6334"/>
                    <a:pt x="5228" y="6310"/>
                    <a:pt x="5228" y="6287"/>
                  </a:cubicBezTo>
                  <a:cubicBezTo>
                    <a:pt x="5025" y="5001"/>
                    <a:pt x="3989" y="3787"/>
                    <a:pt x="3073" y="2929"/>
                  </a:cubicBezTo>
                  <a:cubicBezTo>
                    <a:pt x="2013" y="1965"/>
                    <a:pt x="929" y="112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7" name="Google Shape;31487;p48"/>
            <p:cNvSpPr/>
            <p:nvPr/>
          </p:nvSpPr>
          <p:spPr>
            <a:xfrm>
              <a:off x="874875" y="2270525"/>
              <a:ext cx="56725" cy="59025"/>
            </a:xfrm>
            <a:custGeom>
              <a:avLst/>
              <a:gdLst/>
              <a:ahLst/>
              <a:cxnLst/>
              <a:rect l="l" t="t" r="r" b="b"/>
              <a:pathLst>
                <a:path w="2269" h="2361" extrusionOk="0">
                  <a:moveTo>
                    <a:pt x="12" y="0"/>
                  </a:moveTo>
                  <a:cubicBezTo>
                    <a:pt x="10" y="0"/>
                    <a:pt x="1" y="9"/>
                    <a:pt x="9" y="17"/>
                  </a:cubicBezTo>
                  <a:cubicBezTo>
                    <a:pt x="259" y="529"/>
                    <a:pt x="581" y="946"/>
                    <a:pt x="998" y="1327"/>
                  </a:cubicBezTo>
                  <a:cubicBezTo>
                    <a:pt x="1391" y="1696"/>
                    <a:pt x="1855" y="1958"/>
                    <a:pt x="2212" y="2351"/>
                  </a:cubicBezTo>
                  <a:cubicBezTo>
                    <a:pt x="2216" y="2358"/>
                    <a:pt x="2222" y="2361"/>
                    <a:pt x="2229" y="2361"/>
                  </a:cubicBezTo>
                  <a:cubicBezTo>
                    <a:pt x="2247" y="2361"/>
                    <a:pt x="2268" y="2344"/>
                    <a:pt x="2260" y="2327"/>
                  </a:cubicBezTo>
                  <a:cubicBezTo>
                    <a:pt x="2105" y="1934"/>
                    <a:pt x="1712" y="1744"/>
                    <a:pt x="1391" y="1517"/>
                  </a:cubicBezTo>
                  <a:cubicBezTo>
                    <a:pt x="855" y="1101"/>
                    <a:pt x="378" y="589"/>
                    <a:pt x="9" y="5"/>
                  </a:cubicBezTo>
                  <a:cubicBezTo>
                    <a:pt x="13" y="2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8" name="Google Shape;31488;p48"/>
            <p:cNvSpPr/>
            <p:nvPr/>
          </p:nvSpPr>
          <p:spPr>
            <a:xfrm>
              <a:off x="992975" y="2066200"/>
              <a:ext cx="5675" cy="33775"/>
            </a:xfrm>
            <a:custGeom>
              <a:avLst/>
              <a:gdLst/>
              <a:ahLst/>
              <a:cxnLst/>
              <a:rect l="l" t="t" r="r" b="b"/>
              <a:pathLst>
                <a:path w="227" h="1351" extrusionOk="0">
                  <a:moveTo>
                    <a:pt x="209" y="0"/>
                  </a:moveTo>
                  <a:cubicBezTo>
                    <a:pt x="205" y="0"/>
                    <a:pt x="203" y="3"/>
                    <a:pt x="203" y="11"/>
                  </a:cubicBezTo>
                  <a:cubicBezTo>
                    <a:pt x="143" y="201"/>
                    <a:pt x="119" y="404"/>
                    <a:pt x="96" y="618"/>
                  </a:cubicBezTo>
                  <a:cubicBezTo>
                    <a:pt x="60" y="856"/>
                    <a:pt x="0" y="1094"/>
                    <a:pt x="0" y="1332"/>
                  </a:cubicBezTo>
                  <a:cubicBezTo>
                    <a:pt x="0" y="1344"/>
                    <a:pt x="9" y="1350"/>
                    <a:pt x="20" y="1350"/>
                  </a:cubicBezTo>
                  <a:cubicBezTo>
                    <a:pt x="30" y="1350"/>
                    <a:pt x="42" y="1344"/>
                    <a:pt x="48" y="1332"/>
                  </a:cubicBezTo>
                  <a:cubicBezTo>
                    <a:pt x="107" y="1142"/>
                    <a:pt x="119" y="916"/>
                    <a:pt x="155" y="725"/>
                  </a:cubicBezTo>
                  <a:cubicBezTo>
                    <a:pt x="179" y="487"/>
                    <a:pt x="226" y="249"/>
                    <a:pt x="226" y="11"/>
                  </a:cubicBezTo>
                  <a:cubicBezTo>
                    <a:pt x="226" y="11"/>
                    <a:pt x="216" y="0"/>
                    <a:pt x="20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9" name="Google Shape;31489;p48"/>
            <p:cNvSpPr/>
            <p:nvPr/>
          </p:nvSpPr>
          <p:spPr>
            <a:xfrm>
              <a:off x="992975" y="2055250"/>
              <a:ext cx="6875" cy="51375"/>
            </a:xfrm>
            <a:custGeom>
              <a:avLst/>
              <a:gdLst/>
              <a:ahLst/>
              <a:cxnLst/>
              <a:rect l="l" t="t" r="r" b="b"/>
              <a:pathLst>
                <a:path w="275" h="2055" extrusionOk="0">
                  <a:moveTo>
                    <a:pt x="212" y="1"/>
                  </a:moveTo>
                  <a:cubicBezTo>
                    <a:pt x="196" y="1"/>
                    <a:pt x="179" y="13"/>
                    <a:pt x="179" y="32"/>
                  </a:cubicBezTo>
                  <a:cubicBezTo>
                    <a:pt x="107" y="663"/>
                    <a:pt x="0" y="1401"/>
                    <a:pt x="84" y="2032"/>
                  </a:cubicBezTo>
                  <a:cubicBezTo>
                    <a:pt x="84" y="2048"/>
                    <a:pt x="91" y="2055"/>
                    <a:pt x="99" y="2055"/>
                  </a:cubicBezTo>
                  <a:cubicBezTo>
                    <a:pt x="109" y="2055"/>
                    <a:pt x="119" y="2045"/>
                    <a:pt x="119" y="2032"/>
                  </a:cubicBezTo>
                  <a:cubicBezTo>
                    <a:pt x="274" y="1401"/>
                    <a:pt x="238" y="663"/>
                    <a:pt x="238" y="32"/>
                  </a:cubicBezTo>
                  <a:cubicBezTo>
                    <a:pt x="238" y="10"/>
                    <a:pt x="226" y="1"/>
                    <a:pt x="2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0" name="Google Shape;31490;p48"/>
            <p:cNvSpPr/>
            <p:nvPr/>
          </p:nvSpPr>
          <p:spPr>
            <a:xfrm>
              <a:off x="998025" y="2052475"/>
              <a:ext cx="5375" cy="50475"/>
            </a:xfrm>
            <a:custGeom>
              <a:avLst/>
              <a:gdLst/>
              <a:ahLst/>
              <a:cxnLst/>
              <a:rect l="l" t="t" r="r" b="b"/>
              <a:pathLst>
                <a:path w="215" h="2019" extrusionOk="0">
                  <a:moveTo>
                    <a:pt x="175" y="0"/>
                  </a:moveTo>
                  <a:cubicBezTo>
                    <a:pt x="158" y="0"/>
                    <a:pt x="144" y="12"/>
                    <a:pt x="144" y="36"/>
                  </a:cubicBezTo>
                  <a:cubicBezTo>
                    <a:pt x="72" y="655"/>
                    <a:pt x="1" y="1357"/>
                    <a:pt x="60" y="2000"/>
                  </a:cubicBezTo>
                  <a:cubicBezTo>
                    <a:pt x="60" y="2012"/>
                    <a:pt x="69" y="2018"/>
                    <a:pt x="78" y="2018"/>
                  </a:cubicBezTo>
                  <a:cubicBezTo>
                    <a:pt x="87" y="2018"/>
                    <a:pt x="96" y="2012"/>
                    <a:pt x="96" y="2000"/>
                  </a:cubicBezTo>
                  <a:cubicBezTo>
                    <a:pt x="215" y="1369"/>
                    <a:pt x="215" y="679"/>
                    <a:pt x="215" y="36"/>
                  </a:cubicBezTo>
                  <a:cubicBezTo>
                    <a:pt x="209" y="12"/>
                    <a:pt x="191" y="0"/>
                    <a:pt x="17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1" name="Google Shape;31491;p48"/>
            <p:cNvSpPr/>
            <p:nvPr/>
          </p:nvSpPr>
          <p:spPr>
            <a:xfrm>
              <a:off x="992375" y="2049850"/>
              <a:ext cx="7175" cy="57325"/>
            </a:xfrm>
            <a:custGeom>
              <a:avLst/>
              <a:gdLst/>
              <a:ahLst/>
              <a:cxnLst/>
              <a:rect l="l" t="t" r="r" b="b"/>
              <a:pathLst>
                <a:path w="287" h="2293" extrusionOk="0">
                  <a:moveTo>
                    <a:pt x="227" y="0"/>
                  </a:moveTo>
                  <a:cubicBezTo>
                    <a:pt x="213" y="0"/>
                    <a:pt x="203" y="7"/>
                    <a:pt x="203" y="22"/>
                  </a:cubicBezTo>
                  <a:cubicBezTo>
                    <a:pt x="72" y="724"/>
                    <a:pt x="0" y="1570"/>
                    <a:pt x="120" y="2272"/>
                  </a:cubicBezTo>
                  <a:cubicBezTo>
                    <a:pt x="120" y="2286"/>
                    <a:pt x="129" y="2293"/>
                    <a:pt x="141" y="2293"/>
                  </a:cubicBezTo>
                  <a:cubicBezTo>
                    <a:pt x="159" y="2293"/>
                    <a:pt x="184" y="2277"/>
                    <a:pt x="191" y="2248"/>
                  </a:cubicBezTo>
                  <a:cubicBezTo>
                    <a:pt x="286" y="1534"/>
                    <a:pt x="262" y="748"/>
                    <a:pt x="286" y="34"/>
                  </a:cubicBezTo>
                  <a:cubicBezTo>
                    <a:pt x="272" y="13"/>
                    <a:pt x="246" y="0"/>
                    <a:pt x="22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2" name="Google Shape;31492;p48"/>
            <p:cNvSpPr/>
            <p:nvPr/>
          </p:nvSpPr>
          <p:spPr>
            <a:xfrm>
              <a:off x="995350" y="2055600"/>
              <a:ext cx="7775" cy="51500"/>
            </a:xfrm>
            <a:custGeom>
              <a:avLst/>
              <a:gdLst/>
              <a:ahLst/>
              <a:cxnLst/>
              <a:rect l="l" t="t" r="r" b="b"/>
              <a:pathLst>
                <a:path w="311" h="2060" extrusionOk="0">
                  <a:moveTo>
                    <a:pt x="243" y="0"/>
                  </a:moveTo>
                  <a:cubicBezTo>
                    <a:pt x="239" y="0"/>
                    <a:pt x="233" y="6"/>
                    <a:pt x="227" y="18"/>
                  </a:cubicBezTo>
                  <a:cubicBezTo>
                    <a:pt x="108" y="328"/>
                    <a:pt x="120" y="685"/>
                    <a:pt x="84" y="1030"/>
                  </a:cubicBezTo>
                  <a:cubicBezTo>
                    <a:pt x="60" y="1363"/>
                    <a:pt x="1" y="1709"/>
                    <a:pt x="48" y="2042"/>
                  </a:cubicBezTo>
                  <a:cubicBezTo>
                    <a:pt x="48" y="2054"/>
                    <a:pt x="63" y="2060"/>
                    <a:pt x="78" y="2060"/>
                  </a:cubicBezTo>
                  <a:cubicBezTo>
                    <a:pt x="93" y="2060"/>
                    <a:pt x="108" y="2054"/>
                    <a:pt x="108" y="2042"/>
                  </a:cubicBezTo>
                  <a:cubicBezTo>
                    <a:pt x="203" y="1709"/>
                    <a:pt x="191" y="1351"/>
                    <a:pt x="227" y="1030"/>
                  </a:cubicBezTo>
                  <a:cubicBezTo>
                    <a:pt x="251" y="697"/>
                    <a:pt x="310" y="339"/>
                    <a:pt x="251" y="18"/>
                  </a:cubicBezTo>
                  <a:cubicBezTo>
                    <a:pt x="251" y="6"/>
                    <a:pt x="248" y="0"/>
                    <a:pt x="24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3" name="Google Shape;31493;p48"/>
            <p:cNvSpPr/>
            <p:nvPr/>
          </p:nvSpPr>
          <p:spPr>
            <a:xfrm>
              <a:off x="995050" y="2071425"/>
              <a:ext cx="6875" cy="66275"/>
            </a:xfrm>
            <a:custGeom>
              <a:avLst/>
              <a:gdLst/>
              <a:ahLst/>
              <a:cxnLst/>
              <a:rect l="l" t="t" r="r" b="b"/>
              <a:pathLst>
                <a:path w="275" h="2651" extrusionOk="0">
                  <a:moveTo>
                    <a:pt x="161" y="0"/>
                  </a:moveTo>
                  <a:cubicBezTo>
                    <a:pt x="152" y="0"/>
                    <a:pt x="143" y="6"/>
                    <a:pt x="143" y="16"/>
                  </a:cubicBezTo>
                  <a:cubicBezTo>
                    <a:pt x="84" y="849"/>
                    <a:pt x="1" y="1790"/>
                    <a:pt x="155" y="2623"/>
                  </a:cubicBezTo>
                  <a:cubicBezTo>
                    <a:pt x="155" y="2641"/>
                    <a:pt x="170" y="2650"/>
                    <a:pt x="185" y="2650"/>
                  </a:cubicBezTo>
                  <a:cubicBezTo>
                    <a:pt x="200" y="2650"/>
                    <a:pt x="215" y="2641"/>
                    <a:pt x="215" y="2623"/>
                  </a:cubicBezTo>
                  <a:cubicBezTo>
                    <a:pt x="274" y="1778"/>
                    <a:pt x="191" y="885"/>
                    <a:pt x="191" y="40"/>
                  </a:cubicBezTo>
                  <a:cubicBezTo>
                    <a:pt x="191" y="12"/>
                    <a:pt x="175" y="0"/>
                    <a:pt x="16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4" name="Google Shape;31494;p48"/>
            <p:cNvSpPr/>
            <p:nvPr/>
          </p:nvSpPr>
          <p:spPr>
            <a:xfrm>
              <a:off x="999825" y="2090350"/>
              <a:ext cx="5675" cy="40750"/>
            </a:xfrm>
            <a:custGeom>
              <a:avLst/>
              <a:gdLst/>
              <a:ahLst/>
              <a:cxnLst/>
              <a:rect l="l" t="t" r="r" b="b"/>
              <a:pathLst>
                <a:path w="227" h="1630" extrusionOk="0">
                  <a:moveTo>
                    <a:pt x="112" y="0"/>
                  </a:moveTo>
                  <a:cubicBezTo>
                    <a:pt x="110" y="0"/>
                    <a:pt x="107" y="3"/>
                    <a:pt x="107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7" y="9"/>
                  </a:moveTo>
                  <a:lnTo>
                    <a:pt x="107" y="9"/>
                  </a:lnTo>
                  <a:cubicBezTo>
                    <a:pt x="83" y="533"/>
                    <a:pt x="0" y="1081"/>
                    <a:pt x="12" y="1605"/>
                  </a:cubicBezTo>
                  <a:cubicBezTo>
                    <a:pt x="12" y="1619"/>
                    <a:pt x="35" y="1629"/>
                    <a:pt x="52" y="1629"/>
                  </a:cubicBezTo>
                  <a:cubicBezTo>
                    <a:pt x="63" y="1629"/>
                    <a:pt x="72" y="1626"/>
                    <a:pt x="72" y="1616"/>
                  </a:cubicBezTo>
                  <a:cubicBezTo>
                    <a:pt x="226" y="1093"/>
                    <a:pt x="167" y="509"/>
                    <a:pt x="107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5" name="Google Shape;31495;p48"/>
            <p:cNvSpPr/>
            <p:nvPr/>
          </p:nvSpPr>
          <p:spPr>
            <a:xfrm>
              <a:off x="998925" y="2048875"/>
              <a:ext cx="5375" cy="7175"/>
            </a:xfrm>
            <a:custGeom>
              <a:avLst/>
              <a:gdLst/>
              <a:ahLst/>
              <a:cxnLst/>
              <a:rect l="l" t="t" r="r" b="b"/>
              <a:pathLst>
                <a:path w="215" h="287" extrusionOk="0">
                  <a:moveTo>
                    <a:pt x="35" y="0"/>
                  </a:moveTo>
                  <a:cubicBezTo>
                    <a:pt x="19" y="0"/>
                    <a:pt x="0" y="10"/>
                    <a:pt x="0" y="25"/>
                  </a:cubicBezTo>
                  <a:lnTo>
                    <a:pt x="0" y="180"/>
                  </a:lnTo>
                  <a:cubicBezTo>
                    <a:pt x="18" y="192"/>
                    <a:pt x="39" y="198"/>
                    <a:pt x="55" y="198"/>
                  </a:cubicBezTo>
                  <a:cubicBezTo>
                    <a:pt x="59" y="198"/>
                    <a:pt x="63" y="197"/>
                    <a:pt x="66" y="197"/>
                  </a:cubicBezTo>
                  <a:lnTo>
                    <a:pt x="66" y="197"/>
                  </a:lnTo>
                  <a:cubicBezTo>
                    <a:pt x="96" y="241"/>
                    <a:pt x="136" y="276"/>
                    <a:pt x="179" y="287"/>
                  </a:cubicBezTo>
                  <a:cubicBezTo>
                    <a:pt x="203" y="287"/>
                    <a:pt x="215" y="263"/>
                    <a:pt x="203" y="251"/>
                  </a:cubicBezTo>
                  <a:cubicBezTo>
                    <a:pt x="179" y="204"/>
                    <a:pt x="131" y="180"/>
                    <a:pt x="108" y="144"/>
                  </a:cubicBezTo>
                  <a:cubicBezTo>
                    <a:pt x="96" y="126"/>
                    <a:pt x="90" y="105"/>
                    <a:pt x="84" y="83"/>
                  </a:cubicBezTo>
                  <a:lnTo>
                    <a:pt x="84" y="83"/>
                  </a:lnTo>
                  <a:lnTo>
                    <a:pt x="84" y="25"/>
                  </a:lnTo>
                  <a:cubicBezTo>
                    <a:pt x="77" y="25"/>
                    <a:pt x="71" y="25"/>
                    <a:pt x="65" y="25"/>
                  </a:cubicBezTo>
                  <a:lnTo>
                    <a:pt x="65" y="25"/>
                  </a:lnTo>
                  <a:cubicBezTo>
                    <a:pt x="64" y="21"/>
                    <a:pt x="62" y="17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6" name="Google Shape;31496;p48"/>
            <p:cNvSpPr/>
            <p:nvPr/>
          </p:nvSpPr>
          <p:spPr>
            <a:xfrm>
              <a:off x="1001625" y="1930450"/>
              <a:ext cx="62275" cy="167575"/>
            </a:xfrm>
            <a:custGeom>
              <a:avLst/>
              <a:gdLst/>
              <a:ahLst/>
              <a:cxnLst/>
              <a:rect l="l" t="t" r="r" b="b"/>
              <a:pathLst>
                <a:path w="2491" h="6703" extrusionOk="0">
                  <a:moveTo>
                    <a:pt x="4" y="6697"/>
                  </a:moveTo>
                  <a:cubicBezTo>
                    <a:pt x="1" y="6697"/>
                    <a:pt x="4" y="6703"/>
                    <a:pt x="11" y="6703"/>
                  </a:cubicBezTo>
                  <a:cubicBezTo>
                    <a:pt x="7" y="6699"/>
                    <a:pt x="5" y="6697"/>
                    <a:pt x="4" y="6697"/>
                  </a:cubicBezTo>
                  <a:close/>
                  <a:moveTo>
                    <a:pt x="2424" y="1"/>
                  </a:moveTo>
                  <a:cubicBezTo>
                    <a:pt x="2402" y="1"/>
                    <a:pt x="2378" y="11"/>
                    <a:pt x="2369" y="35"/>
                  </a:cubicBezTo>
                  <a:cubicBezTo>
                    <a:pt x="1940" y="1119"/>
                    <a:pt x="2155" y="2238"/>
                    <a:pt x="2059" y="3369"/>
                  </a:cubicBezTo>
                  <a:cubicBezTo>
                    <a:pt x="1916" y="4857"/>
                    <a:pt x="845" y="5595"/>
                    <a:pt x="11" y="6703"/>
                  </a:cubicBezTo>
                  <a:cubicBezTo>
                    <a:pt x="833" y="6131"/>
                    <a:pt x="1762" y="5119"/>
                    <a:pt x="2036" y="4143"/>
                  </a:cubicBezTo>
                  <a:cubicBezTo>
                    <a:pt x="2440" y="2798"/>
                    <a:pt x="1952" y="1393"/>
                    <a:pt x="2476" y="59"/>
                  </a:cubicBezTo>
                  <a:cubicBezTo>
                    <a:pt x="2490" y="24"/>
                    <a:pt x="2458" y="1"/>
                    <a:pt x="24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7" name="Google Shape;31497;p48"/>
            <p:cNvSpPr/>
            <p:nvPr/>
          </p:nvSpPr>
          <p:spPr>
            <a:xfrm>
              <a:off x="993575" y="1932675"/>
              <a:ext cx="66975" cy="164825"/>
            </a:xfrm>
            <a:custGeom>
              <a:avLst/>
              <a:gdLst/>
              <a:ahLst/>
              <a:cxnLst/>
              <a:rect l="l" t="t" r="r" b="b"/>
              <a:pathLst>
                <a:path w="2679" h="6593" extrusionOk="0">
                  <a:moveTo>
                    <a:pt x="2661" y="1"/>
                  </a:moveTo>
                  <a:cubicBezTo>
                    <a:pt x="2658" y="1"/>
                    <a:pt x="2655" y="2"/>
                    <a:pt x="2655" y="6"/>
                  </a:cubicBezTo>
                  <a:cubicBezTo>
                    <a:pt x="2048" y="1077"/>
                    <a:pt x="1405" y="2268"/>
                    <a:pt x="1095" y="3459"/>
                  </a:cubicBezTo>
                  <a:cubicBezTo>
                    <a:pt x="845" y="4423"/>
                    <a:pt x="0" y="5554"/>
                    <a:pt x="369" y="6566"/>
                  </a:cubicBezTo>
                  <a:cubicBezTo>
                    <a:pt x="374" y="6585"/>
                    <a:pt x="386" y="6593"/>
                    <a:pt x="399" y="6593"/>
                  </a:cubicBezTo>
                  <a:cubicBezTo>
                    <a:pt x="417" y="6593"/>
                    <a:pt x="436" y="6576"/>
                    <a:pt x="429" y="6554"/>
                  </a:cubicBezTo>
                  <a:cubicBezTo>
                    <a:pt x="179" y="5721"/>
                    <a:pt x="595" y="5149"/>
                    <a:pt x="905" y="4423"/>
                  </a:cubicBezTo>
                  <a:cubicBezTo>
                    <a:pt x="1084" y="3994"/>
                    <a:pt x="1143" y="3542"/>
                    <a:pt x="1274" y="3113"/>
                  </a:cubicBezTo>
                  <a:cubicBezTo>
                    <a:pt x="1607" y="2030"/>
                    <a:pt x="2238" y="1042"/>
                    <a:pt x="2679" y="6"/>
                  </a:cubicBezTo>
                  <a:cubicBezTo>
                    <a:pt x="2679" y="6"/>
                    <a:pt x="2668" y="1"/>
                    <a:pt x="266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8" name="Google Shape;31498;p48"/>
            <p:cNvSpPr/>
            <p:nvPr/>
          </p:nvSpPr>
          <p:spPr>
            <a:xfrm>
              <a:off x="1001000" y="2009750"/>
              <a:ext cx="41100" cy="87400"/>
            </a:xfrm>
            <a:custGeom>
              <a:avLst/>
              <a:gdLst/>
              <a:ahLst/>
              <a:cxnLst/>
              <a:rect l="l" t="t" r="r" b="b"/>
              <a:pathLst>
                <a:path w="1644" h="3496" extrusionOk="0">
                  <a:moveTo>
                    <a:pt x="1624" y="0"/>
                  </a:moveTo>
                  <a:cubicBezTo>
                    <a:pt x="1618" y="0"/>
                    <a:pt x="1612" y="5"/>
                    <a:pt x="1608" y="18"/>
                  </a:cubicBezTo>
                  <a:cubicBezTo>
                    <a:pt x="1394" y="733"/>
                    <a:pt x="1156" y="1411"/>
                    <a:pt x="798" y="2054"/>
                  </a:cubicBezTo>
                  <a:cubicBezTo>
                    <a:pt x="537" y="2531"/>
                    <a:pt x="132" y="2947"/>
                    <a:pt x="1" y="3495"/>
                  </a:cubicBezTo>
                  <a:cubicBezTo>
                    <a:pt x="310" y="2900"/>
                    <a:pt x="739" y="2400"/>
                    <a:pt x="1037" y="1804"/>
                  </a:cubicBezTo>
                  <a:cubicBezTo>
                    <a:pt x="1322" y="1233"/>
                    <a:pt x="1525" y="661"/>
                    <a:pt x="1644" y="30"/>
                  </a:cubicBezTo>
                  <a:cubicBezTo>
                    <a:pt x="1644" y="15"/>
                    <a:pt x="1634" y="0"/>
                    <a:pt x="16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9" name="Google Shape;31499;p48"/>
            <p:cNvSpPr/>
            <p:nvPr/>
          </p:nvSpPr>
          <p:spPr>
            <a:xfrm>
              <a:off x="1045050" y="20039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lnTo>
                    <a:pt x="1" y="12"/>
                  </a:lnTo>
                  <a:cubicBezTo>
                    <a:pt x="25" y="12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0" name="Google Shape;31500;p48"/>
            <p:cNvSpPr/>
            <p:nvPr/>
          </p:nvSpPr>
          <p:spPr>
            <a:xfrm>
              <a:off x="1041925" y="1971875"/>
              <a:ext cx="7025" cy="32325"/>
            </a:xfrm>
            <a:custGeom>
              <a:avLst/>
              <a:gdLst/>
              <a:ahLst/>
              <a:cxnLst/>
              <a:rect l="l" t="t" r="r" b="b"/>
              <a:pathLst>
                <a:path w="281" h="1293" extrusionOk="0">
                  <a:moveTo>
                    <a:pt x="263" y="1"/>
                  </a:moveTo>
                  <a:cubicBezTo>
                    <a:pt x="254" y="1"/>
                    <a:pt x="245" y="3"/>
                    <a:pt x="245" y="9"/>
                  </a:cubicBezTo>
                  <a:cubicBezTo>
                    <a:pt x="150" y="426"/>
                    <a:pt x="66" y="867"/>
                    <a:pt x="7" y="1283"/>
                  </a:cubicBezTo>
                  <a:cubicBezTo>
                    <a:pt x="1" y="1289"/>
                    <a:pt x="7" y="1292"/>
                    <a:pt x="16" y="1292"/>
                  </a:cubicBezTo>
                  <a:cubicBezTo>
                    <a:pt x="25" y="1292"/>
                    <a:pt x="37" y="1289"/>
                    <a:pt x="43" y="1283"/>
                  </a:cubicBezTo>
                  <a:cubicBezTo>
                    <a:pt x="126" y="867"/>
                    <a:pt x="233" y="426"/>
                    <a:pt x="281" y="9"/>
                  </a:cubicBezTo>
                  <a:cubicBezTo>
                    <a:pt x="281" y="3"/>
                    <a:pt x="272" y="1"/>
                    <a:pt x="26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1" name="Google Shape;31501;p48"/>
            <p:cNvSpPr/>
            <p:nvPr/>
          </p:nvSpPr>
          <p:spPr>
            <a:xfrm>
              <a:off x="809025" y="2257975"/>
              <a:ext cx="165750" cy="191375"/>
            </a:xfrm>
            <a:custGeom>
              <a:avLst/>
              <a:gdLst/>
              <a:ahLst/>
              <a:cxnLst/>
              <a:rect l="l" t="t" r="r" b="b"/>
              <a:pathLst>
                <a:path w="6630" h="7655" extrusionOk="0">
                  <a:moveTo>
                    <a:pt x="42" y="1"/>
                  </a:moveTo>
                  <a:cubicBezTo>
                    <a:pt x="23" y="1"/>
                    <a:pt x="0" y="16"/>
                    <a:pt x="0" y="43"/>
                  </a:cubicBezTo>
                  <a:cubicBezTo>
                    <a:pt x="179" y="1829"/>
                    <a:pt x="1310" y="3008"/>
                    <a:pt x="2465" y="4270"/>
                  </a:cubicBezTo>
                  <a:cubicBezTo>
                    <a:pt x="2977" y="4806"/>
                    <a:pt x="3393" y="5329"/>
                    <a:pt x="4048" y="5651"/>
                  </a:cubicBezTo>
                  <a:cubicBezTo>
                    <a:pt x="5084" y="6163"/>
                    <a:pt x="5751" y="6818"/>
                    <a:pt x="6549" y="7651"/>
                  </a:cubicBezTo>
                  <a:cubicBezTo>
                    <a:pt x="6555" y="7653"/>
                    <a:pt x="6562" y="7654"/>
                    <a:pt x="6568" y="7654"/>
                  </a:cubicBezTo>
                  <a:cubicBezTo>
                    <a:pt x="6599" y="7654"/>
                    <a:pt x="6630" y="7633"/>
                    <a:pt x="6620" y="7603"/>
                  </a:cubicBezTo>
                  <a:cubicBezTo>
                    <a:pt x="6215" y="7068"/>
                    <a:pt x="5775" y="6568"/>
                    <a:pt x="5251" y="6163"/>
                  </a:cubicBezTo>
                  <a:cubicBezTo>
                    <a:pt x="4584" y="5651"/>
                    <a:pt x="3774" y="5460"/>
                    <a:pt x="3179" y="4841"/>
                  </a:cubicBezTo>
                  <a:cubicBezTo>
                    <a:pt x="1822" y="3413"/>
                    <a:pt x="417" y="2067"/>
                    <a:pt x="72" y="31"/>
                  </a:cubicBezTo>
                  <a:cubicBezTo>
                    <a:pt x="72" y="10"/>
                    <a:pt x="58" y="1"/>
                    <a:pt x="4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2" name="Google Shape;31502;p48"/>
            <p:cNvSpPr/>
            <p:nvPr/>
          </p:nvSpPr>
          <p:spPr>
            <a:xfrm>
              <a:off x="806425" y="2260400"/>
              <a:ext cx="130675" cy="140675"/>
            </a:xfrm>
            <a:custGeom>
              <a:avLst/>
              <a:gdLst/>
              <a:ahLst/>
              <a:cxnLst/>
              <a:rect l="l" t="t" r="r" b="b"/>
              <a:pathLst>
                <a:path w="5227" h="5627" extrusionOk="0">
                  <a:moveTo>
                    <a:pt x="19" y="1"/>
                  </a:moveTo>
                  <a:cubicBezTo>
                    <a:pt x="4" y="1"/>
                    <a:pt x="1" y="9"/>
                    <a:pt x="9" y="17"/>
                  </a:cubicBezTo>
                  <a:cubicBezTo>
                    <a:pt x="938" y="1006"/>
                    <a:pt x="1890" y="1946"/>
                    <a:pt x="2700" y="3030"/>
                  </a:cubicBezTo>
                  <a:cubicBezTo>
                    <a:pt x="3033" y="3458"/>
                    <a:pt x="3355" y="3804"/>
                    <a:pt x="3771" y="4161"/>
                  </a:cubicBezTo>
                  <a:cubicBezTo>
                    <a:pt x="4283" y="4601"/>
                    <a:pt x="4688" y="5125"/>
                    <a:pt x="5141" y="5613"/>
                  </a:cubicBezTo>
                  <a:cubicBezTo>
                    <a:pt x="5150" y="5623"/>
                    <a:pt x="5160" y="5626"/>
                    <a:pt x="5171" y="5626"/>
                  </a:cubicBezTo>
                  <a:cubicBezTo>
                    <a:pt x="5201" y="5626"/>
                    <a:pt x="5227" y="5595"/>
                    <a:pt x="5200" y="5578"/>
                  </a:cubicBezTo>
                  <a:cubicBezTo>
                    <a:pt x="4533" y="4566"/>
                    <a:pt x="3557" y="3911"/>
                    <a:pt x="2819" y="2970"/>
                  </a:cubicBezTo>
                  <a:cubicBezTo>
                    <a:pt x="1985" y="1899"/>
                    <a:pt x="1033" y="934"/>
                    <a:pt x="45" y="6"/>
                  </a:cubicBezTo>
                  <a:cubicBezTo>
                    <a:pt x="34" y="2"/>
                    <a:pt x="26" y="1"/>
                    <a:pt x="1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3" name="Google Shape;31503;p48"/>
            <p:cNvSpPr/>
            <p:nvPr/>
          </p:nvSpPr>
          <p:spPr>
            <a:xfrm>
              <a:off x="938575" y="2404100"/>
              <a:ext cx="37150" cy="38225"/>
            </a:xfrm>
            <a:custGeom>
              <a:avLst/>
              <a:gdLst/>
              <a:ahLst/>
              <a:cxnLst/>
              <a:rect l="l" t="t" r="r" b="b"/>
              <a:pathLst>
                <a:path w="1486" h="1529" extrusionOk="0">
                  <a:moveTo>
                    <a:pt x="13" y="0"/>
                  </a:moveTo>
                  <a:cubicBezTo>
                    <a:pt x="5" y="0"/>
                    <a:pt x="0" y="23"/>
                    <a:pt x="9" y="32"/>
                  </a:cubicBezTo>
                  <a:cubicBezTo>
                    <a:pt x="307" y="223"/>
                    <a:pt x="593" y="425"/>
                    <a:pt x="831" y="675"/>
                  </a:cubicBezTo>
                  <a:cubicBezTo>
                    <a:pt x="1081" y="925"/>
                    <a:pt x="1248" y="1223"/>
                    <a:pt x="1438" y="1520"/>
                  </a:cubicBezTo>
                  <a:cubicBezTo>
                    <a:pt x="1443" y="1525"/>
                    <a:pt x="1452" y="1528"/>
                    <a:pt x="1461" y="1528"/>
                  </a:cubicBezTo>
                  <a:cubicBezTo>
                    <a:pt x="1473" y="1528"/>
                    <a:pt x="1486" y="1522"/>
                    <a:pt x="1486" y="1508"/>
                  </a:cubicBezTo>
                  <a:cubicBezTo>
                    <a:pt x="1248" y="866"/>
                    <a:pt x="617" y="306"/>
                    <a:pt x="21" y="8"/>
                  </a:cubicBezTo>
                  <a:cubicBezTo>
                    <a:pt x="18" y="3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4" name="Google Shape;31504;p48"/>
            <p:cNvSpPr/>
            <p:nvPr/>
          </p:nvSpPr>
          <p:spPr>
            <a:xfrm>
              <a:off x="808175" y="2258950"/>
              <a:ext cx="163600" cy="180025"/>
            </a:xfrm>
            <a:custGeom>
              <a:avLst/>
              <a:gdLst/>
              <a:ahLst/>
              <a:cxnLst/>
              <a:rect l="l" t="t" r="r" b="b"/>
              <a:pathLst>
                <a:path w="6544" h="7201" extrusionOk="0">
                  <a:moveTo>
                    <a:pt x="38" y="1"/>
                  </a:moveTo>
                  <a:cubicBezTo>
                    <a:pt x="23" y="1"/>
                    <a:pt x="1" y="20"/>
                    <a:pt x="10" y="40"/>
                  </a:cubicBezTo>
                  <a:cubicBezTo>
                    <a:pt x="1189" y="1052"/>
                    <a:pt x="2439" y="1957"/>
                    <a:pt x="3642" y="2921"/>
                  </a:cubicBezTo>
                  <a:cubicBezTo>
                    <a:pt x="4356" y="3504"/>
                    <a:pt x="5106" y="4052"/>
                    <a:pt x="5511" y="4897"/>
                  </a:cubicBezTo>
                  <a:cubicBezTo>
                    <a:pt x="5844" y="5648"/>
                    <a:pt x="6130" y="6421"/>
                    <a:pt x="6464" y="7183"/>
                  </a:cubicBezTo>
                  <a:cubicBezTo>
                    <a:pt x="6467" y="7195"/>
                    <a:pt x="6477" y="7200"/>
                    <a:pt x="6489" y="7200"/>
                  </a:cubicBezTo>
                  <a:cubicBezTo>
                    <a:pt x="6513" y="7200"/>
                    <a:pt x="6543" y="7176"/>
                    <a:pt x="6535" y="7136"/>
                  </a:cubicBezTo>
                  <a:cubicBezTo>
                    <a:pt x="6202" y="6326"/>
                    <a:pt x="5904" y="5517"/>
                    <a:pt x="5535" y="4743"/>
                  </a:cubicBezTo>
                  <a:cubicBezTo>
                    <a:pt x="5213" y="4052"/>
                    <a:pt x="4630" y="3600"/>
                    <a:pt x="4047" y="3135"/>
                  </a:cubicBezTo>
                  <a:cubicBezTo>
                    <a:pt x="2737" y="2064"/>
                    <a:pt x="1415" y="992"/>
                    <a:pt x="46" y="4"/>
                  </a:cubicBezTo>
                  <a:cubicBezTo>
                    <a:pt x="44" y="2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5" name="Google Shape;31505;p48"/>
            <p:cNvSpPr/>
            <p:nvPr/>
          </p:nvSpPr>
          <p:spPr>
            <a:xfrm>
              <a:off x="986775" y="2335650"/>
              <a:ext cx="156075" cy="121125"/>
            </a:xfrm>
            <a:custGeom>
              <a:avLst/>
              <a:gdLst/>
              <a:ahLst/>
              <a:cxnLst/>
              <a:rect l="l" t="t" r="r" b="b"/>
              <a:pathLst>
                <a:path w="6243" h="4845" extrusionOk="0">
                  <a:moveTo>
                    <a:pt x="6179" y="0"/>
                  </a:moveTo>
                  <a:cubicBezTo>
                    <a:pt x="6166" y="0"/>
                    <a:pt x="6152" y="6"/>
                    <a:pt x="6142" y="20"/>
                  </a:cubicBezTo>
                  <a:cubicBezTo>
                    <a:pt x="5701" y="639"/>
                    <a:pt x="4951" y="865"/>
                    <a:pt x="4392" y="1377"/>
                  </a:cubicBezTo>
                  <a:cubicBezTo>
                    <a:pt x="3880" y="1818"/>
                    <a:pt x="3522" y="2413"/>
                    <a:pt x="3082" y="2913"/>
                  </a:cubicBezTo>
                  <a:cubicBezTo>
                    <a:pt x="2546" y="3532"/>
                    <a:pt x="1903" y="3782"/>
                    <a:pt x="1153" y="4056"/>
                  </a:cubicBezTo>
                  <a:cubicBezTo>
                    <a:pt x="713" y="4211"/>
                    <a:pt x="284" y="4389"/>
                    <a:pt x="10" y="4806"/>
                  </a:cubicBezTo>
                  <a:cubicBezTo>
                    <a:pt x="0" y="4825"/>
                    <a:pt x="30" y="4845"/>
                    <a:pt x="48" y="4845"/>
                  </a:cubicBezTo>
                  <a:cubicBezTo>
                    <a:pt x="52" y="4845"/>
                    <a:pt x="56" y="4844"/>
                    <a:pt x="58" y="4842"/>
                  </a:cubicBezTo>
                  <a:cubicBezTo>
                    <a:pt x="629" y="4318"/>
                    <a:pt x="1248" y="4199"/>
                    <a:pt x="1951" y="3913"/>
                  </a:cubicBezTo>
                  <a:cubicBezTo>
                    <a:pt x="2534" y="3675"/>
                    <a:pt x="2939" y="3306"/>
                    <a:pt x="3332" y="2830"/>
                  </a:cubicBezTo>
                  <a:cubicBezTo>
                    <a:pt x="3844" y="2210"/>
                    <a:pt x="4225" y="1568"/>
                    <a:pt x="4916" y="1115"/>
                  </a:cubicBezTo>
                  <a:cubicBezTo>
                    <a:pt x="5404" y="794"/>
                    <a:pt x="5892" y="567"/>
                    <a:pt x="6225" y="67"/>
                  </a:cubicBezTo>
                  <a:cubicBezTo>
                    <a:pt x="6242" y="34"/>
                    <a:pt x="6211" y="0"/>
                    <a:pt x="617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6" name="Google Shape;31506;p48"/>
            <p:cNvSpPr/>
            <p:nvPr/>
          </p:nvSpPr>
          <p:spPr>
            <a:xfrm>
              <a:off x="984750" y="2336725"/>
              <a:ext cx="156775" cy="117150"/>
            </a:xfrm>
            <a:custGeom>
              <a:avLst/>
              <a:gdLst/>
              <a:ahLst/>
              <a:cxnLst/>
              <a:rect l="l" t="t" r="r" b="b"/>
              <a:pathLst>
                <a:path w="6271" h="4686" extrusionOk="0">
                  <a:moveTo>
                    <a:pt x="6223" y="1"/>
                  </a:moveTo>
                  <a:cubicBezTo>
                    <a:pt x="5592" y="215"/>
                    <a:pt x="4949" y="501"/>
                    <a:pt x="4342" y="774"/>
                  </a:cubicBezTo>
                  <a:cubicBezTo>
                    <a:pt x="3592" y="1108"/>
                    <a:pt x="3246" y="1644"/>
                    <a:pt x="2627" y="2120"/>
                  </a:cubicBezTo>
                  <a:cubicBezTo>
                    <a:pt x="1639" y="2858"/>
                    <a:pt x="270" y="3275"/>
                    <a:pt x="8" y="4632"/>
                  </a:cubicBezTo>
                  <a:cubicBezTo>
                    <a:pt x="1" y="4667"/>
                    <a:pt x="26" y="4685"/>
                    <a:pt x="51" y="4685"/>
                  </a:cubicBezTo>
                  <a:cubicBezTo>
                    <a:pt x="69" y="4685"/>
                    <a:pt x="86" y="4676"/>
                    <a:pt x="91" y="4656"/>
                  </a:cubicBezTo>
                  <a:cubicBezTo>
                    <a:pt x="425" y="3203"/>
                    <a:pt x="1913" y="2894"/>
                    <a:pt x="2913" y="2025"/>
                  </a:cubicBezTo>
                  <a:cubicBezTo>
                    <a:pt x="3449" y="1548"/>
                    <a:pt x="3830" y="1108"/>
                    <a:pt x="4520" y="810"/>
                  </a:cubicBezTo>
                  <a:cubicBezTo>
                    <a:pt x="5092" y="560"/>
                    <a:pt x="5711" y="334"/>
                    <a:pt x="6270" y="36"/>
                  </a:cubicBezTo>
                  <a:cubicBezTo>
                    <a:pt x="6259" y="36"/>
                    <a:pt x="6247" y="1"/>
                    <a:pt x="622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7" name="Google Shape;31507;p48"/>
            <p:cNvSpPr/>
            <p:nvPr/>
          </p:nvSpPr>
          <p:spPr>
            <a:xfrm>
              <a:off x="983750" y="2399375"/>
              <a:ext cx="78725" cy="55550"/>
            </a:xfrm>
            <a:custGeom>
              <a:avLst/>
              <a:gdLst/>
              <a:ahLst/>
              <a:cxnLst/>
              <a:rect l="l" t="t" r="r" b="b"/>
              <a:pathLst>
                <a:path w="3149" h="2222" extrusionOk="0">
                  <a:moveTo>
                    <a:pt x="3107" y="1"/>
                  </a:moveTo>
                  <a:cubicBezTo>
                    <a:pt x="3099" y="1"/>
                    <a:pt x="3090" y="6"/>
                    <a:pt x="3084" y="19"/>
                  </a:cubicBezTo>
                  <a:cubicBezTo>
                    <a:pt x="2620" y="507"/>
                    <a:pt x="1977" y="709"/>
                    <a:pt x="1429" y="1066"/>
                  </a:cubicBezTo>
                  <a:cubicBezTo>
                    <a:pt x="893" y="1364"/>
                    <a:pt x="405" y="1769"/>
                    <a:pt x="0" y="2221"/>
                  </a:cubicBezTo>
                  <a:cubicBezTo>
                    <a:pt x="595" y="1769"/>
                    <a:pt x="1131" y="1281"/>
                    <a:pt x="1798" y="924"/>
                  </a:cubicBezTo>
                  <a:cubicBezTo>
                    <a:pt x="2274" y="674"/>
                    <a:pt x="2774" y="471"/>
                    <a:pt x="3132" y="54"/>
                  </a:cubicBezTo>
                  <a:cubicBezTo>
                    <a:pt x="3149" y="37"/>
                    <a:pt x="3128" y="1"/>
                    <a:pt x="310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8" name="Google Shape;31508;p48"/>
            <p:cNvSpPr/>
            <p:nvPr/>
          </p:nvSpPr>
          <p:spPr>
            <a:xfrm>
              <a:off x="1065300" y="2368875"/>
              <a:ext cx="32775" cy="25925"/>
            </a:xfrm>
            <a:custGeom>
              <a:avLst/>
              <a:gdLst/>
              <a:ahLst/>
              <a:cxnLst/>
              <a:rect l="l" t="t" r="r" b="b"/>
              <a:pathLst>
                <a:path w="1311" h="1037" extrusionOk="0">
                  <a:moveTo>
                    <a:pt x="1274" y="0"/>
                  </a:moveTo>
                  <a:cubicBezTo>
                    <a:pt x="786" y="179"/>
                    <a:pt x="251" y="620"/>
                    <a:pt x="0" y="1036"/>
                  </a:cubicBezTo>
                  <a:cubicBezTo>
                    <a:pt x="191" y="881"/>
                    <a:pt x="370" y="679"/>
                    <a:pt x="584" y="524"/>
                  </a:cubicBezTo>
                  <a:cubicBezTo>
                    <a:pt x="798" y="346"/>
                    <a:pt x="1060" y="227"/>
                    <a:pt x="1298" y="48"/>
                  </a:cubicBezTo>
                  <a:cubicBezTo>
                    <a:pt x="1310" y="24"/>
                    <a:pt x="1310" y="0"/>
                    <a:pt x="127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9" name="Google Shape;31509;p48"/>
            <p:cNvSpPr/>
            <p:nvPr/>
          </p:nvSpPr>
          <p:spPr>
            <a:xfrm>
              <a:off x="983750" y="2448675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270" y="1"/>
                  </a:moveTo>
                  <a:cubicBezTo>
                    <a:pt x="265" y="1"/>
                    <a:pt x="258" y="3"/>
                    <a:pt x="250" y="11"/>
                  </a:cubicBezTo>
                  <a:cubicBezTo>
                    <a:pt x="179" y="47"/>
                    <a:pt x="167" y="130"/>
                    <a:pt x="119" y="190"/>
                  </a:cubicBezTo>
                  <a:cubicBezTo>
                    <a:pt x="72" y="249"/>
                    <a:pt x="12" y="309"/>
                    <a:pt x="0" y="368"/>
                  </a:cubicBezTo>
                  <a:cubicBezTo>
                    <a:pt x="0" y="380"/>
                    <a:pt x="0" y="404"/>
                    <a:pt x="24" y="404"/>
                  </a:cubicBezTo>
                  <a:cubicBezTo>
                    <a:pt x="107" y="392"/>
                    <a:pt x="167" y="333"/>
                    <a:pt x="203" y="261"/>
                  </a:cubicBezTo>
                  <a:cubicBezTo>
                    <a:pt x="262" y="190"/>
                    <a:pt x="310" y="106"/>
                    <a:pt x="298" y="11"/>
                  </a:cubicBezTo>
                  <a:cubicBezTo>
                    <a:pt x="290" y="11"/>
                    <a:pt x="282" y="1"/>
                    <a:pt x="27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0" name="Google Shape;31510;p48"/>
            <p:cNvSpPr/>
            <p:nvPr/>
          </p:nvSpPr>
          <p:spPr>
            <a:xfrm>
              <a:off x="981950" y="2448200"/>
              <a:ext cx="13275" cy="13825"/>
            </a:xfrm>
            <a:custGeom>
              <a:avLst/>
              <a:gdLst/>
              <a:ahLst/>
              <a:cxnLst/>
              <a:rect l="l" t="t" r="r" b="b"/>
              <a:pathLst>
                <a:path w="531" h="553" extrusionOk="0">
                  <a:moveTo>
                    <a:pt x="471" y="1"/>
                  </a:moveTo>
                  <a:cubicBezTo>
                    <a:pt x="465" y="1"/>
                    <a:pt x="459" y="3"/>
                    <a:pt x="453" y="6"/>
                  </a:cubicBezTo>
                  <a:cubicBezTo>
                    <a:pt x="445" y="14"/>
                    <a:pt x="433" y="17"/>
                    <a:pt x="419" y="17"/>
                  </a:cubicBezTo>
                  <a:cubicBezTo>
                    <a:pt x="391" y="17"/>
                    <a:pt x="354" y="6"/>
                    <a:pt x="322" y="6"/>
                  </a:cubicBezTo>
                  <a:cubicBezTo>
                    <a:pt x="298" y="6"/>
                    <a:pt x="298" y="42"/>
                    <a:pt x="322" y="42"/>
                  </a:cubicBezTo>
                  <a:cubicBezTo>
                    <a:pt x="343" y="42"/>
                    <a:pt x="371" y="42"/>
                    <a:pt x="396" y="47"/>
                  </a:cubicBezTo>
                  <a:lnTo>
                    <a:pt x="396" y="47"/>
                  </a:lnTo>
                  <a:cubicBezTo>
                    <a:pt x="308" y="104"/>
                    <a:pt x="234" y="178"/>
                    <a:pt x="167" y="245"/>
                  </a:cubicBezTo>
                  <a:cubicBezTo>
                    <a:pt x="84" y="328"/>
                    <a:pt x="13" y="423"/>
                    <a:pt x="1" y="530"/>
                  </a:cubicBezTo>
                  <a:cubicBezTo>
                    <a:pt x="1" y="538"/>
                    <a:pt x="6" y="552"/>
                    <a:pt x="14" y="552"/>
                  </a:cubicBezTo>
                  <a:cubicBezTo>
                    <a:pt x="17" y="552"/>
                    <a:pt x="21" y="550"/>
                    <a:pt x="25" y="542"/>
                  </a:cubicBezTo>
                  <a:cubicBezTo>
                    <a:pt x="120" y="483"/>
                    <a:pt x="179" y="387"/>
                    <a:pt x="251" y="304"/>
                  </a:cubicBezTo>
                  <a:cubicBezTo>
                    <a:pt x="322" y="221"/>
                    <a:pt x="417" y="149"/>
                    <a:pt x="501" y="66"/>
                  </a:cubicBezTo>
                  <a:cubicBezTo>
                    <a:pt x="531" y="46"/>
                    <a:pt x="502" y="1"/>
                    <a:pt x="47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1" name="Google Shape;31511;p48"/>
            <p:cNvSpPr/>
            <p:nvPr/>
          </p:nvSpPr>
          <p:spPr>
            <a:xfrm>
              <a:off x="816750" y="2352975"/>
              <a:ext cx="156900" cy="167925"/>
            </a:xfrm>
            <a:custGeom>
              <a:avLst/>
              <a:gdLst/>
              <a:ahLst/>
              <a:cxnLst/>
              <a:rect l="l" t="t" r="r" b="b"/>
              <a:pathLst>
                <a:path w="6276" h="6717" extrusionOk="0">
                  <a:moveTo>
                    <a:pt x="10" y="0"/>
                  </a:moveTo>
                  <a:cubicBezTo>
                    <a:pt x="6" y="0"/>
                    <a:pt x="1" y="5"/>
                    <a:pt x="1" y="5"/>
                  </a:cubicBezTo>
                  <a:cubicBezTo>
                    <a:pt x="120" y="684"/>
                    <a:pt x="346" y="1398"/>
                    <a:pt x="620" y="2006"/>
                  </a:cubicBezTo>
                  <a:cubicBezTo>
                    <a:pt x="918" y="2672"/>
                    <a:pt x="1394" y="2911"/>
                    <a:pt x="1989" y="3315"/>
                  </a:cubicBezTo>
                  <a:cubicBezTo>
                    <a:pt x="2632" y="3732"/>
                    <a:pt x="3096" y="4375"/>
                    <a:pt x="3751" y="4756"/>
                  </a:cubicBezTo>
                  <a:cubicBezTo>
                    <a:pt x="4608" y="5280"/>
                    <a:pt x="6192" y="5327"/>
                    <a:pt x="6132" y="6661"/>
                  </a:cubicBezTo>
                  <a:cubicBezTo>
                    <a:pt x="6132" y="6698"/>
                    <a:pt x="6151" y="6717"/>
                    <a:pt x="6168" y="6717"/>
                  </a:cubicBezTo>
                  <a:cubicBezTo>
                    <a:pt x="6178" y="6717"/>
                    <a:pt x="6188" y="6710"/>
                    <a:pt x="6192" y="6697"/>
                  </a:cubicBezTo>
                  <a:cubicBezTo>
                    <a:pt x="6275" y="6185"/>
                    <a:pt x="6037" y="5768"/>
                    <a:pt x="5656" y="5458"/>
                  </a:cubicBezTo>
                  <a:cubicBezTo>
                    <a:pt x="4930" y="4887"/>
                    <a:pt x="3989" y="4816"/>
                    <a:pt x="3263" y="4173"/>
                  </a:cubicBezTo>
                  <a:cubicBezTo>
                    <a:pt x="2977" y="3923"/>
                    <a:pt x="2703" y="3637"/>
                    <a:pt x="2394" y="3399"/>
                  </a:cubicBezTo>
                  <a:cubicBezTo>
                    <a:pt x="2049" y="3137"/>
                    <a:pt x="1656" y="2970"/>
                    <a:pt x="1322" y="2684"/>
                  </a:cubicBezTo>
                  <a:cubicBezTo>
                    <a:pt x="560" y="2018"/>
                    <a:pt x="477" y="875"/>
                    <a:pt x="13" y="5"/>
                  </a:cubicBezTo>
                  <a:cubicBezTo>
                    <a:pt x="13" y="1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2" name="Google Shape;31512;p48"/>
            <p:cNvSpPr/>
            <p:nvPr/>
          </p:nvSpPr>
          <p:spPr>
            <a:xfrm>
              <a:off x="816475" y="2357950"/>
              <a:ext cx="156400" cy="140300"/>
            </a:xfrm>
            <a:custGeom>
              <a:avLst/>
              <a:gdLst/>
              <a:ahLst/>
              <a:cxnLst/>
              <a:rect l="l" t="t" r="r" b="b"/>
              <a:pathLst>
                <a:path w="6256" h="5612" extrusionOk="0">
                  <a:moveTo>
                    <a:pt x="5" y="1"/>
                  </a:moveTo>
                  <a:cubicBezTo>
                    <a:pt x="1" y="1"/>
                    <a:pt x="3" y="21"/>
                    <a:pt x="12" y="21"/>
                  </a:cubicBezTo>
                  <a:cubicBezTo>
                    <a:pt x="690" y="330"/>
                    <a:pt x="976" y="1045"/>
                    <a:pt x="1500" y="1533"/>
                  </a:cubicBezTo>
                  <a:cubicBezTo>
                    <a:pt x="1964" y="1985"/>
                    <a:pt x="2524" y="2283"/>
                    <a:pt x="3119" y="2485"/>
                  </a:cubicBezTo>
                  <a:cubicBezTo>
                    <a:pt x="3988" y="2783"/>
                    <a:pt x="4846" y="2950"/>
                    <a:pt x="5298" y="3843"/>
                  </a:cubicBezTo>
                  <a:cubicBezTo>
                    <a:pt x="5596" y="4438"/>
                    <a:pt x="5691" y="5093"/>
                    <a:pt x="6155" y="5605"/>
                  </a:cubicBezTo>
                  <a:cubicBezTo>
                    <a:pt x="6162" y="5609"/>
                    <a:pt x="6170" y="5611"/>
                    <a:pt x="6179" y="5611"/>
                  </a:cubicBezTo>
                  <a:cubicBezTo>
                    <a:pt x="6214" y="5611"/>
                    <a:pt x="6256" y="5576"/>
                    <a:pt x="6227" y="5557"/>
                  </a:cubicBezTo>
                  <a:cubicBezTo>
                    <a:pt x="5774" y="4914"/>
                    <a:pt x="5679" y="4116"/>
                    <a:pt x="5239" y="3485"/>
                  </a:cubicBezTo>
                  <a:cubicBezTo>
                    <a:pt x="4858" y="2962"/>
                    <a:pt x="4286" y="2747"/>
                    <a:pt x="3703" y="2545"/>
                  </a:cubicBezTo>
                  <a:cubicBezTo>
                    <a:pt x="2750" y="2235"/>
                    <a:pt x="1905" y="1890"/>
                    <a:pt x="1226" y="1104"/>
                  </a:cubicBezTo>
                  <a:cubicBezTo>
                    <a:pt x="869" y="687"/>
                    <a:pt x="619" y="80"/>
                    <a:pt x="12" y="9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3" name="Google Shape;31513;p48"/>
            <p:cNvSpPr/>
            <p:nvPr/>
          </p:nvSpPr>
          <p:spPr>
            <a:xfrm>
              <a:off x="837300" y="2387925"/>
              <a:ext cx="109450" cy="81075"/>
            </a:xfrm>
            <a:custGeom>
              <a:avLst/>
              <a:gdLst/>
              <a:ahLst/>
              <a:cxnLst/>
              <a:rect l="l" t="t" r="r" b="b"/>
              <a:pathLst>
                <a:path w="4378" h="3243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36" y="620"/>
                    <a:pt x="869" y="1048"/>
                    <a:pt x="1346" y="1286"/>
                  </a:cubicBezTo>
                  <a:cubicBezTo>
                    <a:pt x="2441" y="1822"/>
                    <a:pt x="3298" y="2596"/>
                    <a:pt x="4322" y="3239"/>
                  </a:cubicBezTo>
                  <a:cubicBezTo>
                    <a:pt x="4329" y="3241"/>
                    <a:pt x="4335" y="3242"/>
                    <a:pt x="4340" y="3242"/>
                  </a:cubicBezTo>
                  <a:cubicBezTo>
                    <a:pt x="4365" y="3242"/>
                    <a:pt x="4378" y="3221"/>
                    <a:pt x="4358" y="3191"/>
                  </a:cubicBezTo>
                  <a:cubicBezTo>
                    <a:pt x="3727" y="2632"/>
                    <a:pt x="3013" y="2084"/>
                    <a:pt x="2298" y="1632"/>
                  </a:cubicBezTo>
                  <a:cubicBezTo>
                    <a:pt x="1536" y="1167"/>
                    <a:pt x="322" y="953"/>
                    <a:pt x="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4" name="Google Shape;31514;p48"/>
            <p:cNvSpPr/>
            <p:nvPr/>
          </p:nvSpPr>
          <p:spPr>
            <a:xfrm>
              <a:off x="946825" y="2473050"/>
              <a:ext cx="11200" cy="12050"/>
            </a:xfrm>
            <a:custGeom>
              <a:avLst/>
              <a:gdLst/>
              <a:ahLst/>
              <a:cxnLst/>
              <a:rect l="l" t="t" r="r" b="b"/>
              <a:pathLst>
                <a:path w="448" h="482" extrusionOk="0">
                  <a:moveTo>
                    <a:pt x="1" y="1"/>
                  </a:moveTo>
                  <a:cubicBezTo>
                    <a:pt x="4" y="2"/>
                    <a:pt x="7" y="4"/>
                    <a:pt x="11" y="6"/>
                  </a:cubicBezTo>
                  <a:lnTo>
                    <a:pt x="11" y="6"/>
                  </a:lnTo>
                  <a:cubicBezTo>
                    <a:pt x="12" y="3"/>
                    <a:pt x="11" y="1"/>
                    <a:pt x="1" y="1"/>
                  </a:cubicBezTo>
                  <a:close/>
                  <a:moveTo>
                    <a:pt x="11" y="6"/>
                  </a:moveTo>
                  <a:cubicBezTo>
                    <a:pt x="9" y="11"/>
                    <a:pt x="1" y="18"/>
                    <a:pt x="1" y="24"/>
                  </a:cubicBezTo>
                  <a:lnTo>
                    <a:pt x="227" y="251"/>
                  </a:lnTo>
                  <a:cubicBezTo>
                    <a:pt x="287" y="322"/>
                    <a:pt x="334" y="417"/>
                    <a:pt x="406" y="477"/>
                  </a:cubicBezTo>
                  <a:cubicBezTo>
                    <a:pt x="409" y="480"/>
                    <a:pt x="413" y="481"/>
                    <a:pt x="418" y="481"/>
                  </a:cubicBezTo>
                  <a:cubicBezTo>
                    <a:pt x="432" y="481"/>
                    <a:pt x="447" y="468"/>
                    <a:pt x="429" y="441"/>
                  </a:cubicBezTo>
                  <a:cubicBezTo>
                    <a:pt x="418" y="358"/>
                    <a:pt x="334" y="263"/>
                    <a:pt x="263" y="203"/>
                  </a:cubicBezTo>
                  <a:cubicBezTo>
                    <a:pt x="182" y="134"/>
                    <a:pt x="112" y="65"/>
                    <a:pt x="11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5" name="Google Shape;31515;p48"/>
            <p:cNvSpPr/>
            <p:nvPr/>
          </p:nvSpPr>
          <p:spPr>
            <a:xfrm>
              <a:off x="978075" y="2362900"/>
              <a:ext cx="183700" cy="153625"/>
            </a:xfrm>
            <a:custGeom>
              <a:avLst/>
              <a:gdLst/>
              <a:ahLst/>
              <a:cxnLst/>
              <a:rect l="l" t="t" r="r" b="b"/>
              <a:pathLst>
                <a:path w="7348" h="6145" extrusionOk="0">
                  <a:moveTo>
                    <a:pt x="7307" y="0"/>
                  </a:moveTo>
                  <a:cubicBezTo>
                    <a:pt x="7296" y="0"/>
                    <a:pt x="7288" y="4"/>
                    <a:pt x="7288" y="13"/>
                  </a:cubicBezTo>
                  <a:cubicBezTo>
                    <a:pt x="7121" y="1073"/>
                    <a:pt x="6264" y="1597"/>
                    <a:pt x="5418" y="2109"/>
                  </a:cubicBezTo>
                  <a:cubicBezTo>
                    <a:pt x="4775" y="2502"/>
                    <a:pt x="4275" y="2978"/>
                    <a:pt x="3728" y="3466"/>
                  </a:cubicBezTo>
                  <a:cubicBezTo>
                    <a:pt x="3025" y="4097"/>
                    <a:pt x="2251" y="4585"/>
                    <a:pt x="1418" y="5014"/>
                  </a:cubicBezTo>
                  <a:cubicBezTo>
                    <a:pt x="882" y="5300"/>
                    <a:pt x="334" y="5597"/>
                    <a:pt x="1" y="6121"/>
                  </a:cubicBezTo>
                  <a:cubicBezTo>
                    <a:pt x="1" y="6133"/>
                    <a:pt x="25" y="6145"/>
                    <a:pt x="37" y="6145"/>
                  </a:cubicBezTo>
                  <a:cubicBezTo>
                    <a:pt x="680" y="5442"/>
                    <a:pt x="1489" y="5121"/>
                    <a:pt x="2299" y="4645"/>
                  </a:cubicBezTo>
                  <a:cubicBezTo>
                    <a:pt x="3049" y="4180"/>
                    <a:pt x="3692" y="3621"/>
                    <a:pt x="4347" y="3025"/>
                  </a:cubicBezTo>
                  <a:cubicBezTo>
                    <a:pt x="5347" y="2109"/>
                    <a:pt x="7228" y="1597"/>
                    <a:pt x="7347" y="25"/>
                  </a:cubicBezTo>
                  <a:cubicBezTo>
                    <a:pt x="7347" y="10"/>
                    <a:pt x="7324" y="0"/>
                    <a:pt x="730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6" name="Google Shape;31516;p48"/>
            <p:cNvSpPr/>
            <p:nvPr/>
          </p:nvSpPr>
          <p:spPr>
            <a:xfrm>
              <a:off x="976300" y="2360875"/>
              <a:ext cx="183200" cy="154300"/>
            </a:xfrm>
            <a:custGeom>
              <a:avLst/>
              <a:gdLst/>
              <a:ahLst/>
              <a:cxnLst/>
              <a:rect l="l" t="t" r="r" b="b"/>
              <a:pathLst>
                <a:path w="7328" h="6172" extrusionOk="0">
                  <a:moveTo>
                    <a:pt x="7285" y="1"/>
                  </a:moveTo>
                  <a:cubicBezTo>
                    <a:pt x="7276" y="1"/>
                    <a:pt x="7267" y="7"/>
                    <a:pt x="7263" y="23"/>
                  </a:cubicBezTo>
                  <a:cubicBezTo>
                    <a:pt x="6882" y="809"/>
                    <a:pt x="6025" y="1023"/>
                    <a:pt x="5299" y="1392"/>
                  </a:cubicBezTo>
                  <a:cubicBezTo>
                    <a:pt x="4525" y="1797"/>
                    <a:pt x="3941" y="2464"/>
                    <a:pt x="3203" y="2892"/>
                  </a:cubicBezTo>
                  <a:cubicBezTo>
                    <a:pt x="2560" y="3261"/>
                    <a:pt x="1834" y="3476"/>
                    <a:pt x="1346" y="4035"/>
                  </a:cubicBezTo>
                  <a:cubicBezTo>
                    <a:pt x="810" y="4666"/>
                    <a:pt x="632" y="5500"/>
                    <a:pt x="36" y="6095"/>
                  </a:cubicBezTo>
                  <a:cubicBezTo>
                    <a:pt x="1" y="6130"/>
                    <a:pt x="24" y="6172"/>
                    <a:pt x="58" y="6172"/>
                  </a:cubicBezTo>
                  <a:cubicBezTo>
                    <a:pt x="70" y="6172"/>
                    <a:pt x="83" y="6167"/>
                    <a:pt x="96" y="6154"/>
                  </a:cubicBezTo>
                  <a:cubicBezTo>
                    <a:pt x="715" y="5547"/>
                    <a:pt x="882" y="4630"/>
                    <a:pt x="1477" y="4023"/>
                  </a:cubicBezTo>
                  <a:cubicBezTo>
                    <a:pt x="2096" y="3380"/>
                    <a:pt x="3072" y="3178"/>
                    <a:pt x="3763" y="2642"/>
                  </a:cubicBezTo>
                  <a:cubicBezTo>
                    <a:pt x="4537" y="2059"/>
                    <a:pt x="5239" y="1559"/>
                    <a:pt x="6120" y="1142"/>
                  </a:cubicBezTo>
                  <a:cubicBezTo>
                    <a:pt x="6644" y="880"/>
                    <a:pt x="7085" y="618"/>
                    <a:pt x="7311" y="70"/>
                  </a:cubicBezTo>
                  <a:cubicBezTo>
                    <a:pt x="7327" y="30"/>
                    <a:pt x="7305" y="1"/>
                    <a:pt x="72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7" name="Google Shape;31517;p48"/>
            <p:cNvSpPr/>
            <p:nvPr/>
          </p:nvSpPr>
          <p:spPr>
            <a:xfrm>
              <a:off x="987975" y="2454000"/>
              <a:ext cx="55625" cy="46675"/>
            </a:xfrm>
            <a:custGeom>
              <a:avLst/>
              <a:gdLst/>
              <a:ahLst/>
              <a:cxnLst/>
              <a:rect l="l" t="t" r="r" b="b"/>
              <a:pathLst>
                <a:path w="2225" h="1867" extrusionOk="0">
                  <a:moveTo>
                    <a:pt x="2201" y="1"/>
                  </a:moveTo>
                  <a:cubicBezTo>
                    <a:pt x="1808" y="1"/>
                    <a:pt x="1558" y="298"/>
                    <a:pt x="1308" y="548"/>
                  </a:cubicBezTo>
                  <a:cubicBezTo>
                    <a:pt x="867" y="989"/>
                    <a:pt x="426" y="1406"/>
                    <a:pt x="10" y="1846"/>
                  </a:cubicBezTo>
                  <a:cubicBezTo>
                    <a:pt x="1" y="1846"/>
                    <a:pt x="5" y="1866"/>
                    <a:pt x="13" y="1866"/>
                  </a:cubicBezTo>
                  <a:cubicBezTo>
                    <a:pt x="16" y="1866"/>
                    <a:pt x="19" y="1864"/>
                    <a:pt x="22" y="1858"/>
                  </a:cubicBezTo>
                  <a:cubicBezTo>
                    <a:pt x="379" y="1548"/>
                    <a:pt x="712" y="1227"/>
                    <a:pt x="1058" y="894"/>
                  </a:cubicBezTo>
                  <a:cubicBezTo>
                    <a:pt x="1391" y="548"/>
                    <a:pt x="1724" y="179"/>
                    <a:pt x="2201" y="48"/>
                  </a:cubicBezTo>
                  <a:cubicBezTo>
                    <a:pt x="2224" y="36"/>
                    <a:pt x="2224" y="1"/>
                    <a:pt x="220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8" name="Google Shape;31518;p48"/>
            <p:cNvSpPr/>
            <p:nvPr/>
          </p:nvSpPr>
          <p:spPr>
            <a:xfrm>
              <a:off x="1045950" y="2403400"/>
              <a:ext cx="81875" cy="47650"/>
            </a:xfrm>
            <a:custGeom>
              <a:avLst/>
              <a:gdLst/>
              <a:ahLst/>
              <a:cxnLst/>
              <a:rect l="l" t="t" r="r" b="b"/>
              <a:pathLst>
                <a:path w="3275" h="1906" extrusionOk="0">
                  <a:moveTo>
                    <a:pt x="3239" y="1"/>
                  </a:moveTo>
                  <a:cubicBezTo>
                    <a:pt x="2739" y="227"/>
                    <a:pt x="2322" y="489"/>
                    <a:pt x="1894" y="834"/>
                  </a:cubicBezTo>
                  <a:cubicBezTo>
                    <a:pt x="1334" y="1298"/>
                    <a:pt x="644" y="1548"/>
                    <a:pt x="1" y="1906"/>
                  </a:cubicBezTo>
                  <a:cubicBezTo>
                    <a:pt x="548" y="1667"/>
                    <a:pt x="1179" y="1441"/>
                    <a:pt x="1667" y="1108"/>
                  </a:cubicBezTo>
                  <a:cubicBezTo>
                    <a:pt x="2215" y="715"/>
                    <a:pt x="2644" y="310"/>
                    <a:pt x="3251" y="36"/>
                  </a:cubicBezTo>
                  <a:cubicBezTo>
                    <a:pt x="3275" y="12"/>
                    <a:pt x="3251" y="1"/>
                    <a:pt x="323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9" name="Google Shape;31519;p48"/>
            <p:cNvSpPr/>
            <p:nvPr/>
          </p:nvSpPr>
          <p:spPr>
            <a:xfrm>
              <a:off x="801875" y="2402275"/>
              <a:ext cx="169875" cy="180200"/>
            </a:xfrm>
            <a:custGeom>
              <a:avLst/>
              <a:gdLst/>
              <a:ahLst/>
              <a:cxnLst/>
              <a:rect l="l" t="t" r="r" b="b"/>
              <a:pathLst>
                <a:path w="6795" h="7208" extrusionOk="0">
                  <a:moveTo>
                    <a:pt x="20" y="0"/>
                  </a:moveTo>
                  <a:cubicBezTo>
                    <a:pt x="8" y="0"/>
                    <a:pt x="0" y="13"/>
                    <a:pt x="0" y="34"/>
                  </a:cubicBezTo>
                  <a:cubicBezTo>
                    <a:pt x="310" y="1641"/>
                    <a:pt x="1632" y="2832"/>
                    <a:pt x="2739" y="3951"/>
                  </a:cubicBezTo>
                  <a:cubicBezTo>
                    <a:pt x="3287" y="4498"/>
                    <a:pt x="3822" y="5213"/>
                    <a:pt x="4537" y="5534"/>
                  </a:cubicBezTo>
                  <a:cubicBezTo>
                    <a:pt x="4906" y="5713"/>
                    <a:pt x="5323" y="5772"/>
                    <a:pt x="5680" y="5999"/>
                  </a:cubicBezTo>
                  <a:cubicBezTo>
                    <a:pt x="6156" y="6296"/>
                    <a:pt x="6477" y="6701"/>
                    <a:pt x="6727" y="7189"/>
                  </a:cubicBezTo>
                  <a:cubicBezTo>
                    <a:pt x="6736" y="7202"/>
                    <a:pt x="6748" y="7208"/>
                    <a:pt x="6759" y="7208"/>
                  </a:cubicBezTo>
                  <a:cubicBezTo>
                    <a:pt x="6778" y="7208"/>
                    <a:pt x="6795" y="7192"/>
                    <a:pt x="6787" y="7177"/>
                  </a:cubicBezTo>
                  <a:cubicBezTo>
                    <a:pt x="6608" y="6689"/>
                    <a:pt x="6299" y="6249"/>
                    <a:pt x="5858" y="5951"/>
                  </a:cubicBezTo>
                  <a:cubicBezTo>
                    <a:pt x="5608" y="5772"/>
                    <a:pt x="5323" y="5689"/>
                    <a:pt x="5049" y="5570"/>
                  </a:cubicBezTo>
                  <a:cubicBezTo>
                    <a:pt x="4465" y="5344"/>
                    <a:pt x="4049" y="5046"/>
                    <a:pt x="3620" y="4618"/>
                  </a:cubicBezTo>
                  <a:cubicBezTo>
                    <a:pt x="2227" y="3213"/>
                    <a:pt x="727" y="1903"/>
                    <a:pt x="48" y="22"/>
                  </a:cubicBezTo>
                  <a:cubicBezTo>
                    <a:pt x="38" y="7"/>
                    <a:pt x="28" y="0"/>
                    <a:pt x="2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0" name="Google Shape;31520;p48"/>
            <p:cNvSpPr/>
            <p:nvPr/>
          </p:nvSpPr>
          <p:spPr>
            <a:xfrm>
              <a:off x="801650" y="2405075"/>
              <a:ext cx="146625" cy="126250"/>
            </a:xfrm>
            <a:custGeom>
              <a:avLst/>
              <a:gdLst/>
              <a:ahLst/>
              <a:cxnLst/>
              <a:rect l="l" t="t" r="r" b="b"/>
              <a:pathLst>
                <a:path w="5865" h="5050" extrusionOk="0">
                  <a:moveTo>
                    <a:pt x="12" y="0"/>
                  </a:moveTo>
                  <a:cubicBezTo>
                    <a:pt x="5" y="0"/>
                    <a:pt x="1" y="11"/>
                    <a:pt x="9" y="29"/>
                  </a:cubicBezTo>
                  <a:cubicBezTo>
                    <a:pt x="1938" y="1696"/>
                    <a:pt x="4069" y="3136"/>
                    <a:pt x="5796" y="5041"/>
                  </a:cubicBezTo>
                  <a:cubicBezTo>
                    <a:pt x="5804" y="5047"/>
                    <a:pt x="5812" y="5049"/>
                    <a:pt x="5819" y="5049"/>
                  </a:cubicBezTo>
                  <a:cubicBezTo>
                    <a:pt x="5845" y="5049"/>
                    <a:pt x="5865" y="5021"/>
                    <a:pt x="5855" y="4994"/>
                  </a:cubicBezTo>
                  <a:cubicBezTo>
                    <a:pt x="5153" y="4005"/>
                    <a:pt x="4069" y="3220"/>
                    <a:pt x="3165" y="2446"/>
                  </a:cubicBezTo>
                  <a:cubicBezTo>
                    <a:pt x="2164" y="1600"/>
                    <a:pt x="1129" y="719"/>
                    <a:pt x="21" y="5"/>
                  </a:cubicBezTo>
                  <a:cubicBezTo>
                    <a:pt x="18" y="2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1" name="Google Shape;31521;p48"/>
            <p:cNvSpPr/>
            <p:nvPr/>
          </p:nvSpPr>
          <p:spPr>
            <a:xfrm>
              <a:off x="950400" y="2532825"/>
              <a:ext cx="21000" cy="38550"/>
            </a:xfrm>
            <a:custGeom>
              <a:avLst/>
              <a:gdLst/>
              <a:ahLst/>
              <a:cxnLst/>
              <a:rect l="l" t="t" r="r" b="b"/>
              <a:pathLst>
                <a:path w="840" h="1542" extrusionOk="0">
                  <a:moveTo>
                    <a:pt x="8" y="1"/>
                  </a:moveTo>
                  <a:cubicBezTo>
                    <a:pt x="5" y="1"/>
                    <a:pt x="1" y="8"/>
                    <a:pt x="1" y="15"/>
                  </a:cubicBezTo>
                  <a:cubicBezTo>
                    <a:pt x="84" y="574"/>
                    <a:pt x="394" y="1146"/>
                    <a:pt x="786" y="1539"/>
                  </a:cubicBezTo>
                  <a:cubicBezTo>
                    <a:pt x="791" y="1541"/>
                    <a:pt x="796" y="1542"/>
                    <a:pt x="800" y="1542"/>
                  </a:cubicBezTo>
                  <a:cubicBezTo>
                    <a:pt x="821" y="1542"/>
                    <a:pt x="839" y="1522"/>
                    <a:pt x="810" y="1503"/>
                  </a:cubicBezTo>
                  <a:cubicBezTo>
                    <a:pt x="429" y="1027"/>
                    <a:pt x="203" y="586"/>
                    <a:pt x="13" y="15"/>
                  </a:cubicBezTo>
                  <a:cubicBezTo>
                    <a:pt x="13" y="5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2" name="Google Shape;31522;p48"/>
            <p:cNvSpPr/>
            <p:nvPr/>
          </p:nvSpPr>
          <p:spPr>
            <a:xfrm>
              <a:off x="843900" y="2460175"/>
              <a:ext cx="101175" cy="81950"/>
            </a:xfrm>
            <a:custGeom>
              <a:avLst/>
              <a:gdLst/>
              <a:ahLst/>
              <a:cxnLst/>
              <a:rect l="l" t="t" r="r" b="b"/>
              <a:pathLst>
                <a:path w="4047" h="3278" extrusionOk="0">
                  <a:moveTo>
                    <a:pt x="29" y="1"/>
                  </a:moveTo>
                  <a:cubicBezTo>
                    <a:pt x="7" y="1"/>
                    <a:pt x="0" y="22"/>
                    <a:pt x="10" y="51"/>
                  </a:cubicBezTo>
                  <a:cubicBezTo>
                    <a:pt x="546" y="670"/>
                    <a:pt x="1248" y="1242"/>
                    <a:pt x="1939" y="1718"/>
                  </a:cubicBezTo>
                  <a:cubicBezTo>
                    <a:pt x="2213" y="1909"/>
                    <a:pt x="2534" y="2028"/>
                    <a:pt x="2832" y="2206"/>
                  </a:cubicBezTo>
                  <a:cubicBezTo>
                    <a:pt x="3272" y="2480"/>
                    <a:pt x="3642" y="2944"/>
                    <a:pt x="4046" y="3278"/>
                  </a:cubicBezTo>
                  <a:cubicBezTo>
                    <a:pt x="3761" y="2968"/>
                    <a:pt x="3487" y="2647"/>
                    <a:pt x="3153" y="2373"/>
                  </a:cubicBezTo>
                  <a:cubicBezTo>
                    <a:pt x="2844" y="2123"/>
                    <a:pt x="2475" y="1980"/>
                    <a:pt x="2141" y="1766"/>
                  </a:cubicBezTo>
                  <a:cubicBezTo>
                    <a:pt x="1403" y="1242"/>
                    <a:pt x="760" y="575"/>
                    <a:pt x="46" y="4"/>
                  </a:cubicBezTo>
                  <a:cubicBezTo>
                    <a:pt x="40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3" name="Google Shape;31523;p48"/>
            <p:cNvSpPr/>
            <p:nvPr/>
          </p:nvSpPr>
          <p:spPr>
            <a:xfrm>
              <a:off x="845325" y="2455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4" name="Google Shape;31524;p48"/>
            <p:cNvSpPr/>
            <p:nvPr/>
          </p:nvSpPr>
          <p:spPr>
            <a:xfrm>
              <a:off x="829850" y="2434225"/>
              <a:ext cx="14025" cy="22175"/>
            </a:xfrm>
            <a:custGeom>
              <a:avLst/>
              <a:gdLst/>
              <a:ahLst/>
              <a:cxnLst/>
              <a:rect l="l" t="t" r="r" b="b"/>
              <a:pathLst>
                <a:path w="561" h="887" extrusionOk="0">
                  <a:moveTo>
                    <a:pt x="14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144" y="327"/>
                    <a:pt x="358" y="601"/>
                    <a:pt x="560" y="887"/>
                  </a:cubicBezTo>
                  <a:cubicBezTo>
                    <a:pt x="394" y="589"/>
                    <a:pt x="239" y="268"/>
                    <a:pt x="24" y="6"/>
                  </a:cubicBezTo>
                  <a:cubicBezTo>
                    <a:pt x="21" y="2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5" name="Google Shape;31525;p48"/>
            <p:cNvSpPr/>
            <p:nvPr/>
          </p:nvSpPr>
          <p:spPr>
            <a:xfrm>
              <a:off x="978450" y="2553425"/>
              <a:ext cx="20200" cy="24500"/>
            </a:xfrm>
            <a:custGeom>
              <a:avLst/>
              <a:gdLst/>
              <a:ahLst/>
              <a:cxnLst/>
              <a:rect l="l" t="t" r="r" b="b"/>
              <a:pathLst>
                <a:path w="808" h="980" extrusionOk="0">
                  <a:moveTo>
                    <a:pt x="760" y="0"/>
                  </a:moveTo>
                  <a:cubicBezTo>
                    <a:pt x="605" y="72"/>
                    <a:pt x="498" y="250"/>
                    <a:pt x="391" y="381"/>
                  </a:cubicBezTo>
                  <a:cubicBezTo>
                    <a:pt x="260" y="548"/>
                    <a:pt x="141" y="738"/>
                    <a:pt x="34" y="941"/>
                  </a:cubicBezTo>
                  <a:cubicBezTo>
                    <a:pt x="0" y="957"/>
                    <a:pt x="13" y="980"/>
                    <a:pt x="36" y="980"/>
                  </a:cubicBezTo>
                  <a:cubicBezTo>
                    <a:pt x="46" y="980"/>
                    <a:pt x="58" y="976"/>
                    <a:pt x="69" y="965"/>
                  </a:cubicBezTo>
                  <a:cubicBezTo>
                    <a:pt x="200" y="786"/>
                    <a:pt x="319" y="619"/>
                    <a:pt x="462" y="441"/>
                  </a:cubicBezTo>
                  <a:cubicBezTo>
                    <a:pt x="569" y="310"/>
                    <a:pt x="724" y="191"/>
                    <a:pt x="796" y="24"/>
                  </a:cubicBezTo>
                  <a:cubicBezTo>
                    <a:pt x="807" y="12"/>
                    <a:pt x="784" y="0"/>
                    <a:pt x="76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6" name="Google Shape;31526;p48"/>
            <p:cNvSpPr/>
            <p:nvPr/>
          </p:nvSpPr>
          <p:spPr>
            <a:xfrm>
              <a:off x="979125" y="2415550"/>
              <a:ext cx="196825" cy="149100"/>
            </a:xfrm>
            <a:custGeom>
              <a:avLst/>
              <a:gdLst/>
              <a:ahLst/>
              <a:cxnLst/>
              <a:rect l="l" t="t" r="r" b="b"/>
              <a:pathLst>
                <a:path w="7873" h="5964" extrusionOk="0">
                  <a:moveTo>
                    <a:pt x="7817" y="1"/>
                  </a:moveTo>
                  <a:cubicBezTo>
                    <a:pt x="7813" y="1"/>
                    <a:pt x="7809" y="1"/>
                    <a:pt x="7805" y="3"/>
                  </a:cubicBezTo>
                  <a:cubicBezTo>
                    <a:pt x="6126" y="777"/>
                    <a:pt x="4507" y="1848"/>
                    <a:pt x="2959" y="2884"/>
                  </a:cubicBezTo>
                  <a:cubicBezTo>
                    <a:pt x="2400" y="3241"/>
                    <a:pt x="1923" y="3622"/>
                    <a:pt x="1507" y="4146"/>
                  </a:cubicBezTo>
                  <a:cubicBezTo>
                    <a:pt x="1031" y="4753"/>
                    <a:pt x="638" y="5408"/>
                    <a:pt x="18" y="5920"/>
                  </a:cubicBezTo>
                  <a:cubicBezTo>
                    <a:pt x="0" y="5938"/>
                    <a:pt x="10" y="5964"/>
                    <a:pt x="32" y="5964"/>
                  </a:cubicBezTo>
                  <a:cubicBezTo>
                    <a:pt x="38" y="5964"/>
                    <a:pt x="46" y="5961"/>
                    <a:pt x="54" y="5956"/>
                  </a:cubicBezTo>
                  <a:cubicBezTo>
                    <a:pt x="530" y="5599"/>
                    <a:pt x="876" y="5146"/>
                    <a:pt x="1233" y="4670"/>
                  </a:cubicBezTo>
                  <a:cubicBezTo>
                    <a:pt x="1804" y="3872"/>
                    <a:pt x="2424" y="3336"/>
                    <a:pt x="3257" y="2824"/>
                  </a:cubicBezTo>
                  <a:cubicBezTo>
                    <a:pt x="4757" y="1872"/>
                    <a:pt x="6353" y="1050"/>
                    <a:pt x="7841" y="62"/>
                  </a:cubicBezTo>
                  <a:cubicBezTo>
                    <a:pt x="7873" y="41"/>
                    <a:pt x="7848" y="1"/>
                    <a:pt x="781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7" name="Google Shape;31527;p48"/>
            <p:cNvSpPr/>
            <p:nvPr/>
          </p:nvSpPr>
          <p:spPr>
            <a:xfrm>
              <a:off x="989250" y="2413525"/>
              <a:ext cx="184725" cy="145050"/>
            </a:xfrm>
            <a:custGeom>
              <a:avLst/>
              <a:gdLst/>
              <a:ahLst/>
              <a:cxnLst/>
              <a:rect l="l" t="t" r="r" b="b"/>
              <a:pathLst>
                <a:path w="7389" h="5802" extrusionOk="0">
                  <a:moveTo>
                    <a:pt x="7388" y="0"/>
                  </a:moveTo>
                  <a:lnTo>
                    <a:pt x="7388" y="0"/>
                  </a:lnTo>
                  <a:cubicBezTo>
                    <a:pt x="6722" y="1512"/>
                    <a:pt x="5829" y="2691"/>
                    <a:pt x="4376" y="3560"/>
                  </a:cubicBezTo>
                  <a:cubicBezTo>
                    <a:pt x="3781" y="3918"/>
                    <a:pt x="3150" y="4120"/>
                    <a:pt x="2519" y="4406"/>
                  </a:cubicBezTo>
                  <a:cubicBezTo>
                    <a:pt x="1661" y="4787"/>
                    <a:pt x="1030" y="5442"/>
                    <a:pt x="66" y="5680"/>
                  </a:cubicBezTo>
                  <a:cubicBezTo>
                    <a:pt x="1" y="5701"/>
                    <a:pt x="15" y="5802"/>
                    <a:pt x="72" y="5802"/>
                  </a:cubicBezTo>
                  <a:cubicBezTo>
                    <a:pt x="77" y="5802"/>
                    <a:pt x="83" y="5801"/>
                    <a:pt x="90" y="5799"/>
                  </a:cubicBezTo>
                  <a:cubicBezTo>
                    <a:pt x="1066" y="5644"/>
                    <a:pt x="1614" y="5013"/>
                    <a:pt x="2459" y="4584"/>
                  </a:cubicBezTo>
                  <a:cubicBezTo>
                    <a:pt x="3245" y="4179"/>
                    <a:pt x="4078" y="3941"/>
                    <a:pt x="4828" y="3441"/>
                  </a:cubicBezTo>
                  <a:cubicBezTo>
                    <a:pt x="6007" y="2632"/>
                    <a:pt x="7103" y="1429"/>
                    <a:pt x="738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8" name="Google Shape;31528;p48"/>
            <p:cNvSpPr/>
            <p:nvPr/>
          </p:nvSpPr>
          <p:spPr>
            <a:xfrm>
              <a:off x="982250" y="2554825"/>
              <a:ext cx="10400" cy="8750"/>
            </a:xfrm>
            <a:custGeom>
              <a:avLst/>
              <a:gdLst/>
              <a:ahLst/>
              <a:cxnLst/>
              <a:rect l="l" t="t" r="r" b="b"/>
              <a:pathLst>
                <a:path w="416" h="350" extrusionOk="0">
                  <a:moveTo>
                    <a:pt x="400" y="1"/>
                  </a:moveTo>
                  <a:cubicBezTo>
                    <a:pt x="398" y="1"/>
                    <a:pt x="396" y="2"/>
                    <a:pt x="394" y="4"/>
                  </a:cubicBezTo>
                  <a:cubicBezTo>
                    <a:pt x="298" y="51"/>
                    <a:pt x="227" y="87"/>
                    <a:pt x="155" y="147"/>
                  </a:cubicBezTo>
                  <a:cubicBezTo>
                    <a:pt x="96" y="194"/>
                    <a:pt x="13" y="242"/>
                    <a:pt x="1" y="313"/>
                  </a:cubicBezTo>
                  <a:cubicBezTo>
                    <a:pt x="1" y="325"/>
                    <a:pt x="13" y="349"/>
                    <a:pt x="36" y="349"/>
                  </a:cubicBezTo>
                  <a:cubicBezTo>
                    <a:pt x="96" y="313"/>
                    <a:pt x="132" y="242"/>
                    <a:pt x="191" y="194"/>
                  </a:cubicBezTo>
                  <a:cubicBezTo>
                    <a:pt x="251" y="135"/>
                    <a:pt x="334" y="75"/>
                    <a:pt x="405" y="51"/>
                  </a:cubicBezTo>
                  <a:cubicBezTo>
                    <a:pt x="415" y="22"/>
                    <a:pt x="409" y="1"/>
                    <a:pt x="40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9" name="Google Shape;31529;p48"/>
            <p:cNvSpPr/>
            <p:nvPr/>
          </p:nvSpPr>
          <p:spPr>
            <a:xfrm>
              <a:off x="1002500" y="2453775"/>
              <a:ext cx="124875" cy="90450"/>
            </a:xfrm>
            <a:custGeom>
              <a:avLst/>
              <a:gdLst/>
              <a:ahLst/>
              <a:cxnLst/>
              <a:rect l="l" t="t" r="r" b="b"/>
              <a:pathLst>
                <a:path w="4995" h="3618" extrusionOk="0">
                  <a:moveTo>
                    <a:pt x="4963" y="0"/>
                  </a:moveTo>
                  <a:cubicBezTo>
                    <a:pt x="4956" y="0"/>
                    <a:pt x="4948" y="3"/>
                    <a:pt x="4941" y="10"/>
                  </a:cubicBezTo>
                  <a:cubicBezTo>
                    <a:pt x="4227" y="760"/>
                    <a:pt x="3298" y="1176"/>
                    <a:pt x="2465" y="1772"/>
                  </a:cubicBezTo>
                  <a:cubicBezTo>
                    <a:pt x="1643" y="2367"/>
                    <a:pt x="786" y="2939"/>
                    <a:pt x="0" y="3617"/>
                  </a:cubicBezTo>
                  <a:cubicBezTo>
                    <a:pt x="1024" y="2974"/>
                    <a:pt x="1941" y="2200"/>
                    <a:pt x="2977" y="1546"/>
                  </a:cubicBezTo>
                  <a:cubicBezTo>
                    <a:pt x="3703" y="1069"/>
                    <a:pt x="4477" y="784"/>
                    <a:pt x="4977" y="45"/>
                  </a:cubicBezTo>
                  <a:cubicBezTo>
                    <a:pt x="4994" y="20"/>
                    <a:pt x="4980" y="0"/>
                    <a:pt x="496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0" name="Google Shape;31530;p48"/>
            <p:cNvSpPr/>
            <p:nvPr/>
          </p:nvSpPr>
          <p:spPr>
            <a:xfrm>
              <a:off x="1130575" y="2443450"/>
              <a:ext cx="12550" cy="12600"/>
            </a:xfrm>
            <a:custGeom>
              <a:avLst/>
              <a:gdLst/>
              <a:ahLst/>
              <a:cxnLst/>
              <a:rect l="l" t="t" r="r" b="b"/>
              <a:pathLst>
                <a:path w="502" h="504" extrusionOk="0">
                  <a:moveTo>
                    <a:pt x="485" y="1"/>
                  </a:moveTo>
                  <a:cubicBezTo>
                    <a:pt x="481" y="1"/>
                    <a:pt x="477" y="2"/>
                    <a:pt x="473" y="6"/>
                  </a:cubicBezTo>
                  <a:cubicBezTo>
                    <a:pt x="378" y="77"/>
                    <a:pt x="307" y="161"/>
                    <a:pt x="211" y="232"/>
                  </a:cubicBezTo>
                  <a:cubicBezTo>
                    <a:pt x="140" y="304"/>
                    <a:pt x="56" y="375"/>
                    <a:pt x="9" y="470"/>
                  </a:cubicBezTo>
                  <a:cubicBezTo>
                    <a:pt x="0" y="487"/>
                    <a:pt x="10" y="504"/>
                    <a:pt x="20" y="504"/>
                  </a:cubicBezTo>
                  <a:cubicBezTo>
                    <a:pt x="25" y="504"/>
                    <a:pt x="29" y="501"/>
                    <a:pt x="33" y="494"/>
                  </a:cubicBezTo>
                  <a:cubicBezTo>
                    <a:pt x="128" y="458"/>
                    <a:pt x="199" y="351"/>
                    <a:pt x="271" y="280"/>
                  </a:cubicBezTo>
                  <a:cubicBezTo>
                    <a:pt x="354" y="196"/>
                    <a:pt x="426" y="113"/>
                    <a:pt x="485" y="18"/>
                  </a:cubicBezTo>
                  <a:cubicBezTo>
                    <a:pt x="502" y="9"/>
                    <a:pt x="495" y="1"/>
                    <a:pt x="4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1" name="Google Shape;31531;p48"/>
            <p:cNvSpPr/>
            <p:nvPr/>
          </p:nvSpPr>
          <p:spPr>
            <a:xfrm>
              <a:off x="810800" y="2468775"/>
              <a:ext cx="157775" cy="191525"/>
            </a:xfrm>
            <a:custGeom>
              <a:avLst/>
              <a:gdLst/>
              <a:ahLst/>
              <a:cxnLst/>
              <a:rect l="l" t="t" r="r" b="b"/>
              <a:pathLst>
                <a:path w="6311" h="7661" extrusionOk="0">
                  <a:moveTo>
                    <a:pt x="39" y="0"/>
                  </a:moveTo>
                  <a:cubicBezTo>
                    <a:pt x="19" y="0"/>
                    <a:pt x="1" y="13"/>
                    <a:pt x="1" y="41"/>
                  </a:cubicBezTo>
                  <a:cubicBezTo>
                    <a:pt x="1" y="731"/>
                    <a:pt x="227" y="1374"/>
                    <a:pt x="655" y="1946"/>
                  </a:cubicBezTo>
                  <a:cubicBezTo>
                    <a:pt x="1001" y="2386"/>
                    <a:pt x="1310" y="2731"/>
                    <a:pt x="1548" y="3255"/>
                  </a:cubicBezTo>
                  <a:cubicBezTo>
                    <a:pt x="1668" y="3517"/>
                    <a:pt x="1787" y="3732"/>
                    <a:pt x="1977" y="3946"/>
                  </a:cubicBezTo>
                  <a:cubicBezTo>
                    <a:pt x="2560" y="4589"/>
                    <a:pt x="3406" y="5006"/>
                    <a:pt x="4073" y="5553"/>
                  </a:cubicBezTo>
                  <a:cubicBezTo>
                    <a:pt x="4846" y="6196"/>
                    <a:pt x="5549" y="6911"/>
                    <a:pt x="6216" y="7661"/>
                  </a:cubicBezTo>
                  <a:cubicBezTo>
                    <a:pt x="6251" y="7661"/>
                    <a:pt x="6311" y="7601"/>
                    <a:pt x="6275" y="7565"/>
                  </a:cubicBezTo>
                  <a:cubicBezTo>
                    <a:pt x="5287" y="6327"/>
                    <a:pt x="4073" y="5339"/>
                    <a:pt x="2787" y="4422"/>
                  </a:cubicBezTo>
                  <a:cubicBezTo>
                    <a:pt x="2382" y="4148"/>
                    <a:pt x="1989" y="3827"/>
                    <a:pt x="1739" y="3398"/>
                  </a:cubicBezTo>
                  <a:cubicBezTo>
                    <a:pt x="1596" y="3112"/>
                    <a:pt x="1513" y="2839"/>
                    <a:pt x="1334" y="2577"/>
                  </a:cubicBezTo>
                  <a:cubicBezTo>
                    <a:pt x="1120" y="2255"/>
                    <a:pt x="798" y="2005"/>
                    <a:pt x="584" y="1672"/>
                  </a:cubicBezTo>
                  <a:cubicBezTo>
                    <a:pt x="251" y="1172"/>
                    <a:pt x="120" y="636"/>
                    <a:pt x="84" y="41"/>
                  </a:cubicBezTo>
                  <a:cubicBezTo>
                    <a:pt x="84" y="16"/>
                    <a:pt x="61" y="0"/>
                    <a:pt x="3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2" name="Google Shape;31532;p48"/>
            <p:cNvSpPr/>
            <p:nvPr/>
          </p:nvSpPr>
          <p:spPr>
            <a:xfrm>
              <a:off x="810900" y="2468750"/>
              <a:ext cx="137300" cy="144675"/>
            </a:xfrm>
            <a:custGeom>
              <a:avLst/>
              <a:gdLst/>
              <a:ahLst/>
              <a:cxnLst/>
              <a:rect l="l" t="t" r="r" b="b"/>
              <a:pathLst>
                <a:path w="5492" h="5787" extrusionOk="0">
                  <a:moveTo>
                    <a:pt x="6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482"/>
                    <a:pt x="1294" y="875"/>
                    <a:pt x="1854" y="1411"/>
                  </a:cubicBezTo>
                  <a:cubicBezTo>
                    <a:pt x="2342" y="1851"/>
                    <a:pt x="2664" y="2423"/>
                    <a:pt x="3080" y="2923"/>
                  </a:cubicBezTo>
                  <a:cubicBezTo>
                    <a:pt x="3342" y="3268"/>
                    <a:pt x="3676" y="3494"/>
                    <a:pt x="3997" y="3756"/>
                  </a:cubicBezTo>
                  <a:cubicBezTo>
                    <a:pt x="4747" y="4340"/>
                    <a:pt x="5128" y="4887"/>
                    <a:pt x="5438" y="5769"/>
                  </a:cubicBezTo>
                  <a:cubicBezTo>
                    <a:pt x="5444" y="5780"/>
                    <a:pt x="5459" y="5786"/>
                    <a:pt x="5471" y="5786"/>
                  </a:cubicBezTo>
                  <a:cubicBezTo>
                    <a:pt x="5482" y="5786"/>
                    <a:pt x="5491" y="5780"/>
                    <a:pt x="5485" y="5769"/>
                  </a:cubicBezTo>
                  <a:cubicBezTo>
                    <a:pt x="5354" y="4328"/>
                    <a:pt x="4069" y="3923"/>
                    <a:pt x="3235" y="2959"/>
                  </a:cubicBezTo>
                  <a:cubicBezTo>
                    <a:pt x="2747" y="2375"/>
                    <a:pt x="2402" y="1744"/>
                    <a:pt x="1830" y="1244"/>
                  </a:cubicBezTo>
                  <a:cubicBezTo>
                    <a:pt x="1271" y="768"/>
                    <a:pt x="651" y="351"/>
                    <a:pt x="9" y="6"/>
                  </a:cubicBezTo>
                  <a:cubicBezTo>
                    <a:pt x="9" y="2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3" name="Google Shape;31533;p48"/>
            <p:cNvSpPr/>
            <p:nvPr/>
          </p:nvSpPr>
          <p:spPr>
            <a:xfrm>
              <a:off x="946100" y="2607375"/>
              <a:ext cx="25375" cy="50675"/>
            </a:xfrm>
            <a:custGeom>
              <a:avLst/>
              <a:gdLst/>
              <a:ahLst/>
              <a:cxnLst/>
              <a:rect l="l" t="t" r="r" b="b"/>
              <a:pathLst>
                <a:path w="1015" h="2027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lnTo>
                    <a:pt x="6" y="9"/>
                  </a:lnTo>
                  <a:cubicBezTo>
                    <a:pt x="113" y="724"/>
                    <a:pt x="435" y="1521"/>
                    <a:pt x="958" y="2021"/>
                  </a:cubicBezTo>
                  <a:cubicBezTo>
                    <a:pt x="962" y="2025"/>
                    <a:pt x="967" y="2026"/>
                    <a:pt x="974" y="2026"/>
                  </a:cubicBezTo>
                  <a:cubicBezTo>
                    <a:pt x="992" y="2026"/>
                    <a:pt x="1015" y="2015"/>
                    <a:pt x="1006" y="1998"/>
                  </a:cubicBezTo>
                  <a:cubicBezTo>
                    <a:pt x="566" y="1355"/>
                    <a:pt x="232" y="759"/>
                    <a:pt x="6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4" name="Google Shape;31534;p48"/>
            <p:cNvSpPr/>
            <p:nvPr/>
          </p:nvSpPr>
          <p:spPr>
            <a:xfrm>
              <a:off x="828675" y="2494475"/>
              <a:ext cx="75925" cy="80100"/>
            </a:xfrm>
            <a:custGeom>
              <a:avLst/>
              <a:gdLst/>
              <a:ahLst/>
              <a:cxnLst/>
              <a:rect l="l" t="t" r="r" b="b"/>
              <a:pathLst>
                <a:path w="3037" h="3204" extrusionOk="0">
                  <a:moveTo>
                    <a:pt x="0" y="1"/>
                  </a:moveTo>
                  <a:lnTo>
                    <a:pt x="0" y="1"/>
                  </a:lnTo>
                  <a:cubicBezTo>
                    <a:pt x="238" y="334"/>
                    <a:pt x="500" y="620"/>
                    <a:pt x="774" y="918"/>
                  </a:cubicBezTo>
                  <a:cubicBezTo>
                    <a:pt x="1119" y="1299"/>
                    <a:pt x="1369" y="1703"/>
                    <a:pt x="1631" y="2132"/>
                  </a:cubicBezTo>
                  <a:cubicBezTo>
                    <a:pt x="1929" y="2608"/>
                    <a:pt x="2405" y="3096"/>
                    <a:pt x="2977" y="3204"/>
                  </a:cubicBezTo>
                  <a:cubicBezTo>
                    <a:pt x="3000" y="3204"/>
                    <a:pt x="3036" y="3180"/>
                    <a:pt x="3000" y="3144"/>
                  </a:cubicBezTo>
                  <a:cubicBezTo>
                    <a:pt x="2715" y="2942"/>
                    <a:pt x="2393" y="2787"/>
                    <a:pt x="2143" y="2537"/>
                  </a:cubicBezTo>
                  <a:cubicBezTo>
                    <a:pt x="1857" y="2263"/>
                    <a:pt x="1679" y="1918"/>
                    <a:pt x="1464" y="1608"/>
                  </a:cubicBezTo>
                  <a:cubicBezTo>
                    <a:pt x="1083" y="1037"/>
                    <a:pt x="548" y="453"/>
                    <a:pt x="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5" name="Google Shape;31535;p48"/>
            <p:cNvSpPr/>
            <p:nvPr/>
          </p:nvSpPr>
          <p:spPr>
            <a:xfrm>
              <a:off x="909125" y="2580075"/>
              <a:ext cx="35800" cy="44225"/>
            </a:xfrm>
            <a:custGeom>
              <a:avLst/>
              <a:gdLst/>
              <a:ahLst/>
              <a:cxnLst/>
              <a:rect l="l" t="t" r="r" b="b"/>
              <a:pathLst>
                <a:path w="1432" h="1769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378" y="625"/>
                    <a:pt x="913" y="1196"/>
                    <a:pt x="1366" y="1756"/>
                  </a:cubicBezTo>
                  <a:cubicBezTo>
                    <a:pt x="1372" y="1765"/>
                    <a:pt x="1380" y="1769"/>
                    <a:pt x="1387" y="1769"/>
                  </a:cubicBezTo>
                  <a:cubicBezTo>
                    <a:pt x="1409" y="1769"/>
                    <a:pt x="1431" y="1738"/>
                    <a:pt x="1414" y="1720"/>
                  </a:cubicBezTo>
                  <a:cubicBezTo>
                    <a:pt x="973" y="1149"/>
                    <a:pt x="544" y="494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6" name="Google Shape;31536;p48"/>
            <p:cNvSpPr/>
            <p:nvPr/>
          </p:nvSpPr>
          <p:spPr>
            <a:xfrm>
              <a:off x="978075" y="2465800"/>
              <a:ext cx="236575" cy="188850"/>
            </a:xfrm>
            <a:custGeom>
              <a:avLst/>
              <a:gdLst/>
              <a:ahLst/>
              <a:cxnLst/>
              <a:rect l="l" t="t" r="r" b="b"/>
              <a:pathLst>
                <a:path w="9463" h="7554" extrusionOk="0">
                  <a:moveTo>
                    <a:pt x="9403" y="1"/>
                  </a:moveTo>
                  <a:cubicBezTo>
                    <a:pt x="9397" y="1"/>
                    <a:pt x="9390" y="2"/>
                    <a:pt x="9383" y="5"/>
                  </a:cubicBezTo>
                  <a:cubicBezTo>
                    <a:pt x="7395" y="612"/>
                    <a:pt x="5645" y="1707"/>
                    <a:pt x="4180" y="3160"/>
                  </a:cubicBezTo>
                  <a:cubicBezTo>
                    <a:pt x="3787" y="3577"/>
                    <a:pt x="3370" y="3982"/>
                    <a:pt x="2894" y="4303"/>
                  </a:cubicBezTo>
                  <a:cubicBezTo>
                    <a:pt x="2525" y="4553"/>
                    <a:pt x="2096" y="4755"/>
                    <a:pt x="1751" y="5017"/>
                  </a:cubicBezTo>
                  <a:cubicBezTo>
                    <a:pt x="1489" y="5196"/>
                    <a:pt x="1275" y="5410"/>
                    <a:pt x="1108" y="5660"/>
                  </a:cubicBezTo>
                  <a:cubicBezTo>
                    <a:pt x="703" y="6303"/>
                    <a:pt x="739" y="7041"/>
                    <a:pt x="13" y="7506"/>
                  </a:cubicBezTo>
                  <a:cubicBezTo>
                    <a:pt x="1" y="7518"/>
                    <a:pt x="25" y="7553"/>
                    <a:pt x="37" y="7553"/>
                  </a:cubicBezTo>
                  <a:cubicBezTo>
                    <a:pt x="894" y="7149"/>
                    <a:pt x="834" y="6029"/>
                    <a:pt x="1477" y="5410"/>
                  </a:cubicBezTo>
                  <a:cubicBezTo>
                    <a:pt x="2156" y="4720"/>
                    <a:pt x="3144" y="4398"/>
                    <a:pt x="3859" y="3708"/>
                  </a:cubicBezTo>
                  <a:cubicBezTo>
                    <a:pt x="4680" y="2934"/>
                    <a:pt x="5406" y="2136"/>
                    <a:pt x="6395" y="1541"/>
                  </a:cubicBezTo>
                  <a:cubicBezTo>
                    <a:pt x="7359" y="957"/>
                    <a:pt x="8431" y="600"/>
                    <a:pt x="9431" y="100"/>
                  </a:cubicBezTo>
                  <a:cubicBezTo>
                    <a:pt x="9462" y="69"/>
                    <a:pt x="9448" y="1"/>
                    <a:pt x="940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7" name="Google Shape;31537;p48"/>
            <p:cNvSpPr/>
            <p:nvPr/>
          </p:nvSpPr>
          <p:spPr>
            <a:xfrm>
              <a:off x="1001900" y="2468475"/>
              <a:ext cx="211350" cy="183975"/>
            </a:xfrm>
            <a:custGeom>
              <a:avLst/>
              <a:gdLst/>
              <a:ahLst/>
              <a:cxnLst/>
              <a:rect l="l" t="t" r="r" b="b"/>
              <a:pathLst>
                <a:path w="8454" h="7359" extrusionOk="0">
                  <a:moveTo>
                    <a:pt x="8431" y="0"/>
                  </a:moveTo>
                  <a:cubicBezTo>
                    <a:pt x="8426" y="0"/>
                    <a:pt x="8422" y="2"/>
                    <a:pt x="8418" y="5"/>
                  </a:cubicBezTo>
                  <a:cubicBezTo>
                    <a:pt x="7894" y="481"/>
                    <a:pt x="7680" y="1148"/>
                    <a:pt x="7418" y="1755"/>
                  </a:cubicBezTo>
                  <a:cubicBezTo>
                    <a:pt x="6894" y="2946"/>
                    <a:pt x="6013" y="3541"/>
                    <a:pt x="4965" y="4232"/>
                  </a:cubicBezTo>
                  <a:cubicBezTo>
                    <a:pt x="4275" y="4672"/>
                    <a:pt x="3560" y="5053"/>
                    <a:pt x="3096" y="5732"/>
                  </a:cubicBezTo>
                  <a:cubicBezTo>
                    <a:pt x="2392" y="6742"/>
                    <a:pt x="1450" y="7212"/>
                    <a:pt x="259" y="7212"/>
                  </a:cubicBezTo>
                  <a:cubicBezTo>
                    <a:pt x="201" y="7212"/>
                    <a:pt x="143" y="7210"/>
                    <a:pt x="84" y="7208"/>
                  </a:cubicBezTo>
                  <a:cubicBezTo>
                    <a:pt x="24" y="7208"/>
                    <a:pt x="0" y="7292"/>
                    <a:pt x="60" y="7315"/>
                  </a:cubicBezTo>
                  <a:cubicBezTo>
                    <a:pt x="221" y="7344"/>
                    <a:pt x="382" y="7358"/>
                    <a:pt x="542" y="7358"/>
                  </a:cubicBezTo>
                  <a:cubicBezTo>
                    <a:pt x="1178" y="7358"/>
                    <a:pt x="1799" y="7141"/>
                    <a:pt x="2322" y="6780"/>
                  </a:cubicBezTo>
                  <a:cubicBezTo>
                    <a:pt x="2667" y="6530"/>
                    <a:pt x="2917" y="6232"/>
                    <a:pt x="3156" y="5911"/>
                  </a:cubicBezTo>
                  <a:cubicBezTo>
                    <a:pt x="3608" y="5291"/>
                    <a:pt x="4156" y="4922"/>
                    <a:pt x="4787" y="4517"/>
                  </a:cubicBezTo>
                  <a:cubicBezTo>
                    <a:pt x="5561" y="3994"/>
                    <a:pt x="6489" y="3482"/>
                    <a:pt x="7049" y="2696"/>
                  </a:cubicBezTo>
                  <a:cubicBezTo>
                    <a:pt x="7620" y="1850"/>
                    <a:pt x="7799" y="838"/>
                    <a:pt x="8454" y="17"/>
                  </a:cubicBezTo>
                  <a:cubicBezTo>
                    <a:pt x="8454" y="9"/>
                    <a:pt x="8442" y="0"/>
                    <a:pt x="843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8" name="Google Shape;31538;p48"/>
            <p:cNvSpPr/>
            <p:nvPr/>
          </p:nvSpPr>
          <p:spPr>
            <a:xfrm>
              <a:off x="979575" y="2648975"/>
              <a:ext cx="26225" cy="12375"/>
            </a:xfrm>
            <a:custGeom>
              <a:avLst/>
              <a:gdLst/>
              <a:ahLst/>
              <a:cxnLst/>
              <a:rect l="l" t="t" r="r" b="b"/>
              <a:pathLst>
                <a:path w="1049" h="495" extrusionOk="0">
                  <a:moveTo>
                    <a:pt x="1013" y="0"/>
                  </a:moveTo>
                  <a:cubicBezTo>
                    <a:pt x="751" y="36"/>
                    <a:pt x="0" y="48"/>
                    <a:pt x="36" y="476"/>
                  </a:cubicBezTo>
                  <a:cubicBezTo>
                    <a:pt x="36" y="488"/>
                    <a:pt x="42" y="494"/>
                    <a:pt x="51" y="494"/>
                  </a:cubicBezTo>
                  <a:cubicBezTo>
                    <a:pt x="60" y="494"/>
                    <a:pt x="72" y="488"/>
                    <a:pt x="84" y="476"/>
                  </a:cubicBezTo>
                  <a:cubicBezTo>
                    <a:pt x="203" y="84"/>
                    <a:pt x="703" y="119"/>
                    <a:pt x="1036" y="36"/>
                  </a:cubicBezTo>
                  <a:cubicBezTo>
                    <a:pt x="1048" y="36"/>
                    <a:pt x="1048" y="0"/>
                    <a:pt x="10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9" name="Google Shape;31539;p48"/>
            <p:cNvSpPr/>
            <p:nvPr/>
          </p:nvSpPr>
          <p:spPr>
            <a:xfrm>
              <a:off x="977800" y="2654500"/>
              <a:ext cx="6175" cy="16450"/>
            </a:xfrm>
            <a:custGeom>
              <a:avLst/>
              <a:gdLst/>
              <a:ahLst/>
              <a:cxnLst/>
              <a:rect l="l" t="t" r="r" b="b"/>
              <a:pathLst>
                <a:path w="247" h="658" extrusionOk="0">
                  <a:moveTo>
                    <a:pt x="216" y="0"/>
                  </a:moveTo>
                  <a:cubicBezTo>
                    <a:pt x="208" y="0"/>
                    <a:pt x="198" y="1"/>
                    <a:pt x="191" y="5"/>
                  </a:cubicBezTo>
                  <a:cubicBezTo>
                    <a:pt x="95" y="172"/>
                    <a:pt x="0" y="446"/>
                    <a:pt x="60" y="648"/>
                  </a:cubicBezTo>
                  <a:cubicBezTo>
                    <a:pt x="60" y="654"/>
                    <a:pt x="66" y="657"/>
                    <a:pt x="71" y="657"/>
                  </a:cubicBezTo>
                  <a:cubicBezTo>
                    <a:pt x="77" y="657"/>
                    <a:pt x="83" y="654"/>
                    <a:pt x="83" y="648"/>
                  </a:cubicBezTo>
                  <a:cubicBezTo>
                    <a:pt x="119" y="541"/>
                    <a:pt x="107" y="434"/>
                    <a:pt x="131" y="315"/>
                  </a:cubicBezTo>
                  <a:cubicBezTo>
                    <a:pt x="167" y="208"/>
                    <a:pt x="191" y="113"/>
                    <a:pt x="238" y="5"/>
                  </a:cubicBezTo>
                  <a:cubicBezTo>
                    <a:pt x="246" y="5"/>
                    <a:pt x="233" y="0"/>
                    <a:pt x="21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0" name="Google Shape;31540;p48"/>
            <p:cNvSpPr/>
            <p:nvPr/>
          </p:nvSpPr>
          <p:spPr>
            <a:xfrm>
              <a:off x="976000" y="2657700"/>
              <a:ext cx="6275" cy="24875"/>
            </a:xfrm>
            <a:custGeom>
              <a:avLst/>
              <a:gdLst/>
              <a:ahLst/>
              <a:cxnLst/>
              <a:rect l="l" t="t" r="r" b="b"/>
              <a:pathLst>
                <a:path w="251" h="995" extrusionOk="0">
                  <a:moveTo>
                    <a:pt x="243" y="1"/>
                  </a:moveTo>
                  <a:cubicBezTo>
                    <a:pt x="241" y="1"/>
                    <a:pt x="239" y="3"/>
                    <a:pt x="239" y="8"/>
                  </a:cubicBezTo>
                  <a:cubicBezTo>
                    <a:pt x="143" y="318"/>
                    <a:pt x="24" y="639"/>
                    <a:pt x="1" y="961"/>
                  </a:cubicBezTo>
                  <a:cubicBezTo>
                    <a:pt x="1" y="982"/>
                    <a:pt x="17" y="994"/>
                    <a:pt x="32" y="994"/>
                  </a:cubicBezTo>
                  <a:cubicBezTo>
                    <a:pt x="44" y="994"/>
                    <a:pt x="55" y="988"/>
                    <a:pt x="60" y="973"/>
                  </a:cubicBezTo>
                  <a:cubicBezTo>
                    <a:pt x="179" y="663"/>
                    <a:pt x="203" y="342"/>
                    <a:pt x="251" y="20"/>
                  </a:cubicBezTo>
                  <a:cubicBezTo>
                    <a:pt x="251" y="6"/>
                    <a:pt x="247" y="1"/>
                    <a:pt x="24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1" name="Google Shape;31541;p48"/>
            <p:cNvSpPr/>
            <p:nvPr/>
          </p:nvSpPr>
          <p:spPr>
            <a:xfrm>
              <a:off x="975100" y="2657450"/>
              <a:ext cx="5400" cy="19725"/>
            </a:xfrm>
            <a:custGeom>
              <a:avLst/>
              <a:gdLst/>
              <a:ahLst/>
              <a:cxnLst/>
              <a:rect l="l" t="t" r="r" b="b"/>
              <a:pathLst>
                <a:path w="216" h="789" extrusionOk="0">
                  <a:moveTo>
                    <a:pt x="165" y="1"/>
                  </a:moveTo>
                  <a:cubicBezTo>
                    <a:pt x="153" y="1"/>
                    <a:pt x="144" y="6"/>
                    <a:pt x="144" y="18"/>
                  </a:cubicBezTo>
                  <a:cubicBezTo>
                    <a:pt x="120" y="173"/>
                    <a:pt x="108" y="304"/>
                    <a:pt x="84" y="435"/>
                  </a:cubicBezTo>
                  <a:cubicBezTo>
                    <a:pt x="49" y="542"/>
                    <a:pt x="1" y="649"/>
                    <a:pt x="1" y="768"/>
                  </a:cubicBezTo>
                  <a:cubicBezTo>
                    <a:pt x="1" y="782"/>
                    <a:pt x="13" y="788"/>
                    <a:pt x="26" y="788"/>
                  </a:cubicBezTo>
                  <a:cubicBezTo>
                    <a:pt x="35" y="788"/>
                    <a:pt x="44" y="785"/>
                    <a:pt x="49" y="780"/>
                  </a:cubicBezTo>
                  <a:cubicBezTo>
                    <a:pt x="203" y="590"/>
                    <a:pt x="215" y="245"/>
                    <a:pt x="203" y="18"/>
                  </a:cubicBezTo>
                  <a:cubicBezTo>
                    <a:pt x="191" y="6"/>
                    <a:pt x="176" y="1"/>
                    <a:pt x="16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2" name="Google Shape;31542;p48"/>
            <p:cNvSpPr/>
            <p:nvPr/>
          </p:nvSpPr>
          <p:spPr>
            <a:xfrm>
              <a:off x="976250" y="2648000"/>
              <a:ext cx="31925" cy="23250"/>
            </a:xfrm>
            <a:custGeom>
              <a:avLst/>
              <a:gdLst/>
              <a:ahLst/>
              <a:cxnLst/>
              <a:rect l="l" t="t" r="r" b="b"/>
              <a:pathLst>
                <a:path w="1277" h="930" extrusionOk="0">
                  <a:moveTo>
                    <a:pt x="1072" y="0"/>
                  </a:moveTo>
                  <a:cubicBezTo>
                    <a:pt x="638" y="0"/>
                    <a:pt x="0" y="528"/>
                    <a:pt x="62" y="920"/>
                  </a:cubicBezTo>
                  <a:cubicBezTo>
                    <a:pt x="62" y="926"/>
                    <a:pt x="65" y="929"/>
                    <a:pt x="68" y="929"/>
                  </a:cubicBezTo>
                  <a:cubicBezTo>
                    <a:pt x="71" y="929"/>
                    <a:pt x="74" y="926"/>
                    <a:pt x="74" y="920"/>
                  </a:cubicBezTo>
                  <a:cubicBezTo>
                    <a:pt x="157" y="849"/>
                    <a:pt x="193" y="742"/>
                    <a:pt x="253" y="646"/>
                  </a:cubicBezTo>
                  <a:cubicBezTo>
                    <a:pt x="336" y="527"/>
                    <a:pt x="431" y="432"/>
                    <a:pt x="550" y="349"/>
                  </a:cubicBezTo>
                  <a:cubicBezTo>
                    <a:pt x="669" y="265"/>
                    <a:pt x="788" y="206"/>
                    <a:pt x="943" y="170"/>
                  </a:cubicBezTo>
                  <a:cubicBezTo>
                    <a:pt x="1038" y="146"/>
                    <a:pt x="1169" y="158"/>
                    <a:pt x="1253" y="99"/>
                  </a:cubicBezTo>
                  <a:cubicBezTo>
                    <a:pt x="1276" y="87"/>
                    <a:pt x="1276" y="51"/>
                    <a:pt x="1253" y="39"/>
                  </a:cubicBezTo>
                  <a:cubicBezTo>
                    <a:pt x="1199" y="12"/>
                    <a:pt x="1138" y="0"/>
                    <a:pt x="107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3" name="Google Shape;31543;p48"/>
            <p:cNvSpPr/>
            <p:nvPr/>
          </p:nvSpPr>
          <p:spPr>
            <a:xfrm>
              <a:off x="1001000" y="2539950"/>
              <a:ext cx="123800" cy="99525"/>
            </a:xfrm>
            <a:custGeom>
              <a:avLst/>
              <a:gdLst/>
              <a:ahLst/>
              <a:cxnLst/>
              <a:rect l="l" t="t" r="r" b="b"/>
              <a:pathLst>
                <a:path w="4952" h="3981" extrusionOk="0">
                  <a:moveTo>
                    <a:pt x="4915" y="0"/>
                  </a:moveTo>
                  <a:cubicBezTo>
                    <a:pt x="4912" y="0"/>
                    <a:pt x="4908" y="1"/>
                    <a:pt x="4906" y="4"/>
                  </a:cubicBezTo>
                  <a:cubicBezTo>
                    <a:pt x="4192" y="670"/>
                    <a:pt x="3311" y="1075"/>
                    <a:pt x="2584" y="1694"/>
                  </a:cubicBezTo>
                  <a:cubicBezTo>
                    <a:pt x="1691" y="2456"/>
                    <a:pt x="977" y="3290"/>
                    <a:pt x="1" y="3980"/>
                  </a:cubicBezTo>
                  <a:cubicBezTo>
                    <a:pt x="989" y="3385"/>
                    <a:pt x="1668" y="2575"/>
                    <a:pt x="2525" y="1837"/>
                  </a:cubicBezTo>
                  <a:cubicBezTo>
                    <a:pt x="3287" y="1182"/>
                    <a:pt x="4311" y="837"/>
                    <a:pt x="4942" y="27"/>
                  </a:cubicBezTo>
                  <a:cubicBezTo>
                    <a:pt x="4951" y="18"/>
                    <a:pt x="4930" y="0"/>
                    <a:pt x="491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4" name="Google Shape;31544;p48"/>
            <p:cNvSpPr/>
            <p:nvPr/>
          </p:nvSpPr>
          <p:spPr>
            <a:xfrm>
              <a:off x="895050" y="2655375"/>
              <a:ext cx="74475" cy="56175"/>
            </a:xfrm>
            <a:custGeom>
              <a:avLst/>
              <a:gdLst/>
              <a:ahLst/>
              <a:cxnLst/>
              <a:rect l="l" t="t" r="r" b="b"/>
              <a:pathLst>
                <a:path w="2979" h="2247" extrusionOk="0">
                  <a:moveTo>
                    <a:pt x="68" y="1"/>
                  </a:moveTo>
                  <a:cubicBezTo>
                    <a:pt x="37" y="1"/>
                    <a:pt x="1" y="42"/>
                    <a:pt x="36" y="78"/>
                  </a:cubicBezTo>
                  <a:cubicBezTo>
                    <a:pt x="345" y="506"/>
                    <a:pt x="881" y="530"/>
                    <a:pt x="1334" y="744"/>
                  </a:cubicBezTo>
                  <a:cubicBezTo>
                    <a:pt x="2036" y="1066"/>
                    <a:pt x="2453" y="1685"/>
                    <a:pt x="2953" y="2233"/>
                  </a:cubicBezTo>
                  <a:cubicBezTo>
                    <a:pt x="2953" y="2243"/>
                    <a:pt x="2959" y="2246"/>
                    <a:pt x="2965" y="2246"/>
                  </a:cubicBezTo>
                  <a:cubicBezTo>
                    <a:pt x="2972" y="2246"/>
                    <a:pt x="2979" y="2239"/>
                    <a:pt x="2965" y="2233"/>
                  </a:cubicBezTo>
                  <a:cubicBezTo>
                    <a:pt x="2667" y="1768"/>
                    <a:pt x="2286" y="1304"/>
                    <a:pt x="1834" y="971"/>
                  </a:cubicBezTo>
                  <a:cubicBezTo>
                    <a:pt x="1322" y="566"/>
                    <a:pt x="500" y="530"/>
                    <a:pt x="95" y="18"/>
                  </a:cubicBezTo>
                  <a:cubicBezTo>
                    <a:pt x="89" y="6"/>
                    <a:pt x="79" y="1"/>
                    <a:pt x="6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5" name="Google Shape;31545;p48"/>
            <p:cNvSpPr/>
            <p:nvPr/>
          </p:nvSpPr>
          <p:spPr>
            <a:xfrm>
              <a:off x="757300" y="2542300"/>
              <a:ext cx="134425" cy="112550"/>
            </a:xfrm>
            <a:custGeom>
              <a:avLst/>
              <a:gdLst/>
              <a:ahLst/>
              <a:cxnLst/>
              <a:rect l="l" t="t" r="r" b="b"/>
              <a:pathLst>
                <a:path w="5377" h="4502" extrusionOk="0">
                  <a:moveTo>
                    <a:pt x="38" y="0"/>
                  </a:moveTo>
                  <a:cubicBezTo>
                    <a:pt x="18" y="0"/>
                    <a:pt x="0" y="14"/>
                    <a:pt x="9" y="40"/>
                  </a:cubicBezTo>
                  <a:cubicBezTo>
                    <a:pt x="379" y="600"/>
                    <a:pt x="652" y="1231"/>
                    <a:pt x="1033" y="1767"/>
                  </a:cubicBezTo>
                  <a:cubicBezTo>
                    <a:pt x="1319" y="2172"/>
                    <a:pt x="1748" y="2386"/>
                    <a:pt x="2176" y="2612"/>
                  </a:cubicBezTo>
                  <a:cubicBezTo>
                    <a:pt x="2736" y="2910"/>
                    <a:pt x="3176" y="3279"/>
                    <a:pt x="3688" y="3636"/>
                  </a:cubicBezTo>
                  <a:cubicBezTo>
                    <a:pt x="4189" y="3993"/>
                    <a:pt x="4820" y="4112"/>
                    <a:pt x="5320" y="4493"/>
                  </a:cubicBezTo>
                  <a:cubicBezTo>
                    <a:pt x="5328" y="4499"/>
                    <a:pt x="5336" y="4501"/>
                    <a:pt x="5342" y="4501"/>
                  </a:cubicBezTo>
                  <a:cubicBezTo>
                    <a:pt x="5364" y="4501"/>
                    <a:pt x="5376" y="4476"/>
                    <a:pt x="5367" y="4458"/>
                  </a:cubicBezTo>
                  <a:cubicBezTo>
                    <a:pt x="4998" y="4089"/>
                    <a:pt x="4510" y="3981"/>
                    <a:pt x="4046" y="3743"/>
                  </a:cubicBezTo>
                  <a:cubicBezTo>
                    <a:pt x="3534" y="3469"/>
                    <a:pt x="3153" y="3017"/>
                    <a:pt x="2641" y="2731"/>
                  </a:cubicBezTo>
                  <a:cubicBezTo>
                    <a:pt x="2045" y="2386"/>
                    <a:pt x="1402" y="2160"/>
                    <a:pt x="1033" y="1529"/>
                  </a:cubicBezTo>
                  <a:cubicBezTo>
                    <a:pt x="724" y="993"/>
                    <a:pt x="498" y="469"/>
                    <a:pt x="57" y="5"/>
                  </a:cubicBezTo>
                  <a:cubicBezTo>
                    <a:pt x="51" y="2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6" name="Google Shape;31546;p48"/>
            <p:cNvSpPr/>
            <p:nvPr/>
          </p:nvSpPr>
          <p:spPr>
            <a:xfrm>
              <a:off x="759000" y="2543000"/>
              <a:ext cx="162975" cy="115275"/>
            </a:xfrm>
            <a:custGeom>
              <a:avLst/>
              <a:gdLst/>
              <a:ahLst/>
              <a:cxnLst/>
              <a:rect l="l" t="t" r="r" b="b"/>
              <a:pathLst>
                <a:path w="6519" h="4611" extrusionOk="0">
                  <a:moveTo>
                    <a:pt x="1" y="1"/>
                  </a:moveTo>
                  <a:lnTo>
                    <a:pt x="1" y="1"/>
                  </a:lnTo>
                  <a:cubicBezTo>
                    <a:pt x="1263" y="501"/>
                    <a:pt x="2394" y="1167"/>
                    <a:pt x="3513" y="1953"/>
                  </a:cubicBezTo>
                  <a:cubicBezTo>
                    <a:pt x="4049" y="2322"/>
                    <a:pt x="4573" y="2691"/>
                    <a:pt x="5097" y="3096"/>
                  </a:cubicBezTo>
                  <a:cubicBezTo>
                    <a:pt x="5668" y="3525"/>
                    <a:pt x="6049" y="4037"/>
                    <a:pt x="6454" y="4596"/>
                  </a:cubicBezTo>
                  <a:cubicBezTo>
                    <a:pt x="6464" y="4607"/>
                    <a:pt x="6474" y="4611"/>
                    <a:pt x="6483" y="4611"/>
                  </a:cubicBezTo>
                  <a:cubicBezTo>
                    <a:pt x="6505" y="4611"/>
                    <a:pt x="6519" y="4583"/>
                    <a:pt x="6502" y="4549"/>
                  </a:cubicBezTo>
                  <a:cubicBezTo>
                    <a:pt x="5906" y="3346"/>
                    <a:pt x="4740" y="2679"/>
                    <a:pt x="3668" y="1929"/>
                  </a:cubicBezTo>
                  <a:cubicBezTo>
                    <a:pt x="2549" y="1144"/>
                    <a:pt x="1358" y="370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7" name="Google Shape;31547;p48"/>
            <p:cNvSpPr/>
            <p:nvPr/>
          </p:nvSpPr>
          <p:spPr>
            <a:xfrm>
              <a:off x="925225" y="2660125"/>
              <a:ext cx="45750" cy="42525"/>
            </a:xfrm>
            <a:custGeom>
              <a:avLst/>
              <a:gdLst/>
              <a:ahLst/>
              <a:cxnLst/>
              <a:rect l="l" t="t" r="r" b="b"/>
              <a:pathLst>
                <a:path w="1830" h="1701" extrusionOk="0">
                  <a:moveTo>
                    <a:pt x="24" y="0"/>
                  </a:moveTo>
                  <a:cubicBezTo>
                    <a:pt x="12" y="0"/>
                    <a:pt x="0" y="15"/>
                    <a:pt x="8" y="30"/>
                  </a:cubicBezTo>
                  <a:cubicBezTo>
                    <a:pt x="293" y="816"/>
                    <a:pt x="1317" y="959"/>
                    <a:pt x="1722" y="1674"/>
                  </a:cubicBezTo>
                  <a:cubicBezTo>
                    <a:pt x="1730" y="1692"/>
                    <a:pt x="1744" y="1700"/>
                    <a:pt x="1760" y="1700"/>
                  </a:cubicBezTo>
                  <a:cubicBezTo>
                    <a:pt x="1793" y="1700"/>
                    <a:pt x="1830" y="1663"/>
                    <a:pt x="1805" y="1614"/>
                  </a:cubicBezTo>
                  <a:cubicBezTo>
                    <a:pt x="1424" y="876"/>
                    <a:pt x="472" y="733"/>
                    <a:pt x="43" y="19"/>
                  </a:cubicBezTo>
                  <a:cubicBezTo>
                    <a:pt x="39" y="5"/>
                    <a:pt x="31" y="0"/>
                    <a:pt x="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8" name="Google Shape;31548;p48"/>
            <p:cNvSpPr/>
            <p:nvPr/>
          </p:nvSpPr>
          <p:spPr>
            <a:xfrm>
              <a:off x="786250" y="2565800"/>
              <a:ext cx="75475" cy="52825"/>
            </a:xfrm>
            <a:custGeom>
              <a:avLst/>
              <a:gdLst/>
              <a:ahLst/>
              <a:cxnLst/>
              <a:rect l="l" t="t" r="r" b="b"/>
              <a:pathLst>
                <a:path w="3019" h="2113" extrusionOk="0">
                  <a:moveTo>
                    <a:pt x="2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494" y="624"/>
                    <a:pt x="1126" y="779"/>
                    <a:pt x="1745" y="1184"/>
                  </a:cubicBezTo>
                  <a:cubicBezTo>
                    <a:pt x="2173" y="1470"/>
                    <a:pt x="2435" y="2089"/>
                    <a:pt x="2995" y="2113"/>
                  </a:cubicBezTo>
                  <a:cubicBezTo>
                    <a:pt x="3019" y="2113"/>
                    <a:pt x="3019" y="2065"/>
                    <a:pt x="3007" y="2065"/>
                  </a:cubicBezTo>
                  <a:cubicBezTo>
                    <a:pt x="2459" y="1875"/>
                    <a:pt x="2185" y="1351"/>
                    <a:pt x="1697" y="1065"/>
                  </a:cubicBezTo>
                  <a:cubicBezTo>
                    <a:pt x="1090" y="720"/>
                    <a:pt x="554" y="505"/>
                    <a:pt x="30" y="5"/>
                  </a:cubicBezTo>
                  <a:cubicBezTo>
                    <a:pt x="30" y="2"/>
                    <a:pt x="28" y="1"/>
                    <a:pt x="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9" name="Google Shape;31549;p48"/>
            <p:cNvSpPr/>
            <p:nvPr/>
          </p:nvSpPr>
          <p:spPr>
            <a:xfrm>
              <a:off x="865875" y="2621875"/>
              <a:ext cx="31875" cy="25625"/>
            </a:xfrm>
            <a:custGeom>
              <a:avLst/>
              <a:gdLst/>
              <a:ahLst/>
              <a:cxnLst/>
              <a:rect l="l" t="t" r="r" b="b"/>
              <a:pathLst>
                <a:path w="1275" h="1025" extrusionOk="0">
                  <a:moveTo>
                    <a:pt x="12" y="1"/>
                  </a:moveTo>
                  <a:cubicBezTo>
                    <a:pt x="12" y="1"/>
                    <a:pt x="0" y="13"/>
                    <a:pt x="0" y="25"/>
                  </a:cubicBezTo>
                  <a:cubicBezTo>
                    <a:pt x="298" y="429"/>
                    <a:pt x="786" y="846"/>
                    <a:pt x="1250" y="1025"/>
                  </a:cubicBezTo>
                  <a:cubicBezTo>
                    <a:pt x="1262" y="1025"/>
                    <a:pt x="1274" y="1013"/>
                    <a:pt x="1262" y="1001"/>
                  </a:cubicBezTo>
                  <a:cubicBezTo>
                    <a:pt x="1060" y="846"/>
                    <a:pt x="834" y="727"/>
                    <a:pt x="643" y="560"/>
                  </a:cubicBezTo>
                  <a:cubicBezTo>
                    <a:pt x="417" y="382"/>
                    <a:pt x="227" y="191"/>
                    <a:pt x="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0" name="Google Shape;31550;p48"/>
            <p:cNvSpPr/>
            <p:nvPr/>
          </p:nvSpPr>
          <p:spPr>
            <a:xfrm>
              <a:off x="975150" y="2646250"/>
              <a:ext cx="125500" cy="110475"/>
            </a:xfrm>
            <a:custGeom>
              <a:avLst/>
              <a:gdLst/>
              <a:ahLst/>
              <a:cxnLst/>
              <a:rect l="l" t="t" r="r" b="b"/>
              <a:pathLst>
                <a:path w="5020" h="4419" extrusionOk="0">
                  <a:moveTo>
                    <a:pt x="4983" y="0"/>
                  </a:moveTo>
                  <a:cubicBezTo>
                    <a:pt x="4981" y="0"/>
                    <a:pt x="4978" y="1"/>
                    <a:pt x="4976" y="2"/>
                  </a:cubicBezTo>
                  <a:cubicBezTo>
                    <a:pt x="3785" y="169"/>
                    <a:pt x="3190" y="966"/>
                    <a:pt x="2368" y="1717"/>
                  </a:cubicBezTo>
                  <a:cubicBezTo>
                    <a:pt x="1999" y="2062"/>
                    <a:pt x="1571" y="2276"/>
                    <a:pt x="1273" y="2693"/>
                  </a:cubicBezTo>
                  <a:cubicBezTo>
                    <a:pt x="856" y="3276"/>
                    <a:pt x="642" y="3919"/>
                    <a:pt x="47" y="4372"/>
                  </a:cubicBezTo>
                  <a:cubicBezTo>
                    <a:pt x="0" y="4381"/>
                    <a:pt x="11" y="4419"/>
                    <a:pt x="35" y="4419"/>
                  </a:cubicBezTo>
                  <a:cubicBezTo>
                    <a:pt x="42" y="4419"/>
                    <a:pt x="50" y="4415"/>
                    <a:pt x="58" y="4407"/>
                  </a:cubicBezTo>
                  <a:cubicBezTo>
                    <a:pt x="951" y="3919"/>
                    <a:pt x="1190" y="2740"/>
                    <a:pt x="2011" y="2121"/>
                  </a:cubicBezTo>
                  <a:cubicBezTo>
                    <a:pt x="2428" y="1788"/>
                    <a:pt x="2725" y="1419"/>
                    <a:pt x="3118" y="1062"/>
                  </a:cubicBezTo>
                  <a:cubicBezTo>
                    <a:pt x="3666" y="538"/>
                    <a:pt x="4285" y="288"/>
                    <a:pt x="4988" y="50"/>
                  </a:cubicBezTo>
                  <a:cubicBezTo>
                    <a:pt x="5019" y="39"/>
                    <a:pt x="5004" y="0"/>
                    <a:pt x="498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1" name="Google Shape;31551;p48"/>
            <p:cNvSpPr/>
            <p:nvPr/>
          </p:nvSpPr>
          <p:spPr>
            <a:xfrm>
              <a:off x="978425" y="2647475"/>
              <a:ext cx="119650" cy="112275"/>
            </a:xfrm>
            <a:custGeom>
              <a:avLst/>
              <a:gdLst/>
              <a:ahLst/>
              <a:cxnLst/>
              <a:rect l="l" t="t" r="r" b="b"/>
              <a:pathLst>
                <a:path w="4786" h="4491" extrusionOk="0">
                  <a:moveTo>
                    <a:pt x="4773" y="1"/>
                  </a:moveTo>
                  <a:cubicBezTo>
                    <a:pt x="4476" y="513"/>
                    <a:pt x="4333" y="1167"/>
                    <a:pt x="4011" y="1644"/>
                  </a:cubicBezTo>
                  <a:cubicBezTo>
                    <a:pt x="3702" y="2084"/>
                    <a:pt x="2964" y="2334"/>
                    <a:pt x="2583" y="2775"/>
                  </a:cubicBezTo>
                  <a:cubicBezTo>
                    <a:pt x="2059" y="3370"/>
                    <a:pt x="1582" y="3846"/>
                    <a:pt x="797" y="4061"/>
                  </a:cubicBezTo>
                  <a:cubicBezTo>
                    <a:pt x="487" y="4156"/>
                    <a:pt x="249" y="4156"/>
                    <a:pt x="35" y="4406"/>
                  </a:cubicBezTo>
                  <a:cubicBezTo>
                    <a:pt x="1" y="4448"/>
                    <a:pt x="45" y="4490"/>
                    <a:pt x="90" y="4490"/>
                  </a:cubicBezTo>
                  <a:cubicBezTo>
                    <a:pt x="109" y="4490"/>
                    <a:pt x="128" y="4483"/>
                    <a:pt x="142" y="4465"/>
                  </a:cubicBezTo>
                  <a:cubicBezTo>
                    <a:pt x="404" y="4120"/>
                    <a:pt x="1356" y="3989"/>
                    <a:pt x="1749" y="3727"/>
                  </a:cubicBezTo>
                  <a:cubicBezTo>
                    <a:pt x="2249" y="3370"/>
                    <a:pt x="2511" y="2834"/>
                    <a:pt x="2987" y="2441"/>
                  </a:cubicBezTo>
                  <a:cubicBezTo>
                    <a:pt x="3356" y="2144"/>
                    <a:pt x="3821" y="2072"/>
                    <a:pt x="4083" y="1668"/>
                  </a:cubicBezTo>
                  <a:cubicBezTo>
                    <a:pt x="4392" y="1191"/>
                    <a:pt x="4559" y="525"/>
                    <a:pt x="47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2" name="Google Shape;31552;p48"/>
            <p:cNvSpPr/>
            <p:nvPr/>
          </p:nvSpPr>
          <p:spPr>
            <a:xfrm>
              <a:off x="975800" y="2754225"/>
              <a:ext cx="10650" cy="7825"/>
            </a:xfrm>
            <a:custGeom>
              <a:avLst/>
              <a:gdLst/>
              <a:ahLst/>
              <a:cxnLst/>
              <a:rect l="l" t="t" r="r" b="b"/>
              <a:pathLst>
                <a:path w="426" h="313" extrusionOk="0">
                  <a:moveTo>
                    <a:pt x="369" y="0"/>
                  </a:moveTo>
                  <a:cubicBezTo>
                    <a:pt x="218" y="0"/>
                    <a:pt x="74" y="159"/>
                    <a:pt x="9" y="279"/>
                  </a:cubicBezTo>
                  <a:cubicBezTo>
                    <a:pt x="0" y="296"/>
                    <a:pt x="16" y="313"/>
                    <a:pt x="34" y="313"/>
                  </a:cubicBezTo>
                  <a:cubicBezTo>
                    <a:pt x="41" y="313"/>
                    <a:pt x="49" y="310"/>
                    <a:pt x="56" y="303"/>
                  </a:cubicBezTo>
                  <a:cubicBezTo>
                    <a:pt x="92" y="231"/>
                    <a:pt x="140" y="172"/>
                    <a:pt x="211" y="124"/>
                  </a:cubicBezTo>
                  <a:cubicBezTo>
                    <a:pt x="271" y="76"/>
                    <a:pt x="354" y="65"/>
                    <a:pt x="413" y="17"/>
                  </a:cubicBezTo>
                  <a:cubicBezTo>
                    <a:pt x="413" y="17"/>
                    <a:pt x="425" y="5"/>
                    <a:pt x="413" y="5"/>
                  </a:cubicBezTo>
                  <a:cubicBezTo>
                    <a:pt x="399" y="2"/>
                    <a:pt x="384" y="0"/>
                    <a:pt x="36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3" name="Google Shape;31553;p48"/>
            <p:cNvSpPr/>
            <p:nvPr/>
          </p:nvSpPr>
          <p:spPr>
            <a:xfrm>
              <a:off x="991275" y="2677550"/>
              <a:ext cx="86550" cy="71000"/>
            </a:xfrm>
            <a:custGeom>
              <a:avLst/>
              <a:gdLst/>
              <a:ahLst/>
              <a:cxnLst/>
              <a:rect l="l" t="t" r="r" b="b"/>
              <a:pathLst>
                <a:path w="3462" h="2840" extrusionOk="0">
                  <a:moveTo>
                    <a:pt x="3402" y="0"/>
                  </a:moveTo>
                  <a:cubicBezTo>
                    <a:pt x="2747" y="179"/>
                    <a:pt x="2295" y="596"/>
                    <a:pt x="1878" y="1107"/>
                  </a:cubicBezTo>
                  <a:cubicBezTo>
                    <a:pt x="1521" y="1536"/>
                    <a:pt x="1235" y="1905"/>
                    <a:pt x="771" y="2227"/>
                  </a:cubicBezTo>
                  <a:cubicBezTo>
                    <a:pt x="485" y="2417"/>
                    <a:pt x="235" y="2584"/>
                    <a:pt x="9" y="2834"/>
                  </a:cubicBezTo>
                  <a:cubicBezTo>
                    <a:pt x="509" y="2322"/>
                    <a:pt x="1140" y="2072"/>
                    <a:pt x="1604" y="1536"/>
                  </a:cubicBezTo>
                  <a:cubicBezTo>
                    <a:pt x="2176" y="893"/>
                    <a:pt x="2652" y="405"/>
                    <a:pt x="3438" y="60"/>
                  </a:cubicBezTo>
                  <a:cubicBezTo>
                    <a:pt x="3462" y="48"/>
                    <a:pt x="3450" y="0"/>
                    <a:pt x="3402" y="0"/>
                  </a:cubicBezTo>
                  <a:close/>
                  <a:moveTo>
                    <a:pt x="9" y="2834"/>
                  </a:moveTo>
                  <a:cubicBezTo>
                    <a:pt x="1" y="2834"/>
                    <a:pt x="3" y="2839"/>
                    <a:pt x="6" y="2839"/>
                  </a:cubicBezTo>
                  <a:cubicBezTo>
                    <a:pt x="7" y="2839"/>
                    <a:pt x="9" y="2838"/>
                    <a:pt x="9" y="2834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4" name="Google Shape;31554;p48"/>
            <p:cNvSpPr/>
            <p:nvPr/>
          </p:nvSpPr>
          <p:spPr>
            <a:xfrm>
              <a:off x="817050" y="2639025"/>
              <a:ext cx="146475" cy="131100"/>
            </a:xfrm>
            <a:custGeom>
              <a:avLst/>
              <a:gdLst/>
              <a:ahLst/>
              <a:cxnLst/>
              <a:rect l="l" t="t" r="r" b="b"/>
              <a:pathLst>
                <a:path w="5859" h="5244" extrusionOk="0">
                  <a:moveTo>
                    <a:pt x="5856" y="4881"/>
                  </a:moveTo>
                  <a:cubicBezTo>
                    <a:pt x="5853" y="4881"/>
                    <a:pt x="5847" y="4887"/>
                    <a:pt x="5847" y="4899"/>
                  </a:cubicBezTo>
                  <a:cubicBezTo>
                    <a:pt x="5859" y="4887"/>
                    <a:pt x="5859" y="4881"/>
                    <a:pt x="5856" y="4881"/>
                  </a:cubicBezTo>
                  <a:close/>
                  <a:moveTo>
                    <a:pt x="20" y="1"/>
                  </a:moveTo>
                  <a:cubicBezTo>
                    <a:pt x="7" y="1"/>
                    <a:pt x="1" y="12"/>
                    <a:pt x="1" y="29"/>
                  </a:cubicBezTo>
                  <a:cubicBezTo>
                    <a:pt x="132" y="505"/>
                    <a:pt x="358" y="982"/>
                    <a:pt x="703" y="1351"/>
                  </a:cubicBezTo>
                  <a:cubicBezTo>
                    <a:pt x="1167" y="1875"/>
                    <a:pt x="1846" y="2065"/>
                    <a:pt x="2334" y="2601"/>
                  </a:cubicBezTo>
                  <a:cubicBezTo>
                    <a:pt x="2775" y="3065"/>
                    <a:pt x="3168" y="3399"/>
                    <a:pt x="3739" y="3684"/>
                  </a:cubicBezTo>
                  <a:cubicBezTo>
                    <a:pt x="4525" y="4089"/>
                    <a:pt x="5335" y="4387"/>
                    <a:pt x="5775" y="5220"/>
                  </a:cubicBezTo>
                  <a:cubicBezTo>
                    <a:pt x="5779" y="5237"/>
                    <a:pt x="5790" y="5244"/>
                    <a:pt x="5802" y="5244"/>
                  </a:cubicBezTo>
                  <a:cubicBezTo>
                    <a:pt x="5822" y="5244"/>
                    <a:pt x="5847" y="5224"/>
                    <a:pt x="5847" y="5208"/>
                  </a:cubicBezTo>
                  <a:cubicBezTo>
                    <a:pt x="5835" y="5065"/>
                    <a:pt x="5847" y="4982"/>
                    <a:pt x="5847" y="4899"/>
                  </a:cubicBezTo>
                  <a:lnTo>
                    <a:pt x="5847" y="4899"/>
                  </a:lnTo>
                  <a:cubicBezTo>
                    <a:pt x="5838" y="4922"/>
                    <a:pt x="5824" y="4932"/>
                    <a:pt x="5806" y="4932"/>
                  </a:cubicBezTo>
                  <a:cubicBezTo>
                    <a:pt x="5709" y="4932"/>
                    <a:pt x="5504" y="4616"/>
                    <a:pt x="5454" y="4565"/>
                  </a:cubicBezTo>
                  <a:cubicBezTo>
                    <a:pt x="5287" y="4399"/>
                    <a:pt x="5097" y="4256"/>
                    <a:pt x="4894" y="4137"/>
                  </a:cubicBezTo>
                  <a:cubicBezTo>
                    <a:pt x="4263" y="3720"/>
                    <a:pt x="3501" y="3506"/>
                    <a:pt x="2918" y="3018"/>
                  </a:cubicBezTo>
                  <a:cubicBezTo>
                    <a:pt x="2441" y="2613"/>
                    <a:pt x="2120" y="2113"/>
                    <a:pt x="1560" y="1815"/>
                  </a:cubicBezTo>
                  <a:cubicBezTo>
                    <a:pt x="727" y="1351"/>
                    <a:pt x="477" y="791"/>
                    <a:pt x="36" y="5"/>
                  </a:cubicBezTo>
                  <a:cubicBezTo>
                    <a:pt x="30" y="2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5" name="Google Shape;31555;p48"/>
            <p:cNvSpPr/>
            <p:nvPr/>
          </p:nvSpPr>
          <p:spPr>
            <a:xfrm>
              <a:off x="818350" y="2641150"/>
              <a:ext cx="125425" cy="91650"/>
            </a:xfrm>
            <a:custGeom>
              <a:avLst/>
              <a:gdLst/>
              <a:ahLst/>
              <a:cxnLst/>
              <a:rect l="l" t="t" r="r" b="b"/>
              <a:pathLst>
                <a:path w="5017" h="3666" extrusionOk="0">
                  <a:moveTo>
                    <a:pt x="14" y="0"/>
                  </a:moveTo>
                  <a:cubicBezTo>
                    <a:pt x="5" y="0"/>
                    <a:pt x="1" y="18"/>
                    <a:pt x="20" y="27"/>
                  </a:cubicBezTo>
                  <a:cubicBezTo>
                    <a:pt x="996" y="528"/>
                    <a:pt x="2104" y="778"/>
                    <a:pt x="3056" y="1301"/>
                  </a:cubicBezTo>
                  <a:cubicBezTo>
                    <a:pt x="3628" y="1611"/>
                    <a:pt x="3687" y="2040"/>
                    <a:pt x="4009" y="2492"/>
                  </a:cubicBezTo>
                  <a:cubicBezTo>
                    <a:pt x="4306" y="2909"/>
                    <a:pt x="4711" y="3171"/>
                    <a:pt x="4961" y="3647"/>
                  </a:cubicBezTo>
                  <a:cubicBezTo>
                    <a:pt x="4970" y="3660"/>
                    <a:pt x="4980" y="3665"/>
                    <a:pt x="4989" y="3665"/>
                  </a:cubicBezTo>
                  <a:cubicBezTo>
                    <a:pt x="5005" y="3665"/>
                    <a:pt x="5016" y="3650"/>
                    <a:pt x="5009" y="3635"/>
                  </a:cubicBezTo>
                  <a:cubicBezTo>
                    <a:pt x="4890" y="3206"/>
                    <a:pt x="4580" y="2980"/>
                    <a:pt x="4283" y="2647"/>
                  </a:cubicBezTo>
                  <a:cubicBezTo>
                    <a:pt x="3937" y="2278"/>
                    <a:pt x="3854" y="1754"/>
                    <a:pt x="3461" y="1432"/>
                  </a:cubicBezTo>
                  <a:cubicBezTo>
                    <a:pt x="3104" y="1111"/>
                    <a:pt x="2616" y="1016"/>
                    <a:pt x="2187" y="861"/>
                  </a:cubicBezTo>
                  <a:cubicBezTo>
                    <a:pt x="1449" y="611"/>
                    <a:pt x="734" y="313"/>
                    <a:pt x="20" y="4"/>
                  </a:cubicBezTo>
                  <a:cubicBezTo>
                    <a:pt x="18" y="1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6" name="Google Shape;31556;p48"/>
            <p:cNvSpPr/>
            <p:nvPr/>
          </p:nvSpPr>
          <p:spPr>
            <a:xfrm>
              <a:off x="942975" y="2731150"/>
              <a:ext cx="30025" cy="37850"/>
            </a:xfrm>
            <a:custGeom>
              <a:avLst/>
              <a:gdLst/>
              <a:ahLst/>
              <a:cxnLst/>
              <a:rect l="l" t="t" r="r" b="b"/>
              <a:pathLst>
                <a:path w="1201" h="15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262" y="535"/>
                    <a:pt x="667" y="1166"/>
                    <a:pt x="1155" y="1511"/>
                  </a:cubicBezTo>
                  <a:cubicBezTo>
                    <a:pt x="1160" y="1513"/>
                    <a:pt x="1164" y="1514"/>
                    <a:pt x="1168" y="1514"/>
                  </a:cubicBezTo>
                  <a:cubicBezTo>
                    <a:pt x="1193" y="1514"/>
                    <a:pt x="1201" y="1486"/>
                    <a:pt x="1191" y="1476"/>
                  </a:cubicBezTo>
                  <a:cubicBezTo>
                    <a:pt x="1012" y="1238"/>
                    <a:pt x="774" y="1047"/>
                    <a:pt x="595" y="821"/>
                  </a:cubicBezTo>
                  <a:cubicBezTo>
                    <a:pt x="381" y="571"/>
                    <a:pt x="191" y="297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7" name="Google Shape;31557;p48"/>
            <p:cNvSpPr/>
            <p:nvPr/>
          </p:nvSpPr>
          <p:spPr>
            <a:xfrm>
              <a:off x="950400" y="2756425"/>
              <a:ext cx="17300" cy="19625"/>
            </a:xfrm>
            <a:custGeom>
              <a:avLst/>
              <a:gdLst/>
              <a:ahLst/>
              <a:cxnLst/>
              <a:rect l="l" t="t" r="r" b="b"/>
              <a:pathLst>
                <a:path w="692" h="785" extrusionOk="0">
                  <a:moveTo>
                    <a:pt x="36" y="0"/>
                  </a:moveTo>
                  <a:cubicBezTo>
                    <a:pt x="24" y="0"/>
                    <a:pt x="1" y="36"/>
                    <a:pt x="24" y="48"/>
                  </a:cubicBezTo>
                  <a:cubicBezTo>
                    <a:pt x="155" y="143"/>
                    <a:pt x="298" y="262"/>
                    <a:pt x="394" y="393"/>
                  </a:cubicBezTo>
                  <a:cubicBezTo>
                    <a:pt x="453" y="453"/>
                    <a:pt x="501" y="524"/>
                    <a:pt x="548" y="596"/>
                  </a:cubicBezTo>
                  <a:cubicBezTo>
                    <a:pt x="572" y="655"/>
                    <a:pt x="608" y="727"/>
                    <a:pt x="656" y="774"/>
                  </a:cubicBezTo>
                  <a:cubicBezTo>
                    <a:pt x="659" y="782"/>
                    <a:pt x="664" y="784"/>
                    <a:pt x="669" y="784"/>
                  </a:cubicBezTo>
                  <a:cubicBezTo>
                    <a:pt x="680" y="784"/>
                    <a:pt x="691" y="771"/>
                    <a:pt x="691" y="762"/>
                  </a:cubicBezTo>
                  <a:cubicBezTo>
                    <a:pt x="691" y="619"/>
                    <a:pt x="560" y="453"/>
                    <a:pt x="477" y="346"/>
                  </a:cubicBezTo>
                  <a:cubicBezTo>
                    <a:pt x="358" y="203"/>
                    <a:pt x="203" y="96"/>
                    <a:pt x="3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8" name="Google Shape;31558;p48"/>
            <p:cNvSpPr/>
            <p:nvPr/>
          </p:nvSpPr>
          <p:spPr>
            <a:xfrm>
              <a:off x="952225" y="2752200"/>
              <a:ext cx="16575" cy="20975"/>
            </a:xfrm>
            <a:custGeom>
              <a:avLst/>
              <a:gdLst/>
              <a:ahLst/>
              <a:cxnLst/>
              <a:rect l="l" t="t" r="r" b="b"/>
              <a:pathLst>
                <a:path w="663" h="839" extrusionOk="0">
                  <a:moveTo>
                    <a:pt x="45" y="0"/>
                  </a:moveTo>
                  <a:cubicBezTo>
                    <a:pt x="17" y="0"/>
                    <a:pt x="1" y="30"/>
                    <a:pt x="11" y="50"/>
                  </a:cubicBezTo>
                  <a:cubicBezTo>
                    <a:pt x="106" y="205"/>
                    <a:pt x="190" y="336"/>
                    <a:pt x="297" y="467"/>
                  </a:cubicBezTo>
                  <a:cubicBezTo>
                    <a:pt x="380" y="586"/>
                    <a:pt x="463" y="729"/>
                    <a:pt x="583" y="824"/>
                  </a:cubicBezTo>
                  <a:cubicBezTo>
                    <a:pt x="592" y="834"/>
                    <a:pt x="603" y="838"/>
                    <a:pt x="613" y="838"/>
                  </a:cubicBezTo>
                  <a:cubicBezTo>
                    <a:pt x="640" y="838"/>
                    <a:pt x="663" y="808"/>
                    <a:pt x="654" y="765"/>
                  </a:cubicBezTo>
                  <a:cubicBezTo>
                    <a:pt x="594" y="634"/>
                    <a:pt x="475" y="515"/>
                    <a:pt x="380" y="396"/>
                  </a:cubicBezTo>
                  <a:cubicBezTo>
                    <a:pt x="285" y="265"/>
                    <a:pt x="178" y="134"/>
                    <a:pt x="59" y="3"/>
                  </a:cubicBezTo>
                  <a:cubicBezTo>
                    <a:pt x="54" y="1"/>
                    <a:pt x="49" y="0"/>
                    <a:pt x="4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9" name="Google Shape;31559;p48"/>
            <p:cNvSpPr/>
            <p:nvPr/>
          </p:nvSpPr>
          <p:spPr>
            <a:xfrm>
              <a:off x="957250" y="2757600"/>
              <a:ext cx="11925" cy="12050"/>
            </a:xfrm>
            <a:custGeom>
              <a:avLst/>
              <a:gdLst/>
              <a:ahLst/>
              <a:cxnLst/>
              <a:rect l="l" t="t" r="r" b="b"/>
              <a:pathLst>
                <a:path w="477" h="482" extrusionOk="0">
                  <a:moveTo>
                    <a:pt x="48" y="1"/>
                  </a:moveTo>
                  <a:cubicBezTo>
                    <a:pt x="36" y="1"/>
                    <a:pt x="1" y="25"/>
                    <a:pt x="24" y="49"/>
                  </a:cubicBezTo>
                  <a:cubicBezTo>
                    <a:pt x="96" y="120"/>
                    <a:pt x="179" y="180"/>
                    <a:pt x="239" y="275"/>
                  </a:cubicBezTo>
                  <a:cubicBezTo>
                    <a:pt x="274" y="299"/>
                    <a:pt x="298" y="346"/>
                    <a:pt x="334" y="370"/>
                  </a:cubicBezTo>
                  <a:cubicBezTo>
                    <a:pt x="358" y="418"/>
                    <a:pt x="393" y="465"/>
                    <a:pt x="441" y="477"/>
                  </a:cubicBezTo>
                  <a:cubicBezTo>
                    <a:pt x="444" y="480"/>
                    <a:pt x="448" y="482"/>
                    <a:pt x="452" y="482"/>
                  </a:cubicBezTo>
                  <a:cubicBezTo>
                    <a:pt x="464" y="482"/>
                    <a:pt x="477" y="471"/>
                    <a:pt x="477" y="453"/>
                  </a:cubicBezTo>
                  <a:cubicBezTo>
                    <a:pt x="477" y="358"/>
                    <a:pt x="382" y="275"/>
                    <a:pt x="322" y="215"/>
                  </a:cubicBezTo>
                  <a:cubicBezTo>
                    <a:pt x="239" y="132"/>
                    <a:pt x="155" y="49"/>
                    <a:pt x="4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0" name="Google Shape;31560;p48"/>
            <p:cNvSpPr/>
            <p:nvPr/>
          </p:nvSpPr>
          <p:spPr>
            <a:xfrm>
              <a:off x="870775" y="2676525"/>
              <a:ext cx="68050" cy="61175"/>
            </a:xfrm>
            <a:custGeom>
              <a:avLst/>
              <a:gdLst/>
              <a:ahLst/>
              <a:cxnLst/>
              <a:rect l="l" t="t" r="r" b="b"/>
              <a:pathLst>
                <a:path w="2722" h="2447" extrusionOk="0">
                  <a:moveTo>
                    <a:pt x="25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61" y="506"/>
                    <a:pt x="638" y="756"/>
                    <a:pt x="1054" y="970"/>
                  </a:cubicBezTo>
                  <a:cubicBezTo>
                    <a:pt x="1400" y="1148"/>
                    <a:pt x="1733" y="1327"/>
                    <a:pt x="2019" y="1613"/>
                  </a:cubicBezTo>
                  <a:cubicBezTo>
                    <a:pt x="2269" y="1875"/>
                    <a:pt x="2471" y="2184"/>
                    <a:pt x="2721" y="2446"/>
                  </a:cubicBezTo>
                  <a:cubicBezTo>
                    <a:pt x="2447" y="2030"/>
                    <a:pt x="2138" y="1577"/>
                    <a:pt x="1733" y="1279"/>
                  </a:cubicBezTo>
                  <a:cubicBezTo>
                    <a:pt x="1126" y="839"/>
                    <a:pt x="531" y="637"/>
                    <a:pt x="54" y="17"/>
                  </a:cubicBezTo>
                  <a:cubicBezTo>
                    <a:pt x="49" y="7"/>
                    <a:pt x="36" y="1"/>
                    <a:pt x="2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1" name="Google Shape;31561;p48"/>
            <p:cNvSpPr/>
            <p:nvPr/>
          </p:nvSpPr>
          <p:spPr>
            <a:xfrm>
              <a:off x="842350" y="2659675"/>
              <a:ext cx="24725" cy="14925"/>
            </a:xfrm>
            <a:custGeom>
              <a:avLst/>
              <a:gdLst/>
              <a:ahLst/>
              <a:cxnLst/>
              <a:rect l="l" t="t" r="r" b="b"/>
              <a:pathLst>
                <a:path w="989" h="597" extrusionOk="0">
                  <a:moveTo>
                    <a:pt x="36" y="1"/>
                  </a:moveTo>
                  <a:cubicBezTo>
                    <a:pt x="13" y="1"/>
                    <a:pt x="1" y="25"/>
                    <a:pt x="13" y="37"/>
                  </a:cubicBezTo>
                  <a:cubicBezTo>
                    <a:pt x="179" y="144"/>
                    <a:pt x="346" y="203"/>
                    <a:pt x="513" y="298"/>
                  </a:cubicBezTo>
                  <a:cubicBezTo>
                    <a:pt x="667" y="394"/>
                    <a:pt x="834" y="501"/>
                    <a:pt x="989" y="596"/>
                  </a:cubicBezTo>
                  <a:cubicBezTo>
                    <a:pt x="715" y="358"/>
                    <a:pt x="370" y="108"/>
                    <a:pt x="3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2" name="Google Shape;31562;p48"/>
            <p:cNvSpPr/>
            <p:nvPr/>
          </p:nvSpPr>
          <p:spPr>
            <a:xfrm>
              <a:off x="973325" y="2754625"/>
              <a:ext cx="8950" cy="9975"/>
            </a:xfrm>
            <a:custGeom>
              <a:avLst/>
              <a:gdLst/>
              <a:ahLst/>
              <a:cxnLst/>
              <a:rect l="l" t="t" r="r" b="b"/>
              <a:pathLst>
                <a:path w="358" h="399" extrusionOk="0">
                  <a:moveTo>
                    <a:pt x="346" y="1"/>
                  </a:moveTo>
                  <a:cubicBezTo>
                    <a:pt x="346" y="1"/>
                    <a:pt x="346" y="1"/>
                    <a:pt x="346" y="1"/>
                  </a:cubicBezTo>
                  <a:lnTo>
                    <a:pt x="346" y="1"/>
                  </a:lnTo>
                  <a:cubicBezTo>
                    <a:pt x="350" y="5"/>
                    <a:pt x="352" y="6"/>
                    <a:pt x="354" y="6"/>
                  </a:cubicBezTo>
                  <a:cubicBezTo>
                    <a:pt x="356" y="6"/>
                    <a:pt x="354" y="1"/>
                    <a:pt x="346" y="1"/>
                  </a:cubicBezTo>
                  <a:close/>
                  <a:moveTo>
                    <a:pt x="346" y="1"/>
                  </a:moveTo>
                  <a:lnTo>
                    <a:pt x="346" y="1"/>
                  </a:lnTo>
                  <a:cubicBezTo>
                    <a:pt x="298" y="37"/>
                    <a:pt x="286" y="37"/>
                    <a:pt x="239" y="72"/>
                  </a:cubicBezTo>
                  <a:cubicBezTo>
                    <a:pt x="191" y="108"/>
                    <a:pt x="167" y="144"/>
                    <a:pt x="131" y="179"/>
                  </a:cubicBezTo>
                  <a:cubicBezTo>
                    <a:pt x="72" y="239"/>
                    <a:pt x="12" y="287"/>
                    <a:pt x="0" y="370"/>
                  </a:cubicBezTo>
                  <a:cubicBezTo>
                    <a:pt x="0" y="387"/>
                    <a:pt x="7" y="398"/>
                    <a:pt x="20" y="398"/>
                  </a:cubicBezTo>
                  <a:cubicBezTo>
                    <a:pt x="24" y="398"/>
                    <a:pt x="30" y="397"/>
                    <a:pt x="36" y="394"/>
                  </a:cubicBezTo>
                  <a:cubicBezTo>
                    <a:pt x="108" y="370"/>
                    <a:pt x="167" y="287"/>
                    <a:pt x="215" y="227"/>
                  </a:cubicBezTo>
                  <a:cubicBezTo>
                    <a:pt x="239" y="191"/>
                    <a:pt x="250" y="168"/>
                    <a:pt x="286" y="132"/>
                  </a:cubicBezTo>
                  <a:lnTo>
                    <a:pt x="334" y="96"/>
                  </a:lnTo>
                  <a:cubicBezTo>
                    <a:pt x="358" y="49"/>
                    <a:pt x="334" y="72"/>
                    <a:pt x="34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3" name="Google Shape;31563;p48"/>
            <p:cNvSpPr/>
            <p:nvPr/>
          </p:nvSpPr>
          <p:spPr>
            <a:xfrm>
              <a:off x="973325" y="2753450"/>
              <a:ext cx="10750" cy="13850"/>
            </a:xfrm>
            <a:custGeom>
              <a:avLst/>
              <a:gdLst/>
              <a:ahLst/>
              <a:cxnLst/>
              <a:rect l="l" t="t" r="r" b="b"/>
              <a:pathLst>
                <a:path w="430" h="554" extrusionOk="0">
                  <a:moveTo>
                    <a:pt x="405" y="0"/>
                  </a:moveTo>
                  <a:cubicBezTo>
                    <a:pt x="346" y="24"/>
                    <a:pt x="310" y="0"/>
                    <a:pt x="250" y="36"/>
                  </a:cubicBezTo>
                  <a:cubicBezTo>
                    <a:pt x="191" y="60"/>
                    <a:pt x="155" y="119"/>
                    <a:pt x="120" y="167"/>
                  </a:cubicBezTo>
                  <a:cubicBezTo>
                    <a:pt x="48" y="274"/>
                    <a:pt x="0" y="441"/>
                    <a:pt x="72" y="536"/>
                  </a:cubicBezTo>
                  <a:cubicBezTo>
                    <a:pt x="84" y="548"/>
                    <a:pt x="96" y="554"/>
                    <a:pt x="106" y="554"/>
                  </a:cubicBezTo>
                  <a:cubicBezTo>
                    <a:pt x="117" y="554"/>
                    <a:pt x="125" y="548"/>
                    <a:pt x="131" y="536"/>
                  </a:cubicBezTo>
                  <a:cubicBezTo>
                    <a:pt x="179" y="441"/>
                    <a:pt x="179" y="322"/>
                    <a:pt x="250" y="215"/>
                  </a:cubicBezTo>
                  <a:cubicBezTo>
                    <a:pt x="286" y="167"/>
                    <a:pt x="346" y="119"/>
                    <a:pt x="370" y="84"/>
                  </a:cubicBezTo>
                  <a:cubicBezTo>
                    <a:pt x="393" y="48"/>
                    <a:pt x="393" y="36"/>
                    <a:pt x="417" y="24"/>
                  </a:cubicBezTo>
                  <a:cubicBezTo>
                    <a:pt x="429" y="24"/>
                    <a:pt x="417" y="0"/>
                    <a:pt x="40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4" name="Google Shape;31564;p48"/>
            <p:cNvSpPr/>
            <p:nvPr/>
          </p:nvSpPr>
          <p:spPr>
            <a:xfrm>
              <a:off x="973125" y="2751900"/>
              <a:ext cx="15325" cy="19400"/>
            </a:xfrm>
            <a:custGeom>
              <a:avLst/>
              <a:gdLst/>
              <a:ahLst/>
              <a:cxnLst/>
              <a:rect l="l" t="t" r="r" b="b"/>
              <a:pathLst>
                <a:path w="613" h="776" extrusionOk="0">
                  <a:moveTo>
                    <a:pt x="570" y="0"/>
                  </a:moveTo>
                  <a:cubicBezTo>
                    <a:pt x="566" y="0"/>
                    <a:pt x="561" y="1"/>
                    <a:pt x="556" y="3"/>
                  </a:cubicBezTo>
                  <a:cubicBezTo>
                    <a:pt x="342" y="181"/>
                    <a:pt x="104" y="443"/>
                    <a:pt x="8" y="717"/>
                  </a:cubicBezTo>
                  <a:cubicBezTo>
                    <a:pt x="1" y="749"/>
                    <a:pt x="24" y="775"/>
                    <a:pt x="48" y="775"/>
                  </a:cubicBezTo>
                  <a:cubicBezTo>
                    <a:pt x="60" y="775"/>
                    <a:pt x="72" y="769"/>
                    <a:pt x="80" y="753"/>
                  </a:cubicBezTo>
                  <a:cubicBezTo>
                    <a:pt x="163" y="634"/>
                    <a:pt x="223" y="515"/>
                    <a:pt x="306" y="396"/>
                  </a:cubicBezTo>
                  <a:cubicBezTo>
                    <a:pt x="401" y="277"/>
                    <a:pt x="485" y="158"/>
                    <a:pt x="592" y="38"/>
                  </a:cubicBezTo>
                  <a:cubicBezTo>
                    <a:pt x="612" y="28"/>
                    <a:pt x="598" y="0"/>
                    <a:pt x="57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5" name="Google Shape;31565;p48"/>
            <p:cNvSpPr/>
            <p:nvPr/>
          </p:nvSpPr>
          <p:spPr>
            <a:xfrm>
              <a:off x="975700" y="2748925"/>
              <a:ext cx="16325" cy="20550"/>
            </a:xfrm>
            <a:custGeom>
              <a:avLst/>
              <a:gdLst/>
              <a:ahLst/>
              <a:cxnLst/>
              <a:rect l="l" t="t" r="r" b="b"/>
              <a:pathLst>
                <a:path w="653" h="822" extrusionOk="0">
                  <a:moveTo>
                    <a:pt x="625" y="0"/>
                  </a:moveTo>
                  <a:cubicBezTo>
                    <a:pt x="623" y="0"/>
                    <a:pt x="621" y="1"/>
                    <a:pt x="620" y="3"/>
                  </a:cubicBezTo>
                  <a:cubicBezTo>
                    <a:pt x="298" y="110"/>
                    <a:pt x="84" y="503"/>
                    <a:pt x="1" y="812"/>
                  </a:cubicBezTo>
                  <a:cubicBezTo>
                    <a:pt x="1" y="818"/>
                    <a:pt x="4" y="821"/>
                    <a:pt x="7" y="821"/>
                  </a:cubicBezTo>
                  <a:cubicBezTo>
                    <a:pt x="10" y="821"/>
                    <a:pt x="13" y="818"/>
                    <a:pt x="13" y="812"/>
                  </a:cubicBezTo>
                  <a:cubicBezTo>
                    <a:pt x="84" y="646"/>
                    <a:pt x="179" y="479"/>
                    <a:pt x="298" y="348"/>
                  </a:cubicBezTo>
                  <a:cubicBezTo>
                    <a:pt x="394" y="229"/>
                    <a:pt x="536" y="157"/>
                    <a:pt x="632" y="38"/>
                  </a:cubicBezTo>
                  <a:cubicBezTo>
                    <a:pt x="652" y="28"/>
                    <a:pt x="637" y="0"/>
                    <a:pt x="62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66" name="Google Shape;31566;p48"/>
          <p:cNvGrpSpPr/>
          <p:nvPr/>
        </p:nvGrpSpPr>
        <p:grpSpPr>
          <a:xfrm rot="6707145">
            <a:off x="3831168" y="4503433"/>
            <a:ext cx="1030784" cy="779220"/>
            <a:chOff x="2053525" y="1963725"/>
            <a:chExt cx="379225" cy="382250"/>
          </a:xfrm>
        </p:grpSpPr>
        <p:sp>
          <p:nvSpPr>
            <p:cNvPr id="31567" name="Google Shape;31567;p48"/>
            <p:cNvSpPr/>
            <p:nvPr/>
          </p:nvSpPr>
          <p:spPr>
            <a:xfrm>
              <a:off x="2061250" y="1966500"/>
              <a:ext cx="368225" cy="375900"/>
            </a:xfrm>
            <a:custGeom>
              <a:avLst/>
              <a:gdLst/>
              <a:ahLst/>
              <a:cxnLst/>
              <a:rect l="l" t="t" r="r" b="b"/>
              <a:pathLst>
                <a:path w="14729" h="15036" extrusionOk="0">
                  <a:moveTo>
                    <a:pt x="5749" y="0"/>
                  </a:moveTo>
                  <a:cubicBezTo>
                    <a:pt x="5497" y="0"/>
                    <a:pt x="5259" y="25"/>
                    <a:pt x="5049" y="82"/>
                  </a:cubicBezTo>
                  <a:cubicBezTo>
                    <a:pt x="3561" y="463"/>
                    <a:pt x="3108" y="2106"/>
                    <a:pt x="3108" y="2106"/>
                  </a:cubicBezTo>
                  <a:lnTo>
                    <a:pt x="2977" y="3022"/>
                  </a:lnTo>
                  <a:lnTo>
                    <a:pt x="1489" y="2237"/>
                  </a:lnTo>
                  <a:lnTo>
                    <a:pt x="1191" y="2689"/>
                  </a:lnTo>
                  <a:lnTo>
                    <a:pt x="2811" y="3177"/>
                  </a:lnTo>
                  <a:cubicBezTo>
                    <a:pt x="2811" y="3177"/>
                    <a:pt x="2001" y="3784"/>
                    <a:pt x="1822" y="4427"/>
                  </a:cubicBezTo>
                  <a:cubicBezTo>
                    <a:pt x="1644" y="5070"/>
                    <a:pt x="1644" y="5666"/>
                    <a:pt x="1644" y="5666"/>
                  </a:cubicBezTo>
                  <a:cubicBezTo>
                    <a:pt x="1644" y="5666"/>
                    <a:pt x="596" y="5808"/>
                    <a:pt x="298" y="6999"/>
                  </a:cubicBezTo>
                  <a:cubicBezTo>
                    <a:pt x="1" y="8190"/>
                    <a:pt x="298" y="8940"/>
                    <a:pt x="298" y="9535"/>
                  </a:cubicBezTo>
                  <a:cubicBezTo>
                    <a:pt x="298" y="10130"/>
                    <a:pt x="453" y="11762"/>
                    <a:pt x="1489" y="12512"/>
                  </a:cubicBezTo>
                  <a:cubicBezTo>
                    <a:pt x="2537" y="13250"/>
                    <a:pt x="5513" y="15036"/>
                    <a:pt x="6252" y="15036"/>
                  </a:cubicBezTo>
                  <a:cubicBezTo>
                    <a:pt x="7002" y="15036"/>
                    <a:pt x="7299" y="13702"/>
                    <a:pt x="7299" y="13702"/>
                  </a:cubicBezTo>
                  <a:cubicBezTo>
                    <a:pt x="7299" y="13702"/>
                    <a:pt x="8038" y="12357"/>
                    <a:pt x="8335" y="11464"/>
                  </a:cubicBezTo>
                  <a:cubicBezTo>
                    <a:pt x="8633" y="10571"/>
                    <a:pt x="8490" y="9833"/>
                    <a:pt x="8490" y="9833"/>
                  </a:cubicBezTo>
                  <a:cubicBezTo>
                    <a:pt x="8490" y="9833"/>
                    <a:pt x="9526" y="9833"/>
                    <a:pt x="10716" y="9380"/>
                  </a:cubicBezTo>
                  <a:cubicBezTo>
                    <a:pt x="11907" y="8940"/>
                    <a:pt x="12860" y="8892"/>
                    <a:pt x="12860" y="8892"/>
                  </a:cubicBezTo>
                  <a:cubicBezTo>
                    <a:pt x="12860" y="8892"/>
                    <a:pt x="13467" y="8880"/>
                    <a:pt x="13717" y="8678"/>
                  </a:cubicBezTo>
                  <a:cubicBezTo>
                    <a:pt x="13991" y="8487"/>
                    <a:pt x="14062" y="8321"/>
                    <a:pt x="14062" y="8321"/>
                  </a:cubicBezTo>
                  <a:cubicBezTo>
                    <a:pt x="14062" y="8321"/>
                    <a:pt x="14729" y="8190"/>
                    <a:pt x="14729" y="7892"/>
                  </a:cubicBezTo>
                  <a:cubicBezTo>
                    <a:pt x="14729" y="7594"/>
                    <a:pt x="14062" y="5689"/>
                    <a:pt x="13502" y="5308"/>
                  </a:cubicBezTo>
                  <a:cubicBezTo>
                    <a:pt x="12931" y="4915"/>
                    <a:pt x="12205" y="3725"/>
                    <a:pt x="11764" y="3130"/>
                  </a:cubicBezTo>
                  <a:cubicBezTo>
                    <a:pt x="11312" y="2534"/>
                    <a:pt x="9490" y="1475"/>
                    <a:pt x="8692" y="903"/>
                  </a:cubicBezTo>
                  <a:cubicBezTo>
                    <a:pt x="8051" y="425"/>
                    <a:pt x="6780" y="0"/>
                    <a:pt x="5749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8" name="Google Shape;31568;p48"/>
            <p:cNvSpPr/>
            <p:nvPr/>
          </p:nvSpPr>
          <p:spPr>
            <a:xfrm>
              <a:off x="2095725" y="2023100"/>
              <a:ext cx="36700" cy="18675"/>
            </a:xfrm>
            <a:custGeom>
              <a:avLst/>
              <a:gdLst/>
              <a:ahLst/>
              <a:cxnLst/>
              <a:rect l="l" t="t" r="r" b="b"/>
              <a:pathLst>
                <a:path w="1468" h="747" extrusionOk="0">
                  <a:moveTo>
                    <a:pt x="90" y="0"/>
                  </a:moveTo>
                  <a:cubicBezTo>
                    <a:pt x="35" y="0"/>
                    <a:pt x="0" y="73"/>
                    <a:pt x="51" y="104"/>
                  </a:cubicBezTo>
                  <a:cubicBezTo>
                    <a:pt x="420" y="401"/>
                    <a:pt x="920" y="746"/>
                    <a:pt x="1420" y="746"/>
                  </a:cubicBezTo>
                  <a:cubicBezTo>
                    <a:pt x="1467" y="746"/>
                    <a:pt x="1467" y="687"/>
                    <a:pt x="1432" y="651"/>
                  </a:cubicBezTo>
                  <a:cubicBezTo>
                    <a:pt x="1051" y="389"/>
                    <a:pt x="539" y="235"/>
                    <a:pt x="122" y="8"/>
                  </a:cubicBezTo>
                  <a:cubicBezTo>
                    <a:pt x="111" y="3"/>
                    <a:pt x="100" y="0"/>
                    <a:pt x="9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9" name="Google Shape;31569;p48"/>
            <p:cNvSpPr/>
            <p:nvPr/>
          </p:nvSpPr>
          <p:spPr>
            <a:xfrm>
              <a:off x="2092600" y="2031600"/>
              <a:ext cx="40875" cy="16500"/>
            </a:xfrm>
            <a:custGeom>
              <a:avLst/>
              <a:gdLst/>
              <a:ahLst/>
              <a:cxnLst/>
              <a:rect l="l" t="t" r="r" b="b"/>
              <a:pathLst>
                <a:path w="1635" h="660" extrusionOk="0">
                  <a:moveTo>
                    <a:pt x="89" y="0"/>
                  </a:moveTo>
                  <a:cubicBezTo>
                    <a:pt x="28" y="0"/>
                    <a:pt x="1" y="64"/>
                    <a:pt x="45" y="97"/>
                  </a:cubicBezTo>
                  <a:cubicBezTo>
                    <a:pt x="509" y="383"/>
                    <a:pt x="1021" y="537"/>
                    <a:pt x="1545" y="657"/>
                  </a:cubicBezTo>
                  <a:cubicBezTo>
                    <a:pt x="1551" y="659"/>
                    <a:pt x="1556" y="660"/>
                    <a:pt x="1562" y="660"/>
                  </a:cubicBezTo>
                  <a:cubicBezTo>
                    <a:pt x="1610" y="660"/>
                    <a:pt x="1634" y="572"/>
                    <a:pt x="1580" y="561"/>
                  </a:cubicBezTo>
                  <a:cubicBezTo>
                    <a:pt x="1057" y="442"/>
                    <a:pt x="580" y="228"/>
                    <a:pt x="104" y="2"/>
                  </a:cubicBezTo>
                  <a:cubicBezTo>
                    <a:pt x="99" y="1"/>
                    <a:pt x="94" y="0"/>
                    <a:pt x="8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0" name="Google Shape;31570;p48"/>
            <p:cNvSpPr/>
            <p:nvPr/>
          </p:nvSpPr>
          <p:spPr>
            <a:xfrm>
              <a:off x="2090925" y="2022450"/>
              <a:ext cx="8200" cy="12450"/>
            </a:xfrm>
            <a:custGeom>
              <a:avLst/>
              <a:gdLst/>
              <a:ahLst/>
              <a:cxnLst/>
              <a:rect l="l" t="t" r="r" b="b"/>
              <a:pathLst>
                <a:path w="328" h="498" extrusionOk="0">
                  <a:moveTo>
                    <a:pt x="280" y="1"/>
                  </a:moveTo>
                  <a:cubicBezTo>
                    <a:pt x="271" y="1"/>
                    <a:pt x="261" y="4"/>
                    <a:pt x="254" y="10"/>
                  </a:cubicBezTo>
                  <a:cubicBezTo>
                    <a:pt x="183" y="153"/>
                    <a:pt x="100" y="296"/>
                    <a:pt x="16" y="451"/>
                  </a:cubicBezTo>
                  <a:cubicBezTo>
                    <a:pt x="1" y="474"/>
                    <a:pt x="26" y="498"/>
                    <a:pt x="49" y="498"/>
                  </a:cubicBezTo>
                  <a:cubicBezTo>
                    <a:pt x="61" y="498"/>
                    <a:pt x="72" y="491"/>
                    <a:pt x="76" y="475"/>
                  </a:cubicBezTo>
                  <a:cubicBezTo>
                    <a:pt x="147" y="332"/>
                    <a:pt x="231" y="189"/>
                    <a:pt x="302" y="46"/>
                  </a:cubicBezTo>
                  <a:cubicBezTo>
                    <a:pt x="328" y="20"/>
                    <a:pt x="304" y="1"/>
                    <a:pt x="28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1" name="Google Shape;31571;p48"/>
            <p:cNvSpPr/>
            <p:nvPr/>
          </p:nvSpPr>
          <p:spPr>
            <a:xfrm>
              <a:off x="2127675" y="2039650"/>
              <a:ext cx="275900" cy="115825"/>
            </a:xfrm>
            <a:custGeom>
              <a:avLst/>
              <a:gdLst/>
              <a:ahLst/>
              <a:cxnLst/>
              <a:rect l="l" t="t" r="r" b="b"/>
              <a:pathLst>
                <a:path w="11036" h="4633" extrusionOk="0">
                  <a:moveTo>
                    <a:pt x="5" y="1"/>
                  </a:moveTo>
                  <a:cubicBezTo>
                    <a:pt x="1" y="1"/>
                    <a:pt x="3" y="18"/>
                    <a:pt x="11" y="25"/>
                  </a:cubicBezTo>
                  <a:cubicBezTo>
                    <a:pt x="582" y="180"/>
                    <a:pt x="1011" y="573"/>
                    <a:pt x="1535" y="835"/>
                  </a:cubicBezTo>
                  <a:cubicBezTo>
                    <a:pt x="1999" y="1037"/>
                    <a:pt x="2487" y="1156"/>
                    <a:pt x="2964" y="1323"/>
                  </a:cubicBezTo>
                  <a:cubicBezTo>
                    <a:pt x="3535" y="1513"/>
                    <a:pt x="4047" y="1847"/>
                    <a:pt x="4595" y="2061"/>
                  </a:cubicBezTo>
                  <a:cubicBezTo>
                    <a:pt x="5000" y="2228"/>
                    <a:pt x="5428" y="2240"/>
                    <a:pt x="5821" y="2359"/>
                  </a:cubicBezTo>
                  <a:cubicBezTo>
                    <a:pt x="6321" y="2513"/>
                    <a:pt x="6678" y="2871"/>
                    <a:pt x="7131" y="3061"/>
                  </a:cubicBezTo>
                  <a:cubicBezTo>
                    <a:pt x="7643" y="3275"/>
                    <a:pt x="8167" y="3347"/>
                    <a:pt x="8655" y="3609"/>
                  </a:cubicBezTo>
                  <a:cubicBezTo>
                    <a:pt x="9429" y="4025"/>
                    <a:pt x="10095" y="4597"/>
                    <a:pt x="11000" y="4633"/>
                  </a:cubicBezTo>
                  <a:cubicBezTo>
                    <a:pt x="11036" y="4633"/>
                    <a:pt x="11036" y="4597"/>
                    <a:pt x="11000" y="4597"/>
                  </a:cubicBezTo>
                  <a:cubicBezTo>
                    <a:pt x="9905" y="4502"/>
                    <a:pt x="9131" y="3704"/>
                    <a:pt x="8143" y="3299"/>
                  </a:cubicBezTo>
                  <a:cubicBezTo>
                    <a:pt x="7702" y="3121"/>
                    <a:pt x="7226" y="3049"/>
                    <a:pt x="6809" y="2775"/>
                  </a:cubicBezTo>
                  <a:cubicBezTo>
                    <a:pt x="6404" y="2525"/>
                    <a:pt x="6143" y="2299"/>
                    <a:pt x="5666" y="2216"/>
                  </a:cubicBezTo>
                  <a:cubicBezTo>
                    <a:pt x="5083" y="2097"/>
                    <a:pt x="4595" y="1978"/>
                    <a:pt x="4035" y="1704"/>
                  </a:cubicBezTo>
                  <a:cubicBezTo>
                    <a:pt x="3618" y="1501"/>
                    <a:pt x="3225" y="1323"/>
                    <a:pt x="2773" y="1192"/>
                  </a:cubicBezTo>
                  <a:cubicBezTo>
                    <a:pt x="2190" y="1001"/>
                    <a:pt x="1630" y="835"/>
                    <a:pt x="1106" y="513"/>
                  </a:cubicBezTo>
                  <a:cubicBezTo>
                    <a:pt x="749" y="287"/>
                    <a:pt x="451" y="84"/>
                    <a:pt x="23" y="25"/>
                  </a:cubicBezTo>
                  <a:cubicBezTo>
                    <a:pt x="14" y="7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2" name="Google Shape;31572;p48"/>
            <p:cNvSpPr/>
            <p:nvPr/>
          </p:nvSpPr>
          <p:spPr>
            <a:xfrm>
              <a:off x="2129725" y="2046475"/>
              <a:ext cx="209875" cy="79825"/>
            </a:xfrm>
            <a:custGeom>
              <a:avLst/>
              <a:gdLst/>
              <a:ahLst/>
              <a:cxnLst/>
              <a:rect l="l" t="t" r="r" b="b"/>
              <a:pathLst>
                <a:path w="8395" h="3193" extrusionOk="0">
                  <a:moveTo>
                    <a:pt x="70" y="1"/>
                  </a:moveTo>
                  <a:cubicBezTo>
                    <a:pt x="51" y="1"/>
                    <a:pt x="31" y="1"/>
                    <a:pt x="12" y="2"/>
                  </a:cubicBezTo>
                  <a:cubicBezTo>
                    <a:pt x="12" y="26"/>
                    <a:pt x="0" y="50"/>
                    <a:pt x="36" y="50"/>
                  </a:cubicBezTo>
                  <a:cubicBezTo>
                    <a:pt x="750" y="169"/>
                    <a:pt x="1322" y="704"/>
                    <a:pt x="2024" y="895"/>
                  </a:cubicBezTo>
                  <a:cubicBezTo>
                    <a:pt x="2858" y="1133"/>
                    <a:pt x="3501" y="1586"/>
                    <a:pt x="4286" y="1895"/>
                  </a:cubicBezTo>
                  <a:cubicBezTo>
                    <a:pt x="5001" y="2181"/>
                    <a:pt x="5751" y="2300"/>
                    <a:pt x="6465" y="2609"/>
                  </a:cubicBezTo>
                  <a:cubicBezTo>
                    <a:pt x="7073" y="2883"/>
                    <a:pt x="7680" y="3157"/>
                    <a:pt x="8370" y="3193"/>
                  </a:cubicBezTo>
                  <a:cubicBezTo>
                    <a:pt x="8394" y="3193"/>
                    <a:pt x="8394" y="3145"/>
                    <a:pt x="8370" y="3133"/>
                  </a:cubicBezTo>
                  <a:cubicBezTo>
                    <a:pt x="7501" y="3014"/>
                    <a:pt x="6775" y="2645"/>
                    <a:pt x="5965" y="2312"/>
                  </a:cubicBezTo>
                  <a:cubicBezTo>
                    <a:pt x="5227" y="2014"/>
                    <a:pt x="4453" y="1907"/>
                    <a:pt x="3739" y="1526"/>
                  </a:cubicBezTo>
                  <a:cubicBezTo>
                    <a:pt x="3132" y="1181"/>
                    <a:pt x="2572" y="990"/>
                    <a:pt x="1917" y="776"/>
                  </a:cubicBezTo>
                  <a:cubicBezTo>
                    <a:pt x="1315" y="591"/>
                    <a:pt x="736" y="1"/>
                    <a:pt x="7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3" name="Google Shape;31573;p48"/>
            <p:cNvSpPr/>
            <p:nvPr/>
          </p:nvSpPr>
          <p:spPr>
            <a:xfrm>
              <a:off x="2121975" y="2036475"/>
              <a:ext cx="13725" cy="6500"/>
            </a:xfrm>
            <a:custGeom>
              <a:avLst/>
              <a:gdLst/>
              <a:ahLst/>
              <a:cxnLst/>
              <a:rect l="l" t="t" r="r" b="b"/>
              <a:pathLst>
                <a:path w="549" h="260" extrusionOk="0">
                  <a:moveTo>
                    <a:pt x="118" y="1"/>
                  </a:moveTo>
                  <a:cubicBezTo>
                    <a:pt x="86" y="1"/>
                    <a:pt x="54" y="6"/>
                    <a:pt x="24" y="21"/>
                  </a:cubicBezTo>
                  <a:cubicBezTo>
                    <a:pt x="13" y="21"/>
                    <a:pt x="1" y="45"/>
                    <a:pt x="24" y="69"/>
                  </a:cubicBezTo>
                  <a:cubicBezTo>
                    <a:pt x="120" y="104"/>
                    <a:pt x="203" y="116"/>
                    <a:pt x="298" y="152"/>
                  </a:cubicBezTo>
                  <a:cubicBezTo>
                    <a:pt x="370" y="188"/>
                    <a:pt x="429" y="259"/>
                    <a:pt x="525" y="259"/>
                  </a:cubicBezTo>
                  <a:cubicBezTo>
                    <a:pt x="548" y="259"/>
                    <a:pt x="548" y="223"/>
                    <a:pt x="548" y="211"/>
                  </a:cubicBezTo>
                  <a:cubicBezTo>
                    <a:pt x="536" y="116"/>
                    <a:pt x="405" y="81"/>
                    <a:pt x="322" y="45"/>
                  </a:cubicBezTo>
                  <a:cubicBezTo>
                    <a:pt x="265" y="28"/>
                    <a:pt x="190" y="1"/>
                    <a:pt x="11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4" name="Google Shape;31574;p48"/>
            <p:cNvSpPr/>
            <p:nvPr/>
          </p:nvSpPr>
          <p:spPr>
            <a:xfrm>
              <a:off x="2094000" y="2030725"/>
              <a:ext cx="2400" cy="6425"/>
            </a:xfrm>
            <a:custGeom>
              <a:avLst/>
              <a:gdLst/>
              <a:ahLst/>
              <a:cxnLst/>
              <a:rect l="l" t="t" r="r" b="b"/>
              <a:pathLst>
                <a:path w="96" h="257" extrusionOk="0">
                  <a:moveTo>
                    <a:pt x="0" y="1"/>
                  </a:moveTo>
                  <a:cubicBezTo>
                    <a:pt x="0" y="72"/>
                    <a:pt x="12" y="168"/>
                    <a:pt x="60" y="251"/>
                  </a:cubicBezTo>
                  <a:cubicBezTo>
                    <a:pt x="60" y="255"/>
                    <a:pt x="61" y="256"/>
                    <a:pt x="63" y="256"/>
                  </a:cubicBezTo>
                  <a:cubicBezTo>
                    <a:pt x="67" y="256"/>
                    <a:pt x="72" y="251"/>
                    <a:pt x="72" y="251"/>
                  </a:cubicBezTo>
                  <a:cubicBezTo>
                    <a:pt x="96" y="156"/>
                    <a:pt x="48" y="60"/>
                    <a:pt x="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5" name="Google Shape;31575;p48"/>
            <p:cNvSpPr/>
            <p:nvPr/>
          </p:nvSpPr>
          <p:spPr>
            <a:xfrm>
              <a:off x="2097275" y="2025375"/>
              <a:ext cx="3675" cy="10775"/>
            </a:xfrm>
            <a:custGeom>
              <a:avLst/>
              <a:gdLst/>
              <a:ahLst/>
              <a:cxnLst/>
              <a:rect l="l" t="t" r="r" b="b"/>
              <a:pathLst>
                <a:path w="147" h="431" extrusionOk="0">
                  <a:moveTo>
                    <a:pt x="36" y="1"/>
                  </a:moveTo>
                  <a:cubicBezTo>
                    <a:pt x="24" y="1"/>
                    <a:pt x="0" y="1"/>
                    <a:pt x="0" y="13"/>
                  </a:cubicBezTo>
                  <a:cubicBezTo>
                    <a:pt x="0" y="84"/>
                    <a:pt x="0" y="179"/>
                    <a:pt x="24" y="251"/>
                  </a:cubicBezTo>
                  <a:cubicBezTo>
                    <a:pt x="36" y="298"/>
                    <a:pt x="36" y="382"/>
                    <a:pt x="84" y="417"/>
                  </a:cubicBezTo>
                  <a:cubicBezTo>
                    <a:pt x="90" y="426"/>
                    <a:pt x="97" y="430"/>
                    <a:pt x="104" y="430"/>
                  </a:cubicBezTo>
                  <a:cubicBezTo>
                    <a:pt x="126" y="430"/>
                    <a:pt x="146" y="397"/>
                    <a:pt x="120" y="370"/>
                  </a:cubicBezTo>
                  <a:lnTo>
                    <a:pt x="108" y="370"/>
                  </a:lnTo>
                  <a:lnTo>
                    <a:pt x="108" y="394"/>
                  </a:lnTo>
                  <a:cubicBezTo>
                    <a:pt x="84" y="394"/>
                    <a:pt x="48" y="215"/>
                    <a:pt x="48" y="191"/>
                  </a:cubicBezTo>
                  <a:cubicBezTo>
                    <a:pt x="36" y="132"/>
                    <a:pt x="36" y="72"/>
                    <a:pt x="3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6" name="Google Shape;31576;p48"/>
            <p:cNvSpPr/>
            <p:nvPr/>
          </p:nvSpPr>
          <p:spPr>
            <a:xfrm>
              <a:off x="2099950" y="2024200"/>
              <a:ext cx="4200" cy="15150"/>
            </a:xfrm>
            <a:custGeom>
              <a:avLst/>
              <a:gdLst/>
              <a:ahLst/>
              <a:cxnLst/>
              <a:rect l="l" t="t" r="r" b="b"/>
              <a:pathLst>
                <a:path w="168" h="606" extrusionOk="0">
                  <a:moveTo>
                    <a:pt x="13" y="0"/>
                  </a:moveTo>
                  <a:cubicBezTo>
                    <a:pt x="13" y="0"/>
                    <a:pt x="1" y="0"/>
                    <a:pt x="1" y="24"/>
                  </a:cubicBezTo>
                  <a:cubicBezTo>
                    <a:pt x="13" y="214"/>
                    <a:pt x="36" y="441"/>
                    <a:pt x="155" y="595"/>
                  </a:cubicBezTo>
                  <a:cubicBezTo>
                    <a:pt x="155" y="603"/>
                    <a:pt x="157" y="606"/>
                    <a:pt x="158" y="606"/>
                  </a:cubicBezTo>
                  <a:cubicBezTo>
                    <a:pt x="162" y="606"/>
                    <a:pt x="167" y="592"/>
                    <a:pt x="167" y="583"/>
                  </a:cubicBezTo>
                  <a:cubicBezTo>
                    <a:pt x="155" y="488"/>
                    <a:pt x="108" y="405"/>
                    <a:pt x="72" y="310"/>
                  </a:cubicBezTo>
                  <a:cubicBezTo>
                    <a:pt x="48" y="214"/>
                    <a:pt x="36" y="107"/>
                    <a:pt x="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7" name="Google Shape;31577;p48"/>
            <p:cNvSpPr/>
            <p:nvPr/>
          </p:nvSpPr>
          <p:spPr>
            <a:xfrm>
              <a:off x="2104425" y="2027025"/>
              <a:ext cx="3875" cy="10275"/>
            </a:xfrm>
            <a:custGeom>
              <a:avLst/>
              <a:gdLst/>
              <a:ahLst/>
              <a:cxnLst/>
              <a:rect l="l" t="t" r="r" b="b"/>
              <a:pathLst>
                <a:path w="155" h="411" extrusionOk="0">
                  <a:moveTo>
                    <a:pt x="39" y="1"/>
                  </a:moveTo>
                  <a:cubicBezTo>
                    <a:pt x="37" y="1"/>
                    <a:pt x="36" y="2"/>
                    <a:pt x="36" y="6"/>
                  </a:cubicBezTo>
                  <a:cubicBezTo>
                    <a:pt x="0" y="125"/>
                    <a:pt x="12" y="339"/>
                    <a:pt x="131" y="411"/>
                  </a:cubicBezTo>
                  <a:cubicBezTo>
                    <a:pt x="131" y="411"/>
                    <a:pt x="155" y="411"/>
                    <a:pt x="155" y="399"/>
                  </a:cubicBezTo>
                  <a:cubicBezTo>
                    <a:pt x="119" y="339"/>
                    <a:pt x="95" y="292"/>
                    <a:pt x="60" y="232"/>
                  </a:cubicBezTo>
                  <a:cubicBezTo>
                    <a:pt x="36" y="161"/>
                    <a:pt x="36" y="78"/>
                    <a:pt x="48" y="6"/>
                  </a:cubicBezTo>
                  <a:cubicBezTo>
                    <a:pt x="48" y="6"/>
                    <a:pt x="43" y="1"/>
                    <a:pt x="3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8" name="Google Shape;31578;p48"/>
            <p:cNvSpPr/>
            <p:nvPr/>
          </p:nvSpPr>
          <p:spPr>
            <a:xfrm>
              <a:off x="2108275" y="2031025"/>
              <a:ext cx="3025" cy="8375"/>
            </a:xfrm>
            <a:custGeom>
              <a:avLst/>
              <a:gdLst/>
              <a:ahLst/>
              <a:cxnLst/>
              <a:rect l="l" t="t" r="r" b="b"/>
              <a:pathLst>
                <a:path w="121" h="335" extrusionOk="0">
                  <a:moveTo>
                    <a:pt x="37" y="1"/>
                  </a:moveTo>
                  <a:cubicBezTo>
                    <a:pt x="37" y="7"/>
                    <a:pt x="34" y="7"/>
                    <a:pt x="31" y="7"/>
                  </a:cubicBezTo>
                  <a:cubicBezTo>
                    <a:pt x="28" y="7"/>
                    <a:pt x="25" y="7"/>
                    <a:pt x="25" y="13"/>
                  </a:cubicBezTo>
                  <a:cubicBezTo>
                    <a:pt x="1" y="120"/>
                    <a:pt x="25" y="287"/>
                    <a:pt x="96" y="334"/>
                  </a:cubicBezTo>
                  <a:cubicBezTo>
                    <a:pt x="96" y="334"/>
                    <a:pt x="120" y="334"/>
                    <a:pt x="120" y="322"/>
                  </a:cubicBezTo>
                  <a:cubicBezTo>
                    <a:pt x="96" y="275"/>
                    <a:pt x="72" y="239"/>
                    <a:pt x="61" y="179"/>
                  </a:cubicBezTo>
                  <a:cubicBezTo>
                    <a:pt x="37" y="120"/>
                    <a:pt x="37" y="60"/>
                    <a:pt x="3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9" name="Google Shape;31579;p48"/>
            <p:cNvSpPr/>
            <p:nvPr/>
          </p:nvSpPr>
          <p:spPr>
            <a:xfrm>
              <a:off x="2111850" y="2032525"/>
              <a:ext cx="3300" cy="9250"/>
            </a:xfrm>
            <a:custGeom>
              <a:avLst/>
              <a:gdLst/>
              <a:ahLst/>
              <a:cxnLst/>
              <a:rect l="l" t="t" r="r" b="b"/>
              <a:pathLst>
                <a:path w="132" h="370" extrusionOk="0">
                  <a:moveTo>
                    <a:pt x="37" y="0"/>
                  </a:moveTo>
                  <a:cubicBezTo>
                    <a:pt x="13" y="0"/>
                    <a:pt x="1" y="12"/>
                    <a:pt x="1" y="12"/>
                  </a:cubicBezTo>
                  <a:cubicBezTo>
                    <a:pt x="1" y="131"/>
                    <a:pt x="13" y="298"/>
                    <a:pt x="120" y="369"/>
                  </a:cubicBezTo>
                  <a:cubicBezTo>
                    <a:pt x="120" y="369"/>
                    <a:pt x="132" y="369"/>
                    <a:pt x="132" y="358"/>
                  </a:cubicBezTo>
                  <a:cubicBezTo>
                    <a:pt x="120" y="298"/>
                    <a:pt x="72" y="250"/>
                    <a:pt x="60" y="191"/>
                  </a:cubicBezTo>
                  <a:cubicBezTo>
                    <a:pt x="48" y="131"/>
                    <a:pt x="37" y="72"/>
                    <a:pt x="3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0" name="Google Shape;31580;p48"/>
            <p:cNvSpPr/>
            <p:nvPr/>
          </p:nvSpPr>
          <p:spPr>
            <a:xfrm>
              <a:off x="2115725" y="2035075"/>
              <a:ext cx="2400" cy="7900"/>
            </a:xfrm>
            <a:custGeom>
              <a:avLst/>
              <a:gdLst/>
              <a:ahLst/>
              <a:cxnLst/>
              <a:rect l="l" t="t" r="r" b="b"/>
              <a:pathLst>
                <a:path w="96" h="316" extrusionOk="0">
                  <a:moveTo>
                    <a:pt x="23" y="1"/>
                  </a:moveTo>
                  <a:cubicBezTo>
                    <a:pt x="17" y="1"/>
                    <a:pt x="13" y="7"/>
                    <a:pt x="13" y="17"/>
                  </a:cubicBezTo>
                  <a:cubicBezTo>
                    <a:pt x="1" y="101"/>
                    <a:pt x="1" y="256"/>
                    <a:pt x="84" y="315"/>
                  </a:cubicBezTo>
                  <a:cubicBezTo>
                    <a:pt x="96" y="315"/>
                    <a:pt x="96" y="315"/>
                    <a:pt x="96" y="291"/>
                  </a:cubicBezTo>
                  <a:cubicBezTo>
                    <a:pt x="84" y="256"/>
                    <a:pt x="72" y="220"/>
                    <a:pt x="60" y="172"/>
                  </a:cubicBezTo>
                  <a:cubicBezTo>
                    <a:pt x="36" y="137"/>
                    <a:pt x="36" y="77"/>
                    <a:pt x="36" y="29"/>
                  </a:cubicBezTo>
                  <a:cubicBezTo>
                    <a:pt x="36" y="10"/>
                    <a:pt x="29" y="1"/>
                    <a:pt x="2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1" name="Google Shape;31581;p48"/>
            <p:cNvSpPr/>
            <p:nvPr/>
          </p:nvSpPr>
          <p:spPr>
            <a:xfrm>
              <a:off x="2116125" y="2034650"/>
              <a:ext cx="5875" cy="7125"/>
            </a:xfrm>
            <a:custGeom>
              <a:avLst/>
              <a:gdLst/>
              <a:ahLst/>
              <a:cxnLst/>
              <a:rect l="l" t="t" r="r" b="b"/>
              <a:pathLst>
                <a:path w="235" h="285" extrusionOk="0">
                  <a:moveTo>
                    <a:pt x="10" y="1"/>
                  </a:moveTo>
                  <a:cubicBezTo>
                    <a:pt x="4" y="1"/>
                    <a:pt x="0" y="18"/>
                    <a:pt x="8" y="34"/>
                  </a:cubicBezTo>
                  <a:cubicBezTo>
                    <a:pt x="56" y="58"/>
                    <a:pt x="104" y="106"/>
                    <a:pt x="128" y="154"/>
                  </a:cubicBezTo>
                  <a:cubicBezTo>
                    <a:pt x="163" y="201"/>
                    <a:pt x="163" y="237"/>
                    <a:pt x="187" y="284"/>
                  </a:cubicBezTo>
                  <a:lnTo>
                    <a:pt x="199" y="284"/>
                  </a:lnTo>
                  <a:cubicBezTo>
                    <a:pt x="235" y="177"/>
                    <a:pt x="104" y="58"/>
                    <a:pt x="20" y="11"/>
                  </a:cubicBezTo>
                  <a:cubicBezTo>
                    <a:pt x="17" y="4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2" name="Google Shape;31582;p48"/>
            <p:cNvSpPr/>
            <p:nvPr/>
          </p:nvSpPr>
          <p:spPr>
            <a:xfrm>
              <a:off x="2121675" y="2035375"/>
              <a:ext cx="4350" cy="7675"/>
            </a:xfrm>
            <a:custGeom>
              <a:avLst/>
              <a:gdLst/>
              <a:ahLst/>
              <a:cxnLst/>
              <a:rect l="l" t="t" r="r" b="b"/>
              <a:pathLst>
                <a:path w="174" h="307" extrusionOk="0">
                  <a:moveTo>
                    <a:pt x="16" y="1"/>
                  </a:moveTo>
                  <a:cubicBezTo>
                    <a:pt x="8" y="1"/>
                    <a:pt x="1" y="11"/>
                    <a:pt x="1" y="17"/>
                  </a:cubicBezTo>
                  <a:cubicBezTo>
                    <a:pt x="13" y="77"/>
                    <a:pt x="36" y="136"/>
                    <a:pt x="60" y="208"/>
                  </a:cubicBezTo>
                  <a:cubicBezTo>
                    <a:pt x="72" y="244"/>
                    <a:pt x="72" y="291"/>
                    <a:pt x="96" y="303"/>
                  </a:cubicBezTo>
                  <a:cubicBezTo>
                    <a:pt x="102" y="305"/>
                    <a:pt x="109" y="306"/>
                    <a:pt x="116" y="306"/>
                  </a:cubicBezTo>
                  <a:cubicBezTo>
                    <a:pt x="146" y="306"/>
                    <a:pt x="173" y="285"/>
                    <a:pt x="144" y="255"/>
                  </a:cubicBezTo>
                  <a:lnTo>
                    <a:pt x="144" y="255"/>
                  </a:lnTo>
                  <a:cubicBezTo>
                    <a:pt x="144" y="255"/>
                    <a:pt x="132" y="256"/>
                    <a:pt x="132" y="267"/>
                  </a:cubicBezTo>
                  <a:cubicBezTo>
                    <a:pt x="132" y="255"/>
                    <a:pt x="96" y="232"/>
                    <a:pt x="96" y="208"/>
                  </a:cubicBezTo>
                  <a:cubicBezTo>
                    <a:pt x="96" y="196"/>
                    <a:pt x="84" y="172"/>
                    <a:pt x="84" y="148"/>
                  </a:cubicBezTo>
                  <a:cubicBezTo>
                    <a:pt x="72" y="113"/>
                    <a:pt x="60" y="65"/>
                    <a:pt x="36" y="29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3" name="Google Shape;31583;p48"/>
            <p:cNvSpPr/>
            <p:nvPr/>
          </p:nvSpPr>
          <p:spPr>
            <a:xfrm>
              <a:off x="2123300" y="2036125"/>
              <a:ext cx="4350" cy="8450"/>
            </a:xfrm>
            <a:custGeom>
              <a:avLst/>
              <a:gdLst/>
              <a:ahLst/>
              <a:cxnLst/>
              <a:rect l="l" t="t" r="r" b="b"/>
              <a:pathLst>
                <a:path w="174" h="338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1"/>
                    <a:pt x="1" y="10"/>
                    <a:pt x="7" y="23"/>
                  </a:cubicBezTo>
                  <a:cubicBezTo>
                    <a:pt x="7" y="7"/>
                    <a:pt x="5" y="1"/>
                    <a:pt x="3" y="1"/>
                  </a:cubicBezTo>
                  <a:close/>
                  <a:moveTo>
                    <a:pt x="7" y="23"/>
                  </a:moveTo>
                  <a:cubicBezTo>
                    <a:pt x="55" y="59"/>
                    <a:pt x="79" y="118"/>
                    <a:pt x="91" y="178"/>
                  </a:cubicBezTo>
                  <a:cubicBezTo>
                    <a:pt x="114" y="225"/>
                    <a:pt x="91" y="285"/>
                    <a:pt x="114" y="333"/>
                  </a:cubicBezTo>
                  <a:cubicBezTo>
                    <a:pt x="114" y="337"/>
                    <a:pt x="116" y="338"/>
                    <a:pt x="117" y="338"/>
                  </a:cubicBezTo>
                  <a:cubicBezTo>
                    <a:pt x="121" y="338"/>
                    <a:pt x="126" y="333"/>
                    <a:pt x="126" y="333"/>
                  </a:cubicBezTo>
                  <a:cubicBezTo>
                    <a:pt x="174" y="285"/>
                    <a:pt x="150" y="214"/>
                    <a:pt x="126" y="154"/>
                  </a:cubicBezTo>
                  <a:cubicBezTo>
                    <a:pt x="114" y="95"/>
                    <a:pt x="67" y="47"/>
                    <a:pt x="7" y="23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4" name="Google Shape;31584;p48"/>
            <p:cNvSpPr/>
            <p:nvPr/>
          </p:nvSpPr>
          <p:spPr>
            <a:xfrm>
              <a:off x="2127050" y="2039075"/>
              <a:ext cx="2900" cy="6225"/>
            </a:xfrm>
            <a:custGeom>
              <a:avLst/>
              <a:gdLst/>
              <a:ahLst/>
              <a:cxnLst/>
              <a:rect l="l" t="t" r="r" b="b"/>
              <a:pathLst>
                <a:path w="116" h="249" extrusionOk="0">
                  <a:moveTo>
                    <a:pt x="12" y="0"/>
                  </a:moveTo>
                  <a:cubicBezTo>
                    <a:pt x="12" y="2"/>
                    <a:pt x="13" y="3"/>
                    <a:pt x="13" y="4"/>
                  </a:cubicBezTo>
                  <a:lnTo>
                    <a:pt x="13" y="4"/>
                  </a:lnTo>
                  <a:cubicBezTo>
                    <a:pt x="20" y="0"/>
                    <a:pt x="25" y="0"/>
                    <a:pt x="12" y="0"/>
                  </a:cubicBezTo>
                  <a:close/>
                  <a:moveTo>
                    <a:pt x="13" y="4"/>
                  </a:moveTo>
                  <a:cubicBezTo>
                    <a:pt x="7" y="8"/>
                    <a:pt x="0" y="13"/>
                    <a:pt x="0" y="24"/>
                  </a:cubicBezTo>
                  <a:cubicBezTo>
                    <a:pt x="0" y="96"/>
                    <a:pt x="24" y="203"/>
                    <a:pt x="83" y="238"/>
                  </a:cubicBezTo>
                  <a:cubicBezTo>
                    <a:pt x="87" y="245"/>
                    <a:pt x="91" y="248"/>
                    <a:pt x="96" y="248"/>
                  </a:cubicBezTo>
                  <a:cubicBezTo>
                    <a:pt x="106" y="248"/>
                    <a:pt x="116" y="231"/>
                    <a:pt x="107" y="215"/>
                  </a:cubicBezTo>
                  <a:cubicBezTo>
                    <a:pt x="60" y="144"/>
                    <a:pt x="36" y="97"/>
                    <a:pt x="13" y="4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5" name="Google Shape;31585;p48"/>
            <p:cNvSpPr/>
            <p:nvPr/>
          </p:nvSpPr>
          <p:spPr>
            <a:xfrm>
              <a:off x="2125775" y="2039300"/>
              <a:ext cx="20275" cy="11150"/>
            </a:xfrm>
            <a:custGeom>
              <a:avLst/>
              <a:gdLst/>
              <a:ahLst/>
              <a:cxnLst/>
              <a:rect l="l" t="t" r="r" b="b"/>
              <a:pathLst>
                <a:path w="811" h="446" extrusionOk="0">
                  <a:moveTo>
                    <a:pt x="29" y="85"/>
                  </a:moveTo>
                  <a:cubicBezTo>
                    <a:pt x="30" y="85"/>
                    <a:pt x="30" y="85"/>
                    <a:pt x="31" y="85"/>
                  </a:cubicBezTo>
                  <a:lnTo>
                    <a:pt x="31" y="85"/>
                  </a:lnTo>
                  <a:cubicBezTo>
                    <a:pt x="28" y="87"/>
                    <a:pt x="25" y="89"/>
                    <a:pt x="22" y="92"/>
                  </a:cubicBezTo>
                  <a:lnTo>
                    <a:pt x="22" y="92"/>
                  </a:lnTo>
                  <a:cubicBezTo>
                    <a:pt x="25" y="86"/>
                    <a:pt x="27" y="85"/>
                    <a:pt x="29" y="85"/>
                  </a:cubicBezTo>
                  <a:close/>
                  <a:moveTo>
                    <a:pt x="324" y="272"/>
                  </a:moveTo>
                  <a:lnTo>
                    <a:pt x="324" y="272"/>
                  </a:lnTo>
                  <a:cubicBezTo>
                    <a:pt x="329" y="276"/>
                    <a:pt x="334" y="279"/>
                    <a:pt x="339" y="282"/>
                  </a:cubicBezTo>
                  <a:lnTo>
                    <a:pt x="339" y="282"/>
                  </a:lnTo>
                  <a:cubicBezTo>
                    <a:pt x="339" y="285"/>
                    <a:pt x="338" y="287"/>
                    <a:pt x="337" y="290"/>
                  </a:cubicBezTo>
                  <a:lnTo>
                    <a:pt x="337" y="290"/>
                  </a:lnTo>
                  <a:cubicBezTo>
                    <a:pt x="332" y="284"/>
                    <a:pt x="328" y="278"/>
                    <a:pt x="324" y="272"/>
                  </a:cubicBezTo>
                  <a:close/>
                  <a:moveTo>
                    <a:pt x="198" y="204"/>
                  </a:moveTo>
                  <a:lnTo>
                    <a:pt x="198" y="204"/>
                  </a:lnTo>
                  <a:cubicBezTo>
                    <a:pt x="215" y="214"/>
                    <a:pt x="233" y="224"/>
                    <a:pt x="250" y="233"/>
                  </a:cubicBezTo>
                  <a:lnTo>
                    <a:pt x="250" y="233"/>
                  </a:lnTo>
                  <a:cubicBezTo>
                    <a:pt x="248" y="256"/>
                    <a:pt x="245" y="278"/>
                    <a:pt x="239" y="302"/>
                  </a:cubicBezTo>
                  <a:lnTo>
                    <a:pt x="239" y="302"/>
                  </a:lnTo>
                  <a:lnTo>
                    <a:pt x="198" y="204"/>
                  </a:lnTo>
                  <a:close/>
                  <a:moveTo>
                    <a:pt x="238" y="306"/>
                  </a:moveTo>
                  <a:cubicBezTo>
                    <a:pt x="232" y="327"/>
                    <a:pt x="226" y="349"/>
                    <a:pt x="218" y="372"/>
                  </a:cubicBezTo>
                  <a:lnTo>
                    <a:pt x="265" y="372"/>
                  </a:lnTo>
                  <a:lnTo>
                    <a:pt x="238" y="306"/>
                  </a:lnTo>
                  <a:close/>
                  <a:moveTo>
                    <a:pt x="301" y="0"/>
                  </a:moveTo>
                  <a:cubicBezTo>
                    <a:pt x="294" y="0"/>
                    <a:pt x="286" y="4"/>
                    <a:pt x="282" y="11"/>
                  </a:cubicBezTo>
                  <a:lnTo>
                    <a:pt x="282" y="11"/>
                  </a:lnTo>
                  <a:cubicBezTo>
                    <a:pt x="275" y="15"/>
                    <a:pt x="269" y="20"/>
                    <a:pt x="265" y="27"/>
                  </a:cubicBezTo>
                  <a:cubicBezTo>
                    <a:pt x="259" y="43"/>
                    <a:pt x="254" y="59"/>
                    <a:pt x="251" y="75"/>
                  </a:cubicBezTo>
                  <a:lnTo>
                    <a:pt x="230" y="75"/>
                  </a:lnTo>
                  <a:cubicBezTo>
                    <a:pt x="231" y="79"/>
                    <a:pt x="232" y="83"/>
                    <a:pt x="234" y="87"/>
                  </a:cubicBezTo>
                  <a:lnTo>
                    <a:pt x="230" y="87"/>
                  </a:lnTo>
                  <a:cubicBezTo>
                    <a:pt x="232" y="93"/>
                    <a:pt x="234" y="99"/>
                    <a:pt x="236" y="105"/>
                  </a:cubicBezTo>
                  <a:lnTo>
                    <a:pt x="236" y="105"/>
                  </a:lnTo>
                  <a:cubicBezTo>
                    <a:pt x="230" y="103"/>
                    <a:pt x="224" y="101"/>
                    <a:pt x="218" y="98"/>
                  </a:cubicBezTo>
                  <a:cubicBezTo>
                    <a:pt x="215" y="97"/>
                    <a:pt x="212" y="97"/>
                    <a:pt x="210" y="97"/>
                  </a:cubicBezTo>
                  <a:cubicBezTo>
                    <a:pt x="206" y="97"/>
                    <a:pt x="202" y="98"/>
                    <a:pt x="198" y="100"/>
                  </a:cubicBezTo>
                  <a:lnTo>
                    <a:pt x="198" y="100"/>
                  </a:lnTo>
                  <a:cubicBezTo>
                    <a:pt x="186" y="102"/>
                    <a:pt x="168" y="110"/>
                    <a:pt x="158" y="110"/>
                  </a:cubicBezTo>
                  <a:lnTo>
                    <a:pt x="160" y="114"/>
                  </a:lnTo>
                  <a:lnTo>
                    <a:pt x="160" y="114"/>
                  </a:lnTo>
                  <a:cubicBezTo>
                    <a:pt x="124" y="94"/>
                    <a:pt x="87" y="73"/>
                    <a:pt x="51" y="51"/>
                  </a:cubicBezTo>
                  <a:lnTo>
                    <a:pt x="51" y="51"/>
                  </a:lnTo>
                  <a:cubicBezTo>
                    <a:pt x="51" y="51"/>
                    <a:pt x="51" y="51"/>
                    <a:pt x="51" y="51"/>
                  </a:cubicBezTo>
                  <a:cubicBezTo>
                    <a:pt x="48" y="50"/>
                    <a:pt x="46" y="49"/>
                    <a:pt x="43" y="49"/>
                  </a:cubicBezTo>
                  <a:cubicBezTo>
                    <a:pt x="23" y="49"/>
                    <a:pt x="0" y="81"/>
                    <a:pt x="19" y="95"/>
                  </a:cubicBezTo>
                  <a:lnTo>
                    <a:pt x="19" y="95"/>
                  </a:lnTo>
                  <a:cubicBezTo>
                    <a:pt x="18" y="96"/>
                    <a:pt x="17" y="97"/>
                    <a:pt x="15" y="98"/>
                  </a:cubicBezTo>
                  <a:lnTo>
                    <a:pt x="15" y="110"/>
                  </a:lnTo>
                  <a:cubicBezTo>
                    <a:pt x="17" y="104"/>
                    <a:pt x="19" y="99"/>
                    <a:pt x="21" y="95"/>
                  </a:cubicBezTo>
                  <a:lnTo>
                    <a:pt x="21" y="95"/>
                  </a:lnTo>
                  <a:cubicBezTo>
                    <a:pt x="23" y="97"/>
                    <a:pt x="25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lnTo>
                    <a:pt x="27" y="98"/>
                  </a:lnTo>
                  <a:cubicBezTo>
                    <a:pt x="47" y="112"/>
                    <a:pt x="67" y="125"/>
                    <a:pt x="88" y="138"/>
                  </a:cubicBezTo>
                  <a:lnTo>
                    <a:pt x="88" y="138"/>
                  </a:lnTo>
                  <a:cubicBezTo>
                    <a:pt x="98" y="149"/>
                    <a:pt x="107" y="158"/>
                    <a:pt x="111" y="158"/>
                  </a:cubicBezTo>
                  <a:cubicBezTo>
                    <a:pt x="117" y="160"/>
                    <a:pt x="123" y="162"/>
                    <a:pt x="129" y="163"/>
                  </a:cubicBezTo>
                  <a:lnTo>
                    <a:pt x="129" y="163"/>
                  </a:lnTo>
                  <a:cubicBezTo>
                    <a:pt x="150" y="177"/>
                    <a:pt x="172" y="190"/>
                    <a:pt x="194" y="202"/>
                  </a:cubicBezTo>
                  <a:lnTo>
                    <a:pt x="194" y="202"/>
                  </a:lnTo>
                  <a:lnTo>
                    <a:pt x="190" y="192"/>
                  </a:lnTo>
                  <a:lnTo>
                    <a:pt x="190" y="192"/>
                  </a:lnTo>
                  <a:cubicBezTo>
                    <a:pt x="191" y="193"/>
                    <a:pt x="192" y="194"/>
                    <a:pt x="194" y="195"/>
                  </a:cubicBezTo>
                  <a:lnTo>
                    <a:pt x="194" y="195"/>
                  </a:lnTo>
                  <a:lnTo>
                    <a:pt x="198" y="204"/>
                  </a:lnTo>
                  <a:lnTo>
                    <a:pt x="198" y="204"/>
                  </a:lnTo>
                  <a:cubicBezTo>
                    <a:pt x="196" y="204"/>
                    <a:pt x="195" y="203"/>
                    <a:pt x="194" y="202"/>
                  </a:cubicBezTo>
                  <a:lnTo>
                    <a:pt x="194" y="202"/>
                  </a:lnTo>
                  <a:lnTo>
                    <a:pt x="238" y="306"/>
                  </a:lnTo>
                  <a:lnTo>
                    <a:pt x="238" y="306"/>
                  </a:lnTo>
                  <a:cubicBezTo>
                    <a:pt x="238" y="305"/>
                    <a:pt x="238" y="303"/>
                    <a:pt x="239" y="302"/>
                  </a:cubicBezTo>
                  <a:lnTo>
                    <a:pt x="239" y="302"/>
                  </a:lnTo>
                  <a:lnTo>
                    <a:pt x="253" y="337"/>
                  </a:lnTo>
                  <a:cubicBezTo>
                    <a:pt x="261" y="344"/>
                    <a:pt x="272" y="355"/>
                    <a:pt x="280" y="355"/>
                  </a:cubicBezTo>
                  <a:cubicBezTo>
                    <a:pt x="286" y="355"/>
                    <a:pt x="289" y="351"/>
                    <a:pt x="289" y="337"/>
                  </a:cubicBezTo>
                  <a:cubicBezTo>
                    <a:pt x="296" y="322"/>
                    <a:pt x="301" y="308"/>
                    <a:pt x="307" y="294"/>
                  </a:cubicBezTo>
                  <a:lnTo>
                    <a:pt x="307" y="294"/>
                  </a:lnTo>
                  <a:cubicBezTo>
                    <a:pt x="313" y="301"/>
                    <a:pt x="320" y="309"/>
                    <a:pt x="328" y="317"/>
                  </a:cubicBezTo>
                  <a:lnTo>
                    <a:pt x="328" y="317"/>
                  </a:lnTo>
                  <a:cubicBezTo>
                    <a:pt x="327" y="319"/>
                    <a:pt x="326" y="322"/>
                    <a:pt x="325" y="325"/>
                  </a:cubicBezTo>
                  <a:lnTo>
                    <a:pt x="336" y="325"/>
                  </a:lnTo>
                  <a:cubicBezTo>
                    <a:pt x="340" y="329"/>
                    <a:pt x="344" y="333"/>
                    <a:pt x="349" y="337"/>
                  </a:cubicBezTo>
                  <a:cubicBezTo>
                    <a:pt x="361" y="343"/>
                    <a:pt x="370" y="346"/>
                    <a:pt x="377" y="346"/>
                  </a:cubicBezTo>
                  <a:cubicBezTo>
                    <a:pt x="378" y="346"/>
                    <a:pt x="379" y="346"/>
                    <a:pt x="379" y="345"/>
                  </a:cubicBezTo>
                  <a:lnTo>
                    <a:pt x="379" y="345"/>
                  </a:lnTo>
                  <a:cubicBezTo>
                    <a:pt x="382" y="354"/>
                    <a:pt x="387" y="363"/>
                    <a:pt x="396" y="372"/>
                  </a:cubicBezTo>
                  <a:cubicBezTo>
                    <a:pt x="435" y="385"/>
                    <a:pt x="470" y="394"/>
                    <a:pt x="507" y="406"/>
                  </a:cubicBezTo>
                  <a:lnTo>
                    <a:pt x="507" y="406"/>
                  </a:lnTo>
                  <a:cubicBezTo>
                    <a:pt x="532" y="419"/>
                    <a:pt x="559" y="428"/>
                    <a:pt x="588" y="434"/>
                  </a:cubicBezTo>
                  <a:lnTo>
                    <a:pt x="588" y="434"/>
                  </a:lnTo>
                  <a:cubicBezTo>
                    <a:pt x="595" y="437"/>
                    <a:pt x="603" y="440"/>
                    <a:pt x="611" y="444"/>
                  </a:cubicBezTo>
                  <a:cubicBezTo>
                    <a:pt x="613" y="445"/>
                    <a:pt x="616" y="446"/>
                    <a:pt x="618" y="446"/>
                  </a:cubicBezTo>
                  <a:cubicBezTo>
                    <a:pt x="622" y="446"/>
                    <a:pt x="625" y="444"/>
                    <a:pt x="628" y="441"/>
                  </a:cubicBezTo>
                  <a:lnTo>
                    <a:pt x="628" y="441"/>
                  </a:lnTo>
                  <a:cubicBezTo>
                    <a:pt x="646" y="443"/>
                    <a:pt x="664" y="444"/>
                    <a:pt x="682" y="444"/>
                  </a:cubicBezTo>
                  <a:cubicBezTo>
                    <a:pt x="692" y="444"/>
                    <a:pt x="702" y="418"/>
                    <a:pt x="705" y="403"/>
                  </a:cubicBezTo>
                  <a:lnTo>
                    <a:pt x="705" y="403"/>
                  </a:lnTo>
                  <a:cubicBezTo>
                    <a:pt x="721" y="413"/>
                    <a:pt x="737" y="423"/>
                    <a:pt x="754" y="432"/>
                  </a:cubicBezTo>
                  <a:cubicBezTo>
                    <a:pt x="757" y="433"/>
                    <a:pt x="761" y="434"/>
                    <a:pt x="765" y="434"/>
                  </a:cubicBezTo>
                  <a:cubicBezTo>
                    <a:pt x="794" y="434"/>
                    <a:pt x="810" y="395"/>
                    <a:pt x="789" y="384"/>
                  </a:cubicBezTo>
                  <a:cubicBezTo>
                    <a:pt x="772" y="374"/>
                    <a:pt x="756" y="365"/>
                    <a:pt x="739" y="355"/>
                  </a:cubicBezTo>
                  <a:lnTo>
                    <a:pt x="739" y="355"/>
                  </a:lnTo>
                  <a:cubicBezTo>
                    <a:pt x="734" y="353"/>
                    <a:pt x="730" y="350"/>
                    <a:pt x="725" y="348"/>
                  </a:cubicBezTo>
                  <a:lnTo>
                    <a:pt x="725" y="348"/>
                  </a:lnTo>
                  <a:cubicBezTo>
                    <a:pt x="727" y="348"/>
                    <a:pt x="728" y="348"/>
                    <a:pt x="730" y="349"/>
                  </a:cubicBezTo>
                  <a:cubicBezTo>
                    <a:pt x="730" y="348"/>
                    <a:pt x="730" y="348"/>
                    <a:pt x="730" y="347"/>
                  </a:cubicBezTo>
                  <a:lnTo>
                    <a:pt x="730" y="347"/>
                  </a:lnTo>
                  <a:cubicBezTo>
                    <a:pt x="734" y="348"/>
                    <a:pt x="738" y="348"/>
                    <a:pt x="742" y="349"/>
                  </a:cubicBezTo>
                  <a:cubicBezTo>
                    <a:pt x="765" y="349"/>
                    <a:pt x="789" y="313"/>
                    <a:pt x="754" y="313"/>
                  </a:cubicBezTo>
                  <a:cubicBezTo>
                    <a:pt x="710" y="288"/>
                    <a:pt x="663" y="263"/>
                    <a:pt x="613" y="241"/>
                  </a:cubicBezTo>
                  <a:lnTo>
                    <a:pt x="613" y="241"/>
                  </a:lnTo>
                  <a:cubicBezTo>
                    <a:pt x="622" y="229"/>
                    <a:pt x="624" y="212"/>
                    <a:pt x="611" y="206"/>
                  </a:cubicBezTo>
                  <a:cubicBezTo>
                    <a:pt x="563" y="182"/>
                    <a:pt x="527" y="158"/>
                    <a:pt x="492" y="146"/>
                  </a:cubicBezTo>
                  <a:cubicBezTo>
                    <a:pt x="488" y="144"/>
                    <a:pt x="485" y="142"/>
                    <a:pt x="483" y="141"/>
                  </a:cubicBezTo>
                  <a:lnTo>
                    <a:pt x="483" y="141"/>
                  </a:lnTo>
                  <a:cubicBezTo>
                    <a:pt x="476" y="105"/>
                    <a:pt x="462" y="71"/>
                    <a:pt x="444" y="39"/>
                  </a:cubicBezTo>
                  <a:cubicBezTo>
                    <a:pt x="440" y="26"/>
                    <a:pt x="429" y="21"/>
                    <a:pt x="417" y="21"/>
                  </a:cubicBezTo>
                  <a:cubicBezTo>
                    <a:pt x="398" y="21"/>
                    <a:pt x="377" y="36"/>
                    <a:pt x="384" y="51"/>
                  </a:cubicBezTo>
                  <a:cubicBezTo>
                    <a:pt x="390" y="63"/>
                    <a:pt x="396" y="74"/>
                    <a:pt x="403" y="85"/>
                  </a:cubicBezTo>
                  <a:lnTo>
                    <a:pt x="403" y="85"/>
                  </a:lnTo>
                  <a:cubicBezTo>
                    <a:pt x="397" y="86"/>
                    <a:pt x="391" y="87"/>
                    <a:pt x="384" y="87"/>
                  </a:cubicBezTo>
                  <a:cubicBezTo>
                    <a:pt x="404" y="121"/>
                    <a:pt x="415" y="154"/>
                    <a:pt x="420" y="188"/>
                  </a:cubicBezTo>
                  <a:lnTo>
                    <a:pt x="420" y="188"/>
                  </a:lnTo>
                  <a:cubicBezTo>
                    <a:pt x="395" y="175"/>
                    <a:pt x="369" y="163"/>
                    <a:pt x="343" y="151"/>
                  </a:cubicBezTo>
                  <a:lnTo>
                    <a:pt x="343" y="151"/>
                  </a:lnTo>
                  <a:cubicBezTo>
                    <a:pt x="341" y="129"/>
                    <a:pt x="338" y="108"/>
                    <a:pt x="335" y="87"/>
                  </a:cubicBezTo>
                  <a:lnTo>
                    <a:pt x="335" y="87"/>
                  </a:lnTo>
                  <a:cubicBezTo>
                    <a:pt x="333" y="68"/>
                    <a:pt x="329" y="48"/>
                    <a:pt x="325" y="27"/>
                  </a:cubicBezTo>
                  <a:cubicBezTo>
                    <a:pt x="325" y="9"/>
                    <a:pt x="313" y="0"/>
                    <a:pt x="30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6" name="Google Shape;31586;p48"/>
            <p:cNvSpPr/>
            <p:nvPr/>
          </p:nvSpPr>
          <p:spPr>
            <a:xfrm>
              <a:off x="2129550" y="1963725"/>
              <a:ext cx="229300" cy="88725"/>
            </a:xfrm>
            <a:custGeom>
              <a:avLst/>
              <a:gdLst/>
              <a:ahLst/>
              <a:cxnLst/>
              <a:rect l="l" t="t" r="r" b="b"/>
              <a:pathLst>
                <a:path w="9172" h="3549" extrusionOk="0">
                  <a:moveTo>
                    <a:pt x="3375" y="1"/>
                  </a:moveTo>
                  <a:cubicBezTo>
                    <a:pt x="1667" y="1"/>
                    <a:pt x="1" y="1213"/>
                    <a:pt x="174" y="3074"/>
                  </a:cubicBezTo>
                  <a:cubicBezTo>
                    <a:pt x="180" y="3096"/>
                    <a:pt x="204" y="3108"/>
                    <a:pt x="228" y="3108"/>
                  </a:cubicBezTo>
                  <a:cubicBezTo>
                    <a:pt x="255" y="3108"/>
                    <a:pt x="281" y="3093"/>
                    <a:pt x="281" y="3062"/>
                  </a:cubicBezTo>
                  <a:cubicBezTo>
                    <a:pt x="195" y="1196"/>
                    <a:pt x="1763" y="129"/>
                    <a:pt x="3402" y="129"/>
                  </a:cubicBezTo>
                  <a:cubicBezTo>
                    <a:pt x="3802" y="129"/>
                    <a:pt x="4206" y="193"/>
                    <a:pt x="4591" y="324"/>
                  </a:cubicBezTo>
                  <a:cubicBezTo>
                    <a:pt x="5544" y="657"/>
                    <a:pt x="6139" y="1336"/>
                    <a:pt x="6925" y="1883"/>
                  </a:cubicBezTo>
                  <a:cubicBezTo>
                    <a:pt x="7699" y="2443"/>
                    <a:pt x="8556" y="2657"/>
                    <a:pt x="9092" y="3526"/>
                  </a:cubicBezTo>
                  <a:cubicBezTo>
                    <a:pt x="9100" y="3542"/>
                    <a:pt x="9112" y="3549"/>
                    <a:pt x="9123" y="3549"/>
                  </a:cubicBezTo>
                  <a:cubicBezTo>
                    <a:pt x="9147" y="3549"/>
                    <a:pt x="9171" y="3522"/>
                    <a:pt x="9163" y="3491"/>
                  </a:cubicBezTo>
                  <a:cubicBezTo>
                    <a:pt x="8806" y="2479"/>
                    <a:pt x="7544" y="2229"/>
                    <a:pt x="6782" y="1621"/>
                  </a:cubicBezTo>
                  <a:cubicBezTo>
                    <a:pt x="5889" y="895"/>
                    <a:pt x="5067" y="216"/>
                    <a:pt x="3889" y="38"/>
                  </a:cubicBezTo>
                  <a:cubicBezTo>
                    <a:pt x="3718" y="13"/>
                    <a:pt x="3546" y="1"/>
                    <a:pt x="337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7" name="Google Shape;31587;p48"/>
            <p:cNvSpPr/>
            <p:nvPr/>
          </p:nvSpPr>
          <p:spPr>
            <a:xfrm>
              <a:off x="2354150" y="2044425"/>
              <a:ext cx="78600" cy="121150"/>
            </a:xfrm>
            <a:custGeom>
              <a:avLst/>
              <a:gdLst/>
              <a:ahLst/>
              <a:cxnLst/>
              <a:rect l="l" t="t" r="r" b="b"/>
              <a:pathLst>
                <a:path w="3144" h="4846" extrusionOk="0">
                  <a:moveTo>
                    <a:pt x="1" y="1"/>
                  </a:moveTo>
                  <a:cubicBezTo>
                    <a:pt x="2" y="3"/>
                    <a:pt x="3" y="5"/>
                    <a:pt x="4" y="8"/>
                  </a:cubicBezTo>
                  <a:lnTo>
                    <a:pt x="4" y="8"/>
                  </a:lnTo>
                  <a:cubicBezTo>
                    <a:pt x="6" y="4"/>
                    <a:pt x="7" y="1"/>
                    <a:pt x="1" y="1"/>
                  </a:cubicBezTo>
                  <a:close/>
                  <a:moveTo>
                    <a:pt x="4" y="8"/>
                  </a:moveTo>
                  <a:cubicBezTo>
                    <a:pt x="3" y="10"/>
                    <a:pt x="1" y="13"/>
                    <a:pt x="1" y="13"/>
                  </a:cubicBezTo>
                  <a:cubicBezTo>
                    <a:pt x="239" y="1036"/>
                    <a:pt x="1155" y="1417"/>
                    <a:pt x="1679" y="2263"/>
                  </a:cubicBezTo>
                  <a:cubicBezTo>
                    <a:pt x="1917" y="2644"/>
                    <a:pt x="2072" y="3084"/>
                    <a:pt x="2287" y="3477"/>
                  </a:cubicBezTo>
                  <a:cubicBezTo>
                    <a:pt x="2548" y="3930"/>
                    <a:pt x="2929" y="4287"/>
                    <a:pt x="3037" y="4811"/>
                  </a:cubicBezTo>
                  <a:cubicBezTo>
                    <a:pt x="3041" y="4835"/>
                    <a:pt x="3060" y="4845"/>
                    <a:pt x="3080" y="4845"/>
                  </a:cubicBezTo>
                  <a:cubicBezTo>
                    <a:pt x="3110" y="4845"/>
                    <a:pt x="3144" y="4822"/>
                    <a:pt x="3144" y="4787"/>
                  </a:cubicBezTo>
                  <a:cubicBezTo>
                    <a:pt x="3120" y="4418"/>
                    <a:pt x="2918" y="4168"/>
                    <a:pt x="2703" y="3870"/>
                  </a:cubicBezTo>
                  <a:cubicBezTo>
                    <a:pt x="2406" y="3442"/>
                    <a:pt x="2215" y="2977"/>
                    <a:pt x="1977" y="2513"/>
                  </a:cubicBezTo>
                  <a:cubicBezTo>
                    <a:pt x="1751" y="2060"/>
                    <a:pt x="1489" y="1727"/>
                    <a:pt x="1120" y="1394"/>
                  </a:cubicBezTo>
                  <a:cubicBezTo>
                    <a:pt x="657" y="979"/>
                    <a:pt x="301" y="552"/>
                    <a:pt x="4" y="8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8" name="Google Shape;31588;p48"/>
            <p:cNvSpPr/>
            <p:nvPr/>
          </p:nvSpPr>
          <p:spPr>
            <a:xfrm>
              <a:off x="2098475" y="2047700"/>
              <a:ext cx="278325" cy="167500"/>
            </a:xfrm>
            <a:custGeom>
              <a:avLst/>
              <a:gdLst/>
              <a:ahLst/>
              <a:cxnLst/>
              <a:rect l="l" t="t" r="r" b="b"/>
              <a:pathLst>
                <a:path w="11133" h="6700" extrusionOk="0">
                  <a:moveTo>
                    <a:pt x="1429" y="1"/>
                  </a:moveTo>
                  <a:cubicBezTo>
                    <a:pt x="905" y="120"/>
                    <a:pt x="607" y="513"/>
                    <a:pt x="405" y="989"/>
                  </a:cubicBezTo>
                  <a:cubicBezTo>
                    <a:pt x="214" y="1429"/>
                    <a:pt x="0" y="2037"/>
                    <a:pt x="107" y="2537"/>
                  </a:cubicBezTo>
                  <a:cubicBezTo>
                    <a:pt x="345" y="3727"/>
                    <a:pt x="1488" y="4513"/>
                    <a:pt x="2477" y="5037"/>
                  </a:cubicBezTo>
                  <a:cubicBezTo>
                    <a:pt x="3846" y="5751"/>
                    <a:pt x="5370" y="6418"/>
                    <a:pt x="6906" y="6656"/>
                  </a:cubicBezTo>
                  <a:cubicBezTo>
                    <a:pt x="7105" y="6684"/>
                    <a:pt x="7304" y="6699"/>
                    <a:pt x="7501" y="6699"/>
                  </a:cubicBezTo>
                  <a:cubicBezTo>
                    <a:pt x="7903" y="6699"/>
                    <a:pt x="8300" y="6634"/>
                    <a:pt x="8692" y="6466"/>
                  </a:cubicBezTo>
                  <a:cubicBezTo>
                    <a:pt x="9025" y="6311"/>
                    <a:pt x="9335" y="6120"/>
                    <a:pt x="9680" y="6001"/>
                  </a:cubicBezTo>
                  <a:cubicBezTo>
                    <a:pt x="10132" y="5835"/>
                    <a:pt x="10597" y="5823"/>
                    <a:pt x="11073" y="5763"/>
                  </a:cubicBezTo>
                  <a:cubicBezTo>
                    <a:pt x="11121" y="5763"/>
                    <a:pt x="11132" y="5668"/>
                    <a:pt x="11085" y="5668"/>
                  </a:cubicBezTo>
                  <a:cubicBezTo>
                    <a:pt x="10967" y="5649"/>
                    <a:pt x="10853" y="5640"/>
                    <a:pt x="10741" y="5640"/>
                  </a:cubicBezTo>
                  <a:cubicBezTo>
                    <a:pt x="9830" y="5640"/>
                    <a:pt x="9121" y="6234"/>
                    <a:pt x="8251" y="6478"/>
                  </a:cubicBezTo>
                  <a:cubicBezTo>
                    <a:pt x="8004" y="6546"/>
                    <a:pt x="7747" y="6575"/>
                    <a:pt x="7486" y="6575"/>
                  </a:cubicBezTo>
                  <a:cubicBezTo>
                    <a:pt x="6377" y="6575"/>
                    <a:pt x="5181" y="6042"/>
                    <a:pt x="4227" y="5656"/>
                  </a:cubicBezTo>
                  <a:cubicBezTo>
                    <a:pt x="3072" y="5180"/>
                    <a:pt x="1643" y="4668"/>
                    <a:pt x="881" y="3620"/>
                  </a:cubicBezTo>
                  <a:cubicBezTo>
                    <a:pt x="464" y="3049"/>
                    <a:pt x="167" y="2525"/>
                    <a:pt x="310" y="1798"/>
                  </a:cubicBezTo>
                  <a:cubicBezTo>
                    <a:pt x="464" y="1084"/>
                    <a:pt x="714" y="310"/>
                    <a:pt x="1453" y="48"/>
                  </a:cubicBezTo>
                  <a:cubicBezTo>
                    <a:pt x="1476" y="48"/>
                    <a:pt x="1465" y="1"/>
                    <a:pt x="142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9" name="Google Shape;31589;p48"/>
            <p:cNvSpPr/>
            <p:nvPr/>
          </p:nvSpPr>
          <p:spPr>
            <a:xfrm>
              <a:off x="2372900" y="2161725"/>
              <a:ext cx="59550" cy="29575"/>
            </a:xfrm>
            <a:custGeom>
              <a:avLst/>
              <a:gdLst/>
              <a:ahLst/>
              <a:cxnLst/>
              <a:rect l="l" t="t" r="r" b="b"/>
              <a:pathLst>
                <a:path w="2382" h="1183" extrusionOk="0">
                  <a:moveTo>
                    <a:pt x="2299" y="1"/>
                  </a:moveTo>
                  <a:cubicBezTo>
                    <a:pt x="2267" y="1"/>
                    <a:pt x="2232" y="24"/>
                    <a:pt x="2239" y="59"/>
                  </a:cubicBezTo>
                  <a:cubicBezTo>
                    <a:pt x="2251" y="214"/>
                    <a:pt x="1929" y="321"/>
                    <a:pt x="1822" y="369"/>
                  </a:cubicBezTo>
                  <a:cubicBezTo>
                    <a:pt x="1763" y="393"/>
                    <a:pt x="1763" y="381"/>
                    <a:pt x="1703" y="416"/>
                  </a:cubicBezTo>
                  <a:cubicBezTo>
                    <a:pt x="1537" y="500"/>
                    <a:pt x="1406" y="655"/>
                    <a:pt x="1239" y="738"/>
                  </a:cubicBezTo>
                  <a:cubicBezTo>
                    <a:pt x="858" y="976"/>
                    <a:pt x="453" y="1012"/>
                    <a:pt x="24" y="1131"/>
                  </a:cubicBezTo>
                  <a:cubicBezTo>
                    <a:pt x="1" y="1131"/>
                    <a:pt x="1" y="1155"/>
                    <a:pt x="24" y="1167"/>
                  </a:cubicBezTo>
                  <a:cubicBezTo>
                    <a:pt x="88" y="1177"/>
                    <a:pt x="154" y="1182"/>
                    <a:pt x="220" y="1182"/>
                  </a:cubicBezTo>
                  <a:cubicBezTo>
                    <a:pt x="668" y="1182"/>
                    <a:pt x="1146" y="950"/>
                    <a:pt x="1489" y="690"/>
                  </a:cubicBezTo>
                  <a:cubicBezTo>
                    <a:pt x="1691" y="559"/>
                    <a:pt x="1763" y="535"/>
                    <a:pt x="2013" y="440"/>
                  </a:cubicBezTo>
                  <a:cubicBezTo>
                    <a:pt x="2108" y="416"/>
                    <a:pt x="2179" y="416"/>
                    <a:pt x="2251" y="357"/>
                  </a:cubicBezTo>
                  <a:cubicBezTo>
                    <a:pt x="2358" y="262"/>
                    <a:pt x="2382" y="154"/>
                    <a:pt x="2346" y="35"/>
                  </a:cubicBezTo>
                  <a:cubicBezTo>
                    <a:pt x="2341" y="11"/>
                    <a:pt x="2321" y="1"/>
                    <a:pt x="229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0" name="Google Shape;31590;p48"/>
            <p:cNvSpPr/>
            <p:nvPr/>
          </p:nvSpPr>
          <p:spPr>
            <a:xfrm>
              <a:off x="2364875" y="2187900"/>
              <a:ext cx="20550" cy="2900"/>
            </a:xfrm>
            <a:custGeom>
              <a:avLst/>
              <a:gdLst/>
              <a:ahLst/>
              <a:cxnLst/>
              <a:rect l="l" t="t" r="r" b="b"/>
              <a:pathLst>
                <a:path w="822" h="116" extrusionOk="0">
                  <a:moveTo>
                    <a:pt x="405" y="0"/>
                  </a:moveTo>
                  <a:cubicBezTo>
                    <a:pt x="274" y="0"/>
                    <a:pt x="143" y="0"/>
                    <a:pt x="24" y="36"/>
                  </a:cubicBezTo>
                  <a:cubicBezTo>
                    <a:pt x="0" y="48"/>
                    <a:pt x="12" y="96"/>
                    <a:pt x="24" y="96"/>
                  </a:cubicBezTo>
                  <a:cubicBezTo>
                    <a:pt x="94" y="110"/>
                    <a:pt x="172" y="115"/>
                    <a:pt x="251" y="115"/>
                  </a:cubicBezTo>
                  <a:cubicBezTo>
                    <a:pt x="306" y="115"/>
                    <a:pt x="363" y="113"/>
                    <a:pt x="417" y="108"/>
                  </a:cubicBezTo>
                  <a:cubicBezTo>
                    <a:pt x="548" y="108"/>
                    <a:pt x="667" y="108"/>
                    <a:pt x="786" y="84"/>
                  </a:cubicBezTo>
                  <a:cubicBezTo>
                    <a:pt x="822" y="84"/>
                    <a:pt x="810" y="36"/>
                    <a:pt x="786" y="36"/>
                  </a:cubicBezTo>
                  <a:cubicBezTo>
                    <a:pt x="655" y="0"/>
                    <a:pt x="536" y="0"/>
                    <a:pt x="40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1" name="Google Shape;31591;p48"/>
            <p:cNvSpPr/>
            <p:nvPr/>
          </p:nvSpPr>
          <p:spPr>
            <a:xfrm>
              <a:off x="2364875" y="2188700"/>
              <a:ext cx="26500" cy="4000"/>
            </a:xfrm>
            <a:custGeom>
              <a:avLst/>
              <a:gdLst/>
              <a:ahLst/>
              <a:cxnLst/>
              <a:rect l="l" t="t" r="r" b="b"/>
              <a:pathLst>
                <a:path w="1060" h="160" extrusionOk="0">
                  <a:moveTo>
                    <a:pt x="917" y="1"/>
                  </a:moveTo>
                  <a:cubicBezTo>
                    <a:pt x="782" y="1"/>
                    <a:pt x="649" y="18"/>
                    <a:pt x="524" y="28"/>
                  </a:cubicBezTo>
                  <a:cubicBezTo>
                    <a:pt x="357" y="52"/>
                    <a:pt x="191" y="28"/>
                    <a:pt x="36" y="64"/>
                  </a:cubicBezTo>
                  <a:cubicBezTo>
                    <a:pt x="0" y="64"/>
                    <a:pt x="0" y="88"/>
                    <a:pt x="24" y="111"/>
                  </a:cubicBezTo>
                  <a:cubicBezTo>
                    <a:pt x="150" y="142"/>
                    <a:pt x="298" y="159"/>
                    <a:pt x="449" y="159"/>
                  </a:cubicBezTo>
                  <a:cubicBezTo>
                    <a:pt x="652" y="159"/>
                    <a:pt x="860" y="127"/>
                    <a:pt x="1024" y="52"/>
                  </a:cubicBezTo>
                  <a:cubicBezTo>
                    <a:pt x="1060" y="28"/>
                    <a:pt x="1048" y="4"/>
                    <a:pt x="1012" y="4"/>
                  </a:cubicBezTo>
                  <a:cubicBezTo>
                    <a:pt x="980" y="2"/>
                    <a:pt x="949" y="1"/>
                    <a:pt x="91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2" name="Google Shape;31592;p48"/>
            <p:cNvSpPr/>
            <p:nvPr/>
          </p:nvSpPr>
          <p:spPr>
            <a:xfrm>
              <a:off x="2369625" y="2171400"/>
              <a:ext cx="47575" cy="21175"/>
            </a:xfrm>
            <a:custGeom>
              <a:avLst/>
              <a:gdLst/>
              <a:ahLst/>
              <a:cxnLst/>
              <a:rect l="l" t="t" r="r" b="b"/>
              <a:pathLst>
                <a:path w="1903" h="847" extrusionOk="0">
                  <a:moveTo>
                    <a:pt x="1886" y="1"/>
                  </a:moveTo>
                  <a:cubicBezTo>
                    <a:pt x="1884" y="1"/>
                    <a:pt x="1882" y="2"/>
                    <a:pt x="1882" y="6"/>
                  </a:cubicBezTo>
                  <a:cubicBezTo>
                    <a:pt x="1446" y="496"/>
                    <a:pt x="860" y="787"/>
                    <a:pt x="207" y="787"/>
                  </a:cubicBezTo>
                  <a:cubicBezTo>
                    <a:pt x="147" y="787"/>
                    <a:pt x="86" y="785"/>
                    <a:pt x="24" y="780"/>
                  </a:cubicBezTo>
                  <a:cubicBezTo>
                    <a:pt x="24" y="780"/>
                    <a:pt x="1" y="815"/>
                    <a:pt x="24" y="815"/>
                  </a:cubicBezTo>
                  <a:cubicBezTo>
                    <a:pt x="136" y="836"/>
                    <a:pt x="250" y="846"/>
                    <a:pt x="363" y="846"/>
                  </a:cubicBezTo>
                  <a:cubicBezTo>
                    <a:pt x="961" y="846"/>
                    <a:pt x="1553" y="560"/>
                    <a:pt x="1894" y="29"/>
                  </a:cubicBezTo>
                  <a:cubicBezTo>
                    <a:pt x="1902" y="12"/>
                    <a:pt x="1892" y="1"/>
                    <a:pt x="188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3" name="Google Shape;31593;p48"/>
            <p:cNvSpPr/>
            <p:nvPr/>
          </p:nvSpPr>
          <p:spPr>
            <a:xfrm>
              <a:off x="2144900" y="2053950"/>
              <a:ext cx="103850" cy="137925"/>
            </a:xfrm>
            <a:custGeom>
              <a:avLst/>
              <a:gdLst/>
              <a:ahLst/>
              <a:cxnLst/>
              <a:rect l="l" t="t" r="r" b="b"/>
              <a:pathLst>
                <a:path w="4154" h="5517" extrusionOk="0">
                  <a:moveTo>
                    <a:pt x="36" y="1"/>
                  </a:moveTo>
                  <a:cubicBezTo>
                    <a:pt x="24" y="1"/>
                    <a:pt x="0" y="1"/>
                    <a:pt x="0" y="24"/>
                  </a:cubicBezTo>
                  <a:cubicBezTo>
                    <a:pt x="36" y="417"/>
                    <a:pt x="346" y="644"/>
                    <a:pt x="596" y="929"/>
                  </a:cubicBezTo>
                  <a:cubicBezTo>
                    <a:pt x="1001" y="1370"/>
                    <a:pt x="1060" y="2001"/>
                    <a:pt x="1429" y="2465"/>
                  </a:cubicBezTo>
                  <a:cubicBezTo>
                    <a:pt x="1810" y="2941"/>
                    <a:pt x="1941" y="3453"/>
                    <a:pt x="2358" y="3894"/>
                  </a:cubicBezTo>
                  <a:cubicBezTo>
                    <a:pt x="2906" y="4454"/>
                    <a:pt x="3501" y="5037"/>
                    <a:pt x="4108" y="5513"/>
                  </a:cubicBezTo>
                  <a:cubicBezTo>
                    <a:pt x="4112" y="5515"/>
                    <a:pt x="4117" y="5516"/>
                    <a:pt x="4121" y="5516"/>
                  </a:cubicBezTo>
                  <a:cubicBezTo>
                    <a:pt x="4139" y="5516"/>
                    <a:pt x="4154" y="5497"/>
                    <a:pt x="4144" y="5478"/>
                  </a:cubicBezTo>
                  <a:cubicBezTo>
                    <a:pt x="3715" y="4966"/>
                    <a:pt x="3191" y="4513"/>
                    <a:pt x="2715" y="4037"/>
                  </a:cubicBezTo>
                  <a:cubicBezTo>
                    <a:pt x="2417" y="3739"/>
                    <a:pt x="2144" y="3489"/>
                    <a:pt x="1965" y="3096"/>
                  </a:cubicBezTo>
                  <a:cubicBezTo>
                    <a:pt x="1870" y="2894"/>
                    <a:pt x="1810" y="2727"/>
                    <a:pt x="1655" y="2537"/>
                  </a:cubicBezTo>
                  <a:cubicBezTo>
                    <a:pt x="1346" y="2120"/>
                    <a:pt x="1215" y="1715"/>
                    <a:pt x="977" y="1275"/>
                  </a:cubicBezTo>
                  <a:cubicBezTo>
                    <a:pt x="715" y="798"/>
                    <a:pt x="179" y="560"/>
                    <a:pt x="3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4" name="Google Shape;31594;p48"/>
            <p:cNvSpPr/>
            <p:nvPr/>
          </p:nvSpPr>
          <p:spPr>
            <a:xfrm>
              <a:off x="2148500" y="2010100"/>
              <a:ext cx="142250" cy="36150"/>
            </a:xfrm>
            <a:custGeom>
              <a:avLst/>
              <a:gdLst/>
              <a:ahLst/>
              <a:cxnLst/>
              <a:rect l="l" t="t" r="r" b="b"/>
              <a:pathLst>
                <a:path w="5690" h="1446" extrusionOk="0">
                  <a:moveTo>
                    <a:pt x="3" y="1440"/>
                  </a:moveTo>
                  <a:cubicBezTo>
                    <a:pt x="1" y="1440"/>
                    <a:pt x="3" y="1445"/>
                    <a:pt x="11" y="1445"/>
                  </a:cubicBezTo>
                  <a:cubicBezTo>
                    <a:pt x="7" y="1441"/>
                    <a:pt x="5" y="1440"/>
                    <a:pt x="3" y="1440"/>
                  </a:cubicBezTo>
                  <a:close/>
                  <a:moveTo>
                    <a:pt x="5667" y="0"/>
                  </a:moveTo>
                  <a:cubicBezTo>
                    <a:pt x="5663" y="0"/>
                    <a:pt x="5659" y="1"/>
                    <a:pt x="5655" y="4"/>
                  </a:cubicBezTo>
                  <a:cubicBezTo>
                    <a:pt x="5024" y="16"/>
                    <a:pt x="4405" y="88"/>
                    <a:pt x="3786" y="135"/>
                  </a:cubicBezTo>
                  <a:cubicBezTo>
                    <a:pt x="3297" y="183"/>
                    <a:pt x="2773" y="183"/>
                    <a:pt x="2297" y="362"/>
                  </a:cubicBezTo>
                  <a:cubicBezTo>
                    <a:pt x="1821" y="552"/>
                    <a:pt x="1404" y="862"/>
                    <a:pt x="904" y="1016"/>
                  </a:cubicBezTo>
                  <a:cubicBezTo>
                    <a:pt x="559" y="1124"/>
                    <a:pt x="237" y="1136"/>
                    <a:pt x="11" y="1445"/>
                  </a:cubicBezTo>
                  <a:cubicBezTo>
                    <a:pt x="380" y="1159"/>
                    <a:pt x="892" y="1195"/>
                    <a:pt x="1309" y="1028"/>
                  </a:cubicBezTo>
                  <a:cubicBezTo>
                    <a:pt x="1666" y="874"/>
                    <a:pt x="1988" y="659"/>
                    <a:pt x="2345" y="493"/>
                  </a:cubicBezTo>
                  <a:cubicBezTo>
                    <a:pt x="3333" y="40"/>
                    <a:pt x="4595" y="207"/>
                    <a:pt x="5655" y="64"/>
                  </a:cubicBezTo>
                  <a:cubicBezTo>
                    <a:pt x="5686" y="64"/>
                    <a:pt x="5690" y="0"/>
                    <a:pt x="566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5" name="Google Shape;31595;p48"/>
            <p:cNvSpPr/>
            <p:nvPr/>
          </p:nvSpPr>
          <p:spPr>
            <a:xfrm>
              <a:off x="2215450" y="20745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6" name="Google Shape;31596;p48"/>
            <p:cNvSpPr/>
            <p:nvPr/>
          </p:nvSpPr>
          <p:spPr>
            <a:xfrm>
              <a:off x="2214550" y="2073900"/>
              <a:ext cx="1075" cy="850"/>
            </a:xfrm>
            <a:custGeom>
              <a:avLst/>
              <a:gdLst/>
              <a:ahLst/>
              <a:cxnLst/>
              <a:rect l="l" t="t" r="r" b="b"/>
              <a:pathLst>
                <a:path w="43" h="34" extrusionOk="0">
                  <a:moveTo>
                    <a:pt x="1" y="0"/>
                  </a:moveTo>
                  <a:lnTo>
                    <a:pt x="19" y="13"/>
                  </a:lnTo>
                  <a:lnTo>
                    <a:pt x="19" y="13"/>
                  </a:lnTo>
                  <a:cubicBezTo>
                    <a:pt x="11" y="6"/>
                    <a:pt x="8" y="0"/>
                    <a:pt x="1" y="0"/>
                  </a:cubicBezTo>
                  <a:close/>
                  <a:moveTo>
                    <a:pt x="19" y="13"/>
                  </a:moveTo>
                  <a:cubicBezTo>
                    <a:pt x="23" y="16"/>
                    <a:pt x="28" y="20"/>
                    <a:pt x="36" y="24"/>
                  </a:cubicBezTo>
                  <a:lnTo>
                    <a:pt x="19" y="13"/>
                  </a:lnTo>
                  <a:close/>
                  <a:moveTo>
                    <a:pt x="36" y="24"/>
                  </a:moveTo>
                  <a:cubicBezTo>
                    <a:pt x="36" y="30"/>
                    <a:pt x="39" y="33"/>
                    <a:pt x="41" y="33"/>
                  </a:cubicBezTo>
                  <a:cubicBezTo>
                    <a:pt x="42" y="33"/>
                    <a:pt x="42" y="30"/>
                    <a:pt x="36" y="24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7" name="Google Shape;31597;p48"/>
            <p:cNvSpPr/>
            <p:nvPr/>
          </p:nvSpPr>
          <p:spPr>
            <a:xfrm>
              <a:off x="2097900" y="2034250"/>
              <a:ext cx="50775" cy="16200"/>
            </a:xfrm>
            <a:custGeom>
              <a:avLst/>
              <a:gdLst/>
              <a:ahLst/>
              <a:cxnLst/>
              <a:rect l="l" t="t" r="r" b="b"/>
              <a:pathLst>
                <a:path w="2031" h="648" extrusionOk="0">
                  <a:moveTo>
                    <a:pt x="19" y="1"/>
                  </a:moveTo>
                  <a:cubicBezTo>
                    <a:pt x="9" y="1"/>
                    <a:pt x="1" y="39"/>
                    <a:pt x="11" y="39"/>
                  </a:cubicBezTo>
                  <a:cubicBezTo>
                    <a:pt x="452" y="300"/>
                    <a:pt x="1071" y="515"/>
                    <a:pt x="1571" y="539"/>
                  </a:cubicBezTo>
                  <a:cubicBezTo>
                    <a:pt x="1584" y="539"/>
                    <a:pt x="1594" y="532"/>
                    <a:pt x="1600" y="523"/>
                  </a:cubicBezTo>
                  <a:lnTo>
                    <a:pt x="1600" y="523"/>
                  </a:lnTo>
                  <a:cubicBezTo>
                    <a:pt x="1721" y="560"/>
                    <a:pt x="1841" y="601"/>
                    <a:pt x="1964" y="646"/>
                  </a:cubicBezTo>
                  <a:cubicBezTo>
                    <a:pt x="1967" y="647"/>
                    <a:pt x="1970" y="647"/>
                    <a:pt x="1973" y="647"/>
                  </a:cubicBezTo>
                  <a:cubicBezTo>
                    <a:pt x="2005" y="647"/>
                    <a:pt x="2031" y="597"/>
                    <a:pt x="1988" y="586"/>
                  </a:cubicBezTo>
                  <a:cubicBezTo>
                    <a:pt x="2023" y="574"/>
                    <a:pt x="2023" y="527"/>
                    <a:pt x="1988" y="527"/>
                  </a:cubicBezTo>
                  <a:cubicBezTo>
                    <a:pt x="1916" y="515"/>
                    <a:pt x="1857" y="491"/>
                    <a:pt x="1785" y="479"/>
                  </a:cubicBezTo>
                  <a:cubicBezTo>
                    <a:pt x="1778" y="479"/>
                    <a:pt x="1772" y="483"/>
                    <a:pt x="1768" y="489"/>
                  </a:cubicBezTo>
                  <a:lnTo>
                    <a:pt x="1768" y="489"/>
                  </a:lnTo>
                  <a:cubicBezTo>
                    <a:pt x="1764" y="489"/>
                    <a:pt x="1761" y="489"/>
                    <a:pt x="1757" y="489"/>
                  </a:cubicBezTo>
                  <a:cubicBezTo>
                    <a:pt x="1747" y="489"/>
                    <a:pt x="1737" y="490"/>
                    <a:pt x="1726" y="491"/>
                  </a:cubicBezTo>
                  <a:cubicBezTo>
                    <a:pt x="1690" y="479"/>
                    <a:pt x="1678" y="479"/>
                    <a:pt x="1642" y="467"/>
                  </a:cubicBezTo>
                  <a:cubicBezTo>
                    <a:pt x="1593" y="449"/>
                    <a:pt x="1543" y="435"/>
                    <a:pt x="1494" y="422"/>
                  </a:cubicBezTo>
                  <a:lnTo>
                    <a:pt x="1494" y="422"/>
                  </a:lnTo>
                  <a:cubicBezTo>
                    <a:pt x="1495" y="403"/>
                    <a:pt x="1485" y="383"/>
                    <a:pt x="1464" y="372"/>
                  </a:cubicBezTo>
                  <a:cubicBezTo>
                    <a:pt x="1406" y="354"/>
                    <a:pt x="1349" y="339"/>
                    <a:pt x="1291" y="327"/>
                  </a:cubicBezTo>
                  <a:lnTo>
                    <a:pt x="1291" y="327"/>
                  </a:lnTo>
                  <a:cubicBezTo>
                    <a:pt x="1286" y="325"/>
                    <a:pt x="1281" y="323"/>
                    <a:pt x="1276" y="321"/>
                  </a:cubicBezTo>
                  <a:lnTo>
                    <a:pt x="1276" y="321"/>
                  </a:lnTo>
                  <a:cubicBezTo>
                    <a:pt x="1147" y="261"/>
                    <a:pt x="1015" y="209"/>
                    <a:pt x="868" y="170"/>
                  </a:cubicBezTo>
                  <a:cubicBezTo>
                    <a:pt x="865" y="168"/>
                    <a:pt x="862" y="168"/>
                    <a:pt x="859" y="168"/>
                  </a:cubicBezTo>
                  <a:cubicBezTo>
                    <a:pt x="829" y="168"/>
                    <a:pt x="812" y="218"/>
                    <a:pt x="845" y="229"/>
                  </a:cubicBezTo>
                  <a:cubicBezTo>
                    <a:pt x="880" y="247"/>
                    <a:pt x="916" y="264"/>
                    <a:pt x="953" y="281"/>
                  </a:cubicBezTo>
                  <a:lnTo>
                    <a:pt x="953" y="281"/>
                  </a:lnTo>
                  <a:cubicBezTo>
                    <a:pt x="933" y="279"/>
                    <a:pt x="913" y="278"/>
                    <a:pt x="892" y="277"/>
                  </a:cubicBezTo>
                  <a:cubicBezTo>
                    <a:pt x="871" y="277"/>
                    <a:pt x="859" y="291"/>
                    <a:pt x="857" y="306"/>
                  </a:cubicBezTo>
                  <a:lnTo>
                    <a:pt x="857" y="306"/>
                  </a:lnTo>
                  <a:cubicBezTo>
                    <a:pt x="573" y="211"/>
                    <a:pt x="302" y="103"/>
                    <a:pt x="23" y="3"/>
                  </a:cubicBezTo>
                  <a:cubicBezTo>
                    <a:pt x="22" y="2"/>
                    <a:pt x="20" y="1"/>
                    <a:pt x="1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8" name="Google Shape;31598;p48"/>
            <p:cNvSpPr/>
            <p:nvPr/>
          </p:nvSpPr>
          <p:spPr>
            <a:xfrm>
              <a:off x="2324375" y="2123275"/>
              <a:ext cx="21475" cy="7500"/>
            </a:xfrm>
            <a:custGeom>
              <a:avLst/>
              <a:gdLst/>
              <a:ahLst/>
              <a:cxnLst/>
              <a:rect l="l" t="t" r="r" b="b"/>
              <a:pathLst>
                <a:path w="859" h="300" extrusionOk="0">
                  <a:moveTo>
                    <a:pt x="46" y="1"/>
                  </a:moveTo>
                  <a:cubicBezTo>
                    <a:pt x="30" y="1"/>
                    <a:pt x="15" y="1"/>
                    <a:pt x="1" y="2"/>
                  </a:cubicBezTo>
                  <a:cubicBezTo>
                    <a:pt x="144" y="49"/>
                    <a:pt x="287" y="61"/>
                    <a:pt x="430" y="121"/>
                  </a:cubicBezTo>
                  <a:cubicBezTo>
                    <a:pt x="561" y="168"/>
                    <a:pt x="703" y="252"/>
                    <a:pt x="834" y="299"/>
                  </a:cubicBezTo>
                  <a:cubicBezTo>
                    <a:pt x="846" y="299"/>
                    <a:pt x="858" y="288"/>
                    <a:pt x="846" y="288"/>
                  </a:cubicBezTo>
                  <a:cubicBezTo>
                    <a:pt x="666" y="96"/>
                    <a:pt x="306" y="1"/>
                    <a:pt x="4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9" name="Google Shape;31599;p48"/>
            <p:cNvSpPr/>
            <p:nvPr/>
          </p:nvSpPr>
          <p:spPr>
            <a:xfrm>
              <a:off x="2327675" y="2124975"/>
              <a:ext cx="30000" cy="12550"/>
            </a:xfrm>
            <a:custGeom>
              <a:avLst/>
              <a:gdLst/>
              <a:ahLst/>
              <a:cxnLst/>
              <a:rect l="l" t="t" r="r" b="b"/>
              <a:pathLst>
                <a:path w="1200" h="502" extrusionOk="0">
                  <a:moveTo>
                    <a:pt x="13" y="0"/>
                  </a:moveTo>
                  <a:cubicBezTo>
                    <a:pt x="1" y="0"/>
                    <a:pt x="3" y="9"/>
                    <a:pt x="12" y="17"/>
                  </a:cubicBezTo>
                  <a:cubicBezTo>
                    <a:pt x="429" y="112"/>
                    <a:pt x="810" y="255"/>
                    <a:pt x="1167" y="493"/>
                  </a:cubicBezTo>
                  <a:cubicBezTo>
                    <a:pt x="1170" y="499"/>
                    <a:pt x="1173" y="501"/>
                    <a:pt x="1177" y="501"/>
                  </a:cubicBezTo>
                  <a:cubicBezTo>
                    <a:pt x="1188" y="501"/>
                    <a:pt x="1200" y="479"/>
                    <a:pt x="1191" y="470"/>
                  </a:cubicBezTo>
                  <a:cubicBezTo>
                    <a:pt x="845" y="220"/>
                    <a:pt x="452" y="53"/>
                    <a:pt x="36" y="5"/>
                  </a:cubicBezTo>
                  <a:cubicBezTo>
                    <a:pt x="25" y="2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0" name="Google Shape;31600;p48"/>
            <p:cNvSpPr/>
            <p:nvPr/>
          </p:nvSpPr>
          <p:spPr>
            <a:xfrm>
              <a:off x="2235450" y="2043525"/>
              <a:ext cx="69900" cy="40425"/>
            </a:xfrm>
            <a:custGeom>
              <a:avLst/>
              <a:gdLst/>
              <a:ahLst/>
              <a:cxnLst/>
              <a:rect l="l" t="t" r="r" b="b"/>
              <a:pathLst>
                <a:path w="2796" h="1617" extrusionOk="0">
                  <a:moveTo>
                    <a:pt x="2517" y="0"/>
                  </a:moveTo>
                  <a:cubicBezTo>
                    <a:pt x="2038" y="0"/>
                    <a:pt x="1648" y="352"/>
                    <a:pt x="1224" y="584"/>
                  </a:cubicBezTo>
                  <a:cubicBezTo>
                    <a:pt x="736" y="834"/>
                    <a:pt x="546" y="1406"/>
                    <a:pt x="10" y="1584"/>
                  </a:cubicBezTo>
                  <a:cubicBezTo>
                    <a:pt x="1" y="1594"/>
                    <a:pt x="5" y="1616"/>
                    <a:pt x="19" y="1616"/>
                  </a:cubicBezTo>
                  <a:cubicBezTo>
                    <a:pt x="23" y="1616"/>
                    <a:pt x="28" y="1614"/>
                    <a:pt x="34" y="1608"/>
                  </a:cubicBezTo>
                  <a:cubicBezTo>
                    <a:pt x="415" y="1513"/>
                    <a:pt x="641" y="1192"/>
                    <a:pt x="903" y="930"/>
                  </a:cubicBezTo>
                  <a:cubicBezTo>
                    <a:pt x="1129" y="703"/>
                    <a:pt x="1331" y="644"/>
                    <a:pt x="1605" y="477"/>
                  </a:cubicBezTo>
                  <a:cubicBezTo>
                    <a:pt x="1701" y="418"/>
                    <a:pt x="1772" y="346"/>
                    <a:pt x="1843" y="287"/>
                  </a:cubicBezTo>
                  <a:cubicBezTo>
                    <a:pt x="2079" y="108"/>
                    <a:pt x="2299" y="33"/>
                    <a:pt x="2563" y="33"/>
                  </a:cubicBezTo>
                  <a:cubicBezTo>
                    <a:pt x="2633" y="33"/>
                    <a:pt x="2707" y="39"/>
                    <a:pt x="2784" y="49"/>
                  </a:cubicBezTo>
                  <a:cubicBezTo>
                    <a:pt x="2796" y="49"/>
                    <a:pt x="2796" y="37"/>
                    <a:pt x="2784" y="37"/>
                  </a:cubicBezTo>
                  <a:cubicBezTo>
                    <a:pt x="2692" y="11"/>
                    <a:pt x="2603" y="0"/>
                    <a:pt x="251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1" name="Google Shape;31601;p48"/>
            <p:cNvSpPr/>
            <p:nvPr/>
          </p:nvSpPr>
          <p:spPr>
            <a:xfrm>
              <a:off x="2309200" y="2041975"/>
              <a:ext cx="20850" cy="2475"/>
            </a:xfrm>
            <a:custGeom>
              <a:avLst/>
              <a:gdLst/>
              <a:ahLst/>
              <a:cxnLst/>
              <a:rect l="l" t="t" r="r" b="b"/>
              <a:pathLst>
                <a:path w="834" h="99" extrusionOk="0">
                  <a:moveTo>
                    <a:pt x="822" y="0"/>
                  </a:moveTo>
                  <a:cubicBezTo>
                    <a:pt x="819" y="0"/>
                    <a:pt x="815" y="1"/>
                    <a:pt x="810" y="3"/>
                  </a:cubicBezTo>
                  <a:cubicBezTo>
                    <a:pt x="548" y="15"/>
                    <a:pt x="275" y="63"/>
                    <a:pt x="1" y="99"/>
                  </a:cubicBezTo>
                  <a:cubicBezTo>
                    <a:pt x="263" y="99"/>
                    <a:pt x="560" y="99"/>
                    <a:pt x="810" y="15"/>
                  </a:cubicBezTo>
                  <a:cubicBezTo>
                    <a:pt x="829" y="15"/>
                    <a:pt x="833" y="0"/>
                    <a:pt x="82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2" name="Google Shape;31602;p48"/>
            <p:cNvSpPr/>
            <p:nvPr/>
          </p:nvSpPr>
          <p:spPr>
            <a:xfrm>
              <a:off x="2302050" y="2043525"/>
              <a:ext cx="34525" cy="3275"/>
            </a:xfrm>
            <a:custGeom>
              <a:avLst/>
              <a:gdLst/>
              <a:ahLst/>
              <a:cxnLst/>
              <a:rect l="l" t="t" r="r" b="b"/>
              <a:pathLst>
                <a:path w="1381" h="131" extrusionOk="0">
                  <a:moveTo>
                    <a:pt x="1370" y="1"/>
                  </a:moveTo>
                  <a:cubicBezTo>
                    <a:pt x="1374" y="9"/>
                    <a:pt x="1377" y="12"/>
                    <a:pt x="1378" y="12"/>
                  </a:cubicBezTo>
                  <a:cubicBezTo>
                    <a:pt x="1381" y="12"/>
                    <a:pt x="1378" y="1"/>
                    <a:pt x="1370" y="1"/>
                  </a:cubicBezTo>
                  <a:close/>
                  <a:moveTo>
                    <a:pt x="1370" y="1"/>
                  </a:moveTo>
                  <a:lnTo>
                    <a:pt x="1370" y="1"/>
                  </a:lnTo>
                  <a:cubicBezTo>
                    <a:pt x="1078" y="53"/>
                    <a:pt x="805" y="87"/>
                    <a:pt x="528" y="87"/>
                  </a:cubicBezTo>
                  <a:cubicBezTo>
                    <a:pt x="363" y="87"/>
                    <a:pt x="197" y="75"/>
                    <a:pt x="25" y="49"/>
                  </a:cubicBezTo>
                  <a:cubicBezTo>
                    <a:pt x="13" y="49"/>
                    <a:pt x="1" y="84"/>
                    <a:pt x="25" y="84"/>
                  </a:cubicBezTo>
                  <a:cubicBezTo>
                    <a:pt x="198" y="113"/>
                    <a:pt x="381" y="130"/>
                    <a:pt x="566" y="130"/>
                  </a:cubicBezTo>
                  <a:cubicBezTo>
                    <a:pt x="839" y="130"/>
                    <a:pt x="1115" y="93"/>
                    <a:pt x="137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3" name="Google Shape;31603;p48"/>
            <p:cNvSpPr/>
            <p:nvPr/>
          </p:nvSpPr>
          <p:spPr>
            <a:xfrm>
              <a:off x="2240450" y="2046825"/>
              <a:ext cx="60750" cy="40500"/>
            </a:xfrm>
            <a:custGeom>
              <a:avLst/>
              <a:gdLst/>
              <a:ahLst/>
              <a:cxnLst/>
              <a:rect l="l" t="t" r="r" b="b"/>
              <a:pathLst>
                <a:path w="2430" h="1620" extrusionOk="0">
                  <a:moveTo>
                    <a:pt x="2213" y="1"/>
                  </a:moveTo>
                  <a:cubicBezTo>
                    <a:pt x="1888" y="1"/>
                    <a:pt x="1668" y="332"/>
                    <a:pt x="1381" y="500"/>
                  </a:cubicBezTo>
                  <a:cubicBezTo>
                    <a:pt x="858" y="762"/>
                    <a:pt x="536" y="1274"/>
                    <a:pt x="36" y="1572"/>
                  </a:cubicBezTo>
                  <a:cubicBezTo>
                    <a:pt x="0" y="1583"/>
                    <a:pt x="36" y="1619"/>
                    <a:pt x="72" y="1619"/>
                  </a:cubicBezTo>
                  <a:cubicBezTo>
                    <a:pt x="453" y="1417"/>
                    <a:pt x="691" y="1095"/>
                    <a:pt x="989" y="810"/>
                  </a:cubicBezTo>
                  <a:cubicBezTo>
                    <a:pt x="1179" y="631"/>
                    <a:pt x="1417" y="571"/>
                    <a:pt x="1632" y="417"/>
                  </a:cubicBezTo>
                  <a:cubicBezTo>
                    <a:pt x="1840" y="265"/>
                    <a:pt x="1935" y="16"/>
                    <a:pt x="2193" y="16"/>
                  </a:cubicBezTo>
                  <a:cubicBezTo>
                    <a:pt x="2259" y="16"/>
                    <a:pt x="2337" y="32"/>
                    <a:pt x="2429" y="71"/>
                  </a:cubicBezTo>
                  <a:lnTo>
                    <a:pt x="2429" y="48"/>
                  </a:lnTo>
                  <a:cubicBezTo>
                    <a:pt x="2352" y="15"/>
                    <a:pt x="2280" y="1"/>
                    <a:pt x="221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4" name="Google Shape;31604;p48"/>
            <p:cNvSpPr/>
            <p:nvPr/>
          </p:nvSpPr>
          <p:spPr>
            <a:xfrm>
              <a:off x="2244350" y="2073300"/>
              <a:ext cx="17350" cy="14075"/>
            </a:xfrm>
            <a:custGeom>
              <a:avLst/>
              <a:gdLst/>
              <a:ahLst/>
              <a:cxnLst/>
              <a:rect l="l" t="t" r="r" b="b"/>
              <a:pathLst>
                <a:path w="694" h="563" extrusionOk="0">
                  <a:moveTo>
                    <a:pt x="678" y="1"/>
                  </a:moveTo>
                  <a:cubicBezTo>
                    <a:pt x="475" y="203"/>
                    <a:pt x="249" y="358"/>
                    <a:pt x="11" y="524"/>
                  </a:cubicBezTo>
                  <a:cubicBezTo>
                    <a:pt x="1" y="535"/>
                    <a:pt x="8" y="563"/>
                    <a:pt x="26" y="563"/>
                  </a:cubicBezTo>
                  <a:cubicBezTo>
                    <a:pt x="28" y="563"/>
                    <a:pt x="32" y="562"/>
                    <a:pt x="35" y="560"/>
                  </a:cubicBezTo>
                  <a:cubicBezTo>
                    <a:pt x="273" y="405"/>
                    <a:pt x="511" y="227"/>
                    <a:pt x="678" y="12"/>
                  </a:cubicBezTo>
                  <a:cubicBezTo>
                    <a:pt x="683" y="15"/>
                    <a:pt x="685" y="16"/>
                    <a:pt x="687" y="16"/>
                  </a:cubicBezTo>
                  <a:cubicBezTo>
                    <a:pt x="693" y="16"/>
                    <a:pt x="678" y="1"/>
                    <a:pt x="67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5" name="Google Shape;31605;p48"/>
            <p:cNvSpPr/>
            <p:nvPr/>
          </p:nvSpPr>
          <p:spPr>
            <a:xfrm>
              <a:off x="2249075" y="2076600"/>
              <a:ext cx="15300" cy="11300"/>
            </a:xfrm>
            <a:custGeom>
              <a:avLst/>
              <a:gdLst/>
              <a:ahLst/>
              <a:cxnLst/>
              <a:rect l="l" t="t" r="r" b="b"/>
              <a:pathLst>
                <a:path w="612" h="452" extrusionOk="0">
                  <a:moveTo>
                    <a:pt x="601" y="1"/>
                  </a:moveTo>
                  <a:cubicBezTo>
                    <a:pt x="599" y="1"/>
                    <a:pt x="596" y="3"/>
                    <a:pt x="596" y="11"/>
                  </a:cubicBezTo>
                  <a:cubicBezTo>
                    <a:pt x="612" y="11"/>
                    <a:pt x="607" y="1"/>
                    <a:pt x="601" y="1"/>
                  </a:cubicBezTo>
                  <a:close/>
                  <a:moveTo>
                    <a:pt x="596" y="11"/>
                  </a:moveTo>
                  <a:cubicBezTo>
                    <a:pt x="405" y="154"/>
                    <a:pt x="227" y="285"/>
                    <a:pt x="24" y="428"/>
                  </a:cubicBezTo>
                  <a:cubicBezTo>
                    <a:pt x="1" y="440"/>
                    <a:pt x="24" y="452"/>
                    <a:pt x="36" y="452"/>
                  </a:cubicBezTo>
                  <a:cubicBezTo>
                    <a:pt x="239" y="333"/>
                    <a:pt x="453" y="190"/>
                    <a:pt x="596" y="1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6" name="Google Shape;31606;p48"/>
            <p:cNvSpPr/>
            <p:nvPr/>
          </p:nvSpPr>
          <p:spPr>
            <a:xfrm>
              <a:off x="2253625" y="2078575"/>
              <a:ext cx="16025" cy="11325"/>
            </a:xfrm>
            <a:custGeom>
              <a:avLst/>
              <a:gdLst/>
              <a:ahLst/>
              <a:cxnLst/>
              <a:rect l="l" t="t" r="r" b="b"/>
              <a:pathLst>
                <a:path w="641" h="453" extrusionOk="0">
                  <a:moveTo>
                    <a:pt x="634" y="1"/>
                  </a:moveTo>
                  <a:cubicBezTo>
                    <a:pt x="632" y="1"/>
                    <a:pt x="631" y="2"/>
                    <a:pt x="628" y="4"/>
                  </a:cubicBezTo>
                  <a:cubicBezTo>
                    <a:pt x="414" y="135"/>
                    <a:pt x="212" y="266"/>
                    <a:pt x="9" y="421"/>
                  </a:cubicBezTo>
                  <a:cubicBezTo>
                    <a:pt x="0" y="430"/>
                    <a:pt x="5" y="452"/>
                    <a:pt x="18" y="452"/>
                  </a:cubicBezTo>
                  <a:cubicBezTo>
                    <a:pt x="22" y="452"/>
                    <a:pt x="27" y="450"/>
                    <a:pt x="33" y="444"/>
                  </a:cubicBezTo>
                  <a:cubicBezTo>
                    <a:pt x="235" y="325"/>
                    <a:pt x="450" y="182"/>
                    <a:pt x="640" y="28"/>
                  </a:cubicBezTo>
                  <a:cubicBezTo>
                    <a:pt x="640" y="18"/>
                    <a:pt x="640" y="1"/>
                    <a:pt x="63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7" name="Google Shape;31607;p48"/>
            <p:cNvSpPr/>
            <p:nvPr/>
          </p:nvSpPr>
          <p:spPr>
            <a:xfrm>
              <a:off x="2257425" y="2082225"/>
              <a:ext cx="13100" cy="8075"/>
            </a:xfrm>
            <a:custGeom>
              <a:avLst/>
              <a:gdLst/>
              <a:ahLst/>
              <a:cxnLst/>
              <a:rect l="l" t="t" r="r" b="b"/>
              <a:pathLst>
                <a:path w="524" h="323" extrusionOk="0">
                  <a:moveTo>
                    <a:pt x="488" y="1"/>
                  </a:moveTo>
                  <a:cubicBezTo>
                    <a:pt x="345" y="144"/>
                    <a:pt x="179" y="203"/>
                    <a:pt x="12" y="286"/>
                  </a:cubicBezTo>
                  <a:cubicBezTo>
                    <a:pt x="0" y="286"/>
                    <a:pt x="12" y="322"/>
                    <a:pt x="24" y="322"/>
                  </a:cubicBezTo>
                  <a:cubicBezTo>
                    <a:pt x="214" y="298"/>
                    <a:pt x="381" y="167"/>
                    <a:pt x="512" y="36"/>
                  </a:cubicBezTo>
                  <a:cubicBezTo>
                    <a:pt x="524" y="25"/>
                    <a:pt x="500" y="1"/>
                    <a:pt x="48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8" name="Google Shape;31608;p48"/>
            <p:cNvSpPr/>
            <p:nvPr/>
          </p:nvSpPr>
          <p:spPr>
            <a:xfrm>
              <a:off x="2150550" y="2055625"/>
              <a:ext cx="12825" cy="19775"/>
            </a:xfrm>
            <a:custGeom>
              <a:avLst/>
              <a:gdLst/>
              <a:ahLst/>
              <a:cxnLst/>
              <a:rect l="l" t="t" r="r" b="b"/>
              <a:pathLst>
                <a:path w="513" h="791" extrusionOk="0">
                  <a:moveTo>
                    <a:pt x="17" y="0"/>
                  </a:moveTo>
                  <a:cubicBezTo>
                    <a:pt x="8" y="0"/>
                    <a:pt x="1" y="6"/>
                    <a:pt x="1" y="17"/>
                  </a:cubicBezTo>
                  <a:cubicBezTo>
                    <a:pt x="13" y="327"/>
                    <a:pt x="370" y="505"/>
                    <a:pt x="489" y="791"/>
                  </a:cubicBezTo>
                  <a:lnTo>
                    <a:pt x="513" y="791"/>
                  </a:lnTo>
                  <a:cubicBezTo>
                    <a:pt x="477" y="469"/>
                    <a:pt x="72" y="338"/>
                    <a:pt x="48" y="29"/>
                  </a:cubicBezTo>
                  <a:cubicBezTo>
                    <a:pt x="42" y="9"/>
                    <a:pt x="28" y="0"/>
                    <a:pt x="1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9" name="Google Shape;31609;p48"/>
            <p:cNvSpPr/>
            <p:nvPr/>
          </p:nvSpPr>
          <p:spPr>
            <a:xfrm>
              <a:off x="2163800" y="2074950"/>
              <a:ext cx="59925" cy="95825"/>
            </a:xfrm>
            <a:custGeom>
              <a:avLst/>
              <a:gdLst/>
              <a:ahLst/>
              <a:cxnLst/>
              <a:rect l="l" t="t" r="r" b="b"/>
              <a:pathLst>
                <a:path w="2397" h="3833" extrusionOk="0">
                  <a:moveTo>
                    <a:pt x="2" y="0"/>
                  </a:moveTo>
                  <a:cubicBezTo>
                    <a:pt x="0" y="0"/>
                    <a:pt x="0" y="6"/>
                    <a:pt x="6" y="18"/>
                  </a:cubicBezTo>
                  <a:cubicBezTo>
                    <a:pt x="6" y="6"/>
                    <a:pt x="3" y="0"/>
                    <a:pt x="2" y="0"/>
                  </a:cubicBezTo>
                  <a:close/>
                  <a:moveTo>
                    <a:pt x="6" y="18"/>
                  </a:moveTo>
                  <a:cubicBezTo>
                    <a:pt x="233" y="339"/>
                    <a:pt x="352" y="697"/>
                    <a:pt x="530" y="1030"/>
                  </a:cubicBezTo>
                  <a:cubicBezTo>
                    <a:pt x="709" y="1339"/>
                    <a:pt x="947" y="1590"/>
                    <a:pt x="1114" y="1923"/>
                  </a:cubicBezTo>
                  <a:cubicBezTo>
                    <a:pt x="1471" y="2590"/>
                    <a:pt x="1864" y="3256"/>
                    <a:pt x="2376" y="3828"/>
                  </a:cubicBezTo>
                  <a:cubicBezTo>
                    <a:pt x="2379" y="3831"/>
                    <a:pt x="2382" y="3833"/>
                    <a:pt x="2385" y="3833"/>
                  </a:cubicBezTo>
                  <a:cubicBezTo>
                    <a:pt x="2392" y="3833"/>
                    <a:pt x="2396" y="3822"/>
                    <a:pt x="2388" y="3804"/>
                  </a:cubicBezTo>
                  <a:cubicBezTo>
                    <a:pt x="1923" y="3149"/>
                    <a:pt x="1471" y="2518"/>
                    <a:pt x="1090" y="1804"/>
                  </a:cubicBezTo>
                  <a:cubicBezTo>
                    <a:pt x="911" y="1459"/>
                    <a:pt x="673" y="1173"/>
                    <a:pt x="495" y="851"/>
                  </a:cubicBezTo>
                  <a:cubicBezTo>
                    <a:pt x="328" y="554"/>
                    <a:pt x="233" y="268"/>
                    <a:pt x="6" y="18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0" name="Google Shape;31610;p48"/>
            <p:cNvSpPr/>
            <p:nvPr/>
          </p:nvSpPr>
          <p:spPr>
            <a:xfrm>
              <a:off x="2103225" y="2052175"/>
              <a:ext cx="34850" cy="63900"/>
            </a:xfrm>
            <a:custGeom>
              <a:avLst/>
              <a:gdLst/>
              <a:ahLst/>
              <a:cxnLst/>
              <a:rect l="l" t="t" r="r" b="b"/>
              <a:pathLst>
                <a:path w="1394" h="2556" extrusionOk="0">
                  <a:moveTo>
                    <a:pt x="1394" y="0"/>
                  </a:moveTo>
                  <a:lnTo>
                    <a:pt x="1394" y="0"/>
                  </a:lnTo>
                  <a:cubicBezTo>
                    <a:pt x="453" y="369"/>
                    <a:pt x="1" y="1619"/>
                    <a:pt x="334" y="2548"/>
                  </a:cubicBezTo>
                  <a:cubicBezTo>
                    <a:pt x="334" y="2553"/>
                    <a:pt x="338" y="2556"/>
                    <a:pt x="343" y="2556"/>
                  </a:cubicBezTo>
                  <a:cubicBezTo>
                    <a:pt x="350" y="2556"/>
                    <a:pt x="358" y="2550"/>
                    <a:pt x="358" y="2536"/>
                  </a:cubicBezTo>
                  <a:cubicBezTo>
                    <a:pt x="84" y="1584"/>
                    <a:pt x="477" y="488"/>
                    <a:pt x="139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1" name="Google Shape;31611;p48"/>
            <p:cNvSpPr/>
            <p:nvPr/>
          </p:nvSpPr>
          <p:spPr>
            <a:xfrm>
              <a:off x="2112150" y="2117875"/>
              <a:ext cx="126150" cy="83200"/>
            </a:xfrm>
            <a:custGeom>
              <a:avLst/>
              <a:gdLst/>
              <a:ahLst/>
              <a:cxnLst/>
              <a:rect l="l" t="t" r="r" b="b"/>
              <a:pathLst>
                <a:path w="5046" h="3328" extrusionOk="0">
                  <a:moveTo>
                    <a:pt x="53" y="1"/>
                  </a:moveTo>
                  <a:cubicBezTo>
                    <a:pt x="48" y="1"/>
                    <a:pt x="42" y="9"/>
                    <a:pt x="36" y="27"/>
                  </a:cubicBezTo>
                  <a:cubicBezTo>
                    <a:pt x="1" y="718"/>
                    <a:pt x="1001" y="1420"/>
                    <a:pt x="1525" y="1766"/>
                  </a:cubicBezTo>
                  <a:cubicBezTo>
                    <a:pt x="2561" y="2444"/>
                    <a:pt x="3858" y="2861"/>
                    <a:pt x="5001" y="3325"/>
                  </a:cubicBezTo>
                  <a:cubicBezTo>
                    <a:pt x="5006" y="3327"/>
                    <a:pt x="5011" y="3328"/>
                    <a:pt x="5015" y="3328"/>
                  </a:cubicBezTo>
                  <a:cubicBezTo>
                    <a:pt x="5040" y="3328"/>
                    <a:pt x="5046" y="3302"/>
                    <a:pt x="5025" y="3302"/>
                  </a:cubicBezTo>
                  <a:cubicBezTo>
                    <a:pt x="4108" y="2897"/>
                    <a:pt x="3180" y="2540"/>
                    <a:pt x="2287" y="2123"/>
                  </a:cubicBezTo>
                  <a:cubicBezTo>
                    <a:pt x="1834" y="1908"/>
                    <a:pt x="1430" y="1670"/>
                    <a:pt x="1060" y="1361"/>
                  </a:cubicBezTo>
                  <a:cubicBezTo>
                    <a:pt x="691" y="1039"/>
                    <a:pt x="60" y="539"/>
                    <a:pt x="60" y="27"/>
                  </a:cubicBezTo>
                  <a:cubicBezTo>
                    <a:pt x="60" y="9"/>
                    <a:pt x="57" y="1"/>
                    <a:pt x="5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2" name="Google Shape;31612;p48"/>
            <p:cNvSpPr/>
            <p:nvPr/>
          </p:nvSpPr>
          <p:spPr>
            <a:xfrm>
              <a:off x="2138350" y="1995200"/>
              <a:ext cx="19575" cy="44675"/>
            </a:xfrm>
            <a:custGeom>
              <a:avLst/>
              <a:gdLst/>
              <a:ahLst/>
              <a:cxnLst/>
              <a:rect l="l" t="t" r="r" b="b"/>
              <a:pathLst>
                <a:path w="783" h="1787" extrusionOk="0">
                  <a:moveTo>
                    <a:pt x="768" y="0"/>
                  </a:moveTo>
                  <a:cubicBezTo>
                    <a:pt x="764" y="0"/>
                    <a:pt x="758" y="2"/>
                    <a:pt x="751" y="5"/>
                  </a:cubicBezTo>
                  <a:cubicBezTo>
                    <a:pt x="251" y="422"/>
                    <a:pt x="1" y="1136"/>
                    <a:pt x="108" y="1767"/>
                  </a:cubicBezTo>
                  <a:cubicBezTo>
                    <a:pt x="108" y="1781"/>
                    <a:pt x="116" y="1787"/>
                    <a:pt x="123" y="1787"/>
                  </a:cubicBezTo>
                  <a:cubicBezTo>
                    <a:pt x="127" y="1787"/>
                    <a:pt x="131" y="1784"/>
                    <a:pt x="131" y="1779"/>
                  </a:cubicBezTo>
                  <a:cubicBezTo>
                    <a:pt x="72" y="1077"/>
                    <a:pt x="298" y="529"/>
                    <a:pt x="774" y="17"/>
                  </a:cubicBezTo>
                  <a:cubicBezTo>
                    <a:pt x="783" y="9"/>
                    <a:pt x="779" y="0"/>
                    <a:pt x="76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3" name="Google Shape;31613;p48"/>
            <p:cNvSpPr/>
            <p:nvPr/>
          </p:nvSpPr>
          <p:spPr>
            <a:xfrm>
              <a:off x="2161950" y="1968475"/>
              <a:ext cx="79700" cy="22050"/>
            </a:xfrm>
            <a:custGeom>
              <a:avLst/>
              <a:gdLst/>
              <a:ahLst/>
              <a:cxnLst/>
              <a:rect l="l" t="t" r="r" b="b"/>
              <a:pathLst>
                <a:path w="3188" h="882" extrusionOk="0">
                  <a:moveTo>
                    <a:pt x="1095" y="199"/>
                  </a:moveTo>
                  <a:lnTo>
                    <a:pt x="1095" y="199"/>
                  </a:lnTo>
                  <a:cubicBezTo>
                    <a:pt x="1092" y="200"/>
                    <a:pt x="1088" y="201"/>
                    <a:pt x="1084" y="202"/>
                  </a:cubicBezTo>
                  <a:lnTo>
                    <a:pt x="1084" y="202"/>
                  </a:lnTo>
                  <a:cubicBezTo>
                    <a:pt x="1088" y="201"/>
                    <a:pt x="1092" y="200"/>
                    <a:pt x="1095" y="199"/>
                  </a:cubicBezTo>
                  <a:close/>
                  <a:moveTo>
                    <a:pt x="2163" y="1"/>
                  </a:moveTo>
                  <a:cubicBezTo>
                    <a:pt x="1921" y="1"/>
                    <a:pt x="1677" y="34"/>
                    <a:pt x="1438" y="98"/>
                  </a:cubicBezTo>
                  <a:cubicBezTo>
                    <a:pt x="1326" y="129"/>
                    <a:pt x="1211" y="162"/>
                    <a:pt x="1095" y="199"/>
                  </a:cubicBezTo>
                  <a:lnTo>
                    <a:pt x="1095" y="199"/>
                  </a:lnTo>
                  <a:cubicBezTo>
                    <a:pt x="1410" y="99"/>
                    <a:pt x="1747" y="50"/>
                    <a:pt x="2079" y="50"/>
                  </a:cubicBezTo>
                  <a:cubicBezTo>
                    <a:pt x="2461" y="50"/>
                    <a:pt x="2837" y="115"/>
                    <a:pt x="3164" y="241"/>
                  </a:cubicBezTo>
                  <a:cubicBezTo>
                    <a:pt x="3176" y="241"/>
                    <a:pt x="3188" y="217"/>
                    <a:pt x="3176" y="217"/>
                  </a:cubicBezTo>
                  <a:cubicBezTo>
                    <a:pt x="2853" y="70"/>
                    <a:pt x="2510" y="1"/>
                    <a:pt x="2163" y="1"/>
                  </a:cubicBezTo>
                  <a:close/>
                  <a:moveTo>
                    <a:pt x="1084" y="202"/>
                  </a:moveTo>
                  <a:cubicBezTo>
                    <a:pt x="672" y="334"/>
                    <a:pt x="258" y="518"/>
                    <a:pt x="9" y="860"/>
                  </a:cubicBezTo>
                  <a:cubicBezTo>
                    <a:pt x="1" y="868"/>
                    <a:pt x="10" y="882"/>
                    <a:pt x="16" y="882"/>
                  </a:cubicBezTo>
                  <a:cubicBezTo>
                    <a:pt x="19" y="882"/>
                    <a:pt x="21" y="879"/>
                    <a:pt x="21" y="872"/>
                  </a:cubicBezTo>
                  <a:cubicBezTo>
                    <a:pt x="296" y="557"/>
                    <a:pt x="671" y="335"/>
                    <a:pt x="1084" y="202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4" name="Google Shape;31614;p48"/>
            <p:cNvSpPr/>
            <p:nvPr/>
          </p:nvSpPr>
          <p:spPr>
            <a:xfrm>
              <a:off x="2201475" y="2049500"/>
              <a:ext cx="35725" cy="19550"/>
            </a:xfrm>
            <a:custGeom>
              <a:avLst/>
              <a:gdLst/>
              <a:ahLst/>
              <a:cxnLst/>
              <a:rect l="l" t="t" r="r" b="b"/>
              <a:pathLst>
                <a:path w="1429" h="782" extrusionOk="0">
                  <a:moveTo>
                    <a:pt x="1416" y="0"/>
                  </a:moveTo>
                  <a:cubicBezTo>
                    <a:pt x="1190" y="36"/>
                    <a:pt x="1000" y="167"/>
                    <a:pt x="821" y="286"/>
                  </a:cubicBezTo>
                  <a:cubicBezTo>
                    <a:pt x="559" y="464"/>
                    <a:pt x="309" y="643"/>
                    <a:pt x="12" y="750"/>
                  </a:cubicBezTo>
                  <a:cubicBezTo>
                    <a:pt x="2" y="759"/>
                    <a:pt x="0" y="782"/>
                    <a:pt x="5" y="782"/>
                  </a:cubicBezTo>
                  <a:cubicBezTo>
                    <a:pt x="6" y="782"/>
                    <a:pt x="9" y="780"/>
                    <a:pt x="12" y="774"/>
                  </a:cubicBezTo>
                  <a:cubicBezTo>
                    <a:pt x="535" y="655"/>
                    <a:pt x="928" y="202"/>
                    <a:pt x="1416" y="12"/>
                  </a:cubicBezTo>
                  <a:cubicBezTo>
                    <a:pt x="1428" y="12"/>
                    <a:pt x="1428" y="0"/>
                    <a:pt x="141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5" name="Google Shape;31615;p48"/>
            <p:cNvSpPr/>
            <p:nvPr/>
          </p:nvSpPr>
          <p:spPr>
            <a:xfrm>
              <a:off x="2240750" y="2027675"/>
              <a:ext cx="47350" cy="20950"/>
            </a:xfrm>
            <a:custGeom>
              <a:avLst/>
              <a:gdLst/>
              <a:ahLst/>
              <a:cxnLst/>
              <a:rect l="l" t="t" r="r" b="b"/>
              <a:pathLst>
                <a:path w="1894" h="838" extrusionOk="0">
                  <a:moveTo>
                    <a:pt x="1682" y="0"/>
                  </a:moveTo>
                  <a:cubicBezTo>
                    <a:pt x="1524" y="0"/>
                    <a:pt x="1375" y="71"/>
                    <a:pt x="1215" y="147"/>
                  </a:cubicBezTo>
                  <a:cubicBezTo>
                    <a:pt x="810" y="349"/>
                    <a:pt x="393" y="575"/>
                    <a:pt x="12" y="814"/>
                  </a:cubicBezTo>
                  <a:cubicBezTo>
                    <a:pt x="0" y="814"/>
                    <a:pt x="0" y="837"/>
                    <a:pt x="12" y="837"/>
                  </a:cubicBezTo>
                  <a:cubicBezTo>
                    <a:pt x="274" y="718"/>
                    <a:pt x="524" y="563"/>
                    <a:pt x="798" y="433"/>
                  </a:cubicBezTo>
                  <a:cubicBezTo>
                    <a:pt x="1075" y="278"/>
                    <a:pt x="1397" y="44"/>
                    <a:pt x="1725" y="44"/>
                  </a:cubicBezTo>
                  <a:cubicBezTo>
                    <a:pt x="1777" y="44"/>
                    <a:pt x="1829" y="50"/>
                    <a:pt x="1881" y="63"/>
                  </a:cubicBezTo>
                  <a:cubicBezTo>
                    <a:pt x="1893" y="63"/>
                    <a:pt x="1893" y="40"/>
                    <a:pt x="1881" y="40"/>
                  </a:cubicBezTo>
                  <a:cubicBezTo>
                    <a:pt x="1813" y="12"/>
                    <a:pt x="1747" y="0"/>
                    <a:pt x="168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6" name="Google Shape;31616;p48"/>
            <p:cNvSpPr/>
            <p:nvPr/>
          </p:nvSpPr>
          <p:spPr>
            <a:xfrm>
              <a:off x="2207100" y="2051500"/>
              <a:ext cx="36950" cy="19750"/>
            </a:xfrm>
            <a:custGeom>
              <a:avLst/>
              <a:gdLst/>
              <a:ahLst/>
              <a:cxnLst/>
              <a:rect l="l" t="t" r="r" b="b"/>
              <a:pathLst>
                <a:path w="1478" h="790" extrusionOk="0">
                  <a:moveTo>
                    <a:pt x="1401" y="1"/>
                  </a:moveTo>
                  <a:cubicBezTo>
                    <a:pt x="862" y="1"/>
                    <a:pt x="459" y="560"/>
                    <a:pt x="1" y="777"/>
                  </a:cubicBezTo>
                  <a:cubicBezTo>
                    <a:pt x="1" y="777"/>
                    <a:pt x="1" y="789"/>
                    <a:pt x="13" y="789"/>
                  </a:cubicBezTo>
                  <a:cubicBezTo>
                    <a:pt x="549" y="611"/>
                    <a:pt x="870" y="75"/>
                    <a:pt x="1465" y="15"/>
                  </a:cubicBezTo>
                  <a:cubicBezTo>
                    <a:pt x="1477" y="15"/>
                    <a:pt x="1477" y="3"/>
                    <a:pt x="1465" y="3"/>
                  </a:cubicBezTo>
                  <a:cubicBezTo>
                    <a:pt x="1443" y="2"/>
                    <a:pt x="1422" y="1"/>
                    <a:pt x="140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7" name="Google Shape;31617;p48"/>
            <p:cNvSpPr/>
            <p:nvPr/>
          </p:nvSpPr>
          <p:spPr>
            <a:xfrm>
              <a:off x="2248775" y="2039075"/>
              <a:ext cx="17300" cy="8350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667" y="0"/>
                  </a:moveTo>
                  <a:cubicBezTo>
                    <a:pt x="417" y="84"/>
                    <a:pt x="203" y="203"/>
                    <a:pt x="1" y="334"/>
                  </a:cubicBezTo>
                  <a:lnTo>
                    <a:pt x="667" y="12"/>
                  </a:lnTo>
                  <a:cubicBezTo>
                    <a:pt x="691" y="12"/>
                    <a:pt x="667" y="0"/>
                    <a:pt x="66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8" name="Google Shape;31618;p48"/>
            <p:cNvSpPr/>
            <p:nvPr/>
          </p:nvSpPr>
          <p:spPr>
            <a:xfrm>
              <a:off x="2154725" y="2035500"/>
              <a:ext cx="26225" cy="15200"/>
            </a:xfrm>
            <a:custGeom>
              <a:avLst/>
              <a:gdLst/>
              <a:ahLst/>
              <a:cxnLst/>
              <a:rect l="l" t="t" r="r" b="b"/>
              <a:pathLst>
                <a:path w="1049" h="608" extrusionOk="0">
                  <a:moveTo>
                    <a:pt x="1036" y="0"/>
                  </a:moveTo>
                  <a:cubicBezTo>
                    <a:pt x="727" y="262"/>
                    <a:pt x="143" y="167"/>
                    <a:pt x="0" y="608"/>
                  </a:cubicBezTo>
                  <a:cubicBezTo>
                    <a:pt x="108" y="477"/>
                    <a:pt x="191" y="370"/>
                    <a:pt x="346" y="310"/>
                  </a:cubicBezTo>
                  <a:cubicBezTo>
                    <a:pt x="429" y="262"/>
                    <a:pt x="536" y="250"/>
                    <a:pt x="643" y="239"/>
                  </a:cubicBezTo>
                  <a:cubicBezTo>
                    <a:pt x="798" y="191"/>
                    <a:pt x="953" y="143"/>
                    <a:pt x="1048" y="12"/>
                  </a:cubicBezTo>
                  <a:cubicBezTo>
                    <a:pt x="1048" y="0"/>
                    <a:pt x="1036" y="0"/>
                    <a:pt x="103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9" name="Google Shape;31619;p48"/>
            <p:cNvSpPr/>
            <p:nvPr/>
          </p:nvSpPr>
          <p:spPr>
            <a:xfrm>
              <a:off x="2225275" y="2087875"/>
              <a:ext cx="29700" cy="60575"/>
            </a:xfrm>
            <a:custGeom>
              <a:avLst/>
              <a:gdLst/>
              <a:ahLst/>
              <a:cxnLst/>
              <a:rect l="l" t="t" r="r" b="b"/>
              <a:pathLst>
                <a:path w="1188" h="2423" extrusionOk="0">
                  <a:moveTo>
                    <a:pt x="0" y="1"/>
                  </a:moveTo>
                  <a:lnTo>
                    <a:pt x="0" y="1"/>
                  </a:lnTo>
                  <a:cubicBezTo>
                    <a:pt x="155" y="275"/>
                    <a:pt x="203" y="513"/>
                    <a:pt x="214" y="822"/>
                  </a:cubicBezTo>
                  <a:cubicBezTo>
                    <a:pt x="214" y="965"/>
                    <a:pt x="214" y="1108"/>
                    <a:pt x="286" y="1227"/>
                  </a:cubicBezTo>
                  <a:cubicBezTo>
                    <a:pt x="393" y="1406"/>
                    <a:pt x="584" y="1525"/>
                    <a:pt x="703" y="1680"/>
                  </a:cubicBezTo>
                  <a:cubicBezTo>
                    <a:pt x="869" y="1918"/>
                    <a:pt x="1000" y="2180"/>
                    <a:pt x="1167" y="2418"/>
                  </a:cubicBezTo>
                  <a:cubicBezTo>
                    <a:pt x="1170" y="2421"/>
                    <a:pt x="1173" y="2423"/>
                    <a:pt x="1176" y="2423"/>
                  </a:cubicBezTo>
                  <a:cubicBezTo>
                    <a:pt x="1184" y="2423"/>
                    <a:pt x="1188" y="2412"/>
                    <a:pt x="1179" y="2394"/>
                  </a:cubicBezTo>
                  <a:cubicBezTo>
                    <a:pt x="1048" y="2144"/>
                    <a:pt x="893" y="1894"/>
                    <a:pt x="738" y="1656"/>
                  </a:cubicBezTo>
                  <a:cubicBezTo>
                    <a:pt x="548" y="1406"/>
                    <a:pt x="298" y="1263"/>
                    <a:pt x="238" y="930"/>
                  </a:cubicBezTo>
                  <a:cubicBezTo>
                    <a:pt x="203" y="584"/>
                    <a:pt x="274" y="299"/>
                    <a:pt x="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0" name="Google Shape;31620;p48"/>
            <p:cNvSpPr/>
            <p:nvPr/>
          </p:nvSpPr>
          <p:spPr>
            <a:xfrm>
              <a:off x="2230925" y="2087950"/>
              <a:ext cx="8650" cy="33900"/>
            </a:xfrm>
            <a:custGeom>
              <a:avLst/>
              <a:gdLst/>
              <a:ahLst/>
              <a:cxnLst/>
              <a:rect l="l" t="t" r="r" b="b"/>
              <a:pathLst>
                <a:path w="346" h="1356" extrusionOk="0">
                  <a:moveTo>
                    <a:pt x="8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48" y="188"/>
                    <a:pt x="119" y="367"/>
                    <a:pt x="131" y="546"/>
                  </a:cubicBezTo>
                  <a:cubicBezTo>
                    <a:pt x="155" y="700"/>
                    <a:pt x="108" y="831"/>
                    <a:pt x="108" y="986"/>
                  </a:cubicBezTo>
                  <a:cubicBezTo>
                    <a:pt x="108" y="1129"/>
                    <a:pt x="143" y="1296"/>
                    <a:pt x="310" y="1355"/>
                  </a:cubicBezTo>
                  <a:cubicBezTo>
                    <a:pt x="322" y="1355"/>
                    <a:pt x="346" y="1343"/>
                    <a:pt x="322" y="1320"/>
                  </a:cubicBezTo>
                  <a:cubicBezTo>
                    <a:pt x="84" y="1105"/>
                    <a:pt x="215" y="831"/>
                    <a:pt x="191" y="546"/>
                  </a:cubicBezTo>
                  <a:cubicBezTo>
                    <a:pt x="179" y="355"/>
                    <a:pt x="108" y="177"/>
                    <a:pt x="24" y="10"/>
                  </a:cubicBezTo>
                  <a:cubicBezTo>
                    <a:pt x="18" y="4"/>
                    <a:pt x="12" y="1"/>
                    <a:pt x="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1" name="Google Shape;31621;p48"/>
            <p:cNvSpPr/>
            <p:nvPr/>
          </p:nvSpPr>
          <p:spPr>
            <a:xfrm>
              <a:off x="2238375" y="2121525"/>
              <a:ext cx="18975" cy="28725"/>
            </a:xfrm>
            <a:custGeom>
              <a:avLst/>
              <a:gdLst/>
              <a:ahLst/>
              <a:cxnLst/>
              <a:rect l="l" t="t" r="r" b="b"/>
              <a:pathLst>
                <a:path w="759" h="1149" extrusionOk="0">
                  <a:moveTo>
                    <a:pt x="0" y="0"/>
                  </a:moveTo>
                  <a:cubicBezTo>
                    <a:pt x="155" y="179"/>
                    <a:pt x="298" y="369"/>
                    <a:pt x="429" y="560"/>
                  </a:cubicBezTo>
                  <a:cubicBezTo>
                    <a:pt x="548" y="739"/>
                    <a:pt x="619" y="953"/>
                    <a:pt x="726" y="1143"/>
                  </a:cubicBezTo>
                  <a:cubicBezTo>
                    <a:pt x="726" y="1147"/>
                    <a:pt x="729" y="1148"/>
                    <a:pt x="733" y="1148"/>
                  </a:cubicBezTo>
                  <a:cubicBezTo>
                    <a:pt x="743" y="1148"/>
                    <a:pt x="759" y="1140"/>
                    <a:pt x="750" y="1131"/>
                  </a:cubicBezTo>
                  <a:cubicBezTo>
                    <a:pt x="619" y="715"/>
                    <a:pt x="310" y="298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2" name="Google Shape;31622;p48"/>
            <p:cNvSpPr/>
            <p:nvPr/>
          </p:nvSpPr>
          <p:spPr>
            <a:xfrm>
              <a:off x="2254425" y="2146825"/>
              <a:ext cx="40825" cy="49725"/>
            </a:xfrm>
            <a:custGeom>
              <a:avLst/>
              <a:gdLst/>
              <a:ahLst/>
              <a:cxnLst/>
              <a:rect l="l" t="t" r="r" b="b"/>
              <a:pathLst>
                <a:path w="1633" h="1989" extrusionOk="0">
                  <a:moveTo>
                    <a:pt x="1" y="0"/>
                  </a:moveTo>
                  <a:cubicBezTo>
                    <a:pt x="84" y="179"/>
                    <a:pt x="168" y="381"/>
                    <a:pt x="275" y="548"/>
                  </a:cubicBezTo>
                  <a:cubicBezTo>
                    <a:pt x="418" y="750"/>
                    <a:pt x="668" y="810"/>
                    <a:pt x="822" y="1036"/>
                  </a:cubicBezTo>
                  <a:cubicBezTo>
                    <a:pt x="1084" y="1405"/>
                    <a:pt x="1203" y="1751"/>
                    <a:pt x="1620" y="1989"/>
                  </a:cubicBezTo>
                  <a:cubicBezTo>
                    <a:pt x="1632" y="1989"/>
                    <a:pt x="1632" y="1977"/>
                    <a:pt x="1632" y="1977"/>
                  </a:cubicBezTo>
                  <a:cubicBezTo>
                    <a:pt x="1430" y="1810"/>
                    <a:pt x="1251" y="1643"/>
                    <a:pt x="1084" y="1441"/>
                  </a:cubicBezTo>
                  <a:cubicBezTo>
                    <a:pt x="977" y="1274"/>
                    <a:pt x="906" y="1060"/>
                    <a:pt x="787" y="917"/>
                  </a:cubicBezTo>
                  <a:cubicBezTo>
                    <a:pt x="680" y="810"/>
                    <a:pt x="549" y="739"/>
                    <a:pt x="441" y="643"/>
                  </a:cubicBezTo>
                  <a:cubicBezTo>
                    <a:pt x="251" y="477"/>
                    <a:pt x="144" y="215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3" name="Google Shape;31623;p48"/>
            <p:cNvSpPr/>
            <p:nvPr/>
          </p:nvSpPr>
          <p:spPr>
            <a:xfrm>
              <a:off x="2241050" y="2200150"/>
              <a:ext cx="74925" cy="10200"/>
            </a:xfrm>
            <a:custGeom>
              <a:avLst/>
              <a:gdLst/>
              <a:ahLst/>
              <a:cxnLst/>
              <a:rect l="l" t="t" r="r" b="b"/>
              <a:pathLst>
                <a:path w="2997" h="408" extrusionOk="0">
                  <a:moveTo>
                    <a:pt x="2987" y="0"/>
                  </a:moveTo>
                  <a:cubicBezTo>
                    <a:pt x="2984" y="0"/>
                    <a:pt x="2980" y="3"/>
                    <a:pt x="2977" y="11"/>
                  </a:cubicBezTo>
                  <a:cubicBezTo>
                    <a:pt x="2548" y="249"/>
                    <a:pt x="2095" y="396"/>
                    <a:pt x="1614" y="396"/>
                  </a:cubicBezTo>
                  <a:cubicBezTo>
                    <a:pt x="1495" y="396"/>
                    <a:pt x="1373" y="387"/>
                    <a:pt x="1250" y="368"/>
                  </a:cubicBezTo>
                  <a:cubicBezTo>
                    <a:pt x="834" y="272"/>
                    <a:pt x="429" y="94"/>
                    <a:pt x="0" y="11"/>
                  </a:cubicBezTo>
                  <a:lnTo>
                    <a:pt x="0" y="11"/>
                  </a:lnTo>
                  <a:cubicBezTo>
                    <a:pt x="567" y="226"/>
                    <a:pt x="1148" y="408"/>
                    <a:pt x="1717" y="408"/>
                  </a:cubicBezTo>
                  <a:cubicBezTo>
                    <a:pt x="2153" y="408"/>
                    <a:pt x="2581" y="301"/>
                    <a:pt x="2989" y="22"/>
                  </a:cubicBezTo>
                  <a:cubicBezTo>
                    <a:pt x="2997" y="14"/>
                    <a:pt x="2994" y="0"/>
                    <a:pt x="298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4" name="Google Shape;31624;p48"/>
            <p:cNvSpPr/>
            <p:nvPr/>
          </p:nvSpPr>
          <p:spPr>
            <a:xfrm>
              <a:off x="2318525" y="2174200"/>
              <a:ext cx="85950" cy="26650"/>
            </a:xfrm>
            <a:custGeom>
              <a:avLst/>
              <a:gdLst/>
              <a:ahLst/>
              <a:cxnLst/>
              <a:rect l="l" t="t" r="r" b="b"/>
              <a:pathLst>
                <a:path w="3438" h="1066" extrusionOk="0">
                  <a:moveTo>
                    <a:pt x="3414" y="1"/>
                  </a:moveTo>
                  <a:cubicBezTo>
                    <a:pt x="2795" y="489"/>
                    <a:pt x="2188" y="287"/>
                    <a:pt x="1473" y="406"/>
                  </a:cubicBezTo>
                  <a:cubicBezTo>
                    <a:pt x="949" y="513"/>
                    <a:pt x="461" y="775"/>
                    <a:pt x="9" y="1060"/>
                  </a:cubicBezTo>
                  <a:cubicBezTo>
                    <a:pt x="783" y="668"/>
                    <a:pt x="1390" y="429"/>
                    <a:pt x="2259" y="429"/>
                  </a:cubicBezTo>
                  <a:cubicBezTo>
                    <a:pt x="2723" y="429"/>
                    <a:pt x="3104" y="358"/>
                    <a:pt x="3438" y="13"/>
                  </a:cubicBezTo>
                  <a:cubicBezTo>
                    <a:pt x="3438" y="13"/>
                    <a:pt x="3438" y="1"/>
                    <a:pt x="3414" y="1"/>
                  </a:cubicBezTo>
                  <a:close/>
                  <a:moveTo>
                    <a:pt x="9" y="1060"/>
                  </a:moveTo>
                  <a:cubicBezTo>
                    <a:pt x="1" y="1060"/>
                    <a:pt x="3" y="1066"/>
                    <a:pt x="6" y="1066"/>
                  </a:cubicBezTo>
                  <a:cubicBezTo>
                    <a:pt x="7" y="1066"/>
                    <a:pt x="9" y="1064"/>
                    <a:pt x="9" y="106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5" name="Google Shape;31625;p48"/>
            <p:cNvSpPr/>
            <p:nvPr/>
          </p:nvSpPr>
          <p:spPr>
            <a:xfrm>
              <a:off x="2408250" y="2168500"/>
              <a:ext cx="9925" cy="4750"/>
            </a:xfrm>
            <a:custGeom>
              <a:avLst/>
              <a:gdLst/>
              <a:ahLst/>
              <a:cxnLst/>
              <a:rect l="l" t="t" r="r" b="b"/>
              <a:pathLst>
                <a:path w="397" h="190" extrusionOk="0">
                  <a:moveTo>
                    <a:pt x="359" y="0"/>
                  </a:moveTo>
                  <a:cubicBezTo>
                    <a:pt x="303" y="0"/>
                    <a:pt x="233" y="30"/>
                    <a:pt x="182" y="50"/>
                  </a:cubicBezTo>
                  <a:cubicBezTo>
                    <a:pt x="123" y="86"/>
                    <a:pt x="63" y="110"/>
                    <a:pt x="27" y="157"/>
                  </a:cubicBezTo>
                  <a:cubicBezTo>
                    <a:pt x="0" y="166"/>
                    <a:pt x="14" y="189"/>
                    <a:pt x="28" y="189"/>
                  </a:cubicBezTo>
                  <a:cubicBezTo>
                    <a:pt x="32" y="189"/>
                    <a:pt x="36" y="187"/>
                    <a:pt x="39" y="181"/>
                  </a:cubicBezTo>
                  <a:cubicBezTo>
                    <a:pt x="99" y="145"/>
                    <a:pt x="146" y="110"/>
                    <a:pt x="218" y="86"/>
                  </a:cubicBezTo>
                  <a:cubicBezTo>
                    <a:pt x="265" y="62"/>
                    <a:pt x="337" y="62"/>
                    <a:pt x="384" y="38"/>
                  </a:cubicBezTo>
                  <a:cubicBezTo>
                    <a:pt x="396" y="38"/>
                    <a:pt x="384" y="26"/>
                    <a:pt x="384" y="3"/>
                  </a:cubicBezTo>
                  <a:cubicBezTo>
                    <a:pt x="376" y="1"/>
                    <a:pt x="368" y="0"/>
                    <a:pt x="35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6" name="Google Shape;31626;p48"/>
            <p:cNvSpPr/>
            <p:nvPr/>
          </p:nvSpPr>
          <p:spPr>
            <a:xfrm>
              <a:off x="2248475" y="1977750"/>
              <a:ext cx="34550" cy="22350"/>
            </a:xfrm>
            <a:custGeom>
              <a:avLst/>
              <a:gdLst/>
              <a:ahLst/>
              <a:cxnLst/>
              <a:rect l="l" t="t" r="r" b="b"/>
              <a:pathLst>
                <a:path w="1382" h="894" extrusionOk="0">
                  <a:moveTo>
                    <a:pt x="1" y="1"/>
                  </a:moveTo>
                  <a:lnTo>
                    <a:pt x="1" y="1"/>
                  </a:lnTo>
                  <a:cubicBezTo>
                    <a:pt x="477" y="286"/>
                    <a:pt x="906" y="608"/>
                    <a:pt x="1370" y="894"/>
                  </a:cubicBezTo>
                  <a:cubicBezTo>
                    <a:pt x="1382" y="894"/>
                    <a:pt x="1382" y="882"/>
                    <a:pt x="1382" y="882"/>
                  </a:cubicBezTo>
                  <a:cubicBezTo>
                    <a:pt x="965" y="536"/>
                    <a:pt x="477" y="251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7" name="Google Shape;31627;p48"/>
            <p:cNvSpPr/>
            <p:nvPr/>
          </p:nvSpPr>
          <p:spPr>
            <a:xfrm>
              <a:off x="2300375" y="2013650"/>
              <a:ext cx="66300" cy="56700"/>
            </a:xfrm>
            <a:custGeom>
              <a:avLst/>
              <a:gdLst/>
              <a:ahLst/>
              <a:cxnLst/>
              <a:rect l="l" t="t" r="r" b="b"/>
              <a:pathLst>
                <a:path w="2652" h="2268" extrusionOk="0">
                  <a:moveTo>
                    <a:pt x="6" y="0"/>
                  </a:moveTo>
                  <a:cubicBezTo>
                    <a:pt x="3" y="0"/>
                    <a:pt x="0" y="5"/>
                    <a:pt x="8" y="5"/>
                  </a:cubicBezTo>
                  <a:cubicBezTo>
                    <a:pt x="8" y="1"/>
                    <a:pt x="7" y="0"/>
                    <a:pt x="6" y="0"/>
                  </a:cubicBezTo>
                  <a:close/>
                  <a:moveTo>
                    <a:pt x="8" y="5"/>
                  </a:moveTo>
                  <a:cubicBezTo>
                    <a:pt x="497" y="434"/>
                    <a:pt x="1235" y="589"/>
                    <a:pt x="1675" y="1077"/>
                  </a:cubicBezTo>
                  <a:cubicBezTo>
                    <a:pt x="2056" y="1529"/>
                    <a:pt x="2104" y="1946"/>
                    <a:pt x="2640" y="2267"/>
                  </a:cubicBezTo>
                  <a:cubicBezTo>
                    <a:pt x="2652" y="2267"/>
                    <a:pt x="2652" y="2256"/>
                    <a:pt x="2652" y="2256"/>
                  </a:cubicBezTo>
                  <a:cubicBezTo>
                    <a:pt x="2342" y="2006"/>
                    <a:pt x="2175" y="1803"/>
                    <a:pt x="1985" y="1446"/>
                  </a:cubicBezTo>
                  <a:cubicBezTo>
                    <a:pt x="1878" y="1255"/>
                    <a:pt x="1806" y="1136"/>
                    <a:pt x="1628" y="994"/>
                  </a:cubicBezTo>
                  <a:cubicBezTo>
                    <a:pt x="1140" y="577"/>
                    <a:pt x="508" y="398"/>
                    <a:pt x="8" y="5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8" name="Google Shape;31628;p48"/>
            <p:cNvSpPr/>
            <p:nvPr/>
          </p:nvSpPr>
          <p:spPr>
            <a:xfrm>
              <a:off x="2121675" y="2053950"/>
              <a:ext cx="19675" cy="21675"/>
            </a:xfrm>
            <a:custGeom>
              <a:avLst/>
              <a:gdLst/>
              <a:ahLst/>
              <a:cxnLst/>
              <a:rect l="l" t="t" r="r" b="b"/>
              <a:pathLst>
                <a:path w="787" h="867" extrusionOk="0">
                  <a:moveTo>
                    <a:pt x="778" y="0"/>
                  </a:moveTo>
                  <a:cubicBezTo>
                    <a:pt x="670" y="0"/>
                    <a:pt x="499" y="205"/>
                    <a:pt x="429" y="274"/>
                  </a:cubicBezTo>
                  <a:cubicBezTo>
                    <a:pt x="263" y="441"/>
                    <a:pt x="84" y="632"/>
                    <a:pt x="1" y="858"/>
                  </a:cubicBezTo>
                  <a:cubicBezTo>
                    <a:pt x="1" y="864"/>
                    <a:pt x="1" y="867"/>
                    <a:pt x="2" y="867"/>
                  </a:cubicBezTo>
                  <a:cubicBezTo>
                    <a:pt x="4" y="867"/>
                    <a:pt x="7" y="864"/>
                    <a:pt x="13" y="858"/>
                  </a:cubicBezTo>
                  <a:cubicBezTo>
                    <a:pt x="132" y="691"/>
                    <a:pt x="215" y="525"/>
                    <a:pt x="358" y="382"/>
                  </a:cubicBezTo>
                  <a:cubicBezTo>
                    <a:pt x="441" y="286"/>
                    <a:pt x="668" y="24"/>
                    <a:pt x="775" y="24"/>
                  </a:cubicBezTo>
                  <a:lnTo>
                    <a:pt x="787" y="24"/>
                  </a:lnTo>
                  <a:lnTo>
                    <a:pt x="787" y="1"/>
                  </a:lnTo>
                  <a:cubicBezTo>
                    <a:pt x="784" y="0"/>
                    <a:pt x="781" y="0"/>
                    <a:pt x="77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9" name="Google Shape;31629;p48"/>
            <p:cNvSpPr/>
            <p:nvPr/>
          </p:nvSpPr>
          <p:spPr>
            <a:xfrm>
              <a:off x="2132100" y="2055025"/>
              <a:ext cx="11775" cy="17400"/>
            </a:xfrm>
            <a:custGeom>
              <a:avLst/>
              <a:gdLst/>
              <a:ahLst/>
              <a:cxnLst/>
              <a:rect l="l" t="t" r="r" b="b"/>
              <a:pathLst>
                <a:path w="471" h="696" extrusionOk="0">
                  <a:moveTo>
                    <a:pt x="451" y="1"/>
                  </a:moveTo>
                  <a:cubicBezTo>
                    <a:pt x="448" y="1"/>
                    <a:pt x="444" y="2"/>
                    <a:pt x="441" y="5"/>
                  </a:cubicBezTo>
                  <a:cubicBezTo>
                    <a:pt x="262" y="184"/>
                    <a:pt x="60" y="434"/>
                    <a:pt x="0" y="672"/>
                  </a:cubicBezTo>
                  <a:cubicBezTo>
                    <a:pt x="0" y="696"/>
                    <a:pt x="12" y="696"/>
                    <a:pt x="12" y="696"/>
                  </a:cubicBezTo>
                  <a:cubicBezTo>
                    <a:pt x="84" y="601"/>
                    <a:pt x="131" y="482"/>
                    <a:pt x="191" y="398"/>
                  </a:cubicBezTo>
                  <a:cubicBezTo>
                    <a:pt x="274" y="255"/>
                    <a:pt x="370" y="160"/>
                    <a:pt x="453" y="41"/>
                  </a:cubicBezTo>
                  <a:cubicBezTo>
                    <a:pt x="471" y="14"/>
                    <a:pt x="462" y="1"/>
                    <a:pt x="45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0" name="Google Shape;31630;p48"/>
            <p:cNvSpPr/>
            <p:nvPr/>
          </p:nvSpPr>
          <p:spPr>
            <a:xfrm>
              <a:off x="2135675" y="2057575"/>
              <a:ext cx="9575" cy="14100"/>
            </a:xfrm>
            <a:custGeom>
              <a:avLst/>
              <a:gdLst/>
              <a:ahLst/>
              <a:cxnLst/>
              <a:rect l="l" t="t" r="r" b="b"/>
              <a:pathLst>
                <a:path w="383" h="564" extrusionOk="0">
                  <a:moveTo>
                    <a:pt x="370" y="0"/>
                  </a:moveTo>
                  <a:cubicBezTo>
                    <a:pt x="366" y="0"/>
                    <a:pt x="361" y="3"/>
                    <a:pt x="358" y="10"/>
                  </a:cubicBezTo>
                  <a:cubicBezTo>
                    <a:pt x="238" y="177"/>
                    <a:pt x="96" y="356"/>
                    <a:pt x="0" y="546"/>
                  </a:cubicBezTo>
                  <a:cubicBezTo>
                    <a:pt x="0" y="555"/>
                    <a:pt x="6" y="563"/>
                    <a:pt x="10" y="563"/>
                  </a:cubicBezTo>
                  <a:cubicBezTo>
                    <a:pt x="11" y="563"/>
                    <a:pt x="12" y="562"/>
                    <a:pt x="12" y="558"/>
                  </a:cubicBezTo>
                  <a:cubicBezTo>
                    <a:pt x="155" y="415"/>
                    <a:pt x="274" y="201"/>
                    <a:pt x="358" y="22"/>
                  </a:cubicBezTo>
                  <a:cubicBezTo>
                    <a:pt x="382" y="14"/>
                    <a:pt x="378" y="0"/>
                    <a:pt x="37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1" name="Google Shape;31631;p48"/>
            <p:cNvSpPr/>
            <p:nvPr/>
          </p:nvSpPr>
          <p:spPr>
            <a:xfrm>
              <a:off x="2139850" y="2060800"/>
              <a:ext cx="7750" cy="12225"/>
            </a:xfrm>
            <a:custGeom>
              <a:avLst/>
              <a:gdLst/>
              <a:ahLst/>
              <a:cxnLst/>
              <a:rect l="l" t="t" r="r" b="b"/>
              <a:pathLst>
                <a:path w="310" h="489" extrusionOk="0">
                  <a:moveTo>
                    <a:pt x="286" y="0"/>
                  </a:moveTo>
                  <a:cubicBezTo>
                    <a:pt x="179" y="143"/>
                    <a:pt x="71" y="310"/>
                    <a:pt x="0" y="477"/>
                  </a:cubicBezTo>
                  <a:cubicBezTo>
                    <a:pt x="0" y="489"/>
                    <a:pt x="12" y="489"/>
                    <a:pt x="12" y="489"/>
                  </a:cubicBezTo>
                  <a:cubicBezTo>
                    <a:pt x="131" y="346"/>
                    <a:pt x="202" y="179"/>
                    <a:pt x="298" y="12"/>
                  </a:cubicBezTo>
                  <a:cubicBezTo>
                    <a:pt x="310" y="0"/>
                    <a:pt x="286" y="0"/>
                    <a:pt x="28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2" name="Google Shape;31632;p48"/>
            <p:cNvSpPr/>
            <p:nvPr/>
          </p:nvSpPr>
          <p:spPr>
            <a:xfrm>
              <a:off x="2143700" y="2065275"/>
              <a:ext cx="4800" cy="8050"/>
            </a:xfrm>
            <a:custGeom>
              <a:avLst/>
              <a:gdLst/>
              <a:ahLst/>
              <a:cxnLst/>
              <a:rect l="l" t="t" r="r" b="b"/>
              <a:pathLst>
                <a:path w="192" h="322" extrusionOk="0">
                  <a:moveTo>
                    <a:pt x="191" y="0"/>
                  </a:moveTo>
                  <a:cubicBezTo>
                    <a:pt x="132" y="107"/>
                    <a:pt x="48" y="191"/>
                    <a:pt x="1" y="310"/>
                  </a:cubicBezTo>
                  <a:cubicBezTo>
                    <a:pt x="1" y="322"/>
                    <a:pt x="1" y="322"/>
                    <a:pt x="25" y="322"/>
                  </a:cubicBezTo>
                  <a:cubicBezTo>
                    <a:pt x="96" y="226"/>
                    <a:pt x="144" y="119"/>
                    <a:pt x="19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3" name="Google Shape;31633;p48"/>
            <p:cNvSpPr/>
            <p:nvPr/>
          </p:nvSpPr>
          <p:spPr>
            <a:xfrm>
              <a:off x="2299375" y="2114800"/>
              <a:ext cx="28300" cy="65300"/>
            </a:xfrm>
            <a:custGeom>
              <a:avLst/>
              <a:gdLst/>
              <a:ahLst/>
              <a:cxnLst/>
              <a:rect l="l" t="t" r="r" b="b"/>
              <a:pathLst>
                <a:path w="1132" h="2612" extrusionOk="0">
                  <a:moveTo>
                    <a:pt x="26" y="0"/>
                  </a:moveTo>
                  <a:cubicBezTo>
                    <a:pt x="15" y="0"/>
                    <a:pt x="1" y="9"/>
                    <a:pt x="1" y="31"/>
                  </a:cubicBezTo>
                  <a:cubicBezTo>
                    <a:pt x="191" y="460"/>
                    <a:pt x="191" y="936"/>
                    <a:pt x="370" y="1365"/>
                  </a:cubicBezTo>
                  <a:cubicBezTo>
                    <a:pt x="560" y="1817"/>
                    <a:pt x="1025" y="2091"/>
                    <a:pt x="1108" y="2603"/>
                  </a:cubicBezTo>
                  <a:cubicBezTo>
                    <a:pt x="1108" y="2609"/>
                    <a:pt x="1114" y="2612"/>
                    <a:pt x="1120" y="2612"/>
                  </a:cubicBezTo>
                  <a:cubicBezTo>
                    <a:pt x="1126" y="2612"/>
                    <a:pt x="1132" y="2609"/>
                    <a:pt x="1132" y="2603"/>
                  </a:cubicBezTo>
                  <a:cubicBezTo>
                    <a:pt x="1084" y="2174"/>
                    <a:pt x="763" y="1912"/>
                    <a:pt x="537" y="1579"/>
                  </a:cubicBezTo>
                  <a:cubicBezTo>
                    <a:pt x="227" y="1103"/>
                    <a:pt x="275" y="519"/>
                    <a:pt x="37" y="7"/>
                  </a:cubicBezTo>
                  <a:cubicBezTo>
                    <a:pt x="37" y="3"/>
                    <a:pt x="32" y="0"/>
                    <a:pt x="2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4" name="Google Shape;31634;p48"/>
            <p:cNvSpPr/>
            <p:nvPr/>
          </p:nvSpPr>
          <p:spPr>
            <a:xfrm>
              <a:off x="2306625" y="2116150"/>
              <a:ext cx="24925" cy="71175"/>
            </a:xfrm>
            <a:custGeom>
              <a:avLst/>
              <a:gdLst/>
              <a:ahLst/>
              <a:cxnLst/>
              <a:rect l="l" t="t" r="r" b="b"/>
              <a:pathLst>
                <a:path w="997" h="2847" extrusionOk="0">
                  <a:moveTo>
                    <a:pt x="31" y="1"/>
                  </a:moveTo>
                  <a:cubicBezTo>
                    <a:pt x="18" y="1"/>
                    <a:pt x="1" y="14"/>
                    <a:pt x="8" y="37"/>
                  </a:cubicBezTo>
                  <a:cubicBezTo>
                    <a:pt x="128" y="418"/>
                    <a:pt x="80" y="870"/>
                    <a:pt x="270" y="1227"/>
                  </a:cubicBezTo>
                  <a:cubicBezTo>
                    <a:pt x="544" y="1763"/>
                    <a:pt x="901" y="2204"/>
                    <a:pt x="997" y="2847"/>
                  </a:cubicBezTo>
                  <a:cubicBezTo>
                    <a:pt x="949" y="2382"/>
                    <a:pt x="759" y="1977"/>
                    <a:pt x="532" y="1596"/>
                  </a:cubicBezTo>
                  <a:cubicBezTo>
                    <a:pt x="366" y="1311"/>
                    <a:pt x="235" y="1073"/>
                    <a:pt x="187" y="751"/>
                  </a:cubicBezTo>
                  <a:cubicBezTo>
                    <a:pt x="139" y="489"/>
                    <a:pt x="116" y="251"/>
                    <a:pt x="44" y="13"/>
                  </a:cubicBezTo>
                  <a:cubicBezTo>
                    <a:pt x="44" y="5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5" name="Google Shape;31635;p48"/>
            <p:cNvSpPr/>
            <p:nvPr/>
          </p:nvSpPr>
          <p:spPr>
            <a:xfrm>
              <a:off x="2309500" y="2120625"/>
              <a:ext cx="3600" cy="13650"/>
            </a:xfrm>
            <a:custGeom>
              <a:avLst/>
              <a:gdLst/>
              <a:ahLst/>
              <a:cxnLst/>
              <a:rect l="l" t="t" r="r" b="b"/>
              <a:pathLst>
                <a:path w="144" h="546" extrusionOk="0">
                  <a:moveTo>
                    <a:pt x="13" y="1"/>
                  </a:moveTo>
                  <a:cubicBezTo>
                    <a:pt x="1" y="96"/>
                    <a:pt x="24" y="179"/>
                    <a:pt x="48" y="274"/>
                  </a:cubicBezTo>
                  <a:cubicBezTo>
                    <a:pt x="60" y="358"/>
                    <a:pt x="60" y="465"/>
                    <a:pt x="108" y="536"/>
                  </a:cubicBezTo>
                  <a:cubicBezTo>
                    <a:pt x="108" y="542"/>
                    <a:pt x="114" y="545"/>
                    <a:pt x="120" y="545"/>
                  </a:cubicBezTo>
                  <a:cubicBezTo>
                    <a:pt x="126" y="545"/>
                    <a:pt x="132" y="542"/>
                    <a:pt x="132" y="536"/>
                  </a:cubicBezTo>
                  <a:cubicBezTo>
                    <a:pt x="143" y="429"/>
                    <a:pt x="108" y="334"/>
                    <a:pt x="84" y="227"/>
                  </a:cubicBezTo>
                  <a:cubicBezTo>
                    <a:pt x="72" y="167"/>
                    <a:pt x="72" y="72"/>
                    <a:pt x="1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6" name="Google Shape;31636;p48"/>
            <p:cNvSpPr/>
            <p:nvPr/>
          </p:nvSpPr>
          <p:spPr>
            <a:xfrm>
              <a:off x="2310700" y="2120500"/>
              <a:ext cx="1775" cy="1650"/>
            </a:xfrm>
            <a:custGeom>
              <a:avLst/>
              <a:gdLst/>
              <a:ahLst/>
              <a:cxnLst/>
              <a:rect l="l" t="t" r="r" b="b"/>
              <a:pathLst>
                <a:path w="71" h="66" extrusionOk="0">
                  <a:moveTo>
                    <a:pt x="68" y="0"/>
                  </a:moveTo>
                  <a:cubicBezTo>
                    <a:pt x="66" y="0"/>
                    <a:pt x="64" y="2"/>
                    <a:pt x="60" y="6"/>
                  </a:cubicBezTo>
                  <a:cubicBezTo>
                    <a:pt x="68" y="6"/>
                    <a:pt x="70" y="0"/>
                    <a:pt x="68" y="0"/>
                  </a:cubicBezTo>
                  <a:close/>
                  <a:moveTo>
                    <a:pt x="60" y="6"/>
                  </a:moveTo>
                  <a:cubicBezTo>
                    <a:pt x="24" y="6"/>
                    <a:pt x="0" y="41"/>
                    <a:pt x="12" y="65"/>
                  </a:cubicBezTo>
                  <a:lnTo>
                    <a:pt x="24" y="65"/>
                  </a:lnTo>
                  <a:cubicBezTo>
                    <a:pt x="24" y="41"/>
                    <a:pt x="36" y="18"/>
                    <a:pt x="60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7" name="Google Shape;31637;p48"/>
            <p:cNvSpPr/>
            <p:nvPr/>
          </p:nvSpPr>
          <p:spPr>
            <a:xfrm>
              <a:off x="2303850" y="2091150"/>
              <a:ext cx="34250" cy="20275"/>
            </a:xfrm>
            <a:custGeom>
              <a:avLst/>
              <a:gdLst/>
              <a:ahLst/>
              <a:cxnLst/>
              <a:rect l="l" t="t" r="r" b="b"/>
              <a:pathLst>
                <a:path w="1370" h="811" extrusionOk="0">
                  <a:moveTo>
                    <a:pt x="1322" y="1"/>
                  </a:moveTo>
                  <a:cubicBezTo>
                    <a:pt x="1120" y="1"/>
                    <a:pt x="905" y="144"/>
                    <a:pt x="739" y="275"/>
                  </a:cubicBezTo>
                  <a:cubicBezTo>
                    <a:pt x="620" y="382"/>
                    <a:pt x="536" y="513"/>
                    <a:pt x="405" y="596"/>
                  </a:cubicBezTo>
                  <a:cubicBezTo>
                    <a:pt x="286" y="691"/>
                    <a:pt x="131" y="739"/>
                    <a:pt x="0" y="799"/>
                  </a:cubicBezTo>
                  <a:lnTo>
                    <a:pt x="12" y="811"/>
                  </a:lnTo>
                  <a:cubicBezTo>
                    <a:pt x="227" y="787"/>
                    <a:pt x="417" y="656"/>
                    <a:pt x="584" y="525"/>
                  </a:cubicBezTo>
                  <a:cubicBezTo>
                    <a:pt x="703" y="418"/>
                    <a:pt x="786" y="287"/>
                    <a:pt x="917" y="215"/>
                  </a:cubicBezTo>
                  <a:cubicBezTo>
                    <a:pt x="1060" y="120"/>
                    <a:pt x="1191" y="108"/>
                    <a:pt x="1334" y="60"/>
                  </a:cubicBezTo>
                  <a:cubicBezTo>
                    <a:pt x="1370" y="49"/>
                    <a:pt x="1358" y="1"/>
                    <a:pt x="132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8" name="Google Shape;31638;p48"/>
            <p:cNvSpPr/>
            <p:nvPr/>
          </p:nvSpPr>
          <p:spPr>
            <a:xfrm>
              <a:off x="2308300" y="2082825"/>
              <a:ext cx="68200" cy="29800"/>
            </a:xfrm>
            <a:custGeom>
              <a:avLst/>
              <a:gdLst/>
              <a:ahLst/>
              <a:cxnLst/>
              <a:rect l="l" t="t" r="r" b="b"/>
              <a:pathLst>
                <a:path w="2728" h="1192" extrusionOk="0">
                  <a:moveTo>
                    <a:pt x="2716" y="1"/>
                  </a:moveTo>
                  <a:cubicBezTo>
                    <a:pt x="2204" y="84"/>
                    <a:pt x="1644" y="191"/>
                    <a:pt x="1168" y="370"/>
                  </a:cubicBezTo>
                  <a:cubicBezTo>
                    <a:pt x="727" y="536"/>
                    <a:pt x="418" y="917"/>
                    <a:pt x="13" y="1144"/>
                  </a:cubicBezTo>
                  <a:cubicBezTo>
                    <a:pt x="1" y="1167"/>
                    <a:pt x="13" y="1191"/>
                    <a:pt x="37" y="1191"/>
                  </a:cubicBezTo>
                  <a:cubicBezTo>
                    <a:pt x="477" y="1048"/>
                    <a:pt x="715" y="655"/>
                    <a:pt x="1120" y="453"/>
                  </a:cubicBezTo>
                  <a:cubicBezTo>
                    <a:pt x="1608" y="239"/>
                    <a:pt x="2192" y="191"/>
                    <a:pt x="2716" y="24"/>
                  </a:cubicBezTo>
                  <a:cubicBezTo>
                    <a:pt x="2728" y="24"/>
                    <a:pt x="2728" y="1"/>
                    <a:pt x="271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9" name="Google Shape;31639;p48"/>
            <p:cNvSpPr/>
            <p:nvPr/>
          </p:nvSpPr>
          <p:spPr>
            <a:xfrm>
              <a:off x="2354675" y="2123700"/>
              <a:ext cx="23025" cy="12350"/>
            </a:xfrm>
            <a:custGeom>
              <a:avLst/>
              <a:gdLst/>
              <a:ahLst/>
              <a:cxnLst/>
              <a:rect l="l" t="t" r="r" b="b"/>
              <a:pathLst>
                <a:path w="921" h="494" extrusionOk="0">
                  <a:moveTo>
                    <a:pt x="818" y="0"/>
                  </a:moveTo>
                  <a:cubicBezTo>
                    <a:pt x="526" y="0"/>
                    <a:pt x="257" y="342"/>
                    <a:pt x="27" y="473"/>
                  </a:cubicBezTo>
                  <a:cubicBezTo>
                    <a:pt x="0" y="473"/>
                    <a:pt x="0" y="493"/>
                    <a:pt x="12" y="493"/>
                  </a:cubicBezTo>
                  <a:cubicBezTo>
                    <a:pt x="16" y="493"/>
                    <a:pt x="21" y="491"/>
                    <a:pt x="27" y="485"/>
                  </a:cubicBezTo>
                  <a:cubicBezTo>
                    <a:pt x="158" y="461"/>
                    <a:pt x="265" y="366"/>
                    <a:pt x="361" y="282"/>
                  </a:cubicBezTo>
                  <a:cubicBezTo>
                    <a:pt x="527" y="151"/>
                    <a:pt x="682" y="44"/>
                    <a:pt x="896" y="32"/>
                  </a:cubicBezTo>
                  <a:cubicBezTo>
                    <a:pt x="920" y="32"/>
                    <a:pt x="920" y="9"/>
                    <a:pt x="896" y="9"/>
                  </a:cubicBezTo>
                  <a:cubicBezTo>
                    <a:pt x="870" y="3"/>
                    <a:pt x="844" y="0"/>
                    <a:pt x="81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0" name="Google Shape;31640;p48"/>
            <p:cNvSpPr/>
            <p:nvPr/>
          </p:nvSpPr>
          <p:spPr>
            <a:xfrm>
              <a:off x="2360100" y="2125400"/>
              <a:ext cx="17900" cy="9850"/>
            </a:xfrm>
            <a:custGeom>
              <a:avLst/>
              <a:gdLst/>
              <a:ahLst/>
              <a:cxnLst/>
              <a:rect l="l" t="t" r="r" b="b"/>
              <a:pathLst>
                <a:path w="716" h="394" extrusionOk="0">
                  <a:moveTo>
                    <a:pt x="679" y="0"/>
                  </a:moveTo>
                  <a:cubicBezTo>
                    <a:pt x="441" y="83"/>
                    <a:pt x="179" y="214"/>
                    <a:pt x="1" y="381"/>
                  </a:cubicBezTo>
                  <a:cubicBezTo>
                    <a:pt x="1" y="381"/>
                    <a:pt x="1" y="393"/>
                    <a:pt x="13" y="393"/>
                  </a:cubicBezTo>
                  <a:cubicBezTo>
                    <a:pt x="132" y="334"/>
                    <a:pt x="239" y="262"/>
                    <a:pt x="358" y="203"/>
                  </a:cubicBezTo>
                  <a:cubicBezTo>
                    <a:pt x="477" y="143"/>
                    <a:pt x="596" y="95"/>
                    <a:pt x="715" y="36"/>
                  </a:cubicBezTo>
                  <a:cubicBezTo>
                    <a:pt x="703" y="24"/>
                    <a:pt x="703" y="0"/>
                    <a:pt x="67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1" name="Google Shape;31641;p48"/>
            <p:cNvSpPr/>
            <p:nvPr/>
          </p:nvSpPr>
          <p:spPr>
            <a:xfrm>
              <a:off x="2377075" y="2119775"/>
              <a:ext cx="11325" cy="5050"/>
            </a:xfrm>
            <a:custGeom>
              <a:avLst/>
              <a:gdLst/>
              <a:ahLst/>
              <a:cxnLst/>
              <a:rect l="l" t="t" r="r" b="b"/>
              <a:pathLst>
                <a:path w="453" h="202" extrusionOk="0">
                  <a:moveTo>
                    <a:pt x="445" y="1"/>
                  </a:moveTo>
                  <a:cubicBezTo>
                    <a:pt x="441" y="1"/>
                    <a:pt x="436" y="3"/>
                    <a:pt x="429" y="11"/>
                  </a:cubicBezTo>
                  <a:cubicBezTo>
                    <a:pt x="381" y="35"/>
                    <a:pt x="322" y="82"/>
                    <a:pt x="238" y="106"/>
                  </a:cubicBezTo>
                  <a:cubicBezTo>
                    <a:pt x="167" y="154"/>
                    <a:pt x="96" y="166"/>
                    <a:pt x="0" y="201"/>
                  </a:cubicBezTo>
                  <a:cubicBezTo>
                    <a:pt x="155" y="189"/>
                    <a:pt x="346" y="142"/>
                    <a:pt x="453" y="23"/>
                  </a:cubicBezTo>
                  <a:cubicBezTo>
                    <a:pt x="453" y="15"/>
                    <a:pt x="453" y="1"/>
                    <a:pt x="44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2" name="Google Shape;31642;p48"/>
            <p:cNvSpPr/>
            <p:nvPr/>
          </p:nvSpPr>
          <p:spPr>
            <a:xfrm>
              <a:off x="2354750" y="2137300"/>
              <a:ext cx="12525" cy="30375"/>
            </a:xfrm>
            <a:custGeom>
              <a:avLst/>
              <a:gdLst/>
              <a:ahLst/>
              <a:cxnLst/>
              <a:rect l="l" t="t" r="r" b="b"/>
              <a:pathLst>
                <a:path w="501" h="1215" extrusionOk="0">
                  <a:moveTo>
                    <a:pt x="0" y="0"/>
                  </a:moveTo>
                  <a:lnTo>
                    <a:pt x="0" y="0"/>
                  </a:lnTo>
                  <a:cubicBezTo>
                    <a:pt x="179" y="262"/>
                    <a:pt x="167" y="512"/>
                    <a:pt x="227" y="798"/>
                  </a:cubicBezTo>
                  <a:cubicBezTo>
                    <a:pt x="262" y="953"/>
                    <a:pt x="334" y="1131"/>
                    <a:pt x="477" y="1215"/>
                  </a:cubicBezTo>
                  <a:cubicBezTo>
                    <a:pt x="500" y="1215"/>
                    <a:pt x="500" y="1191"/>
                    <a:pt x="500" y="1191"/>
                  </a:cubicBezTo>
                  <a:cubicBezTo>
                    <a:pt x="96" y="917"/>
                    <a:pt x="393" y="286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3" name="Google Shape;31643;p48"/>
            <p:cNvSpPr/>
            <p:nvPr/>
          </p:nvSpPr>
          <p:spPr>
            <a:xfrm>
              <a:off x="2359200" y="2137450"/>
              <a:ext cx="1525" cy="12675"/>
            </a:xfrm>
            <a:custGeom>
              <a:avLst/>
              <a:gdLst/>
              <a:ahLst/>
              <a:cxnLst/>
              <a:rect l="l" t="t" r="r" b="b"/>
              <a:pathLst>
                <a:path w="61" h="507" extrusionOk="0">
                  <a:moveTo>
                    <a:pt x="31" y="0"/>
                  </a:moveTo>
                  <a:cubicBezTo>
                    <a:pt x="28" y="0"/>
                    <a:pt x="25" y="6"/>
                    <a:pt x="25" y="18"/>
                  </a:cubicBezTo>
                  <a:cubicBezTo>
                    <a:pt x="25" y="173"/>
                    <a:pt x="1" y="352"/>
                    <a:pt x="37" y="506"/>
                  </a:cubicBezTo>
                  <a:lnTo>
                    <a:pt x="49" y="506"/>
                  </a:lnTo>
                  <a:cubicBezTo>
                    <a:pt x="60" y="352"/>
                    <a:pt x="49" y="173"/>
                    <a:pt x="37" y="18"/>
                  </a:cubicBezTo>
                  <a:cubicBezTo>
                    <a:pt x="37" y="6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4" name="Google Shape;31644;p48"/>
            <p:cNvSpPr/>
            <p:nvPr/>
          </p:nvSpPr>
          <p:spPr>
            <a:xfrm>
              <a:off x="2381725" y="2087450"/>
              <a:ext cx="24250" cy="44950"/>
            </a:xfrm>
            <a:custGeom>
              <a:avLst/>
              <a:gdLst/>
              <a:ahLst/>
              <a:cxnLst/>
              <a:rect l="l" t="t" r="r" b="b"/>
              <a:pathLst>
                <a:path w="970" h="1798" extrusionOk="0">
                  <a:moveTo>
                    <a:pt x="11" y="1"/>
                  </a:moveTo>
                  <a:cubicBezTo>
                    <a:pt x="6" y="1"/>
                    <a:pt x="1" y="6"/>
                    <a:pt x="17" y="6"/>
                  </a:cubicBezTo>
                  <a:cubicBezTo>
                    <a:pt x="17" y="2"/>
                    <a:pt x="14" y="1"/>
                    <a:pt x="11" y="1"/>
                  </a:cubicBezTo>
                  <a:close/>
                  <a:moveTo>
                    <a:pt x="17" y="6"/>
                  </a:moveTo>
                  <a:lnTo>
                    <a:pt x="17" y="6"/>
                  </a:lnTo>
                  <a:cubicBezTo>
                    <a:pt x="445" y="566"/>
                    <a:pt x="731" y="1137"/>
                    <a:pt x="945" y="1792"/>
                  </a:cubicBezTo>
                  <a:cubicBezTo>
                    <a:pt x="945" y="1796"/>
                    <a:pt x="948" y="1797"/>
                    <a:pt x="952" y="1797"/>
                  </a:cubicBezTo>
                  <a:cubicBezTo>
                    <a:pt x="959" y="1797"/>
                    <a:pt x="969" y="1792"/>
                    <a:pt x="969" y="1792"/>
                  </a:cubicBezTo>
                  <a:cubicBezTo>
                    <a:pt x="826" y="1149"/>
                    <a:pt x="457" y="482"/>
                    <a:pt x="17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5" name="Google Shape;31645;p48"/>
            <p:cNvSpPr/>
            <p:nvPr/>
          </p:nvSpPr>
          <p:spPr>
            <a:xfrm>
              <a:off x="2410700" y="2135000"/>
              <a:ext cx="18175" cy="30650"/>
            </a:xfrm>
            <a:custGeom>
              <a:avLst/>
              <a:gdLst/>
              <a:ahLst/>
              <a:cxnLst/>
              <a:rect l="l" t="t" r="r" b="b"/>
              <a:pathLst>
                <a:path w="727" h="1226" extrusionOk="0">
                  <a:moveTo>
                    <a:pt x="5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7" y="3"/>
                    <a:pt x="7" y="0"/>
                    <a:pt x="5" y="0"/>
                  </a:cubicBezTo>
                  <a:close/>
                  <a:moveTo>
                    <a:pt x="1" y="9"/>
                  </a:moveTo>
                  <a:lnTo>
                    <a:pt x="1" y="9"/>
                  </a:lnTo>
                  <a:cubicBezTo>
                    <a:pt x="84" y="188"/>
                    <a:pt x="179" y="354"/>
                    <a:pt x="275" y="509"/>
                  </a:cubicBezTo>
                  <a:cubicBezTo>
                    <a:pt x="334" y="616"/>
                    <a:pt x="727" y="1164"/>
                    <a:pt x="429" y="1212"/>
                  </a:cubicBezTo>
                  <a:cubicBezTo>
                    <a:pt x="417" y="1212"/>
                    <a:pt x="417" y="1223"/>
                    <a:pt x="429" y="1223"/>
                  </a:cubicBezTo>
                  <a:cubicBezTo>
                    <a:pt x="438" y="1225"/>
                    <a:pt x="447" y="1225"/>
                    <a:pt x="455" y="1225"/>
                  </a:cubicBezTo>
                  <a:cubicBezTo>
                    <a:pt x="597" y="1225"/>
                    <a:pt x="605" y="1038"/>
                    <a:pt x="560" y="926"/>
                  </a:cubicBezTo>
                  <a:cubicBezTo>
                    <a:pt x="429" y="616"/>
                    <a:pt x="203" y="295"/>
                    <a:pt x="1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6" name="Google Shape;31646;p48"/>
            <p:cNvSpPr/>
            <p:nvPr/>
          </p:nvSpPr>
          <p:spPr>
            <a:xfrm>
              <a:off x="2230925" y="1978050"/>
              <a:ext cx="18775" cy="3975"/>
            </a:xfrm>
            <a:custGeom>
              <a:avLst/>
              <a:gdLst/>
              <a:ahLst/>
              <a:cxnLst/>
              <a:rect l="l" t="t" r="r" b="b"/>
              <a:pathLst>
                <a:path w="751" h="159" extrusionOk="0">
                  <a:moveTo>
                    <a:pt x="727" y="1"/>
                  </a:moveTo>
                  <a:cubicBezTo>
                    <a:pt x="489" y="1"/>
                    <a:pt x="238" y="48"/>
                    <a:pt x="12" y="143"/>
                  </a:cubicBezTo>
                  <a:cubicBezTo>
                    <a:pt x="3" y="143"/>
                    <a:pt x="1" y="159"/>
                    <a:pt x="7" y="159"/>
                  </a:cubicBezTo>
                  <a:cubicBezTo>
                    <a:pt x="8" y="159"/>
                    <a:pt x="10" y="158"/>
                    <a:pt x="12" y="155"/>
                  </a:cubicBezTo>
                  <a:cubicBezTo>
                    <a:pt x="250" y="96"/>
                    <a:pt x="477" y="48"/>
                    <a:pt x="715" y="36"/>
                  </a:cubicBezTo>
                  <a:cubicBezTo>
                    <a:pt x="750" y="24"/>
                    <a:pt x="750" y="1"/>
                    <a:pt x="72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7" name="Google Shape;31647;p48"/>
            <p:cNvSpPr/>
            <p:nvPr/>
          </p:nvSpPr>
          <p:spPr>
            <a:xfrm>
              <a:off x="2235100" y="1980150"/>
              <a:ext cx="18175" cy="3575"/>
            </a:xfrm>
            <a:custGeom>
              <a:avLst/>
              <a:gdLst/>
              <a:ahLst/>
              <a:cxnLst/>
              <a:rect l="l" t="t" r="r" b="b"/>
              <a:pathLst>
                <a:path w="727" h="143" extrusionOk="0">
                  <a:moveTo>
                    <a:pt x="552" y="0"/>
                  </a:moveTo>
                  <a:cubicBezTo>
                    <a:pt x="359" y="0"/>
                    <a:pt x="158" y="47"/>
                    <a:pt x="0" y="131"/>
                  </a:cubicBezTo>
                  <a:lnTo>
                    <a:pt x="0" y="143"/>
                  </a:lnTo>
                  <a:cubicBezTo>
                    <a:pt x="238" y="83"/>
                    <a:pt x="464" y="59"/>
                    <a:pt x="714" y="59"/>
                  </a:cubicBezTo>
                  <a:cubicBezTo>
                    <a:pt x="726" y="36"/>
                    <a:pt x="726" y="12"/>
                    <a:pt x="714" y="12"/>
                  </a:cubicBezTo>
                  <a:cubicBezTo>
                    <a:pt x="662" y="4"/>
                    <a:pt x="607" y="0"/>
                    <a:pt x="55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8" name="Google Shape;31648;p48"/>
            <p:cNvSpPr/>
            <p:nvPr/>
          </p:nvSpPr>
          <p:spPr>
            <a:xfrm>
              <a:off x="2239250" y="1982225"/>
              <a:ext cx="16675" cy="3300"/>
            </a:xfrm>
            <a:custGeom>
              <a:avLst/>
              <a:gdLst/>
              <a:ahLst/>
              <a:cxnLst/>
              <a:rect l="l" t="t" r="r" b="b"/>
              <a:pathLst>
                <a:path w="667" h="132" extrusionOk="0">
                  <a:moveTo>
                    <a:pt x="656" y="0"/>
                  </a:moveTo>
                  <a:cubicBezTo>
                    <a:pt x="660" y="4"/>
                    <a:pt x="662" y="6"/>
                    <a:pt x="664" y="6"/>
                  </a:cubicBezTo>
                  <a:cubicBezTo>
                    <a:pt x="666" y="6"/>
                    <a:pt x="664" y="0"/>
                    <a:pt x="656" y="0"/>
                  </a:cubicBezTo>
                  <a:close/>
                  <a:moveTo>
                    <a:pt x="656" y="0"/>
                  </a:moveTo>
                  <a:cubicBezTo>
                    <a:pt x="477" y="0"/>
                    <a:pt x="298" y="12"/>
                    <a:pt x="120" y="60"/>
                  </a:cubicBezTo>
                  <a:cubicBezTo>
                    <a:pt x="84" y="72"/>
                    <a:pt x="1" y="107"/>
                    <a:pt x="72" y="131"/>
                  </a:cubicBezTo>
                  <a:cubicBezTo>
                    <a:pt x="72" y="131"/>
                    <a:pt x="84" y="131"/>
                    <a:pt x="84" y="119"/>
                  </a:cubicBezTo>
                  <a:cubicBezTo>
                    <a:pt x="144" y="84"/>
                    <a:pt x="179" y="72"/>
                    <a:pt x="239" y="60"/>
                  </a:cubicBezTo>
                  <a:cubicBezTo>
                    <a:pt x="275" y="48"/>
                    <a:pt x="334" y="48"/>
                    <a:pt x="382" y="48"/>
                  </a:cubicBezTo>
                  <a:cubicBezTo>
                    <a:pt x="477" y="48"/>
                    <a:pt x="560" y="24"/>
                    <a:pt x="65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9" name="Google Shape;31649;p48"/>
            <p:cNvSpPr/>
            <p:nvPr/>
          </p:nvSpPr>
          <p:spPr>
            <a:xfrm>
              <a:off x="2246100" y="1984250"/>
              <a:ext cx="12525" cy="3350"/>
            </a:xfrm>
            <a:custGeom>
              <a:avLst/>
              <a:gdLst/>
              <a:ahLst/>
              <a:cxnLst/>
              <a:rect l="l" t="t" r="r" b="b"/>
              <a:pathLst>
                <a:path w="501" h="134" extrusionOk="0">
                  <a:moveTo>
                    <a:pt x="371" y="1"/>
                  </a:moveTo>
                  <a:cubicBezTo>
                    <a:pt x="237" y="1"/>
                    <a:pt x="89" y="39"/>
                    <a:pt x="1" y="110"/>
                  </a:cubicBezTo>
                  <a:lnTo>
                    <a:pt x="1" y="134"/>
                  </a:lnTo>
                  <a:cubicBezTo>
                    <a:pt x="84" y="110"/>
                    <a:pt x="155" y="86"/>
                    <a:pt x="227" y="74"/>
                  </a:cubicBezTo>
                  <a:cubicBezTo>
                    <a:pt x="322" y="50"/>
                    <a:pt x="405" y="50"/>
                    <a:pt x="477" y="50"/>
                  </a:cubicBezTo>
                  <a:cubicBezTo>
                    <a:pt x="501" y="26"/>
                    <a:pt x="501" y="15"/>
                    <a:pt x="501" y="15"/>
                  </a:cubicBezTo>
                  <a:cubicBezTo>
                    <a:pt x="461" y="5"/>
                    <a:pt x="417" y="1"/>
                    <a:pt x="37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0" name="Google Shape;31650;p48"/>
            <p:cNvSpPr/>
            <p:nvPr/>
          </p:nvSpPr>
          <p:spPr>
            <a:xfrm>
              <a:off x="2254150" y="1986375"/>
              <a:ext cx="6850" cy="1525"/>
            </a:xfrm>
            <a:custGeom>
              <a:avLst/>
              <a:gdLst/>
              <a:ahLst/>
              <a:cxnLst/>
              <a:rect l="l" t="t" r="r" b="b"/>
              <a:pathLst>
                <a:path w="274" h="61" extrusionOk="0">
                  <a:moveTo>
                    <a:pt x="274" y="1"/>
                  </a:moveTo>
                  <a:cubicBezTo>
                    <a:pt x="191" y="1"/>
                    <a:pt x="95" y="13"/>
                    <a:pt x="12" y="49"/>
                  </a:cubicBezTo>
                  <a:cubicBezTo>
                    <a:pt x="0" y="49"/>
                    <a:pt x="12" y="60"/>
                    <a:pt x="12" y="60"/>
                  </a:cubicBezTo>
                  <a:cubicBezTo>
                    <a:pt x="95" y="60"/>
                    <a:pt x="191" y="49"/>
                    <a:pt x="274" y="13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1" name="Google Shape;31651;p48"/>
            <p:cNvSpPr/>
            <p:nvPr/>
          </p:nvSpPr>
          <p:spPr>
            <a:xfrm>
              <a:off x="2170500" y="2066450"/>
              <a:ext cx="2100" cy="2325"/>
            </a:xfrm>
            <a:custGeom>
              <a:avLst/>
              <a:gdLst/>
              <a:ahLst/>
              <a:cxnLst/>
              <a:rect l="l" t="t" r="r" b="b"/>
              <a:pathLst>
                <a:path w="84" h="93" extrusionOk="0">
                  <a:moveTo>
                    <a:pt x="12" y="1"/>
                  </a:moveTo>
                  <a:cubicBezTo>
                    <a:pt x="4" y="9"/>
                    <a:pt x="1" y="18"/>
                    <a:pt x="1" y="26"/>
                  </a:cubicBezTo>
                  <a:lnTo>
                    <a:pt x="1" y="26"/>
                  </a:lnTo>
                  <a:cubicBezTo>
                    <a:pt x="2" y="17"/>
                    <a:pt x="5" y="8"/>
                    <a:pt x="12" y="1"/>
                  </a:cubicBezTo>
                  <a:close/>
                  <a:moveTo>
                    <a:pt x="1" y="26"/>
                  </a:moveTo>
                  <a:cubicBezTo>
                    <a:pt x="0" y="57"/>
                    <a:pt x="28" y="93"/>
                    <a:pt x="59" y="93"/>
                  </a:cubicBezTo>
                  <a:cubicBezTo>
                    <a:pt x="67" y="93"/>
                    <a:pt x="76" y="90"/>
                    <a:pt x="84" y="84"/>
                  </a:cubicBezTo>
                  <a:cubicBezTo>
                    <a:pt x="47" y="84"/>
                    <a:pt x="3" y="56"/>
                    <a:pt x="1" y="2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2" name="Google Shape;31652;p48"/>
            <p:cNvSpPr/>
            <p:nvPr/>
          </p:nvSpPr>
          <p:spPr>
            <a:xfrm>
              <a:off x="2170800" y="2065850"/>
              <a:ext cx="2100" cy="1225"/>
            </a:xfrm>
            <a:custGeom>
              <a:avLst/>
              <a:gdLst/>
              <a:ahLst/>
              <a:cxnLst/>
              <a:rect l="l" t="t" r="r" b="b"/>
              <a:pathLst>
                <a:path w="84" h="49" extrusionOk="0">
                  <a:moveTo>
                    <a:pt x="0" y="1"/>
                  </a:moveTo>
                  <a:cubicBezTo>
                    <a:pt x="24" y="25"/>
                    <a:pt x="48" y="49"/>
                    <a:pt x="84" y="4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3" name="Google Shape;31653;p48"/>
            <p:cNvSpPr/>
            <p:nvPr/>
          </p:nvSpPr>
          <p:spPr>
            <a:xfrm>
              <a:off x="2171400" y="2066525"/>
              <a:ext cx="6850" cy="10675"/>
            </a:xfrm>
            <a:custGeom>
              <a:avLst/>
              <a:gdLst/>
              <a:ahLst/>
              <a:cxnLst/>
              <a:rect l="l" t="t" r="r" b="b"/>
              <a:pathLst>
                <a:path w="274" h="42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36" y="152"/>
                    <a:pt x="119" y="331"/>
                    <a:pt x="250" y="426"/>
                  </a:cubicBezTo>
                  <a:cubicBezTo>
                    <a:pt x="250" y="426"/>
                    <a:pt x="274" y="426"/>
                    <a:pt x="274" y="414"/>
                  </a:cubicBezTo>
                  <a:cubicBezTo>
                    <a:pt x="226" y="355"/>
                    <a:pt x="167" y="283"/>
                    <a:pt x="131" y="236"/>
                  </a:cubicBezTo>
                  <a:cubicBezTo>
                    <a:pt x="72" y="152"/>
                    <a:pt x="48" y="81"/>
                    <a:pt x="0" y="1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4" name="Google Shape;31654;p48"/>
            <p:cNvSpPr/>
            <p:nvPr/>
          </p:nvSpPr>
          <p:spPr>
            <a:xfrm>
              <a:off x="2174675" y="2068250"/>
              <a:ext cx="5375" cy="10125"/>
            </a:xfrm>
            <a:custGeom>
              <a:avLst/>
              <a:gdLst/>
              <a:ahLst/>
              <a:cxnLst/>
              <a:rect l="l" t="t" r="r" b="b"/>
              <a:pathLst>
                <a:path w="215" h="405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72"/>
                    <a:pt x="60" y="143"/>
                    <a:pt x="95" y="203"/>
                  </a:cubicBezTo>
                  <a:cubicBezTo>
                    <a:pt x="119" y="262"/>
                    <a:pt x="155" y="345"/>
                    <a:pt x="202" y="405"/>
                  </a:cubicBezTo>
                  <a:cubicBezTo>
                    <a:pt x="202" y="405"/>
                    <a:pt x="214" y="405"/>
                    <a:pt x="214" y="381"/>
                  </a:cubicBezTo>
                  <a:cubicBezTo>
                    <a:pt x="202" y="310"/>
                    <a:pt x="155" y="250"/>
                    <a:pt x="107" y="179"/>
                  </a:cubicBezTo>
                  <a:cubicBezTo>
                    <a:pt x="95" y="119"/>
                    <a:pt x="48" y="48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5" name="Google Shape;31655;p48"/>
            <p:cNvSpPr/>
            <p:nvPr/>
          </p:nvSpPr>
          <p:spPr>
            <a:xfrm>
              <a:off x="2177900" y="2068500"/>
              <a:ext cx="5125" cy="8700"/>
            </a:xfrm>
            <a:custGeom>
              <a:avLst/>
              <a:gdLst/>
              <a:ahLst/>
              <a:cxnLst/>
              <a:rect l="l" t="t" r="r" b="b"/>
              <a:pathLst>
                <a:path w="205" h="348" extrusionOk="0">
                  <a:moveTo>
                    <a:pt x="9" y="0"/>
                  </a:moveTo>
                  <a:cubicBezTo>
                    <a:pt x="2" y="0"/>
                    <a:pt x="0" y="7"/>
                    <a:pt x="14" y="14"/>
                  </a:cubicBezTo>
                  <a:cubicBezTo>
                    <a:pt x="62" y="121"/>
                    <a:pt x="109" y="240"/>
                    <a:pt x="193" y="347"/>
                  </a:cubicBezTo>
                  <a:lnTo>
                    <a:pt x="204" y="347"/>
                  </a:lnTo>
                  <a:cubicBezTo>
                    <a:pt x="157" y="228"/>
                    <a:pt x="85" y="121"/>
                    <a:pt x="26" y="14"/>
                  </a:cubicBezTo>
                  <a:cubicBezTo>
                    <a:pt x="21" y="4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6" name="Google Shape;31656;p48"/>
            <p:cNvSpPr/>
            <p:nvPr/>
          </p:nvSpPr>
          <p:spPr>
            <a:xfrm>
              <a:off x="2182100" y="2070325"/>
              <a:ext cx="3900" cy="9850"/>
            </a:xfrm>
            <a:custGeom>
              <a:avLst/>
              <a:gdLst/>
              <a:ahLst/>
              <a:cxnLst/>
              <a:rect l="l" t="t" r="r" b="b"/>
              <a:pathLst>
                <a:path w="156" h="394" extrusionOk="0">
                  <a:moveTo>
                    <a:pt x="1" y="0"/>
                  </a:moveTo>
                  <a:cubicBezTo>
                    <a:pt x="36" y="131"/>
                    <a:pt x="60" y="274"/>
                    <a:pt x="144" y="393"/>
                  </a:cubicBezTo>
                  <a:lnTo>
                    <a:pt x="156" y="393"/>
                  </a:lnTo>
                  <a:cubicBezTo>
                    <a:pt x="108" y="274"/>
                    <a:pt x="48" y="143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7" name="Google Shape;31657;p48"/>
            <p:cNvSpPr/>
            <p:nvPr/>
          </p:nvSpPr>
          <p:spPr>
            <a:xfrm>
              <a:off x="2307125" y="2183300"/>
              <a:ext cx="10150" cy="15625"/>
            </a:xfrm>
            <a:custGeom>
              <a:avLst/>
              <a:gdLst/>
              <a:ahLst/>
              <a:cxnLst/>
              <a:rect l="l" t="t" r="r" b="b"/>
              <a:pathLst>
                <a:path w="406" h="625" extrusionOk="0">
                  <a:moveTo>
                    <a:pt x="39" y="1"/>
                  </a:moveTo>
                  <a:cubicBezTo>
                    <a:pt x="37" y="1"/>
                    <a:pt x="36" y="2"/>
                    <a:pt x="36" y="6"/>
                  </a:cubicBezTo>
                  <a:cubicBezTo>
                    <a:pt x="0" y="53"/>
                    <a:pt x="0" y="89"/>
                    <a:pt x="36" y="125"/>
                  </a:cubicBezTo>
                  <a:cubicBezTo>
                    <a:pt x="36" y="113"/>
                    <a:pt x="48" y="89"/>
                    <a:pt x="48" y="65"/>
                  </a:cubicBezTo>
                  <a:cubicBezTo>
                    <a:pt x="60" y="89"/>
                    <a:pt x="60" y="101"/>
                    <a:pt x="84" y="113"/>
                  </a:cubicBezTo>
                  <a:cubicBezTo>
                    <a:pt x="96" y="125"/>
                    <a:pt x="108" y="161"/>
                    <a:pt x="119" y="173"/>
                  </a:cubicBezTo>
                  <a:cubicBezTo>
                    <a:pt x="155" y="232"/>
                    <a:pt x="179" y="280"/>
                    <a:pt x="215" y="339"/>
                  </a:cubicBezTo>
                  <a:cubicBezTo>
                    <a:pt x="274" y="423"/>
                    <a:pt x="322" y="530"/>
                    <a:pt x="393" y="625"/>
                  </a:cubicBezTo>
                  <a:cubicBezTo>
                    <a:pt x="393" y="625"/>
                    <a:pt x="405" y="625"/>
                    <a:pt x="405" y="601"/>
                  </a:cubicBezTo>
                  <a:cubicBezTo>
                    <a:pt x="381" y="506"/>
                    <a:pt x="298" y="411"/>
                    <a:pt x="238" y="327"/>
                  </a:cubicBezTo>
                  <a:cubicBezTo>
                    <a:pt x="179" y="220"/>
                    <a:pt x="119" y="113"/>
                    <a:pt x="48" y="6"/>
                  </a:cubicBezTo>
                  <a:cubicBezTo>
                    <a:pt x="48" y="6"/>
                    <a:pt x="43" y="1"/>
                    <a:pt x="3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8" name="Google Shape;31658;p48"/>
            <p:cNvSpPr/>
            <p:nvPr/>
          </p:nvSpPr>
          <p:spPr>
            <a:xfrm>
              <a:off x="2311575" y="2181725"/>
              <a:ext cx="10450" cy="16625"/>
            </a:xfrm>
            <a:custGeom>
              <a:avLst/>
              <a:gdLst/>
              <a:ahLst/>
              <a:cxnLst/>
              <a:rect l="l" t="t" r="r" b="b"/>
              <a:pathLst>
                <a:path w="418" h="665" extrusionOk="0">
                  <a:moveTo>
                    <a:pt x="10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13" y="3"/>
                    <a:pt x="13" y="0"/>
                    <a:pt x="10" y="0"/>
                  </a:cubicBezTo>
                  <a:close/>
                  <a:moveTo>
                    <a:pt x="1" y="9"/>
                  </a:moveTo>
                  <a:lnTo>
                    <a:pt x="1" y="9"/>
                  </a:lnTo>
                  <a:cubicBezTo>
                    <a:pt x="37" y="140"/>
                    <a:pt x="72" y="271"/>
                    <a:pt x="156" y="390"/>
                  </a:cubicBezTo>
                  <a:cubicBezTo>
                    <a:pt x="215" y="486"/>
                    <a:pt x="299" y="605"/>
                    <a:pt x="406" y="664"/>
                  </a:cubicBezTo>
                  <a:cubicBezTo>
                    <a:pt x="418" y="664"/>
                    <a:pt x="418" y="664"/>
                    <a:pt x="418" y="652"/>
                  </a:cubicBezTo>
                  <a:cubicBezTo>
                    <a:pt x="346" y="545"/>
                    <a:pt x="239" y="474"/>
                    <a:pt x="180" y="367"/>
                  </a:cubicBezTo>
                  <a:cubicBezTo>
                    <a:pt x="108" y="247"/>
                    <a:pt x="49" y="128"/>
                    <a:pt x="1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9" name="Google Shape;31659;p48"/>
            <p:cNvSpPr/>
            <p:nvPr/>
          </p:nvSpPr>
          <p:spPr>
            <a:xfrm>
              <a:off x="2315450" y="2182550"/>
              <a:ext cx="9550" cy="15200"/>
            </a:xfrm>
            <a:custGeom>
              <a:avLst/>
              <a:gdLst/>
              <a:ahLst/>
              <a:cxnLst/>
              <a:rect l="l" t="t" r="r" b="b"/>
              <a:pathLst>
                <a:path w="382" h="608" extrusionOk="0">
                  <a:moveTo>
                    <a:pt x="25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84" y="214"/>
                    <a:pt x="203" y="453"/>
                    <a:pt x="370" y="607"/>
                  </a:cubicBezTo>
                  <a:cubicBezTo>
                    <a:pt x="382" y="607"/>
                    <a:pt x="382" y="607"/>
                    <a:pt x="382" y="595"/>
                  </a:cubicBezTo>
                  <a:cubicBezTo>
                    <a:pt x="322" y="500"/>
                    <a:pt x="251" y="417"/>
                    <a:pt x="191" y="322"/>
                  </a:cubicBezTo>
                  <a:cubicBezTo>
                    <a:pt x="132" y="214"/>
                    <a:pt x="72" y="119"/>
                    <a:pt x="2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0" name="Google Shape;31660;p48"/>
            <p:cNvSpPr/>
            <p:nvPr/>
          </p:nvSpPr>
          <p:spPr>
            <a:xfrm>
              <a:off x="2318425" y="2180025"/>
              <a:ext cx="8950" cy="13675"/>
            </a:xfrm>
            <a:custGeom>
              <a:avLst/>
              <a:gdLst/>
              <a:ahLst/>
              <a:cxnLst/>
              <a:rect l="l" t="t" r="r" b="b"/>
              <a:pathLst>
                <a:path w="358" h="547" extrusionOk="0">
                  <a:moveTo>
                    <a:pt x="10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108" y="196"/>
                    <a:pt x="203" y="399"/>
                    <a:pt x="346" y="542"/>
                  </a:cubicBezTo>
                  <a:cubicBezTo>
                    <a:pt x="350" y="545"/>
                    <a:pt x="352" y="547"/>
                    <a:pt x="354" y="547"/>
                  </a:cubicBezTo>
                  <a:cubicBezTo>
                    <a:pt x="358" y="547"/>
                    <a:pt x="358" y="538"/>
                    <a:pt x="358" y="530"/>
                  </a:cubicBezTo>
                  <a:cubicBezTo>
                    <a:pt x="251" y="351"/>
                    <a:pt x="120" y="184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1" name="Google Shape;31661;p48"/>
            <p:cNvSpPr/>
            <p:nvPr/>
          </p:nvSpPr>
          <p:spPr>
            <a:xfrm>
              <a:off x="2053525" y="2108700"/>
              <a:ext cx="175300" cy="237275"/>
            </a:xfrm>
            <a:custGeom>
              <a:avLst/>
              <a:gdLst/>
              <a:ahLst/>
              <a:cxnLst/>
              <a:rect l="l" t="t" r="r" b="b"/>
              <a:pathLst>
                <a:path w="7012" h="9491" extrusionOk="0">
                  <a:moveTo>
                    <a:pt x="1916" y="0"/>
                  </a:moveTo>
                  <a:cubicBezTo>
                    <a:pt x="1913" y="0"/>
                    <a:pt x="1909" y="1"/>
                    <a:pt x="1905" y="1"/>
                  </a:cubicBezTo>
                  <a:cubicBezTo>
                    <a:pt x="786" y="251"/>
                    <a:pt x="24" y="1252"/>
                    <a:pt x="84" y="2395"/>
                  </a:cubicBezTo>
                  <a:cubicBezTo>
                    <a:pt x="107" y="2680"/>
                    <a:pt x="179" y="2930"/>
                    <a:pt x="262" y="3192"/>
                  </a:cubicBezTo>
                  <a:cubicBezTo>
                    <a:pt x="417" y="3609"/>
                    <a:pt x="465" y="3966"/>
                    <a:pt x="500" y="4407"/>
                  </a:cubicBezTo>
                  <a:cubicBezTo>
                    <a:pt x="560" y="4990"/>
                    <a:pt x="667" y="5574"/>
                    <a:pt x="953" y="6085"/>
                  </a:cubicBezTo>
                  <a:cubicBezTo>
                    <a:pt x="1572" y="7276"/>
                    <a:pt x="2989" y="7514"/>
                    <a:pt x="4048" y="8205"/>
                  </a:cubicBezTo>
                  <a:cubicBezTo>
                    <a:pt x="4703" y="8633"/>
                    <a:pt x="5370" y="9110"/>
                    <a:pt x="6096" y="9395"/>
                  </a:cubicBezTo>
                  <a:cubicBezTo>
                    <a:pt x="6244" y="9450"/>
                    <a:pt x="6390" y="9490"/>
                    <a:pt x="6528" y="9490"/>
                  </a:cubicBezTo>
                  <a:cubicBezTo>
                    <a:pt x="6688" y="9490"/>
                    <a:pt x="6837" y="9436"/>
                    <a:pt x="6965" y="9288"/>
                  </a:cubicBezTo>
                  <a:cubicBezTo>
                    <a:pt x="7012" y="9233"/>
                    <a:pt x="6957" y="9162"/>
                    <a:pt x="6897" y="9162"/>
                  </a:cubicBezTo>
                  <a:cubicBezTo>
                    <a:pt x="6880" y="9162"/>
                    <a:pt x="6862" y="9168"/>
                    <a:pt x="6846" y="9181"/>
                  </a:cubicBezTo>
                  <a:cubicBezTo>
                    <a:pt x="6746" y="9268"/>
                    <a:pt x="6624" y="9304"/>
                    <a:pt x="6490" y="9304"/>
                  </a:cubicBezTo>
                  <a:cubicBezTo>
                    <a:pt x="6001" y="9304"/>
                    <a:pt x="5352" y="8830"/>
                    <a:pt x="5025" y="8633"/>
                  </a:cubicBezTo>
                  <a:cubicBezTo>
                    <a:pt x="4608" y="8383"/>
                    <a:pt x="4203" y="8086"/>
                    <a:pt x="3798" y="7836"/>
                  </a:cubicBezTo>
                  <a:cubicBezTo>
                    <a:pt x="2870" y="7300"/>
                    <a:pt x="1715" y="7086"/>
                    <a:pt x="1131" y="6074"/>
                  </a:cubicBezTo>
                  <a:cubicBezTo>
                    <a:pt x="596" y="5157"/>
                    <a:pt x="798" y="4085"/>
                    <a:pt x="465" y="3133"/>
                  </a:cubicBezTo>
                  <a:cubicBezTo>
                    <a:pt x="0" y="1835"/>
                    <a:pt x="643" y="573"/>
                    <a:pt x="1917" y="120"/>
                  </a:cubicBezTo>
                  <a:cubicBezTo>
                    <a:pt x="2019" y="98"/>
                    <a:pt x="1981" y="0"/>
                    <a:pt x="191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2" name="Google Shape;31662;p48"/>
            <p:cNvSpPr/>
            <p:nvPr/>
          </p:nvSpPr>
          <p:spPr>
            <a:xfrm>
              <a:off x="2217250" y="2211400"/>
              <a:ext cx="62800" cy="133425"/>
            </a:xfrm>
            <a:custGeom>
              <a:avLst/>
              <a:gdLst/>
              <a:ahLst/>
              <a:cxnLst/>
              <a:rect l="l" t="t" r="r" b="b"/>
              <a:pathLst>
                <a:path w="2512" h="5337" extrusionOk="0">
                  <a:moveTo>
                    <a:pt x="2149" y="1"/>
                  </a:moveTo>
                  <a:cubicBezTo>
                    <a:pt x="2132" y="1"/>
                    <a:pt x="2107" y="14"/>
                    <a:pt x="2107" y="37"/>
                  </a:cubicBezTo>
                  <a:cubicBezTo>
                    <a:pt x="2286" y="1227"/>
                    <a:pt x="2071" y="2192"/>
                    <a:pt x="1393" y="3192"/>
                  </a:cubicBezTo>
                  <a:cubicBezTo>
                    <a:pt x="1155" y="3525"/>
                    <a:pt x="976" y="3859"/>
                    <a:pt x="833" y="4263"/>
                  </a:cubicBezTo>
                  <a:cubicBezTo>
                    <a:pt x="702" y="4609"/>
                    <a:pt x="643" y="4811"/>
                    <a:pt x="309" y="5073"/>
                  </a:cubicBezTo>
                  <a:cubicBezTo>
                    <a:pt x="178" y="5192"/>
                    <a:pt x="131" y="5168"/>
                    <a:pt x="12" y="5287"/>
                  </a:cubicBezTo>
                  <a:cubicBezTo>
                    <a:pt x="1" y="5298"/>
                    <a:pt x="9" y="5337"/>
                    <a:pt x="36" y="5337"/>
                  </a:cubicBezTo>
                  <a:cubicBezTo>
                    <a:pt x="40" y="5337"/>
                    <a:pt x="43" y="5336"/>
                    <a:pt x="47" y="5335"/>
                  </a:cubicBezTo>
                  <a:cubicBezTo>
                    <a:pt x="464" y="5156"/>
                    <a:pt x="666" y="5085"/>
                    <a:pt x="857" y="4656"/>
                  </a:cubicBezTo>
                  <a:cubicBezTo>
                    <a:pt x="1119" y="4109"/>
                    <a:pt x="1309" y="3585"/>
                    <a:pt x="1631" y="3085"/>
                  </a:cubicBezTo>
                  <a:cubicBezTo>
                    <a:pt x="2226" y="2168"/>
                    <a:pt x="2512" y="1085"/>
                    <a:pt x="2167" y="13"/>
                  </a:cubicBezTo>
                  <a:cubicBezTo>
                    <a:pt x="2167" y="5"/>
                    <a:pt x="2159" y="1"/>
                    <a:pt x="214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3" name="Google Shape;31663;p48"/>
            <p:cNvSpPr/>
            <p:nvPr/>
          </p:nvSpPr>
          <p:spPr>
            <a:xfrm>
              <a:off x="2163650" y="2182550"/>
              <a:ext cx="51825" cy="135000"/>
            </a:xfrm>
            <a:custGeom>
              <a:avLst/>
              <a:gdLst/>
              <a:ahLst/>
              <a:cxnLst/>
              <a:rect l="l" t="t" r="r" b="b"/>
              <a:pathLst>
                <a:path w="2073" h="5400" extrusionOk="0">
                  <a:moveTo>
                    <a:pt x="1" y="0"/>
                  </a:moveTo>
                  <a:lnTo>
                    <a:pt x="1" y="0"/>
                  </a:lnTo>
                  <a:cubicBezTo>
                    <a:pt x="262" y="453"/>
                    <a:pt x="560" y="917"/>
                    <a:pt x="763" y="1429"/>
                  </a:cubicBezTo>
                  <a:cubicBezTo>
                    <a:pt x="953" y="1941"/>
                    <a:pt x="917" y="2453"/>
                    <a:pt x="1013" y="2989"/>
                  </a:cubicBezTo>
                  <a:cubicBezTo>
                    <a:pt x="1132" y="3846"/>
                    <a:pt x="1667" y="4608"/>
                    <a:pt x="2025" y="5382"/>
                  </a:cubicBezTo>
                  <a:cubicBezTo>
                    <a:pt x="2029" y="5395"/>
                    <a:pt x="2037" y="5400"/>
                    <a:pt x="2044" y="5400"/>
                  </a:cubicBezTo>
                  <a:cubicBezTo>
                    <a:pt x="2058" y="5400"/>
                    <a:pt x="2072" y="5385"/>
                    <a:pt x="2072" y="5370"/>
                  </a:cubicBezTo>
                  <a:cubicBezTo>
                    <a:pt x="1953" y="4906"/>
                    <a:pt x="1715" y="4501"/>
                    <a:pt x="1489" y="4072"/>
                  </a:cubicBezTo>
                  <a:cubicBezTo>
                    <a:pt x="1203" y="3524"/>
                    <a:pt x="1096" y="3001"/>
                    <a:pt x="1036" y="2393"/>
                  </a:cubicBezTo>
                  <a:cubicBezTo>
                    <a:pt x="953" y="1465"/>
                    <a:pt x="548" y="726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4" name="Google Shape;31664;p48"/>
            <p:cNvSpPr/>
            <p:nvPr/>
          </p:nvSpPr>
          <p:spPr>
            <a:xfrm>
              <a:off x="2214250" y="2319075"/>
              <a:ext cx="6275" cy="15400"/>
            </a:xfrm>
            <a:custGeom>
              <a:avLst/>
              <a:gdLst/>
              <a:ahLst/>
              <a:cxnLst/>
              <a:rect l="l" t="t" r="r" b="b"/>
              <a:pathLst>
                <a:path w="251" h="616" extrusionOk="0">
                  <a:moveTo>
                    <a:pt x="18" y="1"/>
                  </a:moveTo>
                  <a:cubicBezTo>
                    <a:pt x="8" y="1"/>
                    <a:pt x="1" y="18"/>
                    <a:pt x="1" y="28"/>
                  </a:cubicBezTo>
                  <a:cubicBezTo>
                    <a:pt x="24" y="135"/>
                    <a:pt x="72" y="230"/>
                    <a:pt x="120" y="337"/>
                  </a:cubicBezTo>
                  <a:cubicBezTo>
                    <a:pt x="143" y="433"/>
                    <a:pt x="179" y="528"/>
                    <a:pt x="227" y="611"/>
                  </a:cubicBezTo>
                  <a:cubicBezTo>
                    <a:pt x="230" y="615"/>
                    <a:pt x="233" y="616"/>
                    <a:pt x="236" y="616"/>
                  </a:cubicBezTo>
                  <a:cubicBezTo>
                    <a:pt x="244" y="616"/>
                    <a:pt x="251" y="605"/>
                    <a:pt x="251" y="588"/>
                  </a:cubicBezTo>
                  <a:cubicBezTo>
                    <a:pt x="227" y="492"/>
                    <a:pt x="179" y="385"/>
                    <a:pt x="132" y="278"/>
                  </a:cubicBezTo>
                  <a:cubicBezTo>
                    <a:pt x="108" y="183"/>
                    <a:pt x="72" y="99"/>
                    <a:pt x="24" y="4"/>
                  </a:cubicBezTo>
                  <a:cubicBezTo>
                    <a:pt x="22" y="2"/>
                    <a:pt x="20" y="1"/>
                    <a:pt x="1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5" name="Google Shape;31665;p48"/>
            <p:cNvSpPr/>
            <p:nvPr/>
          </p:nvSpPr>
          <p:spPr>
            <a:xfrm>
              <a:off x="2159175" y="2175700"/>
              <a:ext cx="16400" cy="23825"/>
            </a:xfrm>
            <a:custGeom>
              <a:avLst/>
              <a:gdLst/>
              <a:ahLst/>
              <a:cxnLst/>
              <a:rect l="l" t="t" r="r" b="b"/>
              <a:pathLst>
                <a:path w="656" h="95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91"/>
                    <a:pt x="144" y="393"/>
                    <a:pt x="239" y="536"/>
                  </a:cubicBezTo>
                  <a:cubicBezTo>
                    <a:pt x="322" y="667"/>
                    <a:pt x="441" y="893"/>
                    <a:pt x="608" y="953"/>
                  </a:cubicBezTo>
                  <a:cubicBezTo>
                    <a:pt x="620" y="953"/>
                    <a:pt x="656" y="941"/>
                    <a:pt x="656" y="929"/>
                  </a:cubicBezTo>
                  <a:cubicBezTo>
                    <a:pt x="620" y="762"/>
                    <a:pt x="441" y="608"/>
                    <a:pt x="358" y="465"/>
                  </a:cubicBezTo>
                  <a:cubicBezTo>
                    <a:pt x="251" y="310"/>
                    <a:pt x="168" y="119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6" name="Google Shape;31666;p48"/>
            <p:cNvSpPr/>
            <p:nvPr/>
          </p:nvSpPr>
          <p:spPr>
            <a:xfrm>
              <a:off x="2172575" y="2197425"/>
              <a:ext cx="7775" cy="14575"/>
            </a:xfrm>
            <a:custGeom>
              <a:avLst/>
              <a:gdLst/>
              <a:ahLst/>
              <a:cxnLst/>
              <a:rect l="l" t="t" r="r" b="b"/>
              <a:pathLst>
                <a:path w="311" h="583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96"/>
                    <a:pt x="108" y="191"/>
                    <a:pt x="144" y="274"/>
                  </a:cubicBezTo>
                  <a:cubicBezTo>
                    <a:pt x="191" y="370"/>
                    <a:pt x="227" y="489"/>
                    <a:pt x="275" y="572"/>
                  </a:cubicBezTo>
                  <a:cubicBezTo>
                    <a:pt x="275" y="580"/>
                    <a:pt x="279" y="583"/>
                    <a:pt x="284" y="583"/>
                  </a:cubicBezTo>
                  <a:cubicBezTo>
                    <a:pt x="294" y="583"/>
                    <a:pt x="310" y="572"/>
                    <a:pt x="310" y="572"/>
                  </a:cubicBezTo>
                  <a:cubicBezTo>
                    <a:pt x="310" y="477"/>
                    <a:pt x="251" y="370"/>
                    <a:pt x="203" y="274"/>
                  </a:cubicBezTo>
                  <a:cubicBezTo>
                    <a:pt x="144" y="155"/>
                    <a:pt x="84" y="72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7" name="Google Shape;31667;p48"/>
            <p:cNvSpPr/>
            <p:nvPr/>
          </p:nvSpPr>
          <p:spPr>
            <a:xfrm>
              <a:off x="2168700" y="2183425"/>
              <a:ext cx="23250" cy="50550"/>
            </a:xfrm>
            <a:custGeom>
              <a:avLst/>
              <a:gdLst/>
              <a:ahLst/>
              <a:cxnLst/>
              <a:rect l="l" t="t" r="r" b="b"/>
              <a:pathLst>
                <a:path w="930" h="2022" extrusionOk="0">
                  <a:moveTo>
                    <a:pt x="1" y="1"/>
                  </a:moveTo>
                  <a:lnTo>
                    <a:pt x="1" y="1"/>
                  </a:lnTo>
                  <a:cubicBezTo>
                    <a:pt x="525" y="513"/>
                    <a:pt x="822" y="1299"/>
                    <a:pt x="870" y="2013"/>
                  </a:cubicBezTo>
                  <a:cubicBezTo>
                    <a:pt x="870" y="2019"/>
                    <a:pt x="873" y="2022"/>
                    <a:pt x="876" y="2022"/>
                  </a:cubicBezTo>
                  <a:cubicBezTo>
                    <a:pt x="879" y="2022"/>
                    <a:pt x="882" y="2019"/>
                    <a:pt x="882" y="2013"/>
                  </a:cubicBezTo>
                  <a:cubicBezTo>
                    <a:pt x="930" y="1668"/>
                    <a:pt x="811" y="1346"/>
                    <a:pt x="680" y="1037"/>
                  </a:cubicBezTo>
                  <a:cubicBezTo>
                    <a:pt x="525" y="680"/>
                    <a:pt x="334" y="239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8" name="Google Shape;31668;p48"/>
            <p:cNvSpPr/>
            <p:nvPr/>
          </p:nvSpPr>
          <p:spPr>
            <a:xfrm>
              <a:off x="2191625" y="2237225"/>
              <a:ext cx="27550" cy="78925"/>
            </a:xfrm>
            <a:custGeom>
              <a:avLst/>
              <a:gdLst/>
              <a:ahLst/>
              <a:cxnLst/>
              <a:rect l="l" t="t" r="r" b="b"/>
              <a:pathLst>
                <a:path w="1102" h="3157" extrusionOk="0">
                  <a:moveTo>
                    <a:pt x="11" y="1"/>
                  </a:moveTo>
                  <a:cubicBezTo>
                    <a:pt x="7" y="1"/>
                    <a:pt x="1" y="10"/>
                    <a:pt x="1" y="28"/>
                  </a:cubicBezTo>
                  <a:cubicBezTo>
                    <a:pt x="36" y="528"/>
                    <a:pt x="25" y="1147"/>
                    <a:pt x="263" y="1599"/>
                  </a:cubicBezTo>
                  <a:cubicBezTo>
                    <a:pt x="513" y="2111"/>
                    <a:pt x="691" y="2695"/>
                    <a:pt x="1048" y="3147"/>
                  </a:cubicBezTo>
                  <a:cubicBezTo>
                    <a:pt x="1052" y="3154"/>
                    <a:pt x="1059" y="3157"/>
                    <a:pt x="1065" y="3157"/>
                  </a:cubicBezTo>
                  <a:cubicBezTo>
                    <a:pt x="1082" y="3157"/>
                    <a:pt x="1101" y="3140"/>
                    <a:pt x="1084" y="3123"/>
                  </a:cubicBezTo>
                  <a:cubicBezTo>
                    <a:pt x="787" y="2695"/>
                    <a:pt x="667" y="2195"/>
                    <a:pt x="406" y="1766"/>
                  </a:cubicBezTo>
                  <a:cubicBezTo>
                    <a:pt x="108" y="1230"/>
                    <a:pt x="96" y="635"/>
                    <a:pt x="13" y="28"/>
                  </a:cubicBezTo>
                  <a:cubicBezTo>
                    <a:pt x="19" y="10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9" name="Google Shape;31669;p48"/>
            <p:cNvSpPr/>
            <p:nvPr/>
          </p:nvSpPr>
          <p:spPr>
            <a:xfrm>
              <a:off x="2070175" y="2118850"/>
              <a:ext cx="30700" cy="32325"/>
            </a:xfrm>
            <a:custGeom>
              <a:avLst/>
              <a:gdLst/>
              <a:ahLst/>
              <a:cxnLst/>
              <a:rect l="l" t="t" r="r" b="b"/>
              <a:pathLst>
                <a:path w="1228" h="1293" extrusionOk="0">
                  <a:moveTo>
                    <a:pt x="1192" y="0"/>
                  </a:moveTo>
                  <a:cubicBezTo>
                    <a:pt x="656" y="238"/>
                    <a:pt x="180" y="703"/>
                    <a:pt x="1" y="1274"/>
                  </a:cubicBezTo>
                  <a:cubicBezTo>
                    <a:pt x="1" y="1286"/>
                    <a:pt x="4" y="1292"/>
                    <a:pt x="7" y="1292"/>
                  </a:cubicBezTo>
                  <a:cubicBezTo>
                    <a:pt x="10" y="1292"/>
                    <a:pt x="13" y="1286"/>
                    <a:pt x="13" y="1274"/>
                  </a:cubicBezTo>
                  <a:cubicBezTo>
                    <a:pt x="299" y="726"/>
                    <a:pt x="644" y="298"/>
                    <a:pt x="1192" y="12"/>
                  </a:cubicBezTo>
                  <a:cubicBezTo>
                    <a:pt x="1227" y="12"/>
                    <a:pt x="1204" y="0"/>
                    <a:pt x="119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0" name="Google Shape;31670;p48"/>
            <p:cNvSpPr/>
            <p:nvPr/>
          </p:nvSpPr>
          <p:spPr>
            <a:xfrm>
              <a:off x="2065425" y="2156650"/>
              <a:ext cx="29725" cy="109625"/>
            </a:xfrm>
            <a:custGeom>
              <a:avLst/>
              <a:gdLst/>
              <a:ahLst/>
              <a:cxnLst/>
              <a:rect l="l" t="t" r="r" b="b"/>
              <a:pathLst>
                <a:path w="1189" h="4385" extrusionOk="0">
                  <a:moveTo>
                    <a:pt x="131" y="0"/>
                  </a:moveTo>
                  <a:cubicBezTo>
                    <a:pt x="48" y="322"/>
                    <a:pt x="48" y="619"/>
                    <a:pt x="131" y="929"/>
                  </a:cubicBezTo>
                  <a:cubicBezTo>
                    <a:pt x="286" y="1465"/>
                    <a:pt x="346" y="1929"/>
                    <a:pt x="381" y="2477"/>
                  </a:cubicBezTo>
                  <a:cubicBezTo>
                    <a:pt x="429" y="3179"/>
                    <a:pt x="620" y="3894"/>
                    <a:pt x="1143" y="4382"/>
                  </a:cubicBezTo>
                  <a:cubicBezTo>
                    <a:pt x="1146" y="4384"/>
                    <a:pt x="1149" y="4385"/>
                    <a:pt x="1152" y="4385"/>
                  </a:cubicBezTo>
                  <a:cubicBezTo>
                    <a:pt x="1167" y="4385"/>
                    <a:pt x="1189" y="4366"/>
                    <a:pt x="1179" y="4346"/>
                  </a:cubicBezTo>
                  <a:cubicBezTo>
                    <a:pt x="608" y="3679"/>
                    <a:pt x="441" y="2941"/>
                    <a:pt x="429" y="2084"/>
                  </a:cubicBezTo>
                  <a:cubicBezTo>
                    <a:pt x="381" y="1370"/>
                    <a:pt x="0" y="750"/>
                    <a:pt x="13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1" name="Google Shape;31671;p48"/>
            <p:cNvSpPr/>
            <p:nvPr/>
          </p:nvSpPr>
          <p:spPr>
            <a:xfrm>
              <a:off x="2069600" y="2173400"/>
              <a:ext cx="21750" cy="6475"/>
            </a:xfrm>
            <a:custGeom>
              <a:avLst/>
              <a:gdLst/>
              <a:ahLst/>
              <a:cxnLst/>
              <a:rect l="l" t="t" r="r" b="b"/>
              <a:pathLst>
                <a:path w="870" h="259" extrusionOk="0">
                  <a:moveTo>
                    <a:pt x="172" y="0"/>
                  </a:moveTo>
                  <a:cubicBezTo>
                    <a:pt x="122" y="0"/>
                    <a:pt x="73" y="3"/>
                    <a:pt x="24" y="9"/>
                  </a:cubicBezTo>
                  <a:cubicBezTo>
                    <a:pt x="0" y="9"/>
                    <a:pt x="0" y="33"/>
                    <a:pt x="24" y="33"/>
                  </a:cubicBezTo>
                  <a:cubicBezTo>
                    <a:pt x="59" y="30"/>
                    <a:pt x="93" y="29"/>
                    <a:pt x="127" y="29"/>
                  </a:cubicBezTo>
                  <a:cubicBezTo>
                    <a:pt x="392" y="29"/>
                    <a:pt x="625" y="111"/>
                    <a:pt x="857" y="259"/>
                  </a:cubicBezTo>
                  <a:cubicBezTo>
                    <a:pt x="869" y="259"/>
                    <a:pt x="869" y="247"/>
                    <a:pt x="869" y="247"/>
                  </a:cubicBezTo>
                  <a:cubicBezTo>
                    <a:pt x="690" y="78"/>
                    <a:pt x="428" y="0"/>
                    <a:pt x="17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2" name="Google Shape;31672;p48"/>
            <p:cNvSpPr/>
            <p:nvPr/>
          </p:nvSpPr>
          <p:spPr>
            <a:xfrm>
              <a:off x="2121075" y="2083200"/>
              <a:ext cx="7375" cy="48900"/>
            </a:xfrm>
            <a:custGeom>
              <a:avLst/>
              <a:gdLst/>
              <a:ahLst/>
              <a:cxnLst/>
              <a:rect l="l" t="t" r="r" b="b"/>
              <a:pathLst>
                <a:path w="295" h="1956" extrusionOk="0">
                  <a:moveTo>
                    <a:pt x="291" y="0"/>
                  </a:moveTo>
                  <a:cubicBezTo>
                    <a:pt x="290" y="0"/>
                    <a:pt x="287" y="3"/>
                    <a:pt x="287" y="9"/>
                  </a:cubicBezTo>
                  <a:cubicBezTo>
                    <a:pt x="293" y="3"/>
                    <a:pt x="293" y="0"/>
                    <a:pt x="291" y="0"/>
                  </a:cubicBezTo>
                  <a:close/>
                  <a:moveTo>
                    <a:pt x="287" y="9"/>
                  </a:moveTo>
                  <a:cubicBezTo>
                    <a:pt x="239" y="402"/>
                    <a:pt x="84" y="771"/>
                    <a:pt x="37" y="1140"/>
                  </a:cubicBezTo>
                  <a:cubicBezTo>
                    <a:pt x="1" y="1414"/>
                    <a:pt x="168" y="1712"/>
                    <a:pt x="275" y="1950"/>
                  </a:cubicBezTo>
                  <a:cubicBezTo>
                    <a:pt x="275" y="1954"/>
                    <a:pt x="277" y="1955"/>
                    <a:pt x="281" y="1955"/>
                  </a:cubicBezTo>
                  <a:cubicBezTo>
                    <a:pt x="287" y="1955"/>
                    <a:pt x="295" y="1950"/>
                    <a:pt x="287" y="1950"/>
                  </a:cubicBezTo>
                  <a:cubicBezTo>
                    <a:pt x="168" y="1545"/>
                    <a:pt x="25" y="1295"/>
                    <a:pt x="156" y="855"/>
                  </a:cubicBezTo>
                  <a:cubicBezTo>
                    <a:pt x="239" y="581"/>
                    <a:pt x="287" y="295"/>
                    <a:pt x="287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3" name="Google Shape;31673;p48"/>
            <p:cNvSpPr/>
            <p:nvPr/>
          </p:nvSpPr>
          <p:spPr>
            <a:xfrm>
              <a:off x="2125550" y="2110600"/>
              <a:ext cx="5675" cy="18875"/>
            </a:xfrm>
            <a:custGeom>
              <a:avLst/>
              <a:gdLst/>
              <a:ahLst/>
              <a:cxnLst/>
              <a:rect l="l" t="t" r="r" b="b"/>
              <a:pathLst>
                <a:path w="227" h="755" extrusionOk="0">
                  <a:moveTo>
                    <a:pt x="18" y="1"/>
                  </a:moveTo>
                  <a:cubicBezTo>
                    <a:pt x="9" y="1"/>
                    <a:pt x="1" y="7"/>
                    <a:pt x="1" y="21"/>
                  </a:cubicBezTo>
                  <a:cubicBezTo>
                    <a:pt x="36" y="259"/>
                    <a:pt x="96" y="509"/>
                    <a:pt x="203" y="747"/>
                  </a:cubicBezTo>
                  <a:cubicBezTo>
                    <a:pt x="203" y="752"/>
                    <a:pt x="207" y="755"/>
                    <a:pt x="212" y="755"/>
                  </a:cubicBezTo>
                  <a:cubicBezTo>
                    <a:pt x="219" y="755"/>
                    <a:pt x="227" y="749"/>
                    <a:pt x="227" y="735"/>
                  </a:cubicBezTo>
                  <a:cubicBezTo>
                    <a:pt x="155" y="485"/>
                    <a:pt x="84" y="259"/>
                    <a:pt x="36" y="9"/>
                  </a:cubicBezTo>
                  <a:cubicBezTo>
                    <a:pt x="31" y="4"/>
                    <a:pt x="24" y="1"/>
                    <a:pt x="1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4" name="Google Shape;31674;p48"/>
            <p:cNvSpPr/>
            <p:nvPr/>
          </p:nvSpPr>
          <p:spPr>
            <a:xfrm>
              <a:off x="2130025" y="2112675"/>
              <a:ext cx="2700" cy="15050"/>
            </a:xfrm>
            <a:custGeom>
              <a:avLst/>
              <a:gdLst/>
              <a:ahLst/>
              <a:cxnLst/>
              <a:rect l="l" t="t" r="r" b="b"/>
              <a:pathLst>
                <a:path w="108" h="602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12" y="3"/>
                    <a:pt x="12" y="0"/>
                    <a:pt x="9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24" y="200"/>
                    <a:pt x="36" y="390"/>
                    <a:pt x="83" y="592"/>
                  </a:cubicBezTo>
                  <a:cubicBezTo>
                    <a:pt x="83" y="598"/>
                    <a:pt x="86" y="601"/>
                    <a:pt x="89" y="601"/>
                  </a:cubicBezTo>
                  <a:cubicBezTo>
                    <a:pt x="92" y="601"/>
                    <a:pt x="95" y="598"/>
                    <a:pt x="95" y="592"/>
                  </a:cubicBezTo>
                  <a:cubicBezTo>
                    <a:pt x="107" y="378"/>
                    <a:pt x="60" y="188"/>
                    <a:pt x="0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5" name="Google Shape;31675;p48"/>
            <p:cNvSpPr/>
            <p:nvPr/>
          </p:nvSpPr>
          <p:spPr>
            <a:xfrm>
              <a:off x="2162175" y="2091150"/>
              <a:ext cx="19950" cy="33675"/>
            </a:xfrm>
            <a:custGeom>
              <a:avLst/>
              <a:gdLst/>
              <a:ahLst/>
              <a:cxnLst/>
              <a:rect l="l" t="t" r="r" b="b"/>
              <a:pathLst>
                <a:path w="798" h="1347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275"/>
                    <a:pt x="250" y="572"/>
                    <a:pt x="369" y="870"/>
                  </a:cubicBezTo>
                  <a:cubicBezTo>
                    <a:pt x="441" y="1072"/>
                    <a:pt x="595" y="1239"/>
                    <a:pt x="786" y="1346"/>
                  </a:cubicBezTo>
                  <a:cubicBezTo>
                    <a:pt x="798" y="1346"/>
                    <a:pt x="798" y="1334"/>
                    <a:pt x="798" y="1334"/>
                  </a:cubicBezTo>
                  <a:cubicBezTo>
                    <a:pt x="524" y="1132"/>
                    <a:pt x="429" y="918"/>
                    <a:pt x="321" y="596"/>
                  </a:cubicBezTo>
                  <a:cubicBezTo>
                    <a:pt x="250" y="382"/>
                    <a:pt x="143" y="180"/>
                    <a:pt x="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6" name="Google Shape;31676;p48"/>
            <p:cNvSpPr/>
            <p:nvPr/>
          </p:nvSpPr>
          <p:spPr>
            <a:xfrm>
              <a:off x="2185075" y="2132300"/>
              <a:ext cx="2700" cy="8250"/>
            </a:xfrm>
            <a:custGeom>
              <a:avLst/>
              <a:gdLst/>
              <a:ahLst/>
              <a:cxnLst/>
              <a:rect l="l" t="t" r="r" b="b"/>
              <a:pathLst>
                <a:path w="108" h="330" extrusionOk="0">
                  <a:moveTo>
                    <a:pt x="10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13" y="4"/>
                    <a:pt x="13" y="1"/>
                    <a:pt x="10" y="1"/>
                  </a:cubicBezTo>
                  <a:close/>
                  <a:moveTo>
                    <a:pt x="1" y="10"/>
                  </a:moveTo>
                  <a:cubicBezTo>
                    <a:pt x="1" y="117"/>
                    <a:pt x="37" y="236"/>
                    <a:pt x="96" y="319"/>
                  </a:cubicBezTo>
                  <a:cubicBezTo>
                    <a:pt x="96" y="327"/>
                    <a:pt x="97" y="330"/>
                    <a:pt x="99" y="330"/>
                  </a:cubicBezTo>
                  <a:cubicBezTo>
                    <a:pt x="102" y="330"/>
                    <a:pt x="108" y="316"/>
                    <a:pt x="108" y="308"/>
                  </a:cubicBezTo>
                  <a:cubicBezTo>
                    <a:pt x="60" y="224"/>
                    <a:pt x="37" y="117"/>
                    <a:pt x="1" y="1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7" name="Google Shape;31677;p48"/>
            <p:cNvSpPr/>
            <p:nvPr/>
          </p:nvSpPr>
          <p:spPr>
            <a:xfrm>
              <a:off x="2340750" y="2057100"/>
              <a:ext cx="14550" cy="6400"/>
            </a:xfrm>
            <a:custGeom>
              <a:avLst/>
              <a:gdLst/>
              <a:ahLst/>
              <a:cxnLst/>
              <a:rect l="l" t="t" r="r" b="b"/>
              <a:pathLst>
                <a:path w="582" h="256" extrusionOk="0">
                  <a:moveTo>
                    <a:pt x="576" y="0"/>
                  </a:moveTo>
                  <a:cubicBezTo>
                    <a:pt x="574" y="0"/>
                    <a:pt x="568" y="2"/>
                    <a:pt x="560" y="6"/>
                  </a:cubicBezTo>
                  <a:cubicBezTo>
                    <a:pt x="576" y="6"/>
                    <a:pt x="582" y="0"/>
                    <a:pt x="576" y="0"/>
                  </a:cubicBezTo>
                  <a:close/>
                  <a:moveTo>
                    <a:pt x="560" y="6"/>
                  </a:moveTo>
                  <a:cubicBezTo>
                    <a:pt x="477" y="53"/>
                    <a:pt x="382" y="101"/>
                    <a:pt x="287" y="148"/>
                  </a:cubicBezTo>
                  <a:lnTo>
                    <a:pt x="13" y="232"/>
                  </a:lnTo>
                  <a:cubicBezTo>
                    <a:pt x="1" y="232"/>
                    <a:pt x="13" y="256"/>
                    <a:pt x="13" y="256"/>
                  </a:cubicBezTo>
                  <a:cubicBezTo>
                    <a:pt x="227" y="220"/>
                    <a:pt x="417" y="113"/>
                    <a:pt x="560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8" name="Google Shape;31678;p48"/>
            <p:cNvSpPr/>
            <p:nvPr/>
          </p:nvSpPr>
          <p:spPr>
            <a:xfrm>
              <a:off x="2343725" y="2059900"/>
              <a:ext cx="11950" cy="6875"/>
            </a:xfrm>
            <a:custGeom>
              <a:avLst/>
              <a:gdLst/>
              <a:ahLst/>
              <a:cxnLst/>
              <a:rect l="l" t="t" r="r" b="b"/>
              <a:pathLst>
                <a:path w="478" h="275" extrusionOk="0">
                  <a:moveTo>
                    <a:pt x="477" y="1"/>
                  </a:moveTo>
                  <a:cubicBezTo>
                    <a:pt x="406" y="48"/>
                    <a:pt x="310" y="84"/>
                    <a:pt x="239" y="120"/>
                  </a:cubicBezTo>
                  <a:cubicBezTo>
                    <a:pt x="168" y="167"/>
                    <a:pt x="72" y="203"/>
                    <a:pt x="1" y="263"/>
                  </a:cubicBezTo>
                  <a:lnTo>
                    <a:pt x="1" y="275"/>
                  </a:lnTo>
                  <a:cubicBezTo>
                    <a:pt x="72" y="239"/>
                    <a:pt x="144" y="203"/>
                    <a:pt x="227" y="156"/>
                  </a:cubicBezTo>
                  <a:cubicBezTo>
                    <a:pt x="310" y="108"/>
                    <a:pt x="406" y="60"/>
                    <a:pt x="47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9" name="Google Shape;31679;p48"/>
            <p:cNvSpPr/>
            <p:nvPr/>
          </p:nvSpPr>
          <p:spPr>
            <a:xfrm>
              <a:off x="2349675" y="2063650"/>
              <a:ext cx="6975" cy="4925"/>
            </a:xfrm>
            <a:custGeom>
              <a:avLst/>
              <a:gdLst/>
              <a:ahLst/>
              <a:cxnLst/>
              <a:rect l="l" t="t" r="r" b="b"/>
              <a:pathLst>
                <a:path w="279" h="197" extrusionOk="0">
                  <a:moveTo>
                    <a:pt x="268" y="0"/>
                  </a:moveTo>
                  <a:cubicBezTo>
                    <a:pt x="266" y="0"/>
                    <a:pt x="263" y="2"/>
                    <a:pt x="263" y="6"/>
                  </a:cubicBezTo>
                  <a:cubicBezTo>
                    <a:pt x="279" y="6"/>
                    <a:pt x="273" y="0"/>
                    <a:pt x="268" y="0"/>
                  </a:cubicBezTo>
                  <a:close/>
                  <a:moveTo>
                    <a:pt x="263" y="6"/>
                  </a:moveTo>
                  <a:cubicBezTo>
                    <a:pt x="191" y="77"/>
                    <a:pt x="96" y="125"/>
                    <a:pt x="13" y="172"/>
                  </a:cubicBezTo>
                  <a:cubicBezTo>
                    <a:pt x="1" y="172"/>
                    <a:pt x="1" y="196"/>
                    <a:pt x="25" y="196"/>
                  </a:cubicBezTo>
                  <a:cubicBezTo>
                    <a:pt x="120" y="148"/>
                    <a:pt x="203" y="89"/>
                    <a:pt x="263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0" name="Google Shape;31680;p48"/>
            <p:cNvSpPr/>
            <p:nvPr/>
          </p:nvSpPr>
          <p:spPr>
            <a:xfrm>
              <a:off x="2354450" y="2065425"/>
              <a:ext cx="6800" cy="5525"/>
            </a:xfrm>
            <a:custGeom>
              <a:avLst/>
              <a:gdLst/>
              <a:ahLst/>
              <a:cxnLst/>
              <a:rect l="l" t="t" r="r" b="b"/>
              <a:pathLst>
                <a:path w="272" h="221" extrusionOk="0">
                  <a:moveTo>
                    <a:pt x="266" y="1"/>
                  </a:moveTo>
                  <a:cubicBezTo>
                    <a:pt x="264" y="1"/>
                    <a:pt x="258" y="2"/>
                    <a:pt x="250" y="6"/>
                  </a:cubicBezTo>
                  <a:cubicBezTo>
                    <a:pt x="266" y="6"/>
                    <a:pt x="272" y="1"/>
                    <a:pt x="266" y="1"/>
                  </a:cubicBezTo>
                  <a:close/>
                  <a:moveTo>
                    <a:pt x="250" y="6"/>
                  </a:moveTo>
                  <a:lnTo>
                    <a:pt x="250" y="6"/>
                  </a:lnTo>
                  <a:cubicBezTo>
                    <a:pt x="215" y="42"/>
                    <a:pt x="167" y="77"/>
                    <a:pt x="108" y="113"/>
                  </a:cubicBezTo>
                  <a:cubicBezTo>
                    <a:pt x="72" y="137"/>
                    <a:pt x="36" y="173"/>
                    <a:pt x="0" y="196"/>
                  </a:cubicBezTo>
                  <a:cubicBezTo>
                    <a:pt x="0" y="196"/>
                    <a:pt x="0" y="220"/>
                    <a:pt x="12" y="220"/>
                  </a:cubicBezTo>
                  <a:cubicBezTo>
                    <a:pt x="60" y="196"/>
                    <a:pt x="96" y="161"/>
                    <a:pt x="120" y="125"/>
                  </a:cubicBezTo>
                  <a:cubicBezTo>
                    <a:pt x="179" y="101"/>
                    <a:pt x="227" y="54"/>
                    <a:pt x="250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1" name="Google Shape;31681;p48"/>
            <p:cNvSpPr/>
            <p:nvPr/>
          </p:nvSpPr>
          <p:spPr>
            <a:xfrm>
              <a:off x="2359800" y="2071225"/>
              <a:ext cx="7475" cy="2300"/>
            </a:xfrm>
            <a:custGeom>
              <a:avLst/>
              <a:gdLst/>
              <a:ahLst/>
              <a:cxnLst/>
              <a:rect l="l" t="t" r="r" b="b"/>
              <a:pathLst>
                <a:path w="299" h="92" extrusionOk="0">
                  <a:moveTo>
                    <a:pt x="275" y="0"/>
                  </a:moveTo>
                  <a:cubicBezTo>
                    <a:pt x="191" y="24"/>
                    <a:pt x="96" y="60"/>
                    <a:pt x="13" y="72"/>
                  </a:cubicBezTo>
                  <a:cubicBezTo>
                    <a:pt x="1" y="72"/>
                    <a:pt x="1" y="84"/>
                    <a:pt x="13" y="84"/>
                  </a:cubicBezTo>
                  <a:cubicBezTo>
                    <a:pt x="36" y="89"/>
                    <a:pt x="57" y="91"/>
                    <a:pt x="78" y="91"/>
                  </a:cubicBezTo>
                  <a:cubicBezTo>
                    <a:pt x="156" y="91"/>
                    <a:pt x="224" y="59"/>
                    <a:pt x="298" y="12"/>
                  </a:cubicBezTo>
                  <a:cubicBezTo>
                    <a:pt x="298" y="12"/>
                    <a:pt x="298" y="0"/>
                    <a:pt x="27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2" name="Google Shape;31682;p48"/>
            <p:cNvSpPr/>
            <p:nvPr/>
          </p:nvSpPr>
          <p:spPr>
            <a:xfrm>
              <a:off x="2270500" y="2105150"/>
              <a:ext cx="8075" cy="34250"/>
            </a:xfrm>
            <a:custGeom>
              <a:avLst/>
              <a:gdLst/>
              <a:ahLst/>
              <a:cxnLst/>
              <a:rect l="l" t="t" r="r" b="b"/>
              <a:pathLst>
                <a:path w="323" h="1370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98"/>
                    <a:pt x="120" y="572"/>
                    <a:pt x="156" y="893"/>
                  </a:cubicBezTo>
                  <a:cubicBezTo>
                    <a:pt x="179" y="1072"/>
                    <a:pt x="215" y="1227"/>
                    <a:pt x="322" y="1370"/>
                  </a:cubicBezTo>
                  <a:cubicBezTo>
                    <a:pt x="96" y="929"/>
                    <a:pt x="203" y="429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3" name="Google Shape;31683;p48"/>
            <p:cNvSpPr/>
            <p:nvPr/>
          </p:nvSpPr>
          <p:spPr>
            <a:xfrm>
              <a:off x="2278550" y="2141475"/>
              <a:ext cx="3000" cy="8650"/>
            </a:xfrm>
            <a:custGeom>
              <a:avLst/>
              <a:gdLst/>
              <a:ahLst/>
              <a:cxnLst/>
              <a:rect l="l" t="t" r="r" b="b"/>
              <a:pathLst>
                <a:path w="120" h="346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119"/>
                    <a:pt x="36" y="250"/>
                    <a:pt x="108" y="345"/>
                  </a:cubicBezTo>
                  <a:lnTo>
                    <a:pt x="119" y="345"/>
                  </a:lnTo>
                  <a:cubicBezTo>
                    <a:pt x="108" y="286"/>
                    <a:pt x="72" y="238"/>
                    <a:pt x="60" y="191"/>
                  </a:cubicBezTo>
                  <a:cubicBezTo>
                    <a:pt x="48" y="119"/>
                    <a:pt x="36" y="60"/>
                    <a:pt x="1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4" name="Google Shape;31684;p48"/>
            <p:cNvSpPr/>
            <p:nvPr/>
          </p:nvSpPr>
          <p:spPr>
            <a:xfrm>
              <a:off x="2245500" y="2215575"/>
              <a:ext cx="21500" cy="77725"/>
            </a:xfrm>
            <a:custGeom>
              <a:avLst/>
              <a:gdLst/>
              <a:ahLst/>
              <a:cxnLst/>
              <a:rect l="l" t="t" r="r" b="b"/>
              <a:pathLst>
                <a:path w="860" h="3109" extrusionOk="0">
                  <a:moveTo>
                    <a:pt x="775" y="1"/>
                  </a:moveTo>
                  <a:lnTo>
                    <a:pt x="775" y="1"/>
                  </a:lnTo>
                  <a:cubicBezTo>
                    <a:pt x="813" y="301"/>
                    <a:pt x="848" y="601"/>
                    <a:pt x="843" y="897"/>
                  </a:cubicBezTo>
                  <a:lnTo>
                    <a:pt x="843" y="897"/>
                  </a:lnTo>
                  <a:cubicBezTo>
                    <a:pt x="860" y="620"/>
                    <a:pt x="840" y="326"/>
                    <a:pt x="775" y="1"/>
                  </a:cubicBezTo>
                  <a:close/>
                  <a:moveTo>
                    <a:pt x="843" y="897"/>
                  </a:moveTo>
                  <a:cubicBezTo>
                    <a:pt x="819" y="1277"/>
                    <a:pt x="726" y="1623"/>
                    <a:pt x="585" y="1971"/>
                  </a:cubicBezTo>
                  <a:lnTo>
                    <a:pt x="585" y="1971"/>
                  </a:lnTo>
                  <a:cubicBezTo>
                    <a:pt x="633" y="1867"/>
                    <a:pt x="677" y="1762"/>
                    <a:pt x="715" y="1656"/>
                  </a:cubicBezTo>
                  <a:cubicBezTo>
                    <a:pt x="803" y="1407"/>
                    <a:pt x="838" y="1154"/>
                    <a:pt x="843" y="897"/>
                  </a:cubicBezTo>
                  <a:close/>
                  <a:moveTo>
                    <a:pt x="585" y="1971"/>
                  </a:moveTo>
                  <a:cubicBezTo>
                    <a:pt x="408" y="2354"/>
                    <a:pt x="179" y="2722"/>
                    <a:pt x="1" y="3096"/>
                  </a:cubicBezTo>
                  <a:cubicBezTo>
                    <a:pt x="1" y="3108"/>
                    <a:pt x="13" y="3108"/>
                    <a:pt x="13" y="3108"/>
                  </a:cubicBezTo>
                  <a:cubicBezTo>
                    <a:pt x="238" y="2703"/>
                    <a:pt x="438" y="2337"/>
                    <a:pt x="585" y="197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5" name="Google Shape;31685;p48"/>
            <p:cNvSpPr/>
            <p:nvPr/>
          </p:nvSpPr>
          <p:spPr>
            <a:xfrm>
              <a:off x="2227950" y="2295650"/>
              <a:ext cx="17875" cy="41700"/>
            </a:xfrm>
            <a:custGeom>
              <a:avLst/>
              <a:gdLst/>
              <a:ahLst/>
              <a:cxnLst/>
              <a:rect l="l" t="t" r="r" b="b"/>
              <a:pathLst>
                <a:path w="715" h="1668" extrusionOk="0">
                  <a:moveTo>
                    <a:pt x="703" y="1"/>
                  </a:moveTo>
                  <a:cubicBezTo>
                    <a:pt x="393" y="489"/>
                    <a:pt x="119" y="1072"/>
                    <a:pt x="0" y="1644"/>
                  </a:cubicBezTo>
                  <a:cubicBezTo>
                    <a:pt x="0" y="1667"/>
                    <a:pt x="12" y="1667"/>
                    <a:pt x="36" y="1667"/>
                  </a:cubicBezTo>
                  <a:cubicBezTo>
                    <a:pt x="250" y="1096"/>
                    <a:pt x="441" y="560"/>
                    <a:pt x="715" y="12"/>
                  </a:cubicBezTo>
                  <a:cubicBezTo>
                    <a:pt x="715" y="1"/>
                    <a:pt x="715" y="1"/>
                    <a:pt x="70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6" name="Google Shape;31686;p48"/>
            <p:cNvSpPr/>
            <p:nvPr/>
          </p:nvSpPr>
          <p:spPr>
            <a:xfrm>
              <a:off x="2178225" y="2186125"/>
              <a:ext cx="84875" cy="27700"/>
            </a:xfrm>
            <a:custGeom>
              <a:avLst/>
              <a:gdLst/>
              <a:ahLst/>
              <a:cxnLst/>
              <a:rect l="l" t="t" r="r" b="b"/>
              <a:pathLst>
                <a:path w="3395" h="1108" extrusionOk="0">
                  <a:moveTo>
                    <a:pt x="1" y="0"/>
                  </a:moveTo>
                  <a:lnTo>
                    <a:pt x="1" y="0"/>
                  </a:lnTo>
                  <a:cubicBezTo>
                    <a:pt x="572" y="191"/>
                    <a:pt x="1073" y="572"/>
                    <a:pt x="1644" y="762"/>
                  </a:cubicBezTo>
                  <a:cubicBezTo>
                    <a:pt x="2204" y="953"/>
                    <a:pt x="2775" y="1060"/>
                    <a:pt x="3359" y="1107"/>
                  </a:cubicBezTo>
                  <a:cubicBezTo>
                    <a:pt x="3394" y="1107"/>
                    <a:pt x="3394" y="1060"/>
                    <a:pt x="3359" y="1060"/>
                  </a:cubicBezTo>
                  <a:cubicBezTo>
                    <a:pt x="2620" y="1012"/>
                    <a:pt x="1906" y="845"/>
                    <a:pt x="1215" y="548"/>
                  </a:cubicBezTo>
                  <a:cubicBezTo>
                    <a:pt x="811" y="393"/>
                    <a:pt x="441" y="95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7" name="Google Shape;31687;p48"/>
            <p:cNvSpPr/>
            <p:nvPr/>
          </p:nvSpPr>
          <p:spPr>
            <a:xfrm>
              <a:off x="2180050" y="2188225"/>
              <a:ext cx="82150" cy="28075"/>
            </a:xfrm>
            <a:custGeom>
              <a:avLst/>
              <a:gdLst/>
              <a:ahLst/>
              <a:cxnLst/>
              <a:rect l="l" t="t" r="r" b="b"/>
              <a:pathLst>
                <a:path w="3286" h="1123" extrusionOk="0">
                  <a:moveTo>
                    <a:pt x="3" y="1"/>
                  </a:moveTo>
                  <a:cubicBezTo>
                    <a:pt x="1" y="1"/>
                    <a:pt x="3" y="11"/>
                    <a:pt x="11" y="11"/>
                  </a:cubicBezTo>
                  <a:cubicBezTo>
                    <a:pt x="7" y="3"/>
                    <a:pt x="5" y="1"/>
                    <a:pt x="3" y="1"/>
                  </a:cubicBezTo>
                  <a:close/>
                  <a:moveTo>
                    <a:pt x="11" y="11"/>
                  </a:moveTo>
                  <a:lnTo>
                    <a:pt x="11" y="11"/>
                  </a:lnTo>
                  <a:cubicBezTo>
                    <a:pt x="871" y="599"/>
                    <a:pt x="2010" y="1123"/>
                    <a:pt x="3081" y="1123"/>
                  </a:cubicBezTo>
                  <a:cubicBezTo>
                    <a:pt x="3137" y="1123"/>
                    <a:pt x="3194" y="1122"/>
                    <a:pt x="3250" y="1119"/>
                  </a:cubicBezTo>
                  <a:cubicBezTo>
                    <a:pt x="3286" y="1119"/>
                    <a:pt x="3286" y="1083"/>
                    <a:pt x="3250" y="1083"/>
                  </a:cubicBezTo>
                  <a:cubicBezTo>
                    <a:pt x="2702" y="1083"/>
                    <a:pt x="2119" y="916"/>
                    <a:pt x="1583" y="761"/>
                  </a:cubicBezTo>
                  <a:cubicBezTo>
                    <a:pt x="1011" y="618"/>
                    <a:pt x="547" y="249"/>
                    <a:pt x="11" y="1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8" name="Google Shape;31688;p48"/>
            <p:cNvSpPr/>
            <p:nvPr/>
          </p:nvSpPr>
          <p:spPr>
            <a:xfrm>
              <a:off x="2076150" y="2121525"/>
              <a:ext cx="24125" cy="28525"/>
            </a:xfrm>
            <a:custGeom>
              <a:avLst/>
              <a:gdLst/>
              <a:ahLst/>
              <a:cxnLst/>
              <a:rect l="l" t="t" r="r" b="b"/>
              <a:pathLst>
                <a:path w="965" h="1141" extrusionOk="0">
                  <a:moveTo>
                    <a:pt x="965" y="0"/>
                  </a:moveTo>
                  <a:lnTo>
                    <a:pt x="965" y="0"/>
                  </a:lnTo>
                  <a:cubicBezTo>
                    <a:pt x="750" y="179"/>
                    <a:pt x="536" y="358"/>
                    <a:pt x="333" y="560"/>
                  </a:cubicBezTo>
                  <a:cubicBezTo>
                    <a:pt x="167" y="727"/>
                    <a:pt x="12" y="893"/>
                    <a:pt x="0" y="1131"/>
                  </a:cubicBezTo>
                  <a:cubicBezTo>
                    <a:pt x="0" y="1137"/>
                    <a:pt x="3" y="1140"/>
                    <a:pt x="6" y="1140"/>
                  </a:cubicBezTo>
                  <a:cubicBezTo>
                    <a:pt x="9" y="1140"/>
                    <a:pt x="12" y="1137"/>
                    <a:pt x="12" y="1131"/>
                  </a:cubicBezTo>
                  <a:cubicBezTo>
                    <a:pt x="119" y="631"/>
                    <a:pt x="631" y="334"/>
                    <a:pt x="96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9" name="Google Shape;31689;p48"/>
            <p:cNvSpPr/>
            <p:nvPr/>
          </p:nvSpPr>
          <p:spPr>
            <a:xfrm>
              <a:off x="2088050" y="2124700"/>
              <a:ext cx="14300" cy="15000"/>
            </a:xfrm>
            <a:custGeom>
              <a:avLst/>
              <a:gdLst/>
              <a:ahLst/>
              <a:cxnLst/>
              <a:rect l="l" t="t" r="r" b="b"/>
              <a:pathLst>
                <a:path w="572" h="600" extrusionOk="0">
                  <a:moveTo>
                    <a:pt x="560" y="1"/>
                  </a:moveTo>
                  <a:cubicBezTo>
                    <a:pt x="557" y="1"/>
                    <a:pt x="553" y="2"/>
                    <a:pt x="548" y="4"/>
                  </a:cubicBezTo>
                  <a:cubicBezTo>
                    <a:pt x="346" y="135"/>
                    <a:pt x="84" y="362"/>
                    <a:pt x="0" y="588"/>
                  </a:cubicBezTo>
                  <a:cubicBezTo>
                    <a:pt x="0" y="600"/>
                    <a:pt x="12" y="600"/>
                    <a:pt x="12" y="600"/>
                  </a:cubicBezTo>
                  <a:cubicBezTo>
                    <a:pt x="108" y="504"/>
                    <a:pt x="167" y="409"/>
                    <a:pt x="250" y="302"/>
                  </a:cubicBezTo>
                  <a:cubicBezTo>
                    <a:pt x="346" y="195"/>
                    <a:pt x="465" y="111"/>
                    <a:pt x="572" y="16"/>
                  </a:cubicBezTo>
                  <a:cubicBezTo>
                    <a:pt x="572" y="16"/>
                    <a:pt x="572" y="1"/>
                    <a:pt x="56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0" name="Google Shape;31690;p48"/>
            <p:cNvSpPr/>
            <p:nvPr/>
          </p:nvSpPr>
          <p:spPr>
            <a:xfrm>
              <a:off x="2093400" y="2126275"/>
              <a:ext cx="11350" cy="12525"/>
            </a:xfrm>
            <a:custGeom>
              <a:avLst/>
              <a:gdLst/>
              <a:ahLst/>
              <a:cxnLst/>
              <a:rect l="l" t="t" r="r" b="b"/>
              <a:pathLst>
                <a:path w="454" h="501" extrusionOk="0">
                  <a:moveTo>
                    <a:pt x="453" y="1"/>
                  </a:moveTo>
                  <a:lnTo>
                    <a:pt x="453" y="1"/>
                  </a:lnTo>
                  <a:cubicBezTo>
                    <a:pt x="298" y="132"/>
                    <a:pt x="96" y="310"/>
                    <a:pt x="1" y="489"/>
                  </a:cubicBezTo>
                  <a:cubicBezTo>
                    <a:pt x="1" y="501"/>
                    <a:pt x="13" y="501"/>
                    <a:pt x="13" y="501"/>
                  </a:cubicBezTo>
                  <a:cubicBezTo>
                    <a:pt x="96" y="429"/>
                    <a:pt x="155" y="322"/>
                    <a:pt x="239" y="251"/>
                  </a:cubicBezTo>
                  <a:cubicBezTo>
                    <a:pt x="310" y="168"/>
                    <a:pt x="382" y="84"/>
                    <a:pt x="45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1" name="Google Shape;31691;p48"/>
            <p:cNvSpPr/>
            <p:nvPr/>
          </p:nvSpPr>
          <p:spPr>
            <a:xfrm>
              <a:off x="2100250" y="2133425"/>
              <a:ext cx="3000" cy="4350"/>
            </a:xfrm>
            <a:custGeom>
              <a:avLst/>
              <a:gdLst/>
              <a:ahLst/>
              <a:cxnLst/>
              <a:rect l="l" t="t" r="r" b="b"/>
              <a:pathLst>
                <a:path w="120" h="174" extrusionOk="0">
                  <a:moveTo>
                    <a:pt x="120" y="1"/>
                  </a:moveTo>
                  <a:cubicBezTo>
                    <a:pt x="60" y="36"/>
                    <a:pt x="24" y="96"/>
                    <a:pt x="1" y="155"/>
                  </a:cubicBezTo>
                  <a:cubicBezTo>
                    <a:pt x="1" y="167"/>
                    <a:pt x="6" y="173"/>
                    <a:pt x="12" y="173"/>
                  </a:cubicBezTo>
                  <a:cubicBezTo>
                    <a:pt x="18" y="173"/>
                    <a:pt x="24" y="167"/>
                    <a:pt x="24" y="155"/>
                  </a:cubicBezTo>
                  <a:cubicBezTo>
                    <a:pt x="48" y="96"/>
                    <a:pt x="60" y="36"/>
                    <a:pt x="12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2" name="Google Shape;31692;p48"/>
            <p:cNvSpPr/>
            <p:nvPr/>
          </p:nvSpPr>
          <p:spPr>
            <a:xfrm>
              <a:off x="2100250" y="2120325"/>
              <a:ext cx="18775" cy="31200"/>
            </a:xfrm>
            <a:custGeom>
              <a:avLst/>
              <a:gdLst/>
              <a:ahLst/>
              <a:cxnLst/>
              <a:rect l="l" t="t" r="r" b="b"/>
              <a:pathLst>
                <a:path w="751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239"/>
                    <a:pt x="143" y="441"/>
                    <a:pt x="286" y="644"/>
                  </a:cubicBezTo>
                  <a:cubicBezTo>
                    <a:pt x="441" y="834"/>
                    <a:pt x="655" y="977"/>
                    <a:pt x="715" y="1239"/>
                  </a:cubicBezTo>
                  <a:cubicBezTo>
                    <a:pt x="715" y="1245"/>
                    <a:pt x="724" y="1248"/>
                    <a:pt x="733" y="1248"/>
                  </a:cubicBezTo>
                  <a:cubicBezTo>
                    <a:pt x="742" y="1248"/>
                    <a:pt x="751" y="1245"/>
                    <a:pt x="751" y="1239"/>
                  </a:cubicBezTo>
                  <a:cubicBezTo>
                    <a:pt x="751" y="1037"/>
                    <a:pt x="584" y="918"/>
                    <a:pt x="453" y="787"/>
                  </a:cubicBezTo>
                  <a:cubicBezTo>
                    <a:pt x="262" y="560"/>
                    <a:pt x="96" y="298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3" name="Google Shape;31693;p48"/>
            <p:cNvSpPr/>
            <p:nvPr/>
          </p:nvSpPr>
          <p:spPr>
            <a:xfrm>
              <a:off x="2119625" y="2154475"/>
              <a:ext cx="27975" cy="17800"/>
            </a:xfrm>
            <a:custGeom>
              <a:avLst/>
              <a:gdLst/>
              <a:ahLst/>
              <a:cxnLst/>
              <a:rect l="l" t="t" r="r" b="b"/>
              <a:pathLst>
                <a:path w="1119" h="712" extrusionOk="0">
                  <a:moveTo>
                    <a:pt x="12" y="1"/>
                  </a:moveTo>
                  <a:cubicBezTo>
                    <a:pt x="0" y="1"/>
                    <a:pt x="4" y="16"/>
                    <a:pt x="23" y="16"/>
                  </a:cubicBezTo>
                  <a:cubicBezTo>
                    <a:pt x="452" y="147"/>
                    <a:pt x="773" y="385"/>
                    <a:pt x="1107" y="706"/>
                  </a:cubicBezTo>
                  <a:cubicBezTo>
                    <a:pt x="1110" y="710"/>
                    <a:pt x="1112" y="711"/>
                    <a:pt x="1114" y="711"/>
                  </a:cubicBezTo>
                  <a:cubicBezTo>
                    <a:pt x="1119" y="711"/>
                    <a:pt x="1119" y="700"/>
                    <a:pt x="1119" y="683"/>
                  </a:cubicBezTo>
                  <a:cubicBezTo>
                    <a:pt x="833" y="361"/>
                    <a:pt x="440" y="135"/>
                    <a:pt x="23" y="4"/>
                  </a:cubicBez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4" name="Google Shape;31694;p48"/>
            <p:cNvSpPr/>
            <p:nvPr/>
          </p:nvSpPr>
          <p:spPr>
            <a:xfrm>
              <a:off x="2121675" y="2182550"/>
              <a:ext cx="38725" cy="44200"/>
            </a:xfrm>
            <a:custGeom>
              <a:avLst/>
              <a:gdLst/>
              <a:ahLst/>
              <a:cxnLst/>
              <a:rect l="l" t="t" r="r" b="b"/>
              <a:pathLst>
                <a:path w="1549" h="1768" extrusionOk="0">
                  <a:moveTo>
                    <a:pt x="1549" y="0"/>
                  </a:moveTo>
                  <a:lnTo>
                    <a:pt x="1549" y="0"/>
                  </a:lnTo>
                  <a:cubicBezTo>
                    <a:pt x="1334" y="238"/>
                    <a:pt x="1191" y="357"/>
                    <a:pt x="906" y="512"/>
                  </a:cubicBezTo>
                  <a:cubicBezTo>
                    <a:pt x="798" y="572"/>
                    <a:pt x="715" y="631"/>
                    <a:pt x="620" y="726"/>
                  </a:cubicBezTo>
                  <a:cubicBezTo>
                    <a:pt x="358" y="1000"/>
                    <a:pt x="144" y="1405"/>
                    <a:pt x="1" y="1750"/>
                  </a:cubicBezTo>
                  <a:cubicBezTo>
                    <a:pt x="1" y="1759"/>
                    <a:pt x="7" y="1767"/>
                    <a:pt x="10" y="1767"/>
                  </a:cubicBezTo>
                  <a:cubicBezTo>
                    <a:pt x="12" y="1767"/>
                    <a:pt x="13" y="1766"/>
                    <a:pt x="13" y="1762"/>
                  </a:cubicBezTo>
                  <a:cubicBezTo>
                    <a:pt x="298" y="1369"/>
                    <a:pt x="453" y="798"/>
                    <a:pt x="918" y="548"/>
                  </a:cubicBezTo>
                  <a:cubicBezTo>
                    <a:pt x="1215" y="393"/>
                    <a:pt x="1370" y="298"/>
                    <a:pt x="154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5" name="Google Shape;31695;p48"/>
            <p:cNvSpPr/>
            <p:nvPr/>
          </p:nvSpPr>
          <p:spPr>
            <a:xfrm>
              <a:off x="2123475" y="2184800"/>
              <a:ext cx="39700" cy="47000"/>
            </a:xfrm>
            <a:custGeom>
              <a:avLst/>
              <a:gdLst/>
              <a:ahLst/>
              <a:cxnLst/>
              <a:rect l="l" t="t" r="r" b="b"/>
              <a:pathLst>
                <a:path w="1588" h="1880" extrusionOk="0">
                  <a:moveTo>
                    <a:pt x="1565" y="0"/>
                  </a:moveTo>
                  <a:cubicBezTo>
                    <a:pt x="1559" y="0"/>
                    <a:pt x="1552" y="1"/>
                    <a:pt x="1548" y="5"/>
                  </a:cubicBezTo>
                  <a:cubicBezTo>
                    <a:pt x="1358" y="410"/>
                    <a:pt x="893" y="565"/>
                    <a:pt x="596" y="875"/>
                  </a:cubicBezTo>
                  <a:cubicBezTo>
                    <a:pt x="345" y="1160"/>
                    <a:pt x="131" y="1494"/>
                    <a:pt x="0" y="1851"/>
                  </a:cubicBezTo>
                  <a:cubicBezTo>
                    <a:pt x="0" y="1868"/>
                    <a:pt x="7" y="1879"/>
                    <a:pt x="15" y="1879"/>
                  </a:cubicBezTo>
                  <a:cubicBezTo>
                    <a:pt x="18" y="1879"/>
                    <a:pt x="21" y="1878"/>
                    <a:pt x="24" y="1875"/>
                  </a:cubicBezTo>
                  <a:cubicBezTo>
                    <a:pt x="310" y="1410"/>
                    <a:pt x="524" y="946"/>
                    <a:pt x="977" y="625"/>
                  </a:cubicBezTo>
                  <a:cubicBezTo>
                    <a:pt x="1238" y="446"/>
                    <a:pt x="1477" y="327"/>
                    <a:pt x="1572" y="5"/>
                  </a:cubicBezTo>
                  <a:cubicBezTo>
                    <a:pt x="1588" y="5"/>
                    <a:pt x="1577" y="0"/>
                    <a:pt x="156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6" name="Google Shape;31696;p48"/>
            <p:cNvSpPr/>
            <p:nvPr/>
          </p:nvSpPr>
          <p:spPr>
            <a:xfrm>
              <a:off x="2110075" y="2230625"/>
              <a:ext cx="11425" cy="27075"/>
            </a:xfrm>
            <a:custGeom>
              <a:avLst/>
              <a:gdLst/>
              <a:ahLst/>
              <a:cxnLst/>
              <a:rect l="l" t="t" r="r" b="b"/>
              <a:pathLst>
                <a:path w="457" h="1083" extrusionOk="0">
                  <a:moveTo>
                    <a:pt x="446" y="1"/>
                  </a:moveTo>
                  <a:cubicBezTo>
                    <a:pt x="444" y="1"/>
                    <a:pt x="441" y="2"/>
                    <a:pt x="441" y="6"/>
                  </a:cubicBezTo>
                  <a:cubicBezTo>
                    <a:pt x="457" y="6"/>
                    <a:pt x="452" y="1"/>
                    <a:pt x="446" y="1"/>
                  </a:cubicBezTo>
                  <a:close/>
                  <a:moveTo>
                    <a:pt x="441" y="6"/>
                  </a:moveTo>
                  <a:lnTo>
                    <a:pt x="441" y="6"/>
                  </a:lnTo>
                  <a:cubicBezTo>
                    <a:pt x="286" y="351"/>
                    <a:pt x="143" y="708"/>
                    <a:pt x="0" y="1066"/>
                  </a:cubicBezTo>
                  <a:cubicBezTo>
                    <a:pt x="0" y="1074"/>
                    <a:pt x="6" y="1082"/>
                    <a:pt x="10" y="1082"/>
                  </a:cubicBezTo>
                  <a:cubicBezTo>
                    <a:pt x="11" y="1082"/>
                    <a:pt x="12" y="1081"/>
                    <a:pt x="12" y="1078"/>
                  </a:cubicBezTo>
                  <a:cubicBezTo>
                    <a:pt x="179" y="720"/>
                    <a:pt x="322" y="363"/>
                    <a:pt x="441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7" name="Google Shape;31697;p48"/>
            <p:cNvSpPr/>
            <p:nvPr/>
          </p:nvSpPr>
          <p:spPr>
            <a:xfrm>
              <a:off x="2112150" y="2236275"/>
              <a:ext cx="10150" cy="21525"/>
            </a:xfrm>
            <a:custGeom>
              <a:avLst/>
              <a:gdLst/>
              <a:ahLst/>
              <a:cxnLst/>
              <a:rect l="l" t="t" r="r" b="b"/>
              <a:pathLst>
                <a:path w="406" h="861" extrusionOk="0">
                  <a:moveTo>
                    <a:pt x="397" y="1"/>
                  </a:moveTo>
                  <a:cubicBezTo>
                    <a:pt x="395" y="1"/>
                    <a:pt x="394" y="2"/>
                    <a:pt x="394" y="6"/>
                  </a:cubicBezTo>
                  <a:cubicBezTo>
                    <a:pt x="227" y="256"/>
                    <a:pt x="60" y="554"/>
                    <a:pt x="1" y="852"/>
                  </a:cubicBezTo>
                  <a:cubicBezTo>
                    <a:pt x="1" y="857"/>
                    <a:pt x="7" y="860"/>
                    <a:pt x="13" y="860"/>
                  </a:cubicBezTo>
                  <a:cubicBezTo>
                    <a:pt x="19" y="860"/>
                    <a:pt x="25" y="857"/>
                    <a:pt x="25" y="852"/>
                  </a:cubicBezTo>
                  <a:cubicBezTo>
                    <a:pt x="156" y="566"/>
                    <a:pt x="275" y="292"/>
                    <a:pt x="406" y="6"/>
                  </a:cubicBezTo>
                  <a:cubicBezTo>
                    <a:pt x="406" y="6"/>
                    <a:pt x="400" y="1"/>
                    <a:pt x="39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8" name="Google Shape;31698;p48"/>
            <p:cNvSpPr/>
            <p:nvPr/>
          </p:nvSpPr>
          <p:spPr>
            <a:xfrm>
              <a:off x="2097900" y="2269700"/>
              <a:ext cx="67500" cy="35275"/>
            </a:xfrm>
            <a:custGeom>
              <a:avLst/>
              <a:gdLst/>
              <a:ahLst/>
              <a:cxnLst/>
              <a:rect l="l" t="t" r="r" b="b"/>
              <a:pathLst>
                <a:path w="2700" h="1411" extrusionOk="0">
                  <a:moveTo>
                    <a:pt x="26" y="0"/>
                  </a:moveTo>
                  <a:cubicBezTo>
                    <a:pt x="8" y="0"/>
                    <a:pt x="1" y="26"/>
                    <a:pt x="11" y="26"/>
                  </a:cubicBezTo>
                  <a:cubicBezTo>
                    <a:pt x="285" y="277"/>
                    <a:pt x="559" y="562"/>
                    <a:pt x="928" y="646"/>
                  </a:cubicBezTo>
                  <a:cubicBezTo>
                    <a:pt x="1571" y="812"/>
                    <a:pt x="2071" y="1110"/>
                    <a:pt x="2666" y="1408"/>
                  </a:cubicBezTo>
                  <a:cubicBezTo>
                    <a:pt x="2671" y="1410"/>
                    <a:pt x="2675" y="1411"/>
                    <a:pt x="2678" y="1411"/>
                  </a:cubicBezTo>
                  <a:cubicBezTo>
                    <a:pt x="2694" y="1411"/>
                    <a:pt x="2700" y="1391"/>
                    <a:pt x="2690" y="1372"/>
                  </a:cubicBezTo>
                  <a:cubicBezTo>
                    <a:pt x="2273" y="1134"/>
                    <a:pt x="1833" y="872"/>
                    <a:pt x="1392" y="717"/>
                  </a:cubicBezTo>
                  <a:cubicBezTo>
                    <a:pt x="1166" y="646"/>
                    <a:pt x="916" y="634"/>
                    <a:pt x="714" y="527"/>
                  </a:cubicBezTo>
                  <a:cubicBezTo>
                    <a:pt x="464" y="407"/>
                    <a:pt x="249" y="169"/>
                    <a:pt x="35" y="3"/>
                  </a:cubicBezTo>
                  <a:cubicBezTo>
                    <a:pt x="32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9" name="Google Shape;31699;p48"/>
            <p:cNvSpPr/>
            <p:nvPr/>
          </p:nvSpPr>
          <p:spPr>
            <a:xfrm>
              <a:off x="2169975" y="2306850"/>
              <a:ext cx="45800" cy="27525"/>
            </a:xfrm>
            <a:custGeom>
              <a:avLst/>
              <a:gdLst/>
              <a:ahLst/>
              <a:cxnLst/>
              <a:rect l="l" t="t" r="r" b="b"/>
              <a:pathLst>
                <a:path w="1832" h="1101" extrusionOk="0">
                  <a:moveTo>
                    <a:pt x="17" y="0"/>
                  </a:moveTo>
                  <a:cubicBezTo>
                    <a:pt x="5" y="0"/>
                    <a:pt x="1" y="11"/>
                    <a:pt x="9" y="29"/>
                  </a:cubicBezTo>
                  <a:cubicBezTo>
                    <a:pt x="402" y="231"/>
                    <a:pt x="760" y="457"/>
                    <a:pt x="1117" y="719"/>
                  </a:cubicBezTo>
                  <a:cubicBezTo>
                    <a:pt x="1331" y="898"/>
                    <a:pt x="1533" y="1041"/>
                    <a:pt x="1819" y="1100"/>
                  </a:cubicBezTo>
                  <a:cubicBezTo>
                    <a:pt x="1831" y="1100"/>
                    <a:pt x="1831" y="1077"/>
                    <a:pt x="1819" y="1077"/>
                  </a:cubicBezTo>
                  <a:cubicBezTo>
                    <a:pt x="1462" y="957"/>
                    <a:pt x="1224" y="743"/>
                    <a:pt x="926" y="529"/>
                  </a:cubicBezTo>
                  <a:cubicBezTo>
                    <a:pt x="641" y="326"/>
                    <a:pt x="343" y="160"/>
                    <a:pt x="33" y="5"/>
                  </a:cubicBezTo>
                  <a:cubicBezTo>
                    <a:pt x="27" y="2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0" name="Google Shape;31700;p48"/>
            <p:cNvSpPr/>
            <p:nvPr/>
          </p:nvSpPr>
          <p:spPr>
            <a:xfrm>
              <a:off x="2258000" y="2218725"/>
              <a:ext cx="6325" cy="39975"/>
            </a:xfrm>
            <a:custGeom>
              <a:avLst/>
              <a:gdLst/>
              <a:ahLst/>
              <a:cxnLst/>
              <a:rect l="l" t="t" r="r" b="b"/>
              <a:pathLst>
                <a:path w="253" h="1599" extrusionOk="0">
                  <a:moveTo>
                    <a:pt x="203" y="65"/>
                  </a:moveTo>
                  <a:cubicBezTo>
                    <a:pt x="201" y="65"/>
                    <a:pt x="200" y="66"/>
                    <a:pt x="198" y="66"/>
                  </a:cubicBezTo>
                  <a:lnTo>
                    <a:pt x="198" y="66"/>
                  </a:lnTo>
                  <a:cubicBezTo>
                    <a:pt x="200" y="66"/>
                    <a:pt x="201" y="66"/>
                    <a:pt x="203" y="65"/>
                  </a:cubicBezTo>
                  <a:close/>
                  <a:moveTo>
                    <a:pt x="129" y="0"/>
                  </a:moveTo>
                  <a:cubicBezTo>
                    <a:pt x="125" y="0"/>
                    <a:pt x="120" y="6"/>
                    <a:pt x="120" y="6"/>
                  </a:cubicBezTo>
                  <a:cubicBezTo>
                    <a:pt x="120" y="43"/>
                    <a:pt x="125" y="62"/>
                    <a:pt x="146" y="68"/>
                  </a:cubicBezTo>
                  <a:lnTo>
                    <a:pt x="146" y="68"/>
                  </a:lnTo>
                  <a:cubicBezTo>
                    <a:pt x="142" y="47"/>
                    <a:pt x="137" y="26"/>
                    <a:pt x="132" y="6"/>
                  </a:cubicBezTo>
                  <a:cubicBezTo>
                    <a:pt x="132" y="2"/>
                    <a:pt x="130" y="0"/>
                    <a:pt x="129" y="0"/>
                  </a:cubicBezTo>
                  <a:close/>
                  <a:moveTo>
                    <a:pt x="198" y="66"/>
                  </a:moveTo>
                  <a:cubicBezTo>
                    <a:pt x="184" y="68"/>
                    <a:pt x="173" y="69"/>
                    <a:pt x="164" y="69"/>
                  </a:cubicBezTo>
                  <a:cubicBezTo>
                    <a:pt x="157" y="69"/>
                    <a:pt x="151" y="69"/>
                    <a:pt x="146" y="68"/>
                  </a:cubicBezTo>
                  <a:lnTo>
                    <a:pt x="146" y="68"/>
                  </a:lnTo>
                  <a:cubicBezTo>
                    <a:pt x="153" y="95"/>
                    <a:pt x="158" y="123"/>
                    <a:pt x="163" y="151"/>
                  </a:cubicBezTo>
                  <a:lnTo>
                    <a:pt x="163" y="151"/>
                  </a:lnTo>
                  <a:cubicBezTo>
                    <a:pt x="170" y="104"/>
                    <a:pt x="181" y="72"/>
                    <a:pt x="198" y="66"/>
                  </a:cubicBezTo>
                  <a:close/>
                  <a:moveTo>
                    <a:pt x="163" y="151"/>
                  </a:moveTo>
                  <a:cubicBezTo>
                    <a:pt x="140" y="317"/>
                    <a:pt x="168" y="674"/>
                    <a:pt x="168" y="756"/>
                  </a:cubicBezTo>
                  <a:cubicBezTo>
                    <a:pt x="156" y="1030"/>
                    <a:pt x="96" y="1303"/>
                    <a:pt x="1" y="1589"/>
                  </a:cubicBezTo>
                  <a:cubicBezTo>
                    <a:pt x="1" y="1595"/>
                    <a:pt x="7" y="1598"/>
                    <a:pt x="13" y="1598"/>
                  </a:cubicBezTo>
                  <a:cubicBezTo>
                    <a:pt x="19" y="1598"/>
                    <a:pt x="25" y="1595"/>
                    <a:pt x="25" y="1589"/>
                  </a:cubicBezTo>
                  <a:cubicBezTo>
                    <a:pt x="198" y="1124"/>
                    <a:pt x="253" y="630"/>
                    <a:pt x="163" y="15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1" name="Google Shape;31701;p48"/>
            <p:cNvSpPr/>
            <p:nvPr/>
          </p:nvSpPr>
          <p:spPr>
            <a:xfrm>
              <a:off x="2242825" y="2215350"/>
              <a:ext cx="2400" cy="13475"/>
            </a:xfrm>
            <a:custGeom>
              <a:avLst/>
              <a:gdLst/>
              <a:ahLst/>
              <a:cxnLst/>
              <a:rect l="l" t="t" r="r" b="b"/>
              <a:pathLst>
                <a:path w="96" h="539" extrusionOk="0">
                  <a:moveTo>
                    <a:pt x="10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1" y="176"/>
                    <a:pt x="13" y="367"/>
                    <a:pt x="60" y="534"/>
                  </a:cubicBezTo>
                  <a:cubicBezTo>
                    <a:pt x="60" y="538"/>
                    <a:pt x="61" y="539"/>
                    <a:pt x="63" y="539"/>
                  </a:cubicBezTo>
                  <a:cubicBezTo>
                    <a:pt x="67" y="539"/>
                    <a:pt x="72" y="534"/>
                    <a:pt x="72" y="534"/>
                  </a:cubicBezTo>
                  <a:cubicBezTo>
                    <a:pt x="96" y="367"/>
                    <a:pt x="48" y="176"/>
                    <a:pt x="36" y="10"/>
                  </a:cubicBezTo>
                  <a:cubicBezTo>
                    <a:pt x="24" y="4"/>
                    <a:pt x="15" y="1"/>
                    <a:pt x="1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2" name="Google Shape;31702;p48"/>
            <p:cNvSpPr/>
            <p:nvPr/>
          </p:nvSpPr>
          <p:spPr>
            <a:xfrm>
              <a:off x="2246100" y="2217450"/>
              <a:ext cx="2100" cy="11975"/>
            </a:xfrm>
            <a:custGeom>
              <a:avLst/>
              <a:gdLst/>
              <a:ahLst/>
              <a:cxnLst/>
              <a:rect l="l" t="t" r="r" b="b"/>
              <a:pathLst>
                <a:path w="84" h="479" extrusionOk="0">
                  <a:moveTo>
                    <a:pt x="8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1" y="164"/>
                    <a:pt x="1" y="342"/>
                    <a:pt x="48" y="473"/>
                  </a:cubicBezTo>
                  <a:cubicBezTo>
                    <a:pt x="48" y="477"/>
                    <a:pt x="50" y="479"/>
                    <a:pt x="51" y="479"/>
                  </a:cubicBezTo>
                  <a:cubicBezTo>
                    <a:pt x="55" y="479"/>
                    <a:pt x="60" y="473"/>
                    <a:pt x="60" y="473"/>
                  </a:cubicBezTo>
                  <a:cubicBezTo>
                    <a:pt x="84" y="331"/>
                    <a:pt x="48" y="164"/>
                    <a:pt x="24" y="9"/>
                  </a:cubicBezTo>
                  <a:cubicBezTo>
                    <a:pt x="18" y="3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3" name="Google Shape;31703;p48"/>
            <p:cNvSpPr/>
            <p:nvPr/>
          </p:nvSpPr>
          <p:spPr>
            <a:xfrm>
              <a:off x="2249075" y="2216525"/>
              <a:ext cx="1525" cy="11200"/>
            </a:xfrm>
            <a:custGeom>
              <a:avLst/>
              <a:gdLst/>
              <a:ahLst/>
              <a:cxnLst/>
              <a:rect l="l" t="t" r="r" b="b"/>
              <a:pathLst>
                <a:path w="61" h="448" extrusionOk="0">
                  <a:moveTo>
                    <a:pt x="24" y="0"/>
                  </a:moveTo>
                  <a:cubicBezTo>
                    <a:pt x="18" y="0"/>
                    <a:pt x="1" y="14"/>
                    <a:pt x="1" y="22"/>
                  </a:cubicBezTo>
                  <a:cubicBezTo>
                    <a:pt x="1" y="94"/>
                    <a:pt x="24" y="165"/>
                    <a:pt x="24" y="248"/>
                  </a:cubicBezTo>
                  <a:cubicBezTo>
                    <a:pt x="24" y="308"/>
                    <a:pt x="24" y="379"/>
                    <a:pt x="36" y="439"/>
                  </a:cubicBezTo>
                  <a:cubicBezTo>
                    <a:pt x="36" y="445"/>
                    <a:pt x="39" y="448"/>
                    <a:pt x="42" y="448"/>
                  </a:cubicBezTo>
                  <a:cubicBezTo>
                    <a:pt x="45" y="448"/>
                    <a:pt x="48" y="445"/>
                    <a:pt x="48" y="439"/>
                  </a:cubicBezTo>
                  <a:cubicBezTo>
                    <a:pt x="60" y="379"/>
                    <a:pt x="48" y="308"/>
                    <a:pt x="36" y="225"/>
                  </a:cubicBezTo>
                  <a:cubicBezTo>
                    <a:pt x="36" y="153"/>
                    <a:pt x="24" y="82"/>
                    <a:pt x="24" y="10"/>
                  </a:cubicBezTo>
                  <a:cubicBezTo>
                    <a:pt x="28" y="3"/>
                    <a:pt x="27" y="0"/>
                    <a:pt x="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4" name="Google Shape;31704;p48"/>
            <p:cNvSpPr/>
            <p:nvPr/>
          </p:nvSpPr>
          <p:spPr>
            <a:xfrm>
              <a:off x="2253250" y="2215750"/>
              <a:ext cx="2400" cy="13775"/>
            </a:xfrm>
            <a:custGeom>
              <a:avLst/>
              <a:gdLst/>
              <a:ahLst/>
              <a:cxnLst/>
              <a:rect l="l" t="t" r="r" b="b"/>
              <a:pathLst>
                <a:path w="96" h="551" extrusionOk="0">
                  <a:moveTo>
                    <a:pt x="15" y="1"/>
                  </a:moveTo>
                  <a:cubicBezTo>
                    <a:pt x="12" y="1"/>
                    <a:pt x="0" y="9"/>
                    <a:pt x="0" y="18"/>
                  </a:cubicBezTo>
                  <a:cubicBezTo>
                    <a:pt x="36" y="196"/>
                    <a:pt x="36" y="363"/>
                    <a:pt x="36" y="541"/>
                  </a:cubicBezTo>
                  <a:cubicBezTo>
                    <a:pt x="36" y="547"/>
                    <a:pt x="42" y="550"/>
                    <a:pt x="48" y="550"/>
                  </a:cubicBezTo>
                  <a:cubicBezTo>
                    <a:pt x="54" y="550"/>
                    <a:pt x="60" y="547"/>
                    <a:pt x="60" y="541"/>
                  </a:cubicBezTo>
                  <a:cubicBezTo>
                    <a:pt x="96" y="363"/>
                    <a:pt x="60" y="184"/>
                    <a:pt x="12" y="6"/>
                  </a:cubicBezTo>
                  <a:cubicBezTo>
                    <a:pt x="16" y="2"/>
                    <a:pt x="16" y="1"/>
                    <a:pt x="1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5" name="Google Shape;31705;p48"/>
            <p:cNvSpPr/>
            <p:nvPr/>
          </p:nvSpPr>
          <p:spPr>
            <a:xfrm>
              <a:off x="2258900" y="2217375"/>
              <a:ext cx="2400" cy="9175"/>
            </a:xfrm>
            <a:custGeom>
              <a:avLst/>
              <a:gdLst/>
              <a:ahLst/>
              <a:cxnLst/>
              <a:rect l="l" t="t" r="r" b="b"/>
              <a:pathLst>
                <a:path w="96" h="367" extrusionOk="0">
                  <a:moveTo>
                    <a:pt x="1" y="0"/>
                  </a:moveTo>
                  <a:cubicBezTo>
                    <a:pt x="48" y="119"/>
                    <a:pt x="48" y="238"/>
                    <a:pt x="48" y="357"/>
                  </a:cubicBezTo>
                  <a:cubicBezTo>
                    <a:pt x="48" y="363"/>
                    <a:pt x="51" y="366"/>
                    <a:pt x="54" y="366"/>
                  </a:cubicBezTo>
                  <a:cubicBezTo>
                    <a:pt x="57" y="366"/>
                    <a:pt x="60" y="363"/>
                    <a:pt x="60" y="357"/>
                  </a:cubicBezTo>
                  <a:cubicBezTo>
                    <a:pt x="96" y="250"/>
                    <a:pt x="60" y="107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6" name="Google Shape;31706;p48"/>
            <p:cNvSpPr/>
            <p:nvPr/>
          </p:nvSpPr>
          <p:spPr>
            <a:xfrm>
              <a:off x="2074050" y="2184400"/>
              <a:ext cx="6875" cy="43325"/>
            </a:xfrm>
            <a:custGeom>
              <a:avLst/>
              <a:gdLst/>
              <a:ahLst/>
              <a:cxnLst/>
              <a:rect l="l" t="t" r="r" b="b"/>
              <a:pathLst>
                <a:path w="275" h="1733" extrusionOk="0">
                  <a:moveTo>
                    <a:pt x="5" y="1"/>
                  </a:moveTo>
                  <a:cubicBezTo>
                    <a:pt x="4" y="1"/>
                    <a:pt x="1" y="4"/>
                    <a:pt x="1" y="9"/>
                  </a:cubicBezTo>
                  <a:cubicBezTo>
                    <a:pt x="7" y="4"/>
                    <a:pt x="7" y="1"/>
                    <a:pt x="5" y="1"/>
                  </a:cubicBezTo>
                  <a:close/>
                  <a:moveTo>
                    <a:pt x="1" y="9"/>
                  </a:moveTo>
                  <a:cubicBezTo>
                    <a:pt x="132" y="581"/>
                    <a:pt x="191" y="1141"/>
                    <a:pt x="251" y="1724"/>
                  </a:cubicBezTo>
                  <a:cubicBezTo>
                    <a:pt x="251" y="1730"/>
                    <a:pt x="254" y="1733"/>
                    <a:pt x="257" y="1733"/>
                  </a:cubicBezTo>
                  <a:cubicBezTo>
                    <a:pt x="260" y="1733"/>
                    <a:pt x="263" y="1730"/>
                    <a:pt x="263" y="1724"/>
                  </a:cubicBezTo>
                  <a:cubicBezTo>
                    <a:pt x="275" y="1141"/>
                    <a:pt x="179" y="545"/>
                    <a:pt x="1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7" name="Google Shape;31707;p48"/>
            <p:cNvSpPr/>
            <p:nvPr/>
          </p:nvSpPr>
          <p:spPr>
            <a:xfrm>
              <a:off x="2079125" y="2191775"/>
              <a:ext cx="3875" cy="27325"/>
            </a:xfrm>
            <a:custGeom>
              <a:avLst/>
              <a:gdLst/>
              <a:ahLst/>
              <a:cxnLst/>
              <a:rect l="l" t="t" r="r" b="b"/>
              <a:pathLst>
                <a:path w="155" h="1093" extrusionOk="0">
                  <a:moveTo>
                    <a:pt x="0" y="0"/>
                  </a:moveTo>
                  <a:cubicBezTo>
                    <a:pt x="36" y="357"/>
                    <a:pt x="48" y="727"/>
                    <a:pt x="131" y="1084"/>
                  </a:cubicBezTo>
                  <a:cubicBezTo>
                    <a:pt x="131" y="1090"/>
                    <a:pt x="137" y="1093"/>
                    <a:pt x="143" y="1093"/>
                  </a:cubicBezTo>
                  <a:cubicBezTo>
                    <a:pt x="149" y="1093"/>
                    <a:pt x="155" y="1090"/>
                    <a:pt x="155" y="1084"/>
                  </a:cubicBezTo>
                  <a:cubicBezTo>
                    <a:pt x="119" y="715"/>
                    <a:pt x="48" y="357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8" name="Google Shape;31708;p48"/>
            <p:cNvSpPr/>
            <p:nvPr/>
          </p:nvSpPr>
          <p:spPr>
            <a:xfrm>
              <a:off x="2080900" y="2192950"/>
              <a:ext cx="3000" cy="22575"/>
            </a:xfrm>
            <a:custGeom>
              <a:avLst/>
              <a:gdLst/>
              <a:ahLst/>
              <a:cxnLst/>
              <a:rect l="l" t="t" r="r" b="b"/>
              <a:pathLst>
                <a:path w="120" h="903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299"/>
                    <a:pt x="48" y="608"/>
                    <a:pt x="108" y="894"/>
                  </a:cubicBezTo>
                  <a:cubicBezTo>
                    <a:pt x="108" y="900"/>
                    <a:pt x="111" y="903"/>
                    <a:pt x="114" y="903"/>
                  </a:cubicBezTo>
                  <a:cubicBezTo>
                    <a:pt x="117" y="903"/>
                    <a:pt x="120" y="900"/>
                    <a:pt x="120" y="894"/>
                  </a:cubicBezTo>
                  <a:cubicBezTo>
                    <a:pt x="120" y="596"/>
                    <a:pt x="84" y="275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9" name="Google Shape;31709;p48"/>
            <p:cNvSpPr/>
            <p:nvPr/>
          </p:nvSpPr>
          <p:spPr>
            <a:xfrm>
              <a:off x="2085975" y="2196825"/>
              <a:ext cx="1500" cy="19000"/>
            </a:xfrm>
            <a:custGeom>
              <a:avLst/>
              <a:gdLst/>
              <a:ahLst/>
              <a:cxnLst/>
              <a:rect l="l" t="t" r="r" b="b"/>
              <a:pathLst>
                <a:path w="60" h="760" extrusionOk="0">
                  <a:moveTo>
                    <a:pt x="0" y="1"/>
                  </a:moveTo>
                  <a:cubicBezTo>
                    <a:pt x="12" y="263"/>
                    <a:pt x="12" y="501"/>
                    <a:pt x="36" y="751"/>
                  </a:cubicBezTo>
                  <a:cubicBezTo>
                    <a:pt x="36" y="757"/>
                    <a:pt x="42" y="760"/>
                    <a:pt x="48" y="760"/>
                  </a:cubicBezTo>
                  <a:cubicBezTo>
                    <a:pt x="54" y="760"/>
                    <a:pt x="60" y="757"/>
                    <a:pt x="60" y="751"/>
                  </a:cubicBezTo>
                  <a:cubicBezTo>
                    <a:pt x="60" y="501"/>
                    <a:pt x="36" y="263"/>
                    <a:pt x="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0" name="Google Shape;31710;p48"/>
            <p:cNvSpPr/>
            <p:nvPr/>
          </p:nvSpPr>
          <p:spPr>
            <a:xfrm>
              <a:off x="2171700" y="2227550"/>
              <a:ext cx="15925" cy="41850"/>
            </a:xfrm>
            <a:custGeom>
              <a:avLst/>
              <a:gdLst/>
              <a:ahLst/>
              <a:cxnLst/>
              <a:rect l="l" t="t" r="r" b="b"/>
              <a:pathLst>
                <a:path w="637" h="1674" extrusionOk="0">
                  <a:moveTo>
                    <a:pt x="636" y="1"/>
                  </a:moveTo>
                  <a:cubicBezTo>
                    <a:pt x="634" y="1"/>
                    <a:pt x="631" y="4"/>
                    <a:pt x="631" y="10"/>
                  </a:cubicBezTo>
                  <a:cubicBezTo>
                    <a:pt x="637" y="4"/>
                    <a:pt x="637" y="1"/>
                    <a:pt x="636" y="1"/>
                  </a:cubicBezTo>
                  <a:close/>
                  <a:moveTo>
                    <a:pt x="631" y="10"/>
                  </a:moveTo>
                  <a:lnTo>
                    <a:pt x="631" y="10"/>
                  </a:lnTo>
                  <a:cubicBezTo>
                    <a:pt x="500" y="581"/>
                    <a:pt x="0" y="1070"/>
                    <a:pt x="12" y="1665"/>
                  </a:cubicBezTo>
                  <a:cubicBezTo>
                    <a:pt x="12" y="1671"/>
                    <a:pt x="18" y="1674"/>
                    <a:pt x="24" y="1674"/>
                  </a:cubicBezTo>
                  <a:cubicBezTo>
                    <a:pt x="30" y="1674"/>
                    <a:pt x="36" y="1671"/>
                    <a:pt x="36" y="1665"/>
                  </a:cubicBezTo>
                  <a:cubicBezTo>
                    <a:pt x="107" y="1070"/>
                    <a:pt x="536" y="605"/>
                    <a:pt x="631" y="1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1" name="Google Shape;31711;p48"/>
            <p:cNvSpPr/>
            <p:nvPr/>
          </p:nvSpPr>
          <p:spPr>
            <a:xfrm>
              <a:off x="2165725" y="2235225"/>
              <a:ext cx="23550" cy="54175"/>
            </a:xfrm>
            <a:custGeom>
              <a:avLst/>
              <a:gdLst/>
              <a:ahLst/>
              <a:cxnLst/>
              <a:rect l="l" t="t" r="r" b="b"/>
              <a:pathLst>
                <a:path w="942" h="2167" extrusionOk="0">
                  <a:moveTo>
                    <a:pt x="930" y="1"/>
                  </a:moveTo>
                  <a:cubicBezTo>
                    <a:pt x="584" y="608"/>
                    <a:pt x="1" y="1417"/>
                    <a:pt x="203" y="2156"/>
                  </a:cubicBezTo>
                  <a:cubicBezTo>
                    <a:pt x="203" y="2164"/>
                    <a:pt x="205" y="2166"/>
                    <a:pt x="206" y="2166"/>
                  </a:cubicBezTo>
                  <a:cubicBezTo>
                    <a:pt x="210" y="2166"/>
                    <a:pt x="215" y="2156"/>
                    <a:pt x="215" y="2156"/>
                  </a:cubicBezTo>
                  <a:cubicBezTo>
                    <a:pt x="108" y="1382"/>
                    <a:pt x="620" y="691"/>
                    <a:pt x="941" y="12"/>
                  </a:cubicBezTo>
                  <a:cubicBezTo>
                    <a:pt x="941" y="1"/>
                    <a:pt x="930" y="1"/>
                    <a:pt x="93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2" name="Google Shape;31712;p48"/>
            <p:cNvSpPr/>
            <p:nvPr/>
          </p:nvSpPr>
          <p:spPr>
            <a:xfrm>
              <a:off x="2193200" y="2247375"/>
              <a:ext cx="45175" cy="14075"/>
            </a:xfrm>
            <a:custGeom>
              <a:avLst/>
              <a:gdLst/>
              <a:ahLst/>
              <a:cxnLst/>
              <a:rect l="l" t="t" r="r" b="b"/>
              <a:pathLst>
                <a:path w="1807" h="563" extrusionOk="0">
                  <a:moveTo>
                    <a:pt x="5" y="0"/>
                  </a:moveTo>
                  <a:cubicBezTo>
                    <a:pt x="1" y="0"/>
                    <a:pt x="11" y="27"/>
                    <a:pt x="21" y="27"/>
                  </a:cubicBezTo>
                  <a:cubicBezTo>
                    <a:pt x="259" y="27"/>
                    <a:pt x="533" y="27"/>
                    <a:pt x="735" y="181"/>
                  </a:cubicBezTo>
                  <a:cubicBezTo>
                    <a:pt x="831" y="265"/>
                    <a:pt x="855" y="384"/>
                    <a:pt x="962" y="443"/>
                  </a:cubicBezTo>
                  <a:cubicBezTo>
                    <a:pt x="1188" y="562"/>
                    <a:pt x="1533" y="538"/>
                    <a:pt x="1795" y="562"/>
                  </a:cubicBezTo>
                  <a:cubicBezTo>
                    <a:pt x="1807" y="562"/>
                    <a:pt x="1807" y="538"/>
                    <a:pt x="1795" y="538"/>
                  </a:cubicBezTo>
                  <a:cubicBezTo>
                    <a:pt x="1581" y="515"/>
                    <a:pt x="1366" y="527"/>
                    <a:pt x="1152" y="467"/>
                  </a:cubicBezTo>
                  <a:cubicBezTo>
                    <a:pt x="974" y="408"/>
                    <a:pt x="890" y="277"/>
                    <a:pt x="735" y="169"/>
                  </a:cubicBezTo>
                  <a:cubicBezTo>
                    <a:pt x="533" y="3"/>
                    <a:pt x="259" y="3"/>
                    <a:pt x="9" y="3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3" name="Google Shape;31713;p48"/>
            <p:cNvSpPr/>
            <p:nvPr/>
          </p:nvSpPr>
          <p:spPr>
            <a:xfrm>
              <a:off x="2193525" y="2248500"/>
              <a:ext cx="44575" cy="14425"/>
            </a:xfrm>
            <a:custGeom>
              <a:avLst/>
              <a:gdLst/>
              <a:ahLst/>
              <a:cxnLst/>
              <a:rect l="l" t="t" r="r" b="b"/>
              <a:pathLst>
                <a:path w="1783" h="577" extrusionOk="0">
                  <a:moveTo>
                    <a:pt x="167" y="1"/>
                  </a:moveTo>
                  <a:cubicBezTo>
                    <a:pt x="118" y="1"/>
                    <a:pt x="69" y="3"/>
                    <a:pt x="20" y="5"/>
                  </a:cubicBezTo>
                  <a:cubicBezTo>
                    <a:pt x="1" y="5"/>
                    <a:pt x="5" y="36"/>
                    <a:pt x="13" y="36"/>
                  </a:cubicBezTo>
                  <a:cubicBezTo>
                    <a:pt x="15" y="36"/>
                    <a:pt x="18" y="34"/>
                    <a:pt x="20" y="29"/>
                  </a:cubicBezTo>
                  <a:cubicBezTo>
                    <a:pt x="39" y="28"/>
                    <a:pt x="57" y="28"/>
                    <a:pt x="74" y="28"/>
                  </a:cubicBezTo>
                  <a:cubicBezTo>
                    <a:pt x="368" y="28"/>
                    <a:pt x="498" y="123"/>
                    <a:pt x="734" y="303"/>
                  </a:cubicBezTo>
                  <a:cubicBezTo>
                    <a:pt x="830" y="374"/>
                    <a:pt x="865" y="422"/>
                    <a:pt x="972" y="470"/>
                  </a:cubicBezTo>
                  <a:cubicBezTo>
                    <a:pt x="1211" y="577"/>
                    <a:pt x="1496" y="529"/>
                    <a:pt x="1746" y="577"/>
                  </a:cubicBezTo>
                  <a:cubicBezTo>
                    <a:pt x="1770" y="577"/>
                    <a:pt x="1782" y="553"/>
                    <a:pt x="1770" y="553"/>
                  </a:cubicBezTo>
                  <a:cubicBezTo>
                    <a:pt x="1651" y="529"/>
                    <a:pt x="1520" y="529"/>
                    <a:pt x="1389" y="517"/>
                  </a:cubicBezTo>
                  <a:cubicBezTo>
                    <a:pt x="1246" y="493"/>
                    <a:pt x="1080" y="493"/>
                    <a:pt x="949" y="422"/>
                  </a:cubicBezTo>
                  <a:cubicBezTo>
                    <a:pt x="830" y="363"/>
                    <a:pt x="758" y="243"/>
                    <a:pt x="651" y="148"/>
                  </a:cubicBezTo>
                  <a:cubicBezTo>
                    <a:pt x="511" y="27"/>
                    <a:pt x="342" y="1"/>
                    <a:pt x="16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4" name="Google Shape;31714;p48"/>
            <p:cNvSpPr/>
            <p:nvPr/>
          </p:nvSpPr>
          <p:spPr>
            <a:xfrm>
              <a:off x="2238950" y="2254100"/>
              <a:ext cx="21175" cy="6450"/>
            </a:xfrm>
            <a:custGeom>
              <a:avLst/>
              <a:gdLst/>
              <a:ahLst/>
              <a:cxnLst/>
              <a:rect l="l" t="t" r="r" b="b"/>
              <a:pathLst>
                <a:path w="847" h="258" extrusionOk="0">
                  <a:moveTo>
                    <a:pt x="707" y="1"/>
                  </a:moveTo>
                  <a:cubicBezTo>
                    <a:pt x="449" y="1"/>
                    <a:pt x="198" y="102"/>
                    <a:pt x="1" y="258"/>
                  </a:cubicBezTo>
                  <a:cubicBezTo>
                    <a:pt x="263" y="91"/>
                    <a:pt x="525" y="31"/>
                    <a:pt x="822" y="31"/>
                  </a:cubicBezTo>
                  <a:cubicBezTo>
                    <a:pt x="846" y="31"/>
                    <a:pt x="846" y="8"/>
                    <a:pt x="822" y="8"/>
                  </a:cubicBezTo>
                  <a:cubicBezTo>
                    <a:pt x="784" y="3"/>
                    <a:pt x="745" y="1"/>
                    <a:pt x="70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5" name="Google Shape;31715;p48"/>
            <p:cNvSpPr/>
            <p:nvPr/>
          </p:nvSpPr>
          <p:spPr>
            <a:xfrm>
              <a:off x="2241125" y="2256450"/>
              <a:ext cx="17500" cy="5725"/>
            </a:xfrm>
            <a:custGeom>
              <a:avLst/>
              <a:gdLst/>
              <a:ahLst/>
              <a:cxnLst/>
              <a:rect l="l" t="t" r="r" b="b"/>
              <a:pathLst>
                <a:path w="700" h="229" extrusionOk="0">
                  <a:moveTo>
                    <a:pt x="518" y="0"/>
                  </a:moveTo>
                  <a:cubicBezTo>
                    <a:pt x="330" y="0"/>
                    <a:pt x="110" y="74"/>
                    <a:pt x="9" y="211"/>
                  </a:cubicBezTo>
                  <a:cubicBezTo>
                    <a:pt x="1" y="220"/>
                    <a:pt x="4" y="228"/>
                    <a:pt x="11" y="228"/>
                  </a:cubicBezTo>
                  <a:cubicBezTo>
                    <a:pt x="14" y="228"/>
                    <a:pt x="17" y="227"/>
                    <a:pt x="21" y="223"/>
                  </a:cubicBezTo>
                  <a:cubicBezTo>
                    <a:pt x="128" y="164"/>
                    <a:pt x="211" y="92"/>
                    <a:pt x="342" y="56"/>
                  </a:cubicBezTo>
                  <a:cubicBezTo>
                    <a:pt x="462" y="33"/>
                    <a:pt x="557" y="33"/>
                    <a:pt x="676" y="33"/>
                  </a:cubicBezTo>
                  <a:cubicBezTo>
                    <a:pt x="700" y="33"/>
                    <a:pt x="700" y="21"/>
                    <a:pt x="676" y="21"/>
                  </a:cubicBezTo>
                  <a:cubicBezTo>
                    <a:pt x="629" y="7"/>
                    <a:pt x="575" y="0"/>
                    <a:pt x="51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6" name="Google Shape;31716;p48"/>
            <p:cNvSpPr/>
            <p:nvPr/>
          </p:nvSpPr>
          <p:spPr>
            <a:xfrm>
              <a:off x="2235675" y="2265950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41" y="1"/>
                  </a:moveTo>
                  <a:cubicBezTo>
                    <a:pt x="138" y="1"/>
                    <a:pt x="132" y="4"/>
                    <a:pt x="132" y="10"/>
                  </a:cubicBezTo>
                  <a:cubicBezTo>
                    <a:pt x="144" y="4"/>
                    <a:pt x="144" y="1"/>
                    <a:pt x="141" y="1"/>
                  </a:cubicBezTo>
                  <a:close/>
                  <a:moveTo>
                    <a:pt x="132" y="10"/>
                  </a:moveTo>
                  <a:lnTo>
                    <a:pt x="132" y="10"/>
                  </a:lnTo>
                  <a:cubicBezTo>
                    <a:pt x="179" y="272"/>
                    <a:pt x="1" y="796"/>
                    <a:pt x="322" y="962"/>
                  </a:cubicBezTo>
                  <a:cubicBezTo>
                    <a:pt x="322" y="962"/>
                    <a:pt x="334" y="962"/>
                    <a:pt x="334" y="938"/>
                  </a:cubicBezTo>
                  <a:cubicBezTo>
                    <a:pt x="48" y="665"/>
                    <a:pt x="239" y="331"/>
                    <a:pt x="132" y="1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7" name="Google Shape;31717;p48"/>
            <p:cNvSpPr/>
            <p:nvPr/>
          </p:nvSpPr>
          <p:spPr>
            <a:xfrm>
              <a:off x="2240750" y="2275575"/>
              <a:ext cx="5375" cy="14675"/>
            </a:xfrm>
            <a:custGeom>
              <a:avLst/>
              <a:gdLst/>
              <a:ahLst/>
              <a:cxnLst/>
              <a:rect l="l" t="t" r="r" b="b"/>
              <a:pathLst>
                <a:path w="215" h="587" extrusionOk="0">
                  <a:moveTo>
                    <a:pt x="9" y="0"/>
                  </a:moveTo>
                  <a:cubicBezTo>
                    <a:pt x="6" y="0"/>
                    <a:pt x="0" y="6"/>
                    <a:pt x="0" y="6"/>
                  </a:cubicBezTo>
                  <a:cubicBezTo>
                    <a:pt x="12" y="208"/>
                    <a:pt x="96" y="423"/>
                    <a:pt x="215" y="577"/>
                  </a:cubicBezTo>
                  <a:cubicBezTo>
                    <a:pt x="119" y="399"/>
                    <a:pt x="72" y="208"/>
                    <a:pt x="12" y="6"/>
                  </a:cubicBezTo>
                  <a:cubicBezTo>
                    <a:pt x="12" y="2"/>
                    <a:pt x="11" y="0"/>
                    <a:pt x="9" y="0"/>
                  </a:cubicBezTo>
                  <a:close/>
                  <a:moveTo>
                    <a:pt x="215" y="577"/>
                  </a:moveTo>
                  <a:lnTo>
                    <a:pt x="215" y="577"/>
                  </a:lnTo>
                  <a:cubicBezTo>
                    <a:pt x="209" y="583"/>
                    <a:pt x="209" y="586"/>
                    <a:pt x="210" y="586"/>
                  </a:cubicBezTo>
                  <a:cubicBezTo>
                    <a:pt x="212" y="586"/>
                    <a:pt x="215" y="583"/>
                    <a:pt x="215" y="577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8" name="Google Shape;31718;p48"/>
            <p:cNvSpPr/>
            <p:nvPr/>
          </p:nvSpPr>
          <p:spPr>
            <a:xfrm>
              <a:off x="2186275" y="2286800"/>
              <a:ext cx="11625" cy="27250"/>
            </a:xfrm>
            <a:custGeom>
              <a:avLst/>
              <a:gdLst/>
              <a:ahLst/>
              <a:cxnLst/>
              <a:rect l="l" t="t" r="r" b="b"/>
              <a:pathLst>
                <a:path w="465" h="1090" extrusionOk="0">
                  <a:moveTo>
                    <a:pt x="422" y="0"/>
                  </a:moveTo>
                  <a:cubicBezTo>
                    <a:pt x="420" y="0"/>
                    <a:pt x="417" y="3"/>
                    <a:pt x="417" y="9"/>
                  </a:cubicBezTo>
                  <a:cubicBezTo>
                    <a:pt x="423" y="3"/>
                    <a:pt x="423" y="0"/>
                    <a:pt x="422" y="0"/>
                  </a:cubicBezTo>
                  <a:close/>
                  <a:moveTo>
                    <a:pt x="417" y="9"/>
                  </a:moveTo>
                  <a:lnTo>
                    <a:pt x="417" y="9"/>
                  </a:lnTo>
                  <a:cubicBezTo>
                    <a:pt x="453" y="271"/>
                    <a:pt x="227" y="414"/>
                    <a:pt x="108" y="616"/>
                  </a:cubicBezTo>
                  <a:cubicBezTo>
                    <a:pt x="12" y="771"/>
                    <a:pt x="0" y="914"/>
                    <a:pt x="0" y="1081"/>
                  </a:cubicBezTo>
                  <a:cubicBezTo>
                    <a:pt x="0" y="1087"/>
                    <a:pt x="6" y="1090"/>
                    <a:pt x="12" y="1090"/>
                  </a:cubicBezTo>
                  <a:cubicBezTo>
                    <a:pt x="18" y="1090"/>
                    <a:pt x="24" y="1087"/>
                    <a:pt x="24" y="1081"/>
                  </a:cubicBezTo>
                  <a:cubicBezTo>
                    <a:pt x="12" y="747"/>
                    <a:pt x="179" y="569"/>
                    <a:pt x="358" y="319"/>
                  </a:cubicBezTo>
                  <a:cubicBezTo>
                    <a:pt x="417" y="212"/>
                    <a:pt x="465" y="128"/>
                    <a:pt x="417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9" name="Google Shape;31719;p48"/>
            <p:cNvSpPr/>
            <p:nvPr/>
          </p:nvSpPr>
          <p:spPr>
            <a:xfrm>
              <a:off x="2187175" y="2305475"/>
              <a:ext cx="3000" cy="9225"/>
            </a:xfrm>
            <a:custGeom>
              <a:avLst/>
              <a:gdLst/>
              <a:ahLst/>
              <a:cxnLst/>
              <a:rect l="l" t="t" r="r" b="b"/>
              <a:pathLst>
                <a:path w="120" h="369" extrusionOk="0">
                  <a:moveTo>
                    <a:pt x="119" y="0"/>
                  </a:moveTo>
                  <a:lnTo>
                    <a:pt x="119" y="0"/>
                  </a:lnTo>
                  <a:cubicBezTo>
                    <a:pt x="72" y="119"/>
                    <a:pt x="24" y="239"/>
                    <a:pt x="0" y="358"/>
                  </a:cubicBezTo>
                  <a:cubicBezTo>
                    <a:pt x="0" y="358"/>
                    <a:pt x="5" y="368"/>
                    <a:pt x="9" y="368"/>
                  </a:cubicBezTo>
                  <a:cubicBezTo>
                    <a:pt x="11" y="368"/>
                    <a:pt x="12" y="366"/>
                    <a:pt x="12" y="358"/>
                  </a:cubicBezTo>
                  <a:cubicBezTo>
                    <a:pt x="60" y="262"/>
                    <a:pt x="83" y="143"/>
                    <a:pt x="11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0" name="Google Shape;31720;p48"/>
            <p:cNvSpPr/>
            <p:nvPr/>
          </p:nvSpPr>
          <p:spPr>
            <a:xfrm>
              <a:off x="2188950" y="2293900"/>
              <a:ext cx="8075" cy="11600"/>
            </a:xfrm>
            <a:custGeom>
              <a:avLst/>
              <a:gdLst/>
              <a:ahLst/>
              <a:cxnLst/>
              <a:rect l="l" t="t" r="r" b="b"/>
              <a:pathLst>
                <a:path w="323" h="464" extrusionOk="0">
                  <a:moveTo>
                    <a:pt x="319" y="0"/>
                  </a:moveTo>
                  <a:cubicBezTo>
                    <a:pt x="317" y="0"/>
                    <a:pt x="314" y="3"/>
                    <a:pt x="310" y="11"/>
                  </a:cubicBezTo>
                  <a:cubicBezTo>
                    <a:pt x="203" y="154"/>
                    <a:pt x="120" y="309"/>
                    <a:pt x="1" y="463"/>
                  </a:cubicBezTo>
                  <a:cubicBezTo>
                    <a:pt x="120" y="332"/>
                    <a:pt x="239" y="166"/>
                    <a:pt x="322" y="11"/>
                  </a:cubicBezTo>
                  <a:cubicBezTo>
                    <a:pt x="322" y="11"/>
                    <a:pt x="322" y="0"/>
                    <a:pt x="31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1" name="Google Shape;31721;p48"/>
            <p:cNvSpPr/>
            <p:nvPr/>
          </p:nvSpPr>
          <p:spPr>
            <a:xfrm>
              <a:off x="2123775" y="2161700"/>
              <a:ext cx="8650" cy="11775"/>
            </a:xfrm>
            <a:custGeom>
              <a:avLst/>
              <a:gdLst/>
              <a:ahLst/>
              <a:cxnLst/>
              <a:rect l="l" t="t" r="r" b="b"/>
              <a:pathLst>
                <a:path w="346" h="471" extrusionOk="0">
                  <a:moveTo>
                    <a:pt x="345" y="1"/>
                  </a:moveTo>
                  <a:lnTo>
                    <a:pt x="345" y="1"/>
                  </a:lnTo>
                  <a:cubicBezTo>
                    <a:pt x="191" y="96"/>
                    <a:pt x="48" y="275"/>
                    <a:pt x="0" y="453"/>
                  </a:cubicBezTo>
                  <a:cubicBezTo>
                    <a:pt x="0" y="465"/>
                    <a:pt x="3" y="471"/>
                    <a:pt x="6" y="471"/>
                  </a:cubicBezTo>
                  <a:cubicBezTo>
                    <a:pt x="9" y="471"/>
                    <a:pt x="12" y="465"/>
                    <a:pt x="12" y="453"/>
                  </a:cubicBezTo>
                  <a:cubicBezTo>
                    <a:pt x="60" y="370"/>
                    <a:pt x="107" y="275"/>
                    <a:pt x="167" y="191"/>
                  </a:cubicBezTo>
                  <a:cubicBezTo>
                    <a:pt x="214" y="132"/>
                    <a:pt x="286" y="60"/>
                    <a:pt x="34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2" name="Google Shape;31722;p48"/>
            <p:cNvSpPr/>
            <p:nvPr/>
          </p:nvSpPr>
          <p:spPr>
            <a:xfrm>
              <a:off x="2126450" y="2161700"/>
              <a:ext cx="9250" cy="14250"/>
            </a:xfrm>
            <a:custGeom>
              <a:avLst/>
              <a:gdLst/>
              <a:ahLst/>
              <a:cxnLst/>
              <a:rect l="l" t="t" r="r" b="b"/>
              <a:pathLst>
                <a:path w="370" h="570" extrusionOk="0">
                  <a:moveTo>
                    <a:pt x="369" y="1"/>
                  </a:moveTo>
                  <a:lnTo>
                    <a:pt x="369" y="1"/>
                  </a:lnTo>
                  <a:cubicBezTo>
                    <a:pt x="179" y="120"/>
                    <a:pt x="12" y="322"/>
                    <a:pt x="0" y="560"/>
                  </a:cubicBezTo>
                  <a:cubicBezTo>
                    <a:pt x="0" y="566"/>
                    <a:pt x="3" y="569"/>
                    <a:pt x="6" y="569"/>
                  </a:cubicBezTo>
                  <a:cubicBezTo>
                    <a:pt x="9" y="569"/>
                    <a:pt x="12" y="566"/>
                    <a:pt x="12" y="560"/>
                  </a:cubicBezTo>
                  <a:cubicBezTo>
                    <a:pt x="84" y="322"/>
                    <a:pt x="179" y="144"/>
                    <a:pt x="36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3" name="Google Shape;31723;p48"/>
            <p:cNvSpPr/>
            <p:nvPr/>
          </p:nvSpPr>
          <p:spPr>
            <a:xfrm>
              <a:off x="2129125" y="2162300"/>
              <a:ext cx="8950" cy="14425"/>
            </a:xfrm>
            <a:custGeom>
              <a:avLst/>
              <a:gdLst/>
              <a:ahLst/>
              <a:cxnLst/>
              <a:rect l="l" t="t" r="r" b="b"/>
              <a:pathLst>
                <a:path w="358" h="577" extrusionOk="0">
                  <a:moveTo>
                    <a:pt x="358" y="1"/>
                  </a:moveTo>
                  <a:lnTo>
                    <a:pt x="358" y="1"/>
                  </a:lnTo>
                  <a:cubicBezTo>
                    <a:pt x="274" y="96"/>
                    <a:pt x="215" y="179"/>
                    <a:pt x="155" y="274"/>
                  </a:cubicBezTo>
                  <a:cubicBezTo>
                    <a:pt x="131" y="310"/>
                    <a:pt x="96" y="370"/>
                    <a:pt x="72" y="417"/>
                  </a:cubicBezTo>
                  <a:cubicBezTo>
                    <a:pt x="63" y="444"/>
                    <a:pt x="47" y="457"/>
                    <a:pt x="35" y="473"/>
                  </a:cubicBezTo>
                  <a:lnTo>
                    <a:pt x="35" y="473"/>
                  </a:lnTo>
                  <a:cubicBezTo>
                    <a:pt x="34" y="472"/>
                    <a:pt x="34" y="471"/>
                    <a:pt x="33" y="471"/>
                  </a:cubicBezTo>
                  <a:cubicBezTo>
                    <a:pt x="31" y="471"/>
                    <a:pt x="28" y="473"/>
                    <a:pt x="24" y="477"/>
                  </a:cubicBezTo>
                  <a:cubicBezTo>
                    <a:pt x="12" y="512"/>
                    <a:pt x="0" y="536"/>
                    <a:pt x="0" y="548"/>
                  </a:cubicBezTo>
                  <a:cubicBezTo>
                    <a:pt x="0" y="566"/>
                    <a:pt x="7" y="577"/>
                    <a:pt x="10" y="577"/>
                  </a:cubicBezTo>
                  <a:cubicBezTo>
                    <a:pt x="11" y="577"/>
                    <a:pt x="12" y="575"/>
                    <a:pt x="12" y="572"/>
                  </a:cubicBezTo>
                  <a:cubicBezTo>
                    <a:pt x="119" y="393"/>
                    <a:pt x="239" y="191"/>
                    <a:pt x="35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4" name="Google Shape;31724;p48"/>
            <p:cNvSpPr/>
            <p:nvPr/>
          </p:nvSpPr>
          <p:spPr>
            <a:xfrm>
              <a:off x="2133600" y="2165450"/>
              <a:ext cx="7750" cy="11175"/>
            </a:xfrm>
            <a:custGeom>
              <a:avLst/>
              <a:gdLst/>
              <a:ahLst/>
              <a:cxnLst/>
              <a:rect l="l" t="t" r="r" b="b"/>
              <a:pathLst>
                <a:path w="310" h="447" extrusionOk="0">
                  <a:moveTo>
                    <a:pt x="300" y="1"/>
                  </a:moveTo>
                  <a:cubicBezTo>
                    <a:pt x="299" y="1"/>
                    <a:pt x="298" y="2"/>
                    <a:pt x="298" y="5"/>
                  </a:cubicBezTo>
                  <a:cubicBezTo>
                    <a:pt x="191" y="148"/>
                    <a:pt x="71" y="279"/>
                    <a:pt x="0" y="422"/>
                  </a:cubicBezTo>
                  <a:cubicBezTo>
                    <a:pt x="0" y="446"/>
                    <a:pt x="12" y="446"/>
                    <a:pt x="12" y="446"/>
                  </a:cubicBezTo>
                  <a:cubicBezTo>
                    <a:pt x="131" y="327"/>
                    <a:pt x="214" y="172"/>
                    <a:pt x="310" y="29"/>
                  </a:cubicBezTo>
                  <a:cubicBezTo>
                    <a:pt x="310" y="12"/>
                    <a:pt x="303" y="1"/>
                    <a:pt x="30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5" name="Google Shape;31725;p48"/>
            <p:cNvSpPr/>
            <p:nvPr/>
          </p:nvSpPr>
          <p:spPr>
            <a:xfrm>
              <a:off x="2137450" y="2169150"/>
              <a:ext cx="6875" cy="8175"/>
            </a:xfrm>
            <a:custGeom>
              <a:avLst/>
              <a:gdLst/>
              <a:ahLst/>
              <a:cxnLst/>
              <a:rect l="l" t="t" r="r" b="b"/>
              <a:pathLst>
                <a:path w="275" h="327" extrusionOk="0">
                  <a:moveTo>
                    <a:pt x="275" y="0"/>
                  </a:moveTo>
                  <a:lnTo>
                    <a:pt x="275" y="0"/>
                  </a:lnTo>
                  <a:cubicBezTo>
                    <a:pt x="227" y="36"/>
                    <a:pt x="179" y="96"/>
                    <a:pt x="120" y="155"/>
                  </a:cubicBezTo>
                  <a:cubicBezTo>
                    <a:pt x="72" y="203"/>
                    <a:pt x="37" y="262"/>
                    <a:pt x="1" y="310"/>
                  </a:cubicBezTo>
                  <a:cubicBezTo>
                    <a:pt x="1" y="318"/>
                    <a:pt x="13" y="327"/>
                    <a:pt x="20" y="327"/>
                  </a:cubicBezTo>
                  <a:cubicBezTo>
                    <a:pt x="23" y="327"/>
                    <a:pt x="25" y="325"/>
                    <a:pt x="25" y="322"/>
                  </a:cubicBezTo>
                  <a:cubicBezTo>
                    <a:pt x="72" y="274"/>
                    <a:pt x="108" y="203"/>
                    <a:pt x="156" y="155"/>
                  </a:cubicBezTo>
                  <a:cubicBezTo>
                    <a:pt x="215" y="119"/>
                    <a:pt x="263" y="72"/>
                    <a:pt x="27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6" name="Google Shape;31726;p48"/>
            <p:cNvSpPr/>
            <p:nvPr/>
          </p:nvSpPr>
          <p:spPr>
            <a:xfrm>
              <a:off x="2131300" y="2172575"/>
              <a:ext cx="15700" cy="16375"/>
            </a:xfrm>
            <a:custGeom>
              <a:avLst/>
              <a:gdLst/>
              <a:ahLst/>
              <a:cxnLst/>
              <a:rect l="l" t="t" r="r" b="b"/>
              <a:pathLst>
                <a:path w="628" h="655" extrusionOk="0">
                  <a:moveTo>
                    <a:pt x="601" y="1"/>
                  </a:moveTo>
                  <a:cubicBezTo>
                    <a:pt x="596" y="1"/>
                    <a:pt x="592" y="2"/>
                    <a:pt x="592" y="6"/>
                  </a:cubicBezTo>
                  <a:cubicBezTo>
                    <a:pt x="437" y="256"/>
                    <a:pt x="247" y="459"/>
                    <a:pt x="9" y="637"/>
                  </a:cubicBezTo>
                  <a:cubicBezTo>
                    <a:pt x="0" y="646"/>
                    <a:pt x="4" y="654"/>
                    <a:pt x="15" y="654"/>
                  </a:cubicBezTo>
                  <a:cubicBezTo>
                    <a:pt x="20" y="654"/>
                    <a:pt x="25" y="653"/>
                    <a:pt x="32" y="649"/>
                  </a:cubicBezTo>
                  <a:cubicBezTo>
                    <a:pt x="283" y="518"/>
                    <a:pt x="509" y="280"/>
                    <a:pt x="628" y="6"/>
                  </a:cubicBezTo>
                  <a:cubicBezTo>
                    <a:pt x="628" y="6"/>
                    <a:pt x="612" y="1"/>
                    <a:pt x="60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7" name="Google Shape;31727;p48"/>
            <p:cNvSpPr/>
            <p:nvPr/>
          </p:nvSpPr>
          <p:spPr>
            <a:xfrm>
              <a:off x="2141625" y="2268600"/>
              <a:ext cx="6275" cy="21850"/>
            </a:xfrm>
            <a:custGeom>
              <a:avLst/>
              <a:gdLst/>
              <a:ahLst/>
              <a:cxnLst/>
              <a:rect l="l" t="t" r="r" b="b"/>
              <a:pathLst>
                <a:path w="251" h="874" extrusionOk="0">
                  <a:moveTo>
                    <a:pt x="241" y="1"/>
                  </a:moveTo>
                  <a:cubicBezTo>
                    <a:pt x="240" y="1"/>
                    <a:pt x="239" y="4"/>
                    <a:pt x="239" y="11"/>
                  </a:cubicBezTo>
                  <a:cubicBezTo>
                    <a:pt x="120" y="273"/>
                    <a:pt x="48" y="571"/>
                    <a:pt x="0" y="856"/>
                  </a:cubicBezTo>
                  <a:cubicBezTo>
                    <a:pt x="0" y="865"/>
                    <a:pt x="18" y="873"/>
                    <a:pt x="29" y="873"/>
                  </a:cubicBezTo>
                  <a:cubicBezTo>
                    <a:pt x="33" y="873"/>
                    <a:pt x="36" y="872"/>
                    <a:pt x="36" y="868"/>
                  </a:cubicBezTo>
                  <a:cubicBezTo>
                    <a:pt x="96" y="582"/>
                    <a:pt x="167" y="309"/>
                    <a:pt x="251" y="23"/>
                  </a:cubicBezTo>
                  <a:cubicBezTo>
                    <a:pt x="251" y="15"/>
                    <a:pt x="245" y="1"/>
                    <a:pt x="24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8" name="Google Shape;31728;p48"/>
            <p:cNvSpPr/>
            <p:nvPr/>
          </p:nvSpPr>
          <p:spPr>
            <a:xfrm>
              <a:off x="2144900" y="2269450"/>
              <a:ext cx="5975" cy="22275"/>
            </a:xfrm>
            <a:custGeom>
              <a:avLst/>
              <a:gdLst/>
              <a:ahLst/>
              <a:cxnLst/>
              <a:rect l="l" t="t" r="r" b="b"/>
              <a:pathLst>
                <a:path w="239" h="891" extrusionOk="0">
                  <a:moveTo>
                    <a:pt x="239" y="1"/>
                  </a:moveTo>
                  <a:lnTo>
                    <a:pt x="239" y="1"/>
                  </a:lnTo>
                  <a:cubicBezTo>
                    <a:pt x="155" y="287"/>
                    <a:pt x="36" y="584"/>
                    <a:pt x="0" y="882"/>
                  </a:cubicBezTo>
                  <a:cubicBezTo>
                    <a:pt x="0" y="888"/>
                    <a:pt x="6" y="891"/>
                    <a:pt x="12" y="891"/>
                  </a:cubicBezTo>
                  <a:cubicBezTo>
                    <a:pt x="18" y="891"/>
                    <a:pt x="24" y="888"/>
                    <a:pt x="24" y="882"/>
                  </a:cubicBezTo>
                  <a:cubicBezTo>
                    <a:pt x="120" y="596"/>
                    <a:pt x="167" y="298"/>
                    <a:pt x="23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9" name="Google Shape;31729;p48"/>
            <p:cNvSpPr/>
            <p:nvPr/>
          </p:nvSpPr>
          <p:spPr>
            <a:xfrm>
              <a:off x="2150550" y="2270425"/>
              <a:ext cx="5375" cy="20750"/>
            </a:xfrm>
            <a:custGeom>
              <a:avLst/>
              <a:gdLst/>
              <a:ahLst/>
              <a:cxnLst/>
              <a:rect l="l" t="t" r="r" b="b"/>
              <a:pathLst>
                <a:path w="215" h="830" extrusionOk="0">
                  <a:moveTo>
                    <a:pt x="188" y="0"/>
                  </a:moveTo>
                  <a:cubicBezTo>
                    <a:pt x="182" y="0"/>
                    <a:pt x="179" y="3"/>
                    <a:pt x="179" y="9"/>
                  </a:cubicBezTo>
                  <a:lnTo>
                    <a:pt x="1" y="807"/>
                  </a:lnTo>
                  <a:cubicBezTo>
                    <a:pt x="1" y="820"/>
                    <a:pt x="11" y="830"/>
                    <a:pt x="21" y="830"/>
                  </a:cubicBezTo>
                  <a:cubicBezTo>
                    <a:pt x="29" y="830"/>
                    <a:pt x="36" y="823"/>
                    <a:pt x="36" y="807"/>
                  </a:cubicBezTo>
                  <a:lnTo>
                    <a:pt x="215" y="9"/>
                  </a:lnTo>
                  <a:cubicBezTo>
                    <a:pt x="203" y="3"/>
                    <a:pt x="194" y="0"/>
                    <a:pt x="18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0" name="Google Shape;31730;p48"/>
            <p:cNvSpPr/>
            <p:nvPr/>
          </p:nvSpPr>
          <p:spPr>
            <a:xfrm>
              <a:off x="2156800" y="2275400"/>
              <a:ext cx="6575" cy="21975"/>
            </a:xfrm>
            <a:custGeom>
              <a:avLst/>
              <a:gdLst/>
              <a:ahLst/>
              <a:cxnLst/>
              <a:rect l="l" t="t" r="r" b="b"/>
              <a:pathLst>
                <a:path w="263" h="879" extrusionOk="0">
                  <a:moveTo>
                    <a:pt x="108" y="1"/>
                  </a:moveTo>
                  <a:lnTo>
                    <a:pt x="108" y="13"/>
                  </a:lnTo>
                  <a:cubicBezTo>
                    <a:pt x="263" y="72"/>
                    <a:pt x="13" y="727"/>
                    <a:pt x="1" y="870"/>
                  </a:cubicBezTo>
                  <a:cubicBezTo>
                    <a:pt x="1" y="876"/>
                    <a:pt x="4" y="879"/>
                    <a:pt x="7" y="879"/>
                  </a:cubicBezTo>
                  <a:cubicBezTo>
                    <a:pt x="10" y="879"/>
                    <a:pt x="13" y="876"/>
                    <a:pt x="13" y="870"/>
                  </a:cubicBezTo>
                  <a:cubicBezTo>
                    <a:pt x="96" y="656"/>
                    <a:pt x="155" y="394"/>
                    <a:pt x="179" y="168"/>
                  </a:cubicBezTo>
                  <a:cubicBezTo>
                    <a:pt x="179" y="96"/>
                    <a:pt x="179" y="13"/>
                    <a:pt x="10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31" name="Google Shape;31731;p48"/>
          <p:cNvGrpSpPr/>
          <p:nvPr/>
        </p:nvGrpSpPr>
        <p:grpSpPr>
          <a:xfrm rot="-6702761" flipH="1">
            <a:off x="4472943" y="4503621"/>
            <a:ext cx="1030804" cy="779256"/>
            <a:chOff x="2053525" y="1963725"/>
            <a:chExt cx="379225" cy="382250"/>
          </a:xfrm>
        </p:grpSpPr>
        <p:sp>
          <p:nvSpPr>
            <p:cNvPr id="31732" name="Google Shape;31732;p48"/>
            <p:cNvSpPr/>
            <p:nvPr/>
          </p:nvSpPr>
          <p:spPr>
            <a:xfrm>
              <a:off x="2061250" y="1966500"/>
              <a:ext cx="368225" cy="375900"/>
            </a:xfrm>
            <a:custGeom>
              <a:avLst/>
              <a:gdLst/>
              <a:ahLst/>
              <a:cxnLst/>
              <a:rect l="l" t="t" r="r" b="b"/>
              <a:pathLst>
                <a:path w="14729" h="15036" extrusionOk="0">
                  <a:moveTo>
                    <a:pt x="5749" y="0"/>
                  </a:moveTo>
                  <a:cubicBezTo>
                    <a:pt x="5497" y="0"/>
                    <a:pt x="5259" y="25"/>
                    <a:pt x="5049" y="82"/>
                  </a:cubicBezTo>
                  <a:cubicBezTo>
                    <a:pt x="3561" y="463"/>
                    <a:pt x="3108" y="2106"/>
                    <a:pt x="3108" y="2106"/>
                  </a:cubicBezTo>
                  <a:lnTo>
                    <a:pt x="2977" y="3022"/>
                  </a:lnTo>
                  <a:lnTo>
                    <a:pt x="1489" y="2237"/>
                  </a:lnTo>
                  <a:lnTo>
                    <a:pt x="1191" y="2689"/>
                  </a:lnTo>
                  <a:lnTo>
                    <a:pt x="2811" y="3177"/>
                  </a:lnTo>
                  <a:cubicBezTo>
                    <a:pt x="2811" y="3177"/>
                    <a:pt x="2001" y="3784"/>
                    <a:pt x="1822" y="4427"/>
                  </a:cubicBezTo>
                  <a:cubicBezTo>
                    <a:pt x="1644" y="5070"/>
                    <a:pt x="1644" y="5666"/>
                    <a:pt x="1644" y="5666"/>
                  </a:cubicBezTo>
                  <a:cubicBezTo>
                    <a:pt x="1644" y="5666"/>
                    <a:pt x="596" y="5808"/>
                    <a:pt x="298" y="6999"/>
                  </a:cubicBezTo>
                  <a:cubicBezTo>
                    <a:pt x="1" y="8190"/>
                    <a:pt x="298" y="8940"/>
                    <a:pt x="298" y="9535"/>
                  </a:cubicBezTo>
                  <a:cubicBezTo>
                    <a:pt x="298" y="10130"/>
                    <a:pt x="453" y="11762"/>
                    <a:pt x="1489" y="12512"/>
                  </a:cubicBezTo>
                  <a:cubicBezTo>
                    <a:pt x="2537" y="13250"/>
                    <a:pt x="5513" y="15036"/>
                    <a:pt x="6252" y="15036"/>
                  </a:cubicBezTo>
                  <a:cubicBezTo>
                    <a:pt x="7002" y="15036"/>
                    <a:pt x="7299" y="13702"/>
                    <a:pt x="7299" y="13702"/>
                  </a:cubicBezTo>
                  <a:cubicBezTo>
                    <a:pt x="7299" y="13702"/>
                    <a:pt x="8038" y="12357"/>
                    <a:pt x="8335" y="11464"/>
                  </a:cubicBezTo>
                  <a:cubicBezTo>
                    <a:pt x="8633" y="10571"/>
                    <a:pt x="8490" y="9833"/>
                    <a:pt x="8490" y="9833"/>
                  </a:cubicBezTo>
                  <a:cubicBezTo>
                    <a:pt x="8490" y="9833"/>
                    <a:pt x="9526" y="9833"/>
                    <a:pt x="10716" y="9380"/>
                  </a:cubicBezTo>
                  <a:cubicBezTo>
                    <a:pt x="11907" y="8940"/>
                    <a:pt x="12860" y="8892"/>
                    <a:pt x="12860" y="8892"/>
                  </a:cubicBezTo>
                  <a:cubicBezTo>
                    <a:pt x="12860" y="8892"/>
                    <a:pt x="13467" y="8880"/>
                    <a:pt x="13717" y="8678"/>
                  </a:cubicBezTo>
                  <a:cubicBezTo>
                    <a:pt x="13991" y="8487"/>
                    <a:pt x="14062" y="8321"/>
                    <a:pt x="14062" y="8321"/>
                  </a:cubicBezTo>
                  <a:cubicBezTo>
                    <a:pt x="14062" y="8321"/>
                    <a:pt x="14729" y="8190"/>
                    <a:pt x="14729" y="7892"/>
                  </a:cubicBezTo>
                  <a:cubicBezTo>
                    <a:pt x="14729" y="7594"/>
                    <a:pt x="14062" y="5689"/>
                    <a:pt x="13502" y="5308"/>
                  </a:cubicBezTo>
                  <a:cubicBezTo>
                    <a:pt x="12931" y="4915"/>
                    <a:pt x="12205" y="3725"/>
                    <a:pt x="11764" y="3130"/>
                  </a:cubicBezTo>
                  <a:cubicBezTo>
                    <a:pt x="11312" y="2534"/>
                    <a:pt x="9490" y="1475"/>
                    <a:pt x="8692" y="903"/>
                  </a:cubicBezTo>
                  <a:cubicBezTo>
                    <a:pt x="8051" y="425"/>
                    <a:pt x="6780" y="0"/>
                    <a:pt x="5749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3" name="Google Shape;31733;p48"/>
            <p:cNvSpPr/>
            <p:nvPr/>
          </p:nvSpPr>
          <p:spPr>
            <a:xfrm>
              <a:off x="2095725" y="2023100"/>
              <a:ext cx="36700" cy="18675"/>
            </a:xfrm>
            <a:custGeom>
              <a:avLst/>
              <a:gdLst/>
              <a:ahLst/>
              <a:cxnLst/>
              <a:rect l="l" t="t" r="r" b="b"/>
              <a:pathLst>
                <a:path w="1468" h="747" extrusionOk="0">
                  <a:moveTo>
                    <a:pt x="90" y="0"/>
                  </a:moveTo>
                  <a:cubicBezTo>
                    <a:pt x="35" y="0"/>
                    <a:pt x="0" y="73"/>
                    <a:pt x="51" y="104"/>
                  </a:cubicBezTo>
                  <a:cubicBezTo>
                    <a:pt x="420" y="401"/>
                    <a:pt x="920" y="746"/>
                    <a:pt x="1420" y="746"/>
                  </a:cubicBezTo>
                  <a:cubicBezTo>
                    <a:pt x="1467" y="746"/>
                    <a:pt x="1467" y="687"/>
                    <a:pt x="1432" y="651"/>
                  </a:cubicBezTo>
                  <a:cubicBezTo>
                    <a:pt x="1051" y="389"/>
                    <a:pt x="539" y="235"/>
                    <a:pt x="122" y="8"/>
                  </a:cubicBezTo>
                  <a:cubicBezTo>
                    <a:pt x="111" y="3"/>
                    <a:pt x="100" y="0"/>
                    <a:pt x="9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4" name="Google Shape;31734;p48"/>
            <p:cNvSpPr/>
            <p:nvPr/>
          </p:nvSpPr>
          <p:spPr>
            <a:xfrm>
              <a:off x="2092600" y="2031600"/>
              <a:ext cx="40875" cy="16500"/>
            </a:xfrm>
            <a:custGeom>
              <a:avLst/>
              <a:gdLst/>
              <a:ahLst/>
              <a:cxnLst/>
              <a:rect l="l" t="t" r="r" b="b"/>
              <a:pathLst>
                <a:path w="1635" h="660" extrusionOk="0">
                  <a:moveTo>
                    <a:pt x="89" y="0"/>
                  </a:moveTo>
                  <a:cubicBezTo>
                    <a:pt x="28" y="0"/>
                    <a:pt x="1" y="64"/>
                    <a:pt x="45" y="97"/>
                  </a:cubicBezTo>
                  <a:cubicBezTo>
                    <a:pt x="509" y="383"/>
                    <a:pt x="1021" y="537"/>
                    <a:pt x="1545" y="657"/>
                  </a:cubicBezTo>
                  <a:cubicBezTo>
                    <a:pt x="1551" y="659"/>
                    <a:pt x="1556" y="660"/>
                    <a:pt x="1562" y="660"/>
                  </a:cubicBezTo>
                  <a:cubicBezTo>
                    <a:pt x="1610" y="660"/>
                    <a:pt x="1634" y="572"/>
                    <a:pt x="1580" y="561"/>
                  </a:cubicBezTo>
                  <a:cubicBezTo>
                    <a:pt x="1057" y="442"/>
                    <a:pt x="580" y="228"/>
                    <a:pt x="104" y="2"/>
                  </a:cubicBezTo>
                  <a:cubicBezTo>
                    <a:pt x="99" y="1"/>
                    <a:pt x="94" y="0"/>
                    <a:pt x="8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5" name="Google Shape;31735;p48"/>
            <p:cNvSpPr/>
            <p:nvPr/>
          </p:nvSpPr>
          <p:spPr>
            <a:xfrm>
              <a:off x="2090925" y="2022450"/>
              <a:ext cx="8200" cy="12450"/>
            </a:xfrm>
            <a:custGeom>
              <a:avLst/>
              <a:gdLst/>
              <a:ahLst/>
              <a:cxnLst/>
              <a:rect l="l" t="t" r="r" b="b"/>
              <a:pathLst>
                <a:path w="328" h="498" extrusionOk="0">
                  <a:moveTo>
                    <a:pt x="280" y="1"/>
                  </a:moveTo>
                  <a:cubicBezTo>
                    <a:pt x="271" y="1"/>
                    <a:pt x="261" y="4"/>
                    <a:pt x="254" y="10"/>
                  </a:cubicBezTo>
                  <a:cubicBezTo>
                    <a:pt x="183" y="153"/>
                    <a:pt x="100" y="296"/>
                    <a:pt x="16" y="451"/>
                  </a:cubicBezTo>
                  <a:cubicBezTo>
                    <a:pt x="1" y="474"/>
                    <a:pt x="26" y="498"/>
                    <a:pt x="49" y="498"/>
                  </a:cubicBezTo>
                  <a:cubicBezTo>
                    <a:pt x="61" y="498"/>
                    <a:pt x="72" y="491"/>
                    <a:pt x="76" y="475"/>
                  </a:cubicBezTo>
                  <a:cubicBezTo>
                    <a:pt x="147" y="332"/>
                    <a:pt x="231" y="189"/>
                    <a:pt x="302" y="46"/>
                  </a:cubicBezTo>
                  <a:cubicBezTo>
                    <a:pt x="328" y="20"/>
                    <a:pt x="304" y="1"/>
                    <a:pt x="28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6" name="Google Shape;31736;p48"/>
            <p:cNvSpPr/>
            <p:nvPr/>
          </p:nvSpPr>
          <p:spPr>
            <a:xfrm>
              <a:off x="2127675" y="2039650"/>
              <a:ext cx="275900" cy="115825"/>
            </a:xfrm>
            <a:custGeom>
              <a:avLst/>
              <a:gdLst/>
              <a:ahLst/>
              <a:cxnLst/>
              <a:rect l="l" t="t" r="r" b="b"/>
              <a:pathLst>
                <a:path w="11036" h="4633" extrusionOk="0">
                  <a:moveTo>
                    <a:pt x="5" y="1"/>
                  </a:moveTo>
                  <a:cubicBezTo>
                    <a:pt x="1" y="1"/>
                    <a:pt x="3" y="18"/>
                    <a:pt x="11" y="25"/>
                  </a:cubicBezTo>
                  <a:cubicBezTo>
                    <a:pt x="582" y="180"/>
                    <a:pt x="1011" y="573"/>
                    <a:pt x="1535" y="835"/>
                  </a:cubicBezTo>
                  <a:cubicBezTo>
                    <a:pt x="1999" y="1037"/>
                    <a:pt x="2487" y="1156"/>
                    <a:pt x="2964" y="1323"/>
                  </a:cubicBezTo>
                  <a:cubicBezTo>
                    <a:pt x="3535" y="1513"/>
                    <a:pt x="4047" y="1847"/>
                    <a:pt x="4595" y="2061"/>
                  </a:cubicBezTo>
                  <a:cubicBezTo>
                    <a:pt x="5000" y="2228"/>
                    <a:pt x="5428" y="2240"/>
                    <a:pt x="5821" y="2359"/>
                  </a:cubicBezTo>
                  <a:cubicBezTo>
                    <a:pt x="6321" y="2513"/>
                    <a:pt x="6678" y="2871"/>
                    <a:pt x="7131" y="3061"/>
                  </a:cubicBezTo>
                  <a:cubicBezTo>
                    <a:pt x="7643" y="3275"/>
                    <a:pt x="8167" y="3347"/>
                    <a:pt x="8655" y="3609"/>
                  </a:cubicBezTo>
                  <a:cubicBezTo>
                    <a:pt x="9429" y="4025"/>
                    <a:pt x="10095" y="4597"/>
                    <a:pt x="11000" y="4633"/>
                  </a:cubicBezTo>
                  <a:cubicBezTo>
                    <a:pt x="11036" y="4633"/>
                    <a:pt x="11036" y="4597"/>
                    <a:pt x="11000" y="4597"/>
                  </a:cubicBezTo>
                  <a:cubicBezTo>
                    <a:pt x="9905" y="4502"/>
                    <a:pt x="9131" y="3704"/>
                    <a:pt x="8143" y="3299"/>
                  </a:cubicBezTo>
                  <a:cubicBezTo>
                    <a:pt x="7702" y="3121"/>
                    <a:pt x="7226" y="3049"/>
                    <a:pt x="6809" y="2775"/>
                  </a:cubicBezTo>
                  <a:cubicBezTo>
                    <a:pt x="6404" y="2525"/>
                    <a:pt x="6143" y="2299"/>
                    <a:pt x="5666" y="2216"/>
                  </a:cubicBezTo>
                  <a:cubicBezTo>
                    <a:pt x="5083" y="2097"/>
                    <a:pt x="4595" y="1978"/>
                    <a:pt x="4035" y="1704"/>
                  </a:cubicBezTo>
                  <a:cubicBezTo>
                    <a:pt x="3618" y="1501"/>
                    <a:pt x="3225" y="1323"/>
                    <a:pt x="2773" y="1192"/>
                  </a:cubicBezTo>
                  <a:cubicBezTo>
                    <a:pt x="2190" y="1001"/>
                    <a:pt x="1630" y="835"/>
                    <a:pt x="1106" y="513"/>
                  </a:cubicBezTo>
                  <a:cubicBezTo>
                    <a:pt x="749" y="287"/>
                    <a:pt x="451" y="84"/>
                    <a:pt x="23" y="25"/>
                  </a:cubicBezTo>
                  <a:cubicBezTo>
                    <a:pt x="14" y="7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7" name="Google Shape;31737;p48"/>
            <p:cNvSpPr/>
            <p:nvPr/>
          </p:nvSpPr>
          <p:spPr>
            <a:xfrm>
              <a:off x="2129725" y="2046475"/>
              <a:ext cx="209875" cy="79825"/>
            </a:xfrm>
            <a:custGeom>
              <a:avLst/>
              <a:gdLst/>
              <a:ahLst/>
              <a:cxnLst/>
              <a:rect l="l" t="t" r="r" b="b"/>
              <a:pathLst>
                <a:path w="8395" h="3193" extrusionOk="0">
                  <a:moveTo>
                    <a:pt x="70" y="1"/>
                  </a:moveTo>
                  <a:cubicBezTo>
                    <a:pt x="51" y="1"/>
                    <a:pt x="31" y="1"/>
                    <a:pt x="12" y="2"/>
                  </a:cubicBezTo>
                  <a:cubicBezTo>
                    <a:pt x="12" y="26"/>
                    <a:pt x="0" y="50"/>
                    <a:pt x="36" y="50"/>
                  </a:cubicBezTo>
                  <a:cubicBezTo>
                    <a:pt x="750" y="169"/>
                    <a:pt x="1322" y="704"/>
                    <a:pt x="2024" y="895"/>
                  </a:cubicBezTo>
                  <a:cubicBezTo>
                    <a:pt x="2858" y="1133"/>
                    <a:pt x="3501" y="1586"/>
                    <a:pt x="4286" y="1895"/>
                  </a:cubicBezTo>
                  <a:cubicBezTo>
                    <a:pt x="5001" y="2181"/>
                    <a:pt x="5751" y="2300"/>
                    <a:pt x="6465" y="2609"/>
                  </a:cubicBezTo>
                  <a:cubicBezTo>
                    <a:pt x="7073" y="2883"/>
                    <a:pt x="7680" y="3157"/>
                    <a:pt x="8370" y="3193"/>
                  </a:cubicBezTo>
                  <a:cubicBezTo>
                    <a:pt x="8394" y="3193"/>
                    <a:pt x="8394" y="3145"/>
                    <a:pt x="8370" y="3133"/>
                  </a:cubicBezTo>
                  <a:cubicBezTo>
                    <a:pt x="7501" y="3014"/>
                    <a:pt x="6775" y="2645"/>
                    <a:pt x="5965" y="2312"/>
                  </a:cubicBezTo>
                  <a:cubicBezTo>
                    <a:pt x="5227" y="2014"/>
                    <a:pt x="4453" y="1907"/>
                    <a:pt x="3739" y="1526"/>
                  </a:cubicBezTo>
                  <a:cubicBezTo>
                    <a:pt x="3132" y="1181"/>
                    <a:pt x="2572" y="990"/>
                    <a:pt x="1917" y="776"/>
                  </a:cubicBezTo>
                  <a:cubicBezTo>
                    <a:pt x="1315" y="591"/>
                    <a:pt x="736" y="1"/>
                    <a:pt x="7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8" name="Google Shape;31738;p48"/>
            <p:cNvSpPr/>
            <p:nvPr/>
          </p:nvSpPr>
          <p:spPr>
            <a:xfrm>
              <a:off x="2121975" y="2036475"/>
              <a:ext cx="13725" cy="6500"/>
            </a:xfrm>
            <a:custGeom>
              <a:avLst/>
              <a:gdLst/>
              <a:ahLst/>
              <a:cxnLst/>
              <a:rect l="l" t="t" r="r" b="b"/>
              <a:pathLst>
                <a:path w="549" h="260" extrusionOk="0">
                  <a:moveTo>
                    <a:pt x="118" y="1"/>
                  </a:moveTo>
                  <a:cubicBezTo>
                    <a:pt x="86" y="1"/>
                    <a:pt x="54" y="6"/>
                    <a:pt x="24" y="21"/>
                  </a:cubicBezTo>
                  <a:cubicBezTo>
                    <a:pt x="13" y="21"/>
                    <a:pt x="1" y="45"/>
                    <a:pt x="24" y="69"/>
                  </a:cubicBezTo>
                  <a:cubicBezTo>
                    <a:pt x="120" y="104"/>
                    <a:pt x="203" y="116"/>
                    <a:pt x="298" y="152"/>
                  </a:cubicBezTo>
                  <a:cubicBezTo>
                    <a:pt x="370" y="188"/>
                    <a:pt x="429" y="259"/>
                    <a:pt x="525" y="259"/>
                  </a:cubicBezTo>
                  <a:cubicBezTo>
                    <a:pt x="548" y="259"/>
                    <a:pt x="548" y="223"/>
                    <a:pt x="548" y="211"/>
                  </a:cubicBezTo>
                  <a:cubicBezTo>
                    <a:pt x="536" y="116"/>
                    <a:pt x="405" y="81"/>
                    <a:pt x="322" y="45"/>
                  </a:cubicBezTo>
                  <a:cubicBezTo>
                    <a:pt x="265" y="28"/>
                    <a:pt x="190" y="1"/>
                    <a:pt x="11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9" name="Google Shape;31739;p48"/>
            <p:cNvSpPr/>
            <p:nvPr/>
          </p:nvSpPr>
          <p:spPr>
            <a:xfrm>
              <a:off x="2094000" y="2030725"/>
              <a:ext cx="2400" cy="6425"/>
            </a:xfrm>
            <a:custGeom>
              <a:avLst/>
              <a:gdLst/>
              <a:ahLst/>
              <a:cxnLst/>
              <a:rect l="l" t="t" r="r" b="b"/>
              <a:pathLst>
                <a:path w="96" h="257" extrusionOk="0">
                  <a:moveTo>
                    <a:pt x="0" y="1"/>
                  </a:moveTo>
                  <a:cubicBezTo>
                    <a:pt x="0" y="72"/>
                    <a:pt x="12" y="168"/>
                    <a:pt x="60" y="251"/>
                  </a:cubicBezTo>
                  <a:cubicBezTo>
                    <a:pt x="60" y="255"/>
                    <a:pt x="61" y="256"/>
                    <a:pt x="63" y="256"/>
                  </a:cubicBezTo>
                  <a:cubicBezTo>
                    <a:pt x="67" y="256"/>
                    <a:pt x="72" y="251"/>
                    <a:pt x="72" y="251"/>
                  </a:cubicBezTo>
                  <a:cubicBezTo>
                    <a:pt x="96" y="156"/>
                    <a:pt x="48" y="60"/>
                    <a:pt x="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0" name="Google Shape;31740;p48"/>
            <p:cNvSpPr/>
            <p:nvPr/>
          </p:nvSpPr>
          <p:spPr>
            <a:xfrm>
              <a:off x="2097275" y="2025375"/>
              <a:ext cx="3675" cy="10775"/>
            </a:xfrm>
            <a:custGeom>
              <a:avLst/>
              <a:gdLst/>
              <a:ahLst/>
              <a:cxnLst/>
              <a:rect l="l" t="t" r="r" b="b"/>
              <a:pathLst>
                <a:path w="147" h="431" extrusionOk="0">
                  <a:moveTo>
                    <a:pt x="36" y="1"/>
                  </a:moveTo>
                  <a:cubicBezTo>
                    <a:pt x="24" y="1"/>
                    <a:pt x="0" y="1"/>
                    <a:pt x="0" y="13"/>
                  </a:cubicBezTo>
                  <a:cubicBezTo>
                    <a:pt x="0" y="84"/>
                    <a:pt x="0" y="179"/>
                    <a:pt x="24" y="251"/>
                  </a:cubicBezTo>
                  <a:cubicBezTo>
                    <a:pt x="36" y="298"/>
                    <a:pt x="36" y="382"/>
                    <a:pt x="84" y="417"/>
                  </a:cubicBezTo>
                  <a:cubicBezTo>
                    <a:pt x="90" y="426"/>
                    <a:pt x="97" y="430"/>
                    <a:pt x="104" y="430"/>
                  </a:cubicBezTo>
                  <a:cubicBezTo>
                    <a:pt x="126" y="430"/>
                    <a:pt x="146" y="397"/>
                    <a:pt x="120" y="370"/>
                  </a:cubicBezTo>
                  <a:lnTo>
                    <a:pt x="108" y="370"/>
                  </a:lnTo>
                  <a:lnTo>
                    <a:pt x="108" y="394"/>
                  </a:lnTo>
                  <a:cubicBezTo>
                    <a:pt x="84" y="394"/>
                    <a:pt x="48" y="215"/>
                    <a:pt x="48" y="191"/>
                  </a:cubicBezTo>
                  <a:cubicBezTo>
                    <a:pt x="36" y="132"/>
                    <a:pt x="36" y="72"/>
                    <a:pt x="3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1" name="Google Shape;31741;p48"/>
            <p:cNvSpPr/>
            <p:nvPr/>
          </p:nvSpPr>
          <p:spPr>
            <a:xfrm>
              <a:off x="2099950" y="2024200"/>
              <a:ext cx="4200" cy="15150"/>
            </a:xfrm>
            <a:custGeom>
              <a:avLst/>
              <a:gdLst/>
              <a:ahLst/>
              <a:cxnLst/>
              <a:rect l="l" t="t" r="r" b="b"/>
              <a:pathLst>
                <a:path w="168" h="606" extrusionOk="0">
                  <a:moveTo>
                    <a:pt x="13" y="0"/>
                  </a:moveTo>
                  <a:cubicBezTo>
                    <a:pt x="13" y="0"/>
                    <a:pt x="1" y="0"/>
                    <a:pt x="1" y="24"/>
                  </a:cubicBezTo>
                  <a:cubicBezTo>
                    <a:pt x="13" y="214"/>
                    <a:pt x="36" y="441"/>
                    <a:pt x="155" y="595"/>
                  </a:cubicBezTo>
                  <a:cubicBezTo>
                    <a:pt x="155" y="603"/>
                    <a:pt x="157" y="606"/>
                    <a:pt x="158" y="606"/>
                  </a:cubicBezTo>
                  <a:cubicBezTo>
                    <a:pt x="162" y="606"/>
                    <a:pt x="167" y="592"/>
                    <a:pt x="167" y="583"/>
                  </a:cubicBezTo>
                  <a:cubicBezTo>
                    <a:pt x="155" y="488"/>
                    <a:pt x="108" y="405"/>
                    <a:pt x="72" y="310"/>
                  </a:cubicBezTo>
                  <a:cubicBezTo>
                    <a:pt x="48" y="214"/>
                    <a:pt x="36" y="107"/>
                    <a:pt x="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2" name="Google Shape;31742;p48"/>
            <p:cNvSpPr/>
            <p:nvPr/>
          </p:nvSpPr>
          <p:spPr>
            <a:xfrm>
              <a:off x="2104425" y="2027025"/>
              <a:ext cx="3875" cy="10275"/>
            </a:xfrm>
            <a:custGeom>
              <a:avLst/>
              <a:gdLst/>
              <a:ahLst/>
              <a:cxnLst/>
              <a:rect l="l" t="t" r="r" b="b"/>
              <a:pathLst>
                <a:path w="155" h="411" extrusionOk="0">
                  <a:moveTo>
                    <a:pt x="39" y="1"/>
                  </a:moveTo>
                  <a:cubicBezTo>
                    <a:pt x="37" y="1"/>
                    <a:pt x="36" y="2"/>
                    <a:pt x="36" y="6"/>
                  </a:cubicBezTo>
                  <a:cubicBezTo>
                    <a:pt x="0" y="125"/>
                    <a:pt x="12" y="339"/>
                    <a:pt x="131" y="411"/>
                  </a:cubicBezTo>
                  <a:cubicBezTo>
                    <a:pt x="131" y="411"/>
                    <a:pt x="155" y="411"/>
                    <a:pt x="155" y="399"/>
                  </a:cubicBezTo>
                  <a:cubicBezTo>
                    <a:pt x="119" y="339"/>
                    <a:pt x="95" y="292"/>
                    <a:pt x="60" y="232"/>
                  </a:cubicBezTo>
                  <a:cubicBezTo>
                    <a:pt x="36" y="161"/>
                    <a:pt x="36" y="78"/>
                    <a:pt x="48" y="6"/>
                  </a:cubicBezTo>
                  <a:cubicBezTo>
                    <a:pt x="48" y="6"/>
                    <a:pt x="43" y="1"/>
                    <a:pt x="3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3" name="Google Shape;31743;p48"/>
            <p:cNvSpPr/>
            <p:nvPr/>
          </p:nvSpPr>
          <p:spPr>
            <a:xfrm>
              <a:off x="2108275" y="2031025"/>
              <a:ext cx="3025" cy="8375"/>
            </a:xfrm>
            <a:custGeom>
              <a:avLst/>
              <a:gdLst/>
              <a:ahLst/>
              <a:cxnLst/>
              <a:rect l="l" t="t" r="r" b="b"/>
              <a:pathLst>
                <a:path w="121" h="335" extrusionOk="0">
                  <a:moveTo>
                    <a:pt x="37" y="1"/>
                  </a:moveTo>
                  <a:cubicBezTo>
                    <a:pt x="37" y="7"/>
                    <a:pt x="34" y="7"/>
                    <a:pt x="31" y="7"/>
                  </a:cubicBezTo>
                  <a:cubicBezTo>
                    <a:pt x="28" y="7"/>
                    <a:pt x="25" y="7"/>
                    <a:pt x="25" y="13"/>
                  </a:cubicBezTo>
                  <a:cubicBezTo>
                    <a:pt x="1" y="120"/>
                    <a:pt x="25" y="287"/>
                    <a:pt x="96" y="334"/>
                  </a:cubicBezTo>
                  <a:cubicBezTo>
                    <a:pt x="96" y="334"/>
                    <a:pt x="120" y="334"/>
                    <a:pt x="120" y="322"/>
                  </a:cubicBezTo>
                  <a:cubicBezTo>
                    <a:pt x="96" y="275"/>
                    <a:pt x="72" y="239"/>
                    <a:pt x="61" y="179"/>
                  </a:cubicBezTo>
                  <a:cubicBezTo>
                    <a:pt x="37" y="120"/>
                    <a:pt x="37" y="60"/>
                    <a:pt x="3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4" name="Google Shape;31744;p48"/>
            <p:cNvSpPr/>
            <p:nvPr/>
          </p:nvSpPr>
          <p:spPr>
            <a:xfrm>
              <a:off x="2111850" y="2032525"/>
              <a:ext cx="3300" cy="9250"/>
            </a:xfrm>
            <a:custGeom>
              <a:avLst/>
              <a:gdLst/>
              <a:ahLst/>
              <a:cxnLst/>
              <a:rect l="l" t="t" r="r" b="b"/>
              <a:pathLst>
                <a:path w="132" h="370" extrusionOk="0">
                  <a:moveTo>
                    <a:pt x="37" y="0"/>
                  </a:moveTo>
                  <a:cubicBezTo>
                    <a:pt x="13" y="0"/>
                    <a:pt x="1" y="12"/>
                    <a:pt x="1" y="12"/>
                  </a:cubicBezTo>
                  <a:cubicBezTo>
                    <a:pt x="1" y="131"/>
                    <a:pt x="13" y="298"/>
                    <a:pt x="120" y="369"/>
                  </a:cubicBezTo>
                  <a:cubicBezTo>
                    <a:pt x="120" y="369"/>
                    <a:pt x="132" y="369"/>
                    <a:pt x="132" y="358"/>
                  </a:cubicBezTo>
                  <a:cubicBezTo>
                    <a:pt x="120" y="298"/>
                    <a:pt x="72" y="250"/>
                    <a:pt x="60" y="191"/>
                  </a:cubicBezTo>
                  <a:cubicBezTo>
                    <a:pt x="48" y="131"/>
                    <a:pt x="37" y="72"/>
                    <a:pt x="3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5" name="Google Shape;31745;p48"/>
            <p:cNvSpPr/>
            <p:nvPr/>
          </p:nvSpPr>
          <p:spPr>
            <a:xfrm>
              <a:off x="2115725" y="2035075"/>
              <a:ext cx="2400" cy="7900"/>
            </a:xfrm>
            <a:custGeom>
              <a:avLst/>
              <a:gdLst/>
              <a:ahLst/>
              <a:cxnLst/>
              <a:rect l="l" t="t" r="r" b="b"/>
              <a:pathLst>
                <a:path w="96" h="316" extrusionOk="0">
                  <a:moveTo>
                    <a:pt x="23" y="1"/>
                  </a:moveTo>
                  <a:cubicBezTo>
                    <a:pt x="17" y="1"/>
                    <a:pt x="13" y="7"/>
                    <a:pt x="13" y="17"/>
                  </a:cubicBezTo>
                  <a:cubicBezTo>
                    <a:pt x="1" y="101"/>
                    <a:pt x="1" y="256"/>
                    <a:pt x="84" y="315"/>
                  </a:cubicBezTo>
                  <a:cubicBezTo>
                    <a:pt x="96" y="315"/>
                    <a:pt x="96" y="315"/>
                    <a:pt x="96" y="291"/>
                  </a:cubicBezTo>
                  <a:cubicBezTo>
                    <a:pt x="84" y="256"/>
                    <a:pt x="72" y="220"/>
                    <a:pt x="60" y="172"/>
                  </a:cubicBezTo>
                  <a:cubicBezTo>
                    <a:pt x="36" y="137"/>
                    <a:pt x="36" y="77"/>
                    <a:pt x="36" y="29"/>
                  </a:cubicBezTo>
                  <a:cubicBezTo>
                    <a:pt x="36" y="10"/>
                    <a:pt x="29" y="1"/>
                    <a:pt x="2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6" name="Google Shape;31746;p48"/>
            <p:cNvSpPr/>
            <p:nvPr/>
          </p:nvSpPr>
          <p:spPr>
            <a:xfrm>
              <a:off x="2116125" y="2034650"/>
              <a:ext cx="5875" cy="7125"/>
            </a:xfrm>
            <a:custGeom>
              <a:avLst/>
              <a:gdLst/>
              <a:ahLst/>
              <a:cxnLst/>
              <a:rect l="l" t="t" r="r" b="b"/>
              <a:pathLst>
                <a:path w="235" h="285" extrusionOk="0">
                  <a:moveTo>
                    <a:pt x="10" y="1"/>
                  </a:moveTo>
                  <a:cubicBezTo>
                    <a:pt x="4" y="1"/>
                    <a:pt x="0" y="18"/>
                    <a:pt x="8" y="34"/>
                  </a:cubicBezTo>
                  <a:cubicBezTo>
                    <a:pt x="56" y="58"/>
                    <a:pt x="104" y="106"/>
                    <a:pt x="128" y="154"/>
                  </a:cubicBezTo>
                  <a:cubicBezTo>
                    <a:pt x="163" y="201"/>
                    <a:pt x="163" y="237"/>
                    <a:pt x="187" y="284"/>
                  </a:cubicBezTo>
                  <a:lnTo>
                    <a:pt x="199" y="284"/>
                  </a:lnTo>
                  <a:cubicBezTo>
                    <a:pt x="235" y="177"/>
                    <a:pt x="104" y="58"/>
                    <a:pt x="20" y="11"/>
                  </a:cubicBezTo>
                  <a:cubicBezTo>
                    <a:pt x="17" y="4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7" name="Google Shape;31747;p48"/>
            <p:cNvSpPr/>
            <p:nvPr/>
          </p:nvSpPr>
          <p:spPr>
            <a:xfrm>
              <a:off x="2121675" y="2035375"/>
              <a:ext cx="4350" cy="7675"/>
            </a:xfrm>
            <a:custGeom>
              <a:avLst/>
              <a:gdLst/>
              <a:ahLst/>
              <a:cxnLst/>
              <a:rect l="l" t="t" r="r" b="b"/>
              <a:pathLst>
                <a:path w="174" h="307" extrusionOk="0">
                  <a:moveTo>
                    <a:pt x="16" y="1"/>
                  </a:moveTo>
                  <a:cubicBezTo>
                    <a:pt x="8" y="1"/>
                    <a:pt x="1" y="11"/>
                    <a:pt x="1" y="17"/>
                  </a:cubicBezTo>
                  <a:cubicBezTo>
                    <a:pt x="13" y="77"/>
                    <a:pt x="36" y="136"/>
                    <a:pt x="60" y="208"/>
                  </a:cubicBezTo>
                  <a:cubicBezTo>
                    <a:pt x="72" y="244"/>
                    <a:pt x="72" y="291"/>
                    <a:pt x="96" y="303"/>
                  </a:cubicBezTo>
                  <a:cubicBezTo>
                    <a:pt x="102" y="305"/>
                    <a:pt x="109" y="306"/>
                    <a:pt x="116" y="306"/>
                  </a:cubicBezTo>
                  <a:cubicBezTo>
                    <a:pt x="146" y="306"/>
                    <a:pt x="173" y="285"/>
                    <a:pt x="144" y="255"/>
                  </a:cubicBezTo>
                  <a:lnTo>
                    <a:pt x="144" y="255"/>
                  </a:lnTo>
                  <a:cubicBezTo>
                    <a:pt x="144" y="255"/>
                    <a:pt x="132" y="256"/>
                    <a:pt x="132" y="267"/>
                  </a:cubicBezTo>
                  <a:cubicBezTo>
                    <a:pt x="132" y="255"/>
                    <a:pt x="96" y="232"/>
                    <a:pt x="96" y="208"/>
                  </a:cubicBezTo>
                  <a:cubicBezTo>
                    <a:pt x="96" y="196"/>
                    <a:pt x="84" y="172"/>
                    <a:pt x="84" y="148"/>
                  </a:cubicBezTo>
                  <a:cubicBezTo>
                    <a:pt x="72" y="113"/>
                    <a:pt x="60" y="65"/>
                    <a:pt x="36" y="29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8" name="Google Shape;31748;p48"/>
            <p:cNvSpPr/>
            <p:nvPr/>
          </p:nvSpPr>
          <p:spPr>
            <a:xfrm>
              <a:off x="2123300" y="2036125"/>
              <a:ext cx="4350" cy="8450"/>
            </a:xfrm>
            <a:custGeom>
              <a:avLst/>
              <a:gdLst/>
              <a:ahLst/>
              <a:cxnLst/>
              <a:rect l="l" t="t" r="r" b="b"/>
              <a:pathLst>
                <a:path w="174" h="338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1"/>
                    <a:pt x="1" y="10"/>
                    <a:pt x="7" y="23"/>
                  </a:cubicBezTo>
                  <a:cubicBezTo>
                    <a:pt x="7" y="7"/>
                    <a:pt x="5" y="1"/>
                    <a:pt x="3" y="1"/>
                  </a:cubicBezTo>
                  <a:close/>
                  <a:moveTo>
                    <a:pt x="7" y="23"/>
                  </a:moveTo>
                  <a:cubicBezTo>
                    <a:pt x="55" y="59"/>
                    <a:pt x="79" y="118"/>
                    <a:pt x="91" y="178"/>
                  </a:cubicBezTo>
                  <a:cubicBezTo>
                    <a:pt x="114" y="225"/>
                    <a:pt x="91" y="285"/>
                    <a:pt x="114" y="333"/>
                  </a:cubicBezTo>
                  <a:cubicBezTo>
                    <a:pt x="114" y="337"/>
                    <a:pt x="116" y="338"/>
                    <a:pt x="117" y="338"/>
                  </a:cubicBezTo>
                  <a:cubicBezTo>
                    <a:pt x="121" y="338"/>
                    <a:pt x="126" y="333"/>
                    <a:pt x="126" y="333"/>
                  </a:cubicBezTo>
                  <a:cubicBezTo>
                    <a:pt x="174" y="285"/>
                    <a:pt x="150" y="214"/>
                    <a:pt x="126" y="154"/>
                  </a:cubicBezTo>
                  <a:cubicBezTo>
                    <a:pt x="114" y="95"/>
                    <a:pt x="67" y="47"/>
                    <a:pt x="7" y="23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9" name="Google Shape;31749;p48"/>
            <p:cNvSpPr/>
            <p:nvPr/>
          </p:nvSpPr>
          <p:spPr>
            <a:xfrm>
              <a:off x="2127050" y="2039075"/>
              <a:ext cx="2900" cy="6225"/>
            </a:xfrm>
            <a:custGeom>
              <a:avLst/>
              <a:gdLst/>
              <a:ahLst/>
              <a:cxnLst/>
              <a:rect l="l" t="t" r="r" b="b"/>
              <a:pathLst>
                <a:path w="116" h="249" extrusionOk="0">
                  <a:moveTo>
                    <a:pt x="12" y="0"/>
                  </a:moveTo>
                  <a:cubicBezTo>
                    <a:pt x="12" y="2"/>
                    <a:pt x="13" y="3"/>
                    <a:pt x="13" y="4"/>
                  </a:cubicBezTo>
                  <a:lnTo>
                    <a:pt x="13" y="4"/>
                  </a:lnTo>
                  <a:cubicBezTo>
                    <a:pt x="20" y="0"/>
                    <a:pt x="25" y="0"/>
                    <a:pt x="12" y="0"/>
                  </a:cubicBezTo>
                  <a:close/>
                  <a:moveTo>
                    <a:pt x="13" y="4"/>
                  </a:moveTo>
                  <a:cubicBezTo>
                    <a:pt x="7" y="8"/>
                    <a:pt x="0" y="13"/>
                    <a:pt x="0" y="24"/>
                  </a:cubicBezTo>
                  <a:cubicBezTo>
                    <a:pt x="0" y="96"/>
                    <a:pt x="24" y="203"/>
                    <a:pt x="83" y="238"/>
                  </a:cubicBezTo>
                  <a:cubicBezTo>
                    <a:pt x="87" y="245"/>
                    <a:pt x="91" y="248"/>
                    <a:pt x="96" y="248"/>
                  </a:cubicBezTo>
                  <a:cubicBezTo>
                    <a:pt x="106" y="248"/>
                    <a:pt x="116" y="231"/>
                    <a:pt x="107" y="215"/>
                  </a:cubicBezTo>
                  <a:cubicBezTo>
                    <a:pt x="60" y="144"/>
                    <a:pt x="36" y="97"/>
                    <a:pt x="13" y="4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0" name="Google Shape;31750;p48"/>
            <p:cNvSpPr/>
            <p:nvPr/>
          </p:nvSpPr>
          <p:spPr>
            <a:xfrm>
              <a:off x="2125775" y="2039300"/>
              <a:ext cx="20275" cy="11150"/>
            </a:xfrm>
            <a:custGeom>
              <a:avLst/>
              <a:gdLst/>
              <a:ahLst/>
              <a:cxnLst/>
              <a:rect l="l" t="t" r="r" b="b"/>
              <a:pathLst>
                <a:path w="811" h="446" extrusionOk="0">
                  <a:moveTo>
                    <a:pt x="29" y="85"/>
                  </a:moveTo>
                  <a:cubicBezTo>
                    <a:pt x="30" y="85"/>
                    <a:pt x="30" y="85"/>
                    <a:pt x="31" y="85"/>
                  </a:cubicBezTo>
                  <a:lnTo>
                    <a:pt x="31" y="85"/>
                  </a:lnTo>
                  <a:cubicBezTo>
                    <a:pt x="28" y="87"/>
                    <a:pt x="25" y="89"/>
                    <a:pt x="22" y="92"/>
                  </a:cubicBezTo>
                  <a:lnTo>
                    <a:pt x="22" y="92"/>
                  </a:lnTo>
                  <a:cubicBezTo>
                    <a:pt x="25" y="86"/>
                    <a:pt x="27" y="85"/>
                    <a:pt x="29" y="85"/>
                  </a:cubicBezTo>
                  <a:close/>
                  <a:moveTo>
                    <a:pt x="324" y="272"/>
                  </a:moveTo>
                  <a:lnTo>
                    <a:pt x="324" y="272"/>
                  </a:lnTo>
                  <a:cubicBezTo>
                    <a:pt x="329" y="276"/>
                    <a:pt x="334" y="279"/>
                    <a:pt x="339" y="282"/>
                  </a:cubicBezTo>
                  <a:lnTo>
                    <a:pt x="339" y="282"/>
                  </a:lnTo>
                  <a:cubicBezTo>
                    <a:pt x="339" y="285"/>
                    <a:pt x="338" y="287"/>
                    <a:pt x="337" y="290"/>
                  </a:cubicBezTo>
                  <a:lnTo>
                    <a:pt x="337" y="290"/>
                  </a:lnTo>
                  <a:cubicBezTo>
                    <a:pt x="332" y="284"/>
                    <a:pt x="328" y="278"/>
                    <a:pt x="324" y="272"/>
                  </a:cubicBezTo>
                  <a:close/>
                  <a:moveTo>
                    <a:pt x="198" y="204"/>
                  </a:moveTo>
                  <a:lnTo>
                    <a:pt x="198" y="204"/>
                  </a:lnTo>
                  <a:cubicBezTo>
                    <a:pt x="215" y="214"/>
                    <a:pt x="233" y="224"/>
                    <a:pt x="250" y="233"/>
                  </a:cubicBezTo>
                  <a:lnTo>
                    <a:pt x="250" y="233"/>
                  </a:lnTo>
                  <a:cubicBezTo>
                    <a:pt x="248" y="256"/>
                    <a:pt x="245" y="278"/>
                    <a:pt x="239" y="302"/>
                  </a:cubicBezTo>
                  <a:lnTo>
                    <a:pt x="239" y="302"/>
                  </a:lnTo>
                  <a:lnTo>
                    <a:pt x="198" y="204"/>
                  </a:lnTo>
                  <a:close/>
                  <a:moveTo>
                    <a:pt x="238" y="306"/>
                  </a:moveTo>
                  <a:cubicBezTo>
                    <a:pt x="232" y="327"/>
                    <a:pt x="226" y="349"/>
                    <a:pt x="218" y="372"/>
                  </a:cubicBezTo>
                  <a:lnTo>
                    <a:pt x="265" y="372"/>
                  </a:lnTo>
                  <a:lnTo>
                    <a:pt x="238" y="306"/>
                  </a:lnTo>
                  <a:close/>
                  <a:moveTo>
                    <a:pt x="301" y="0"/>
                  </a:moveTo>
                  <a:cubicBezTo>
                    <a:pt x="294" y="0"/>
                    <a:pt x="286" y="4"/>
                    <a:pt x="282" y="11"/>
                  </a:cubicBezTo>
                  <a:lnTo>
                    <a:pt x="282" y="11"/>
                  </a:lnTo>
                  <a:cubicBezTo>
                    <a:pt x="275" y="15"/>
                    <a:pt x="269" y="20"/>
                    <a:pt x="265" y="27"/>
                  </a:cubicBezTo>
                  <a:cubicBezTo>
                    <a:pt x="259" y="43"/>
                    <a:pt x="254" y="59"/>
                    <a:pt x="251" y="75"/>
                  </a:cubicBezTo>
                  <a:lnTo>
                    <a:pt x="230" y="75"/>
                  </a:lnTo>
                  <a:cubicBezTo>
                    <a:pt x="231" y="79"/>
                    <a:pt x="232" y="83"/>
                    <a:pt x="234" y="87"/>
                  </a:cubicBezTo>
                  <a:lnTo>
                    <a:pt x="230" y="87"/>
                  </a:lnTo>
                  <a:cubicBezTo>
                    <a:pt x="232" y="93"/>
                    <a:pt x="234" y="99"/>
                    <a:pt x="236" y="105"/>
                  </a:cubicBezTo>
                  <a:lnTo>
                    <a:pt x="236" y="105"/>
                  </a:lnTo>
                  <a:cubicBezTo>
                    <a:pt x="230" y="103"/>
                    <a:pt x="224" y="101"/>
                    <a:pt x="218" y="98"/>
                  </a:cubicBezTo>
                  <a:cubicBezTo>
                    <a:pt x="215" y="97"/>
                    <a:pt x="212" y="97"/>
                    <a:pt x="210" y="97"/>
                  </a:cubicBezTo>
                  <a:cubicBezTo>
                    <a:pt x="206" y="97"/>
                    <a:pt x="202" y="98"/>
                    <a:pt x="198" y="100"/>
                  </a:cubicBezTo>
                  <a:lnTo>
                    <a:pt x="198" y="100"/>
                  </a:lnTo>
                  <a:cubicBezTo>
                    <a:pt x="186" y="102"/>
                    <a:pt x="168" y="110"/>
                    <a:pt x="158" y="110"/>
                  </a:cubicBezTo>
                  <a:lnTo>
                    <a:pt x="160" y="114"/>
                  </a:lnTo>
                  <a:lnTo>
                    <a:pt x="160" y="114"/>
                  </a:lnTo>
                  <a:cubicBezTo>
                    <a:pt x="124" y="94"/>
                    <a:pt x="87" y="73"/>
                    <a:pt x="51" y="51"/>
                  </a:cubicBezTo>
                  <a:lnTo>
                    <a:pt x="51" y="51"/>
                  </a:lnTo>
                  <a:cubicBezTo>
                    <a:pt x="51" y="51"/>
                    <a:pt x="51" y="51"/>
                    <a:pt x="51" y="51"/>
                  </a:cubicBezTo>
                  <a:cubicBezTo>
                    <a:pt x="48" y="50"/>
                    <a:pt x="46" y="49"/>
                    <a:pt x="43" y="49"/>
                  </a:cubicBezTo>
                  <a:cubicBezTo>
                    <a:pt x="23" y="49"/>
                    <a:pt x="0" y="81"/>
                    <a:pt x="19" y="95"/>
                  </a:cubicBezTo>
                  <a:lnTo>
                    <a:pt x="19" y="95"/>
                  </a:lnTo>
                  <a:cubicBezTo>
                    <a:pt x="18" y="96"/>
                    <a:pt x="17" y="97"/>
                    <a:pt x="15" y="98"/>
                  </a:cubicBezTo>
                  <a:lnTo>
                    <a:pt x="15" y="110"/>
                  </a:lnTo>
                  <a:cubicBezTo>
                    <a:pt x="17" y="104"/>
                    <a:pt x="19" y="99"/>
                    <a:pt x="21" y="95"/>
                  </a:cubicBezTo>
                  <a:lnTo>
                    <a:pt x="21" y="95"/>
                  </a:lnTo>
                  <a:cubicBezTo>
                    <a:pt x="23" y="97"/>
                    <a:pt x="25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lnTo>
                    <a:pt x="27" y="98"/>
                  </a:lnTo>
                  <a:cubicBezTo>
                    <a:pt x="47" y="112"/>
                    <a:pt x="67" y="125"/>
                    <a:pt x="88" y="138"/>
                  </a:cubicBezTo>
                  <a:lnTo>
                    <a:pt x="88" y="138"/>
                  </a:lnTo>
                  <a:cubicBezTo>
                    <a:pt x="98" y="149"/>
                    <a:pt x="107" y="158"/>
                    <a:pt x="111" y="158"/>
                  </a:cubicBezTo>
                  <a:cubicBezTo>
                    <a:pt x="117" y="160"/>
                    <a:pt x="123" y="162"/>
                    <a:pt x="129" y="163"/>
                  </a:cubicBezTo>
                  <a:lnTo>
                    <a:pt x="129" y="163"/>
                  </a:lnTo>
                  <a:cubicBezTo>
                    <a:pt x="150" y="177"/>
                    <a:pt x="172" y="190"/>
                    <a:pt x="194" y="202"/>
                  </a:cubicBezTo>
                  <a:lnTo>
                    <a:pt x="194" y="202"/>
                  </a:lnTo>
                  <a:lnTo>
                    <a:pt x="190" y="192"/>
                  </a:lnTo>
                  <a:lnTo>
                    <a:pt x="190" y="192"/>
                  </a:lnTo>
                  <a:cubicBezTo>
                    <a:pt x="191" y="193"/>
                    <a:pt x="192" y="194"/>
                    <a:pt x="194" y="195"/>
                  </a:cubicBezTo>
                  <a:lnTo>
                    <a:pt x="194" y="195"/>
                  </a:lnTo>
                  <a:lnTo>
                    <a:pt x="198" y="204"/>
                  </a:lnTo>
                  <a:lnTo>
                    <a:pt x="198" y="204"/>
                  </a:lnTo>
                  <a:cubicBezTo>
                    <a:pt x="196" y="204"/>
                    <a:pt x="195" y="203"/>
                    <a:pt x="194" y="202"/>
                  </a:cubicBezTo>
                  <a:lnTo>
                    <a:pt x="194" y="202"/>
                  </a:lnTo>
                  <a:lnTo>
                    <a:pt x="238" y="306"/>
                  </a:lnTo>
                  <a:lnTo>
                    <a:pt x="238" y="306"/>
                  </a:lnTo>
                  <a:cubicBezTo>
                    <a:pt x="238" y="305"/>
                    <a:pt x="238" y="303"/>
                    <a:pt x="239" y="302"/>
                  </a:cubicBezTo>
                  <a:lnTo>
                    <a:pt x="239" y="302"/>
                  </a:lnTo>
                  <a:lnTo>
                    <a:pt x="253" y="337"/>
                  </a:lnTo>
                  <a:cubicBezTo>
                    <a:pt x="261" y="344"/>
                    <a:pt x="272" y="355"/>
                    <a:pt x="280" y="355"/>
                  </a:cubicBezTo>
                  <a:cubicBezTo>
                    <a:pt x="286" y="355"/>
                    <a:pt x="289" y="351"/>
                    <a:pt x="289" y="337"/>
                  </a:cubicBezTo>
                  <a:cubicBezTo>
                    <a:pt x="296" y="322"/>
                    <a:pt x="301" y="308"/>
                    <a:pt x="307" y="294"/>
                  </a:cubicBezTo>
                  <a:lnTo>
                    <a:pt x="307" y="294"/>
                  </a:lnTo>
                  <a:cubicBezTo>
                    <a:pt x="313" y="301"/>
                    <a:pt x="320" y="309"/>
                    <a:pt x="328" y="317"/>
                  </a:cubicBezTo>
                  <a:lnTo>
                    <a:pt x="328" y="317"/>
                  </a:lnTo>
                  <a:cubicBezTo>
                    <a:pt x="327" y="319"/>
                    <a:pt x="326" y="322"/>
                    <a:pt x="325" y="325"/>
                  </a:cubicBezTo>
                  <a:lnTo>
                    <a:pt x="336" y="325"/>
                  </a:lnTo>
                  <a:cubicBezTo>
                    <a:pt x="340" y="329"/>
                    <a:pt x="344" y="333"/>
                    <a:pt x="349" y="337"/>
                  </a:cubicBezTo>
                  <a:cubicBezTo>
                    <a:pt x="361" y="343"/>
                    <a:pt x="370" y="346"/>
                    <a:pt x="377" y="346"/>
                  </a:cubicBezTo>
                  <a:cubicBezTo>
                    <a:pt x="378" y="346"/>
                    <a:pt x="379" y="346"/>
                    <a:pt x="379" y="345"/>
                  </a:cubicBezTo>
                  <a:lnTo>
                    <a:pt x="379" y="345"/>
                  </a:lnTo>
                  <a:cubicBezTo>
                    <a:pt x="382" y="354"/>
                    <a:pt x="387" y="363"/>
                    <a:pt x="396" y="372"/>
                  </a:cubicBezTo>
                  <a:cubicBezTo>
                    <a:pt x="435" y="385"/>
                    <a:pt x="470" y="394"/>
                    <a:pt x="507" y="406"/>
                  </a:cubicBezTo>
                  <a:lnTo>
                    <a:pt x="507" y="406"/>
                  </a:lnTo>
                  <a:cubicBezTo>
                    <a:pt x="532" y="419"/>
                    <a:pt x="559" y="428"/>
                    <a:pt x="588" y="434"/>
                  </a:cubicBezTo>
                  <a:lnTo>
                    <a:pt x="588" y="434"/>
                  </a:lnTo>
                  <a:cubicBezTo>
                    <a:pt x="595" y="437"/>
                    <a:pt x="603" y="440"/>
                    <a:pt x="611" y="444"/>
                  </a:cubicBezTo>
                  <a:cubicBezTo>
                    <a:pt x="613" y="445"/>
                    <a:pt x="616" y="446"/>
                    <a:pt x="618" y="446"/>
                  </a:cubicBezTo>
                  <a:cubicBezTo>
                    <a:pt x="622" y="446"/>
                    <a:pt x="625" y="444"/>
                    <a:pt x="628" y="441"/>
                  </a:cubicBezTo>
                  <a:lnTo>
                    <a:pt x="628" y="441"/>
                  </a:lnTo>
                  <a:cubicBezTo>
                    <a:pt x="646" y="443"/>
                    <a:pt x="664" y="444"/>
                    <a:pt x="682" y="444"/>
                  </a:cubicBezTo>
                  <a:cubicBezTo>
                    <a:pt x="692" y="444"/>
                    <a:pt x="702" y="418"/>
                    <a:pt x="705" y="403"/>
                  </a:cubicBezTo>
                  <a:lnTo>
                    <a:pt x="705" y="403"/>
                  </a:lnTo>
                  <a:cubicBezTo>
                    <a:pt x="721" y="413"/>
                    <a:pt x="737" y="423"/>
                    <a:pt x="754" y="432"/>
                  </a:cubicBezTo>
                  <a:cubicBezTo>
                    <a:pt x="757" y="433"/>
                    <a:pt x="761" y="434"/>
                    <a:pt x="765" y="434"/>
                  </a:cubicBezTo>
                  <a:cubicBezTo>
                    <a:pt x="794" y="434"/>
                    <a:pt x="810" y="395"/>
                    <a:pt x="789" y="384"/>
                  </a:cubicBezTo>
                  <a:cubicBezTo>
                    <a:pt x="772" y="374"/>
                    <a:pt x="756" y="365"/>
                    <a:pt x="739" y="355"/>
                  </a:cubicBezTo>
                  <a:lnTo>
                    <a:pt x="739" y="355"/>
                  </a:lnTo>
                  <a:cubicBezTo>
                    <a:pt x="734" y="353"/>
                    <a:pt x="730" y="350"/>
                    <a:pt x="725" y="348"/>
                  </a:cubicBezTo>
                  <a:lnTo>
                    <a:pt x="725" y="348"/>
                  </a:lnTo>
                  <a:cubicBezTo>
                    <a:pt x="727" y="348"/>
                    <a:pt x="728" y="348"/>
                    <a:pt x="730" y="349"/>
                  </a:cubicBezTo>
                  <a:cubicBezTo>
                    <a:pt x="730" y="348"/>
                    <a:pt x="730" y="348"/>
                    <a:pt x="730" y="347"/>
                  </a:cubicBezTo>
                  <a:lnTo>
                    <a:pt x="730" y="347"/>
                  </a:lnTo>
                  <a:cubicBezTo>
                    <a:pt x="734" y="348"/>
                    <a:pt x="738" y="348"/>
                    <a:pt x="742" y="349"/>
                  </a:cubicBezTo>
                  <a:cubicBezTo>
                    <a:pt x="765" y="349"/>
                    <a:pt x="789" y="313"/>
                    <a:pt x="754" y="313"/>
                  </a:cubicBezTo>
                  <a:cubicBezTo>
                    <a:pt x="710" y="288"/>
                    <a:pt x="663" y="263"/>
                    <a:pt x="613" y="241"/>
                  </a:cubicBezTo>
                  <a:lnTo>
                    <a:pt x="613" y="241"/>
                  </a:lnTo>
                  <a:cubicBezTo>
                    <a:pt x="622" y="229"/>
                    <a:pt x="624" y="212"/>
                    <a:pt x="611" y="206"/>
                  </a:cubicBezTo>
                  <a:cubicBezTo>
                    <a:pt x="563" y="182"/>
                    <a:pt x="527" y="158"/>
                    <a:pt x="492" y="146"/>
                  </a:cubicBezTo>
                  <a:cubicBezTo>
                    <a:pt x="488" y="144"/>
                    <a:pt x="485" y="142"/>
                    <a:pt x="483" y="141"/>
                  </a:cubicBezTo>
                  <a:lnTo>
                    <a:pt x="483" y="141"/>
                  </a:lnTo>
                  <a:cubicBezTo>
                    <a:pt x="476" y="105"/>
                    <a:pt x="462" y="71"/>
                    <a:pt x="444" y="39"/>
                  </a:cubicBezTo>
                  <a:cubicBezTo>
                    <a:pt x="440" y="26"/>
                    <a:pt x="429" y="21"/>
                    <a:pt x="417" y="21"/>
                  </a:cubicBezTo>
                  <a:cubicBezTo>
                    <a:pt x="398" y="21"/>
                    <a:pt x="377" y="36"/>
                    <a:pt x="384" y="51"/>
                  </a:cubicBezTo>
                  <a:cubicBezTo>
                    <a:pt x="390" y="63"/>
                    <a:pt x="396" y="74"/>
                    <a:pt x="403" y="85"/>
                  </a:cubicBezTo>
                  <a:lnTo>
                    <a:pt x="403" y="85"/>
                  </a:lnTo>
                  <a:cubicBezTo>
                    <a:pt x="397" y="86"/>
                    <a:pt x="391" y="87"/>
                    <a:pt x="384" y="87"/>
                  </a:cubicBezTo>
                  <a:cubicBezTo>
                    <a:pt x="404" y="121"/>
                    <a:pt x="415" y="154"/>
                    <a:pt x="420" y="188"/>
                  </a:cubicBezTo>
                  <a:lnTo>
                    <a:pt x="420" y="188"/>
                  </a:lnTo>
                  <a:cubicBezTo>
                    <a:pt x="395" y="175"/>
                    <a:pt x="369" y="163"/>
                    <a:pt x="343" y="151"/>
                  </a:cubicBezTo>
                  <a:lnTo>
                    <a:pt x="343" y="151"/>
                  </a:lnTo>
                  <a:cubicBezTo>
                    <a:pt x="341" y="129"/>
                    <a:pt x="338" y="108"/>
                    <a:pt x="335" y="87"/>
                  </a:cubicBezTo>
                  <a:lnTo>
                    <a:pt x="335" y="87"/>
                  </a:lnTo>
                  <a:cubicBezTo>
                    <a:pt x="333" y="68"/>
                    <a:pt x="329" y="48"/>
                    <a:pt x="325" y="27"/>
                  </a:cubicBezTo>
                  <a:cubicBezTo>
                    <a:pt x="325" y="9"/>
                    <a:pt x="313" y="0"/>
                    <a:pt x="30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1" name="Google Shape;31751;p48"/>
            <p:cNvSpPr/>
            <p:nvPr/>
          </p:nvSpPr>
          <p:spPr>
            <a:xfrm>
              <a:off x="2129550" y="1963725"/>
              <a:ext cx="229300" cy="88725"/>
            </a:xfrm>
            <a:custGeom>
              <a:avLst/>
              <a:gdLst/>
              <a:ahLst/>
              <a:cxnLst/>
              <a:rect l="l" t="t" r="r" b="b"/>
              <a:pathLst>
                <a:path w="9172" h="3549" extrusionOk="0">
                  <a:moveTo>
                    <a:pt x="3375" y="1"/>
                  </a:moveTo>
                  <a:cubicBezTo>
                    <a:pt x="1667" y="1"/>
                    <a:pt x="1" y="1213"/>
                    <a:pt x="174" y="3074"/>
                  </a:cubicBezTo>
                  <a:cubicBezTo>
                    <a:pt x="180" y="3096"/>
                    <a:pt x="204" y="3108"/>
                    <a:pt x="228" y="3108"/>
                  </a:cubicBezTo>
                  <a:cubicBezTo>
                    <a:pt x="255" y="3108"/>
                    <a:pt x="281" y="3093"/>
                    <a:pt x="281" y="3062"/>
                  </a:cubicBezTo>
                  <a:cubicBezTo>
                    <a:pt x="195" y="1196"/>
                    <a:pt x="1763" y="129"/>
                    <a:pt x="3402" y="129"/>
                  </a:cubicBezTo>
                  <a:cubicBezTo>
                    <a:pt x="3802" y="129"/>
                    <a:pt x="4206" y="193"/>
                    <a:pt x="4591" y="324"/>
                  </a:cubicBezTo>
                  <a:cubicBezTo>
                    <a:pt x="5544" y="657"/>
                    <a:pt x="6139" y="1336"/>
                    <a:pt x="6925" y="1883"/>
                  </a:cubicBezTo>
                  <a:cubicBezTo>
                    <a:pt x="7699" y="2443"/>
                    <a:pt x="8556" y="2657"/>
                    <a:pt x="9092" y="3526"/>
                  </a:cubicBezTo>
                  <a:cubicBezTo>
                    <a:pt x="9100" y="3542"/>
                    <a:pt x="9112" y="3549"/>
                    <a:pt x="9123" y="3549"/>
                  </a:cubicBezTo>
                  <a:cubicBezTo>
                    <a:pt x="9147" y="3549"/>
                    <a:pt x="9171" y="3522"/>
                    <a:pt x="9163" y="3491"/>
                  </a:cubicBezTo>
                  <a:cubicBezTo>
                    <a:pt x="8806" y="2479"/>
                    <a:pt x="7544" y="2229"/>
                    <a:pt x="6782" y="1621"/>
                  </a:cubicBezTo>
                  <a:cubicBezTo>
                    <a:pt x="5889" y="895"/>
                    <a:pt x="5067" y="216"/>
                    <a:pt x="3889" y="38"/>
                  </a:cubicBezTo>
                  <a:cubicBezTo>
                    <a:pt x="3718" y="13"/>
                    <a:pt x="3546" y="1"/>
                    <a:pt x="337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2" name="Google Shape;31752;p48"/>
            <p:cNvSpPr/>
            <p:nvPr/>
          </p:nvSpPr>
          <p:spPr>
            <a:xfrm>
              <a:off x="2354150" y="2044425"/>
              <a:ext cx="78600" cy="121150"/>
            </a:xfrm>
            <a:custGeom>
              <a:avLst/>
              <a:gdLst/>
              <a:ahLst/>
              <a:cxnLst/>
              <a:rect l="l" t="t" r="r" b="b"/>
              <a:pathLst>
                <a:path w="3144" h="4846" extrusionOk="0">
                  <a:moveTo>
                    <a:pt x="1" y="1"/>
                  </a:moveTo>
                  <a:cubicBezTo>
                    <a:pt x="2" y="3"/>
                    <a:pt x="3" y="5"/>
                    <a:pt x="4" y="8"/>
                  </a:cubicBezTo>
                  <a:lnTo>
                    <a:pt x="4" y="8"/>
                  </a:lnTo>
                  <a:cubicBezTo>
                    <a:pt x="6" y="4"/>
                    <a:pt x="7" y="1"/>
                    <a:pt x="1" y="1"/>
                  </a:cubicBezTo>
                  <a:close/>
                  <a:moveTo>
                    <a:pt x="4" y="8"/>
                  </a:moveTo>
                  <a:cubicBezTo>
                    <a:pt x="3" y="10"/>
                    <a:pt x="1" y="13"/>
                    <a:pt x="1" y="13"/>
                  </a:cubicBezTo>
                  <a:cubicBezTo>
                    <a:pt x="239" y="1036"/>
                    <a:pt x="1155" y="1417"/>
                    <a:pt x="1679" y="2263"/>
                  </a:cubicBezTo>
                  <a:cubicBezTo>
                    <a:pt x="1917" y="2644"/>
                    <a:pt x="2072" y="3084"/>
                    <a:pt x="2287" y="3477"/>
                  </a:cubicBezTo>
                  <a:cubicBezTo>
                    <a:pt x="2548" y="3930"/>
                    <a:pt x="2929" y="4287"/>
                    <a:pt x="3037" y="4811"/>
                  </a:cubicBezTo>
                  <a:cubicBezTo>
                    <a:pt x="3041" y="4835"/>
                    <a:pt x="3060" y="4845"/>
                    <a:pt x="3080" y="4845"/>
                  </a:cubicBezTo>
                  <a:cubicBezTo>
                    <a:pt x="3110" y="4845"/>
                    <a:pt x="3144" y="4822"/>
                    <a:pt x="3144" y="4787"/>
                  </a:cubicBezTo>
                  <a:cubicBezTo>
                    <a:pt x="3120" y="4418"/>
                    <a:pt x="2918" y="4168"/>
                    <a:pt x="2703" y="3870"/>
                  </a:cubicBezTo>
                  <a:cubicBezTo>
                    <a:pt x="2406" y="3442"/>
                    <a:pt x="2215" y="2977"/>
                    <a:pt x="1977" y="2513"/>
                  </a:cubicBezTo>
                  <a:cubicBezTo>
                    <a:pt x="1751" y="2060"/>
                    <a:pt x="1489" y="1727"/>
                    <a:pt x="1120" y="1394"/>
                  </a:cubicBezTo>
                  <a:cubicBezTo>
                    <a:pt x="657" y="979"/>
                    <a:pt x="301" y="552"/>
                    <a:pt x="4" y="8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3" name="Google Shape;31753;p48"/>
            <p:cNvSpPr/>
            <p:nvPr/>
          </p:nvSpPr>
          <p:spPr>
            <a:xfrm>
              <a:off x="2098475" y="2047700"/>
              <a:ext cx="278325" cy="167500"/>
            </a:xfrm>
            <a:custGeom>
              <a:avLst/>
              <a:gdLst/>
              <a:ahLst/>
              <a:cxnLst/>
              <a:rect l="l" t="t" r="r" b="b"/>
              <a:pathLst>
                <a:path w="11133" h="6700" extrusionOk="0">
                  <a:moveTo>
                    <a:pt x="1429" y="1"/>
                  </a:moveTo>
                  <a:cubicBezTo>
                    <a:pt x="905" y="120"/>
                    <a:pt x="607" y="513"/>
                    <a:pt x="405" y="989"/>
                  </a:cubicBezTo>
                  <a:cubicBezTo>
                    <a:pt x="214" y="1429"/>
                    <a:pt x="0" y="2037"/>
                    <a:pt x="107" y="2537"/>
                  </a:cubicBezTo>
                  <a:cubicBezTo>
                    <a:pt x="345" y="3727"/>
                    <a:pt x="1488" y="4513"/>
                    <a:pt x="2477" y="5037"/>
                  </a:cubicBezTo>
                  <a:cubicBezTo>
                    <a:pt x="3846" y="5751"/>
                    <a:pt x="5370" y="6418"/>
                    <a:pt x="6906" y="6656"/>
                  </a:cubicBezTo>
                  <a:cubicBezTo>
                    <a:pt x="7105" y="6684"/>
                    <a:pt x="7304" y="6699"/>
                    <a:pt x="7501" y="6699"/>
                  </a:cubicBezTo>
                  <a:cubicBezTo>
                    <a:pt x="7903" y="6699"/>
                    <a:pt x="8300" y="6634"/>
                    <a:pt x="8692" y="6466"/>
                  </a:cubicBezTo>
                  <a:cubicBezTo>
                    <a:pt x="9025" y="6311"/>
                    <a:pt x="9335" y="6120"/>
                    <a:pt x="9680" y="6001"/>
                  </a:cubicBezTo>
                  <a:cubicBezTo>
                    <a:pt x="10132" y="5835"/>
                    <a:pt x="10597" y="5823"/>
                    <a:pt x="11073" y="5763"/>
                  </a:cubicBezTo>
                  <a:cubicBezTo>
                    <a:pt x="11121" y="5763"/>
                    <a:pt x="11132" y="5668"/>
                    <a:pt x="11085" y="5668"/>
                  </a:cubicBezTo>
                  <a:cubicBezTo>
                    <a:pt x="10967" y="5649"/>
                    <a:pt x="10853" y="5640"/>
                    <a:pt x="10741" y="5640"/>
                  </a:cubicBezTo>
                  <a:cubicBezTo>
                    <a:pt x="9830" y="5640"/>
                    <a:pt x="9121" y="6234"/>
                    <a:pt x="8251" y="6478"/>
                  </a:cubicBezTo>
                  <a:cubicBezTo>
                    <a:pt x="8004" y="6546"/>
                    <a:pt x="7747" y="6575"/>
                    <a:pt x="7486" y="6575"/>
                  </a:cubicBezTo>
                  <a:cubicBezTo>
                    <a:pt x="6377" y="6575"/>
                    <a:pt x="5181" y="6042"/>
                    <a:pt x="4227" y="5656"/>
                  </a:cubicBezTo>
                  <a:cubicBezTo>
                    <a:pt x="3072" y="5180"/>
                    <a:pt x="1643" y="4668"/>
                    <a:pt x="881" y="3620"/>
                  </a:cubicBezTo>
                  <a:cubicBezTo>
                    <a:pt x="464" y="3049"/>
                    <a:pt x="167" y="2525"/>
                    <a:pt x="310" y="1798"/>
                  </a:cubicBezTo>
                  <a:cubicBezTo>
                    <a:pt x="464" y="1084"/>
                    <a:pt x="714" y="310"/>
                    <a:pt x="1453" y="48"/>
                  </a:cubicBezTo>
                  <a:cubicBezTo>
                    <a:pt x="1476" y="48"/>
                    <a:pt x="1465" y="1"/>
                    <a:pt x="142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4" name="Google Shape;31754;p48"/>
            <p:cNvSpPr/>
            <p:nvPr/>
          </p:nvSpPr>
          <p:spPr>
            <a:xfrm>
              <a:off x="2372900" y="2161725"/>
              <a:ext cx="59550" cy="29575"/>
            </a:xfrm>
            <a:custGeom>
              <a:avLst/>
              <a:gdLst/>
              <a:ahLst/>
              <a:cxnLst/>
              <a:rect l="l" t="t" r="r" b="b"/>
              <a:pathLst>
                <a:path w="2382" h="1183" extrusionOk="0">
                  <a:moveTo>
                    <a:pt x="2299" y="1"/>
                  </a:moveTo>
                  <a:cubicBezTo>
                    <a:pt x="2267" y="1"/>
                    <a:pt x="2232" y="24"/>
                    <a:pt x="2239" y="59"/>
                  </a:cubicBezTo>
                  <a:cubicBezTo>
                    <a:pt x="2251" y="214"/>
                    <a:pt x="1929" y="321"/>
                    <a:pt x="1822" y="369"/>
                  </a:cubicBezTo>
                  <a:cubicBezTo>
                    <a:pt x="1763" y="393"/>
                    <a:pt x="1763" y="381"/>
                    <a:pt x="1703" y="416"/>
                  </a:cubicBezTo>
                  <a:cubicBezTo>
                    <a:pt x="1537" y="500"/>
                    <a:pt x="1406" y="655"/>
                    <a:pt x="1239" y="738"/>
                  </a:cubicBezTo>
                  <a:cubicBezTo>
                    <a:pt x="858" y="976"/>
                    <a:pt x="453" y="1012"/>
                    <a:pt x="24" y="1131"/>
                  </a:cubicBezTo>
                  <a:cubicBezTo>
                    <a:pt x="1" y="1131"/>
                    <a:pt x="1" y="1155"/>
                    <a:pt x="24" y="1167"/>
                  </a:cubicBezTo>
                  <a:cubicBezTo>
                    <a:pt x="88" y="1177"/>
                    <a:pt x="154" y="1182"/>
                    <a:pt x="220" y="1182"/>
                  </a:cubicBezTo>
                  <a:cubicBezTo>
                    <a:pt x="668" y="1182"/>
                    <a:pt x="1146" y="950"/>
                    <a:pt x="1489" y="690"/>
                  </a:cubicBezTo>
                  <a:cubicBezTo>
                    <a:pt x="1691" y="559"/>
                    <a:pt x="1763" y="535"/>
                    <a:pt x="2013" y="440"/>
                  </a:cubicBezTo>
                  <a:cubicBezTo>
                    <a:pt x="2108" y="416"/>
                    <a:pt x="2179" y="416"/>
                    <a:pt x="2251" y="357"/>
                  </a:cubicBezTo>
                  <a:cubicBezTo>
                    <a:pt x="2358" y="262"/>
                    <a:pt x="2382" y="154"/>
                    <a:pt x="2346" y="35"/>
                  </a:cubicBezTo>
                  <a:cubicBezTo>
                    <a:pt x="2341" y="11"/>
                    <a:pt x="2321" y="1"/>
                    <a:pt x="229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5" name="Google Shape;31755;p48"/>
            <p:cNvSpPr/>
            <p:nvPr/>
          </p:nvSpPr>
          <p:spPr>
            <a:xfrm>
              <a:off x="2364875" y="2187900"/>
              <a:ext cx="20550" cy="2900"/>
            </a:xfrm>
            <a:custGeom>
              <a:avLst/>
              <a:gdLst/>
              <a:ahLst/>
              <a:cxnLst/>
              <a:rect l="l" t="t" r="r" b="b"/>
              <a:pathLst>
                <a:path w="822" h="116" extrusionOk="0">
                  <a:moveTo>
                    <a:pt x="405" y="0"/>
                  </a:moveTo>
                  <a:cubicBezTo>
                    <a:pt x="274" y="0"/>
                    <a:pt x="143" y="0"/>
                    <a:pt x="24" y="36"/>
                  </a:cubicBezTo>
                  <a:cubicBezTo>
                    <a:pt x="0" y="48"/>
                    <a:pt x="12" y="96"/>
                    <a:pt x="24" y="96"/>
                  </a:cubicBezTo>
                  <a:cubicBezTo>
                    <a:pt x="94" y="110"/>
                    <a:pt x="172" y="115"/>
                    <a:pt x="251" y="115"/>
                  </a:cubicBezTo>
                  <a:cubicBezTo>
                    <a:pt x="306" y="115"/>
                    <a:pt x="363" y="113"/>
                    <a:pt x="417" y="108"/>
                  </a:cubicBezTo>
                  <a:cubicBezTo>
                    <a:pt x="548" y="108"/>
                    <a:pt x="667" y="108"/>
                    <a:pt x="786" y="84"/>
                  </a:cubicBezTo>
                  <a:cubicBezTo>
                    <a:pt x="822" y="84"/>
                    <a:pt x="810" y="36"/>
                    <a:pt x="786" y="36"/>
                  </a:cubicBezTo>
                  <a:cubicBezTo>
                    <a:pt x="655" y="0"/>
                    <a:pt x="536" y="0"/>
                    <a:pt x="40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6" name="Google Shape;31756;p48"/>
            <p:cNvSpPr/>
            <p:nvPr/>
          </p:nvSpPr>
          <p:spPr>
            <a:xfrm>
              <a:off x="2364875" y="2188700"/>
              <a:ext cx="26500" cy="4000"/>
            </a:xfrm>
            <a:custGeom>
              <a:avLst/>
              <a:gdLst/>
              <a:ahLst/>
              <a:cxnLst/>
              <a:rect l="l" t="t" r="r" b="b"/>
              <a:pathLst>
                <a:path w="1060" h="160" extrusionOk="0">
                  <a:moveTo>
                    <a:pt x="917" y="1"/>
                  </a:moveTo>
                  <a:cubicBezTo>
                    <a:pt x="782" y="1"/>
                    <a:pt x="649" y="18"/>
                    <a:pt x="524" y="28"/>
                  </a:cubicBezTo>
                  <a:cubicBezTo>
                    <a:pt x="357" y="52"/>
                    <a:pt x="191" y="28"/>
                    <a:pt x="36" y="64"/>
                  </a:cubicBezTo>
                  <a:cubicBezTo>
                    <a:pt x="0" y="64"/>
                    <a:pt x="0" y="88"/>
                    <a:pt x="24" y="111"/>
                  </a:cubicBezTo>
                  <a:cubicBezTo>
                    <a:pt x="150" y="142"/>
                    <a:pt x="298" y="159"/>
                    <a:pt x="449" y="159"/>
                  </a:cubicBezTo>
                  <a:cubicBezTo>
                    <a:pt x="652" y="159"/>
                    <a:pt x="860" y="127"/>
                    <a:pt x="1024" y="52"/>
                  </a:cubicBezTo>
                  <a:cubicBezTo>
                    <a:pt x="1060" y="28"/>
                    <a:pt x="1048" y="4"/>
                    <a:pt x="1012" y="4"/>
                  </a:cubicBezTo>
                  <a:cubicBezTo>
                    <a:pt x="980" y="2"/>
                    <a:pt x="949" y="1"/>
                    <a:pt x="91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7" name="Google Shape;31757;p48"/>
            <p:cNvSpPr/>
            <p:nvPr/>
          </p:nvSpPr>
          <p:spPr>
            <a:xfrm>
              <a:off x="2369625" y="2171400"/>
              <a:ext cx="47575" cy="21175"/>
            </a:xfrm>
            <a:custGeom>
              <a:avLst/>
              <a:gdLst/>
              <a:ahLst/>
              <a:cxnLst/>
              <a:rect l="l" t="t" r="r" b="b"/>
              <a:pathLst>
                <a:path w="1903" h="847" extrusionOk="0">
                  <a:moveTo>
                    <a:pt x="1886" y="1"/>
                  </a:moveTo>
                  <a:cubicBezTo>
                    <a:pt x="1884" y="1"/>
                    <a:pt x="1882" y="2"/>
                    <a:pt x="1882" y="6"/>
                  </a:cubicBezTo>
                  <a:cubicBezTo>
                    <a:pt x="1446" y="496"/>
                    <a:pt x="860" y="787"/>
                    <a:pt x="207" y="787"/>
                  </a:cubicBezTo>
                  <a:cubicBezTo>
                    <a:pt x="147" y="787"/>
                    <a:pt x="86" y="785"/>
                    <a:pt x="24" y="780"/>
                  </a:cubicBezTo>
                  <a:cubicBezTo>
                    <a:pt x="24" y="780"/>
                    <a:pt x="1" y="815"/>
                    <a:pt x="24" y="815"/>
                  </a:cubicBezTo>
                  <a:cubicBezTo>
                    <a:pt x="136" y="836"/>
                    <a:pt x="250" y="846"/>
                    <a:pt x="363" y="846"/>
                  </a:cubicBezTo>
                  <a:cubicBezTo>
                    <a:pt x="961" y="846"/>
                    <a:pt x="1553" y="560"/>
                    <a:pt x="1894" y="29"/>
                  </a:cubicBezTo>
                  <a:cubicBezTo>
                    <a:pt x="1902" y="12"/>
                    <a:pt x="1892" y="1"/>
                    <a:pt x="188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8" name="Google Shape;31758;p48"/>
            <p:cNvSpPr/>
            <p:nvPr/>
          </p:nvSpPr>
          <p:spPr>
            <a:xfrm>
              <a:off x="2144900" y="2053950"/>
              <a:ext cx="103850" cy="137925"/>
            </a:xfrm>
            <a:custGeom>
              <a:avLst/>
              <a:gdLst/>
              <a:ahLst/>
              <a:cxnLst/>
              <a:rect l="l" t="t" r="r" b="b"/>
              <a:pathLst>
                <a:path w="4154" h="5517" extrusionOk="0">
                  <a:moveTo>
                    <a:pt x="36" y="1"/>
                  </a:moveTo>
                  <a:cubicBezTo>
                    <a:pt x="24" y="1"/>
                    <a:pt x="0" y="1"/>
                    <a:pt x="0" y="24"/>
                  </a:cubicBezTo>
                  <a:cubicBezTo>
                    <a:pt x="36" y="417"/>
                    <a:pt x="346" y="644"/>
                    <a:pt x="596" y="929"/>
                  </a:cubicBezTo>
                  <a:cubicBezTo>
                    <a:pt x="1001" y="1370"/>
                    <a:pt x="1060" y="2001"/>
                    <a:pt x="1429" y="2465"/>
                  </a:cubicBezTo>
                  <a:cubicBezTo>
                    <a:pt x="1810" y="2941"/>
                    <a:pt x="1941" y="3453"/>
                    <a:pt x="2358" y="3894"/>
                  </a:cubicBezTo>
                  <a:cubicBezTo>
                    <a:pt x="2906" y="4454"/>
                    <a:pt x="3501" y="5037"/>
                    <a:pt x="4108" y="5513"/>
                  </a:cubicBezTo>
                  <a:cubicBezTo>
                    <a:pt x="4112" y="5515"/>
                    <a:pt x="4117" y="5516"/>
                    <a:pt x="4121" y="5516"/>
                  </a:cubicBezTo>
                  <a:cubicBezTo>
                    <a:pt x="4139" y="5516"/>
                    <a:pt x="4154" y="5497"/>
                    <a:pt x="4144" y="5478"/>
                  </a:cubicBezTo>
                  <a:cubicBezTo>
                    <a:pt x="3715" y="4966"/>
                    <a:pt x="3191" y="4513"/>
                    <a:pt x="2715" y="4037"/>
                  </a:cubicBezTo>
                  <a:cubicBezTo>
                    <a:pt x="2417" y="3739"/>
                    <a:pt x="2144" y="3489"/>
                    <a:pt x="1965" y="3096"/>
                  </a:cubicBezTo>
                  <a:cubicBezTo>
                    <a:pt x="1870" y="2894"/>
                    <a:pt x="1810" y="2727"/>
                    <a:pt x="1655" y="2537"/>
                  </a:cubicBezTo>
                  <a:cubicBezTo>
                    <a:pt x="1346" y="2120"/>
                    <a:pt x="1215" y="1715"/>
                    <a:pt x="977" y="1275"/>
                  </a:cubicBezTo>
                  <a:cubicBezTo>
                    <a:pt x="715" y="798"/>
                    <a:pt x="179" y="560"/>
                    <a:pt x="3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9" name="Google Shape;31759;p48"/>
            <p:cNvSpPr/>
            <p:nvPr/>
          </p:nvSpPr>
          <p:spPr>
            <a:xfrm>
              <a:off x="2148500" y="2010100"/>
              <a:ext cx="142250" cy="36150"/>
            </a:xfrm>
            <a:custGeom>
              <a:avLst/>
              <a:gdLst/>
              <a:ahLst/>
              <a:cxnLst/>
              <a:rect l="l" t="t" r="r" b="b"/>
              <a:pathLst>
                <a:path w="5690" h="1446" extrusionOk="0">
                  <a:moveTo>
                    <a:pt x="3" y="1440"/>
                  </a:moveTo>
                  <a:cubicBezTo>
                    <a:pt x="1" y="1440"/>
                    <a:pt x="3" y="1445"/>
                    <a:pt x="11" y="1445"/>
                  </a:cubicBezTo>
                  <a:cubicBezTo>
                    <a:pt x="7" y="1441"/>
                    <a:pt x="5" y="1440"/>
                    <a:pt x="3" y="1440"/>
                  </a:cubicBezTo>
                  <a:close/>
                  <a:moveTo>
                    <a:pt x="5667" y="0"/>
                  </a:moveTo>
                  <a:cubicBezTo>
                    <a:pt x="5663" y="0"/>
                    <a:pt x="5659" y="1"/>
                    <a:pt x="5655" y="4"/>
                  </a:cubicBezTo>
                  <a:cubicBezTo>
                    <a:pt x="5024" y="16"/>
                    <a:pt x="4405" y="88"/>
                    <a:pt x="3786" y="135"/>
                  </a:cubicBezTo>
                  <a:cubicBezTo>
                    <a:pt x="3297" y="183"/>
                    <a:pt x="2773" y="183"/>
                    <a:pt x="2297" y="362"/>
                  </a:cubicBezTo>
                  <a:cubicBezTo>
                    <a:pt x="1821" y="552"/>
                    <a:pt x="1404" y="862"/>
                    <a:pt x="904" y="1016"/>
                  </a:cubicBezTo>
                  <a:cubicBezTo>
                    <a:pt x="559" y="1124"/>
                    <a:pt x="237" y="1136"/>
                    <a:pt x="11" y="1445"/>
                  </a:cubicBezTo>
                  <a:cubicBezTo>
                    <a:pt x="380" y="1159"/>
                    <a:pt x="892" y="1195"/>
                    <a:pt x="1309" y="1028"/>
                  </a:cubicBezTo>
                  <a:cubicBezTo>
                    <a:pt x="1666" y="874"/>
                    <a:pt x="1988" y="659"/>
                    <a:pt x="2345" y="493"/>
                  </a:cubicBezTo>
                  <a:cubicBezTo>
                    <a:pt x="3333" y="40"/>
                    <a:pt x="4595" y="207"/>
                    <a:pt x="5655" y="64"/>
                  </a:cubicBezTo>
                  <a:cubicBezTo>
                    <a:pt x="5686" y="64"/>
                    <a:pt x="5690" y="0"/>
                    <a:pt x="566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0" name="Google Shape;31760;p48"/>
            <p:cNvSpPr/>
            <p:nvPr/>
          </p:nvSpPr>
          <p:spPr>
            <a:xfrm>
              <a:off x="2215450" y="20745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1" name="Google Shape;31761;p48"/>
            <p:cNvSpPr/>
            <p:nvPr/>
          </p:nvSpPr>
          <p:spPr>
            <a:xfrm>
              <a:off x="2214550" y="2073900"/>
              <a:ext cx="1075" cy="850"/>
            </a:xfrm>
            <a:custGeom>
              <a:avLst/>
              <a:gdLst/>
              <a:ahLst/>
              <a:cxnLst/>
              <a:rect l="l" t="t" r="r" b="b"/>
              <a:pathLst>
                <a:path w="43" h="34" extrusionOk="0">
                  <a:moveTo>
                    <a:pt x="1" y="0"/>
                  </a:moveTo>
                  <a:lnTo>
                    <a:pt x="19" y="13"/>
                  </a:lnTo>
                  <a:lnTo>
                    <a:pt x="19" y="13"/>
                  </a:lnTo>
                  <a:cubicBezTo>
                    <a:pt x="11" y="6"/>
                    <a:pt x="8" y="0"/>
                    <a:pt x="1" y="0"/>
                  </a:cubicBezTo>
                  <a:close/>
                  <a:moveTo>
                    <a:pt x="19" y="13"/>
                  </a:moveTo>
                  <a:cubicBezTo>
                    <a:pt x="23" y="16"/>
                    <a:pt x="28" y="20"/>
                    <a:pt x="36" y="24"/>
                  </a:cubicBezTo>
                  <a:lnTo>
                    <a:pt x="19" y="13"/>
                  </a:lnTo>
                  <a:close/>
                  <a:moveTo>
                    <a:pt x="36" y="24"/>
                  </a:moveTo>
                  <a:cubicBezTo>
                    <a:pt x="36" y="30"/>
                    <a:pt x="39" y="33"/>
                    <a:pt x="41" y="33"/>
                  </a:cubicBezTo>
                  <a:cubicBezTo>
                    <a:pt x="42" y="33"/>
                    <a:pt x="42" y="30"/>
                    <a:pt x="36" y="24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2" name="Google Shape;31762;p48"/>
            <p:cNvSpPr/>
            <p:nvPr/>
          </p:nvSpPr>
          <p:spPr>
            <a:xfrm>
              <a:off x="2097900" y="2034250"/>
              <a:ext cx="50775" cy="16200"/>
            </a:xfrm>
            <a:custGeom>
              <a:avLst/>
              <a:gdLst/>
              <a:ahLst/>
              <a:cxnLst/>
              <a:rect l="l" t="t" r="r" b="b"/>
              <a:pathLst>
                <a:path w="2031" h="648" extrusionOk="0">
                  <a:moveTo>
                    <a:pt x="19" y="1"/>
                  </a:moveTo>
                  <a:cubicBezTo>
                    <a:pt x="9" y="1"/>
                    <a:pt x="1" y="39"/>
                    <a:pt x="11" y="39"/>
                  </a:cubicBezTo>
                  <a:cubicBezTo>
                    <a:pt x="452" y="300"/>
                    <a:pt x="1071" y="515"/>
                    <a:pt x="1571" y="539"/>
                  </a:cubicBezTo>
                  <a:cubicBezTo>
                    <a:pt x="1584" y="539"/>
                    <a:pt x="1594" y="532"/>
                    <a:pt x="1600" y="523"/>
                  </a:cubicBezTo>
                  <a:lnTo>
                    <a:pt x="1600" y="523"/>
                  </a:lnTo>
                  <a:cubicBezTo>
                    <a:pt x="1721" y="560"/>
                    <a:pt x="1841" y="601"/>
                    <a:pt x="1964" y="646"/>
                  </a:cubicBezTo>
                  <a:cubicBezTo>
                    <a:pt x="1967" y="647"/>
                    <a:pt x="1970" y="647"/>
                    <a:pt x="1973" y="647"/>
                  </a:cubicBezTo>
                  <a:cubicBezTo>
                    <a:pt x="2005" y="647"/>
                    <a:pt x="2031" y="597"/>
                    <a:pt x="1988" y="586"/>
                  </a:cubicBezTo>
                  <a:cubicBezTo>
                    <a:pt x="2023" y="574"/>
                    <a:pt x="2023" y="527"/>
                    <a:pt x="1988" y="527"/>
                  </a:cubicBezTo>
                  <a:cubicBezTo>
                    <a:pt x="1916" y="515"/>
                    <a:pt x="1857" y="491"/>
                    <a:pt x="1785" y="479"/>
                  </a:cubicBezTo>
                  <a:cubicBezTo>
                    <a:pt x="1778" y="479"/>
                    <a:pt x="1772" y="483"/>
                    <a:pt x="1768" y="489"/>
                  </a:cubicBezTo>
                  <a:lnTo>
                    <a:pt x="1768" y="489"/>
                  </a:lnTo>
                  <a:cubicBezTo>
                    <a:pt x="1764" y="489"/>
                    <a:pt x="1761" y="489"/>
                    <a:pt x="1757" y="489"/>
                  </a:cubicBezTo>
                  <a:cubicBezTo>
                    <a:pt x="1747" y="489"/>
                    <a:pt x="1737" y="490"/>
                    <a:pt x="1726" y="491"/>
                  </a:cubicBezTo>
                  <a:cubicBezTo>
                    <a:pt x="1690" y="479"/>
                    <a:pt x="1678" y="479"/>
                    <a:pt x="1642" y="467"/>
                  </a:cubicBezTo>
                  <a:cubicBezTo>
                    <a:pt x="1593" y="449"/>
                    <a:pt x="1543" y="435"/>
                    <a:pt x="1494" y="422"/>
                  </a:cubicBezTo>
                  <a:lnTo>
                    <a:pt x="1494" y="422"/>
                  </a:lnTo>
                  <a:cubicBezTo>
                    <a:pt x="1495" y="403"/>
                    <a:pt x="1485" y="383"/>
                    <a:pt x="1464" y="372"/>
                  </a:cubicBezTo>
                  <a:cubicBezTo>
                    <a:pt x="1406" y="354"/>
                    <a:pt x="1349" y="339"/>
                    <a:pt x="1291" y="327"/>
                  </a:cubicBezTo>
                  <a:lnTo>
                    <a:pt x="1291" y="327"/>
                  </a:lnTo>
                  <a:cubicBezTo>
                    <a:pt x="1286" y="325"/>
                    <a:pt x="1281" y="323"/>
                    <a:pt x="1276" y="321"/>
                  </a:cubicBezTo>
                  <a:lnTo>
                    <a:pt x="1276" y="321"/>
                  </a:lnTo>
                  <a:cubicBezTo>
                    <a:pt x="1147" y="261"/>
                    <a:pt x="1015" y="209"/>
                    <a:pt x="868" y="170"/>
                  </a:cubicBezTo>
                  <a:cubicBezTo>
                    <a:pt x="865" y="168"/>
                    <a:pt x="862" y="168"/>
                    <a:pt x="859" y="168"/>
                  </a:cubicBezTo>
                  <a:cubicBezTo>
                    <a:pt x="829" y="168"/>
                    <a:pt x="812" y="218"/>
                    <a:pt x="845" y="229"/>
                  </a:cubicBezTo>
                  <a:cubicBezTo>
                    <a:pt x="880" y="247"/>
                    <a:pt x="916" y="264"/>
                    <a:pt x="953" y="281"/>
                  </a:cubicBezTo>
                  <a:lnTo>
                    <a:pt x="953" y="281"/>
                  </a:lnTo>
                  <a:cubicBezTo>
                    <a:pt x="933" y="279"/>
                    <a:pt x="913" y="278"/>
                    <a:pt x="892" y="277"/>
                  </a:cubicBezTo>
                  <a:cubicBezTo>
                    <a:pt x="871" y="277"/>
                    <a:pt x="859" y="291"/>
                    <a:pt x="857" y="306"/>
                  </a:cubicBezTo>
                  <a:lnTo>
                    <a:pt x="857" y="306"/>
                  </a:lnTo>
                  <a:cubicBezTo>
                    <a:pt x="573" y="211"/>
                    <a:pt x="302" y="103"/>
                    <a:pt x="23" y="3"/>
                  </a:cubicBezTo>
                  <a:cubicBezTo>
                    <a:pt x="22" y="2"/>
                    <a:pt x="20" y="1"/>
                    <a:pt x="1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3" name="Google Shape;31763;p48"/>
            <p:cNvSpPr/>
            <p:nvPr/>
          </p:nvSpPr>
          <p:spPr>
            <a:xfrm>
              <a:off x="2324375" y="2123275"/>
              <a:ext cx="21475" cy="7500"/>
            </a:xfrm>
            <a:custGeom>
              <a:avLst/>
              <a:gdLst/>
              <a:ahLst/>
              <a:cxnLst/>
              <a:rect l="l" t="t" r="r" b="b"/>
              <a:pathLst>
                <a:path w="859" h="300" extrusionOk="0">
                  <a:moveTo>
                    <a:pt x="46" y="1"/>
                  </a:moveTo>
                  <a:cubicBezTo>
                    <a:pt x="30" y="1"/>
                    <a:pt x="15" y="1"/>
                    <a:pt x="1" y="2"/>
                  </a:cubicBezTo>
                  <a:cubicBezTo>
                    <a:pt x="144" y="49"/>
                    <a:pt x="287" y="61"/>
                    <a:pt x="430" y="121"/>
                  </a:cubicBezTo>
                  <a:cubicBezTo>
                    <a:pt x="561" y="168"/>
                    <a:pt x="703" y="252"/>
                    <a:pt x="834" y="299"/>
                  </a:cubicBezTo>
                  <a:cubicBezTo>
                    <a:pt x="846" y="299"/>
                    <a:pt x="858" y="288"/>
                    <a:pt x="846" y="288"/>
                  </a:cubicBezTo>
                  <a:cubicBezTo>
                    <a:pt x="666" y="96"/>
                    <a:pt x="306" y="1"/>
                    <a:pt x="4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4" name="Google Shape;31764;p48"/>
            <p:cNvSpPr/>
            <p:nvPr/>
          </p:nvSpPr>
          <p:spPr>
            <a:xfrm>
              <a:off x="2327675" y="2124975"/>
              <a:ext cx="30000" cy="12550"/>
            </a:xfrm>
            <a:custGeom>
              <a:avLst/>
              <a:gdLst/>
              <a:ahLst/>
              <a:cxnLst/>
              <a:rect l="l" t="t" r="r" b="b"/>
              <a:pathLst>
                <a:path w="1200" h="502" extrusionOk="0">
                  <a:moveTo>
                    <a:pt x="13" y="0"/>
                  </a:moveTo>
                  <a:cubicBezTo>
                    <a:pt x="1" y="0"/>
                    <a:pt x="3" y="9"/>
                    <a:pt x="12" y="17"/>
                  </a:cubicBezTo>
                  <a:cubicBezTo>
                    <a:pt x="429" y="112"/>
                    <a:pt x="810" y="255"/>
                    <a:pt x="1167" y="493"/>
                  </a:cubicBezTo>
                  <a:cubicBezTo>
                    <a:pt x="1170" y="499"/>
                    <a:pt x="1173" y="501"/>
                    <a:pt x="1177" y="501"/>
                  </a:cubicBezTo>
                  <a:cubicBezTo>
                    <a:pt x="1188" y="501"/>
                    <a:pt x="1200" y="479"/>
                    <a:pt x="1191" y="470"/>
                  </a:cubicBezTo>
                  <a:cubicBezTo>
                    <a:pt x="845" y="220"/>
                    <a:pt x="452" y="53"/>
                    <a:pt x="36" y="5"/>
                  </a:cubicBezTo>
                  <a:cubicBezTo>
                    <a:pt x="25" y="2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5" name="Google Shape;31765;p48"/>
            <p:cNvSpPr/>
            <p:nvPr/>
          </p:nvSpPr>
          <p:spPr>
            <a:xfrm>
              <a:off x="2235450" y="2043525"/>
              <a:ext cx="69900" cy="40425"/>
            </a:xfrm>
            <a:custGeom>
              <a:avLst/>
              <a:gdLst/>
              <a:ahLst/>
              <a:cxnLst/>
              <a:rect l="l" t="t" r="r" b="b"/>
              <a:pathLst>
                <a:path w="2796" h="1617" extrusionOk="0">
                  <a:moveTo>
                    <a:pt x="2517" y="0"/>
                  </a:moveTo>
                  <a:cubicBezTo>
                    <a:pt x="2038" y="0"/>
                    <a:pt x="1648" y="352"/>
                    <a:pt x="1224" y="584"/>
                  </a:cubicBezTo>
                  <a:cubicBezTo>
                    <a:pt x="736" y="834"/>
                    <a:pt x="546" y="1406"/>
                    <a:pt x="10" y="1584"/>
                  </a:cubicBezTo>
                  <a:cubicBezTo>
                    <a:pt x="1" y="1594"/>
                    <a:pt x="5" y="1616"/>
                    <a:pt x="19" y="1616"/>
                  </a:cubicBezTo>
                  <a:cubicBezTo>
                    <a:pt x="23" y="1616"/>
                    <a:pt x="28" y="1614"/>
                    <a:pt x="34" y="1608"/>
                  </a:cubicBezTo>
                  <a:cubicBezTo>
                    <a:pt x="415" y="1513"/>
                    <a:pt x="641" y="1192"/>
                    <a:pt x="903" y="930"/>
                  </a:cubicBezTo>
                  <a:cubicBezTo>
                    <a:pt x="1129" y="703"/>
                    <a:pt x="1331" y="644"/>
                    <a:pt x="1605" y="477"/>
                  </a:cubicBezTo>
                  <a:cubicBezTo>
                    <a:pt x="1701" y="418"/>
                    <a:pt x="1772" y="346"/>
                    <a:pt x="1843" y="287"/>
                  </a:cubicBezTo>
                  <a:cubicBezTo>
                    <a:pt x="2079" y="108"/>
                    <a:pt x="2299" y="33"/>
                    <a:pt x="2563" y="33"/>
                  </a:cubicBezTo>
                  <a:cubicBezTo>
                    <a:pt x="2633" y="33"/>
                    <a:pt x="2707" y="39"/>
                    <a:pt x="2784" y="49"/>
                  </a:cubicBezTo>
                  <a:cubicBezTo>
                    <a:pt x="2796" y="49"/>
                    <a:pt x="2796" y="37"/>
                    <a:pt x="2784" y="37"/>
                  </a:cubicBezTo>
                  <a:cubicBezTo>
                    <a:pt x="2692" y="11"/>
                    <a:pt x="2603" y="0"/>
                    <a:pt x="251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6" name="Google Shape;31766;p48"/>
            <p:cNvSpPr/>
            <p:nvPr/>
          </p:nvSpPr>
          <p:spPr>
            <a:xfrm>
              <a:off x="2309200" y="2041975"/>
              <a:ext cx="20850" cy="2475"/>
            </a:xfrm>
            <a:custGeom>
              <a:avLst/>
              <a:gdLst/>
              <a:ahLst/>
              <a:cxnLst/>
              <a:rect l="l" t="t" r="r" b="b"/>
              <a:pathLst>
                <a:path w="834" h="99" extrusionOk="0">
                  <a:moveTo>
                    <a:pt x="822" y="0"/>
                  </a:moveTo>
                  <a:cubicBezTo>
                    <a:pt x="819" y="0"/>
                    <a:pt x="815" y="1"/>
                    <a:pt x="810" y="3"/>
                  </a:cubicBezTo>
                  <a:cubicBezTo>
                    <a:pt x="548" y="15"/>
                    <a:pt x="275" y="63"/>
                    <a:pt x="1" y="99"/>
                  </a:cubicBezTo>
                  <a:cubicBezTo>
                    <a:pt x="263" y="99"/>
                    <a:pt x="560" y="99"/>
                    <a:pt x="810" y="15"/>
                  </a:cubicBezTo>
                  <a:cubicBezTo>
                    <a:pt x="829" y="15"/>
                    <a:pt x="833" y="0"/>
                    <a:pt x="82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7" name="Google Shape;31767;p48"/>
            <p:cNvSpPr/>
            <p:nvPr/>
          </p:nvSpPr>
          <p:spPr>
            <a:xfrm>
              <a:off x="2302050" y="2043525"/>
              <a:ext cx="34525" cy="3275"/>
            </a:xfrm>
            <a:custGeom>
              <a:avLst/>
              <a:gdLst/>
              <a:ahLst/>
              <a:cxnLst/>
              <a:rect l="l" t="t" r="r" b="b"/>
              <a:pathLst>
                <a:path w="1381" h="131" extrusionOk="0">
                  <a:moveTo>
                    <a:pt x="1370" y="1"/>
                  </a:moveTo>
                  <a:cubicBezTo>
                    <a:pt x="1374" y="9"/>
                    <a:pt x="1377" y="12"/>
                    <a:pt x="1378" y="12"/>
                  </a:cubicBezTo>
                  <a:cubicBezTo>
                    <a:pt x="1381" y="12"/>
                    <a:pt x="1378" y="1"/>
                    <a:pt x="1370" y="1"/>
                  </a:cubicBezTo>
                  <a:close/>
                  <a:moveTo>
                    <a:pt x="1370" y="1"/>
                  </a:moveTo>
                  <a:lnTo>
                    <a:pt x="1370" y="1"/>
                  </a:lnTo>
                  <a:cubicBezTo>
                    <a:pt x="1078" y="53"/>
                    <a:pt x="805" y="87"/>
                    <a:pt x="528" y="87"/>
                  </a:cubicBezTo>
                  <a:cubicBezTo>
                    <a:pt x="363" y="87"/>
                    <a:pt x="197" y="75"/>
                    <a:pt x="25" y="49"/>
                  </a:cubicBezTo>
                  <a:cubicBezTo>
                    <a:pt x="13" y="49"/>
                    <a:pt x="1" y="84"/>
                    <a:pt x="25" y="84"/>
                  </a:cubicBezTo>
                  <a:cubicBezTo>
                    <a:pt x="198" y="113"/>
                    <a:pt x="381" y="130"/>
                    <a:pt x="566" y="130"/>
                  </a:cubicBezTo>
                  <a:cubicBezTo>
                    <a:pt x="839" y="130"/>
                    <a:pt x="1115" y="93"/>
                    <a:pt x="137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8" name="Google Shape;31768;p48"/>
            <p:cNvSpPr/>
            <p:nvPr/>
          </p:nvSpPr>
          <p:spPr>
            <a:xfrm>
              <a:off x="2240450" y="2046825"/>
              <a:ext cx="60750" cy="40500"/>
            </a:xfrm>
            <a:custGeom>
              <a:avLst/>
              <a:gdLst/>
              <a:ahLst/>
              <a:cxnLst/>
              <a:rect l="l" t="t" r="r" b="b"/>
              <a:pathLst>
                <a:path w="2430" h="1620" extrusionOk="0">
                  <a:moveTo>
                    <a:pt x="2213" y="1"/>
                  </a:moveTo>
                  <a:cubicBezTo>
                    <a:pt x="1888" y="1"/>
                    <a:pt x="1668" y="332"/>
                    <a:pt x="1381" y="500"/>
                  </a:cubicBezTo>
                  <a:cubicBezTo>
                    <a:pt x="858" y="762"/>
                    <a:pt x="536" y="1274"/>
                    <a:pt x="36" y="1572"/>
                  </a:cubicBezTo>
                  <a:cubicBezTo>
                    <a:pt x="0" y="1583"/>
                    <a:pt x="36" y="1619"/>
                    <a:pt x="72" y="1619"/>
                  </a:cubicBezTo>
                  <a:cubicBezTo>
                    <a:pt x="453" y="1417"/>
                    <a:pt x="691" y="1095"/>
                    <a:pt x="989" y="810"/>
                  </a:cubicBezTo>
                  <a:cubicBezTo>
                    <a:pt x="1179" y="631"/>
                    <a:pt x="1417" y="571"/>
                    <a:pt x="1632" y="417"/>
                  </a:cubicBezTo>
                  <a:cubicBezTo>
                    <a:pt x="1840" y="265"/>
                    <a:pt x="1935" y="16"/>
                    <a:pt x="2193" y="16"/>
                  </a:cubicBezTo>
                  <a:cubicBezTo>
                    <a:pt x="2259" y="16"/>
                    <a:pt x="2337" y="32"/>
                    <a:pt x="2429" y="71"/>
                  </a:cubicBezTo>
                  <a:lnTo>
                    <a:pt x="2429" y="48"/>
                  </a:lnTo>
                  <a:cubicBezTo>
                    <a:pt x="2352" y="15"/>
                    <a:pt x="2280" y="1"/>
                    <a:pt x="221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9" name="Google Shape;31769;p48"/>
            <p:cNvSpPr/>
            <p:nvPr/>
          </p:nvSpPr>
          <p:spPr>
            <a:xfrm>
              <a:off x="2244350" y="2073300"/>
              <a:ext cx="17350" cy="14075"/>
            </a:xfrm>
            <a:custGeom>
              <a:avLst/>
              <a:gdLst/>
              <a:ahLst/>
              <a:cxnLst/>
              <a:rect l="l" t="t" r="r" b="b"/>
              <a:pathLst>
                <a:path w="694" h="563" extrusionOk="0">
                  <a:moveTo>
                    <a:pt x="678" y="1"/>
                  </a:moveTo>
                  <a:cubicBezTo>
                    <a:pt x="475" y="203"/>
                    <a:pt x="249" y="358"/>
                    <a:pt x="11" y="524"/>
                  </a:cubicBezTo>
                  <a:cubicBezTo>
                    <a:pt x="1" y="535"/>
                    <a:pt x="8" y="563"/>
                    <a:pt x="26" y="563"/>
                  </a:cubicBezTo>
                  <a:cubicBezTo>
                    <a:pt x="28" y="563"/>
                    <a:pt x="32" y="562"/>
                    <a:pt x="35" y="560"/>
                  </a:cubicBezTo>
                  <a:cubicBezTo>
                    <a:pt x="273" y="405"/>
                    <a:pt x="511" y="227"/>
                    <a:pt x="678" y="12"/>
                  </a:cubicBezTo>
                  <a:cubicBezTo>
                    <a:pt x="683" y="15"/>
                    <a:pt x="685" y="16"/>
                    <a:pt x="687" y="16"/>
                  </a:cubicBezTo>
                  <a:cubicBezTo>
                    <a:pt x="693" y="16"/>
                    <a:pt x="678" y="1"/>
                    <a:pt x="67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0" name="Google Shape;31770;p48"/>
            <p:cNvSpPr/>
            <p:nvPr/>
          </p:nvSpPr>
          <p:spPr>
            <a:xfrm>
              <a:off x="2249075" y="2076600"/>
              <a:ext cx="15300" cy="11300"/>
            </a:xfrm>
            <a:custGeom>
              <a:avLst/>
              <a:gdLst/>
              <a:ahLst/>
              <a:cxnLst/>
              <a:rect l="l" t="t" r="r" b="b"/>
              <a:pathLst>
                <a:path w="612" h="452" extrusionOk="0">
                  <a:moveTo>
                    <a:pt x="601" y="1"/>
                  </a:moveTo>
                  <a:cubicBezTo>
                    <a:pt x="599" y="1"/>
                    <a:pt x="596" y="3"/>
                    <a:pt x="596" y="11"/>
                  </a:cubicBezTo>
                  <a:cubicBezTo>
                    <a:pt x="612" y="11"/>
                    <a:pt x="607" y="1"/>
                    <a:pt x="601" y="1"/>
                  </a:cubicBezTo>
                  <a:close/>
                  <a:moveTo>
                    <a:pt x="596" y="11"/>
                  </a:moveTo>
                  <a:cubicBezTo>
                    <a:pt x="405" y="154"/>
                    <a:pt x="227" y="285"/>
                    <a:pt x="24" y="428"/>
                  </a:cubicBezTo>
                  <a:cubicBezTo>
                    <a:pt x="1" y="440"/>
                    <a:pt x="24" y="452"/>
                    <a:pt x="36" y="452"/>
                  </a:cubicBezTo>
                  <a:cubicBezTo>
                    <a:pt x="239" y="333"/>
                    <a:pt x="453" y="190"/>
                    <a:pt x="596" y="1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1" name="Google Shape;31771;p48"/>
            <p:cNvSpPr/>
            <p:nvPr/>
          </p:nvSpPr>
          <p:spPr>
            <a:xfrm>
              <a:off x="2253625" y="2078575"/>
              <a:ext cx="16025" cy="11325"/>
            </a:xfrm>
            <a:custGeom>
              <a:avLst/>
              <a:gdLst/>
              <a:ahLst/>
              <a:cxnLst/>
              <a:rect l="l" t="t" r="r" b="b"/>
              <a:pathLst>
                <a:path w="641" h="453" extrusionOk="0">
                  <a:moveTo>
                    <a:pt x="634" y="1"/>
                  </a:moveTo>
                  <a:cubicBezTo>
                    <a:pt x="632" y="1"/>
                    <a:pt x="631" y="2"/>
                    <a:pt x="628" y="4"/>
                  </a:cubicBezTo>
                  <a:cubicBezTo>
                    <a:pt x="414" y="135"/>
                    <a:pt x="212" y="266"/>
                    <a:pt x="9" y="421"/>
                  </a:cubicBezTo>
                  <a:cubicBezTo>
                    <a:pt x="0" y="430"/>
                    <a:pt x="5" y="452"/>
                    <a:pt x="18" y="452"/>
                  </a:cubicBezTo>
                  <a:cubicBezTo>
                    <a:pt x="22" y="452"/>
                    <a:pt x="27" y="450"/>
                    <a:pt x="33" y="444"/>
                  </a:cubicBezTo>
                  <a:cubicBezTo>
                    <a:pt x="235" y="325"/>
                    <a:pt x="450" y="182"/>
                    <a:pt x="640" y="28"/>
                  </a:cubicBezTo>
                  <a:cubicBezTo>
                    <a:pt x="640" y="18"/>
                    <a:pt x="640" y="1"/>
                    <a:pt x="63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2" name="Google Shape;31772;p48"/>
            <p:cNvSpPr/>
            <p:nvPr/>
          </p:nvSpPr>
          <p:spPr>
            <a:xfrm>
              <a:off x="2257425" y="2082225"/>
              <a:ext cx="13100" cy="8075"/>
            </a:xfrm>
            <a:custGeom>
              <a:avLst/>
              <a:gdLst/>
              <a:ahLst/>
              <a:cxnLst/>
              <a:rect l="l" t="t" r="r" b="b"/>
              <a:pathLst>
                <a:path w="524" h="323" extrusionOk="0">
                  <a:moveTo>
                    <a:pt x="488" y="1"/>
                  </a:moveTo>
                  <a:cubicBezTo>
                    <a:pt x="345" y="144"/>
                    <a:pt x="179" y="203"/>
                    <a:pt x="12" y="286"/>
                  </a:cubicBezTo>
                  <a:cubicBezTo>
                    <a:pt x="0" y="286"/>
                    <a:pt x="12" y="322"/>
                    <a:pt x="24" y="322"/>
                  </a:cubicBezTo>
                  <a:cubicBezTo>
                    <a:pt x="214" y="298"/>
                    <a:pt x="381" y="167"/>
                    <a:pt x="512" y="36"/>
                  </a:cubicBezTo>
                  <a:cubicBezTo>
                    <a:pt x="524" y="25"/>
                    <a:pt x="500" y="1"/>
                    <a:pt x="48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3" name="Google Shape;31773;p48"/>
            <p:cNvSpPr/>
            <p:nvPr/>
          </p:nvSpPr>
          <p:spPr>
            <a:xfrm>
              <a:off x="2150550" y="2055625"/>
              <a:ext cx="12825" cy="19775"/>
            </a:xfrm>
            <a:custGeom>
              <a:avLst/>
              <a:gdLst/>
              <a:ahLst/>
              <a:cxnLst/>
              <a:rect l="l" t="t" r="r" b="b"/>
              <a:pathLst>
                <a:path w="513" h="791" extrusionOk="0">
                  <a:moveTo>
                    <a:pt x="17" y="0"/>
                  </a:moveTo>
                  <a:cubicBezTo>
                    <a:pt x="8" y="0"/>
                    <a:pt x="1" y="6"/>
                    <a:pt x="1" y="17"/>
                  </a:cubicBezTo>
                  <a:cubicBezTo>
                    <a:pt x="13" y="327"/>
                    <a:pt x="370" y="505"/>
                    <a:pt x="489" y="791"/>
                  </a:cubicBezTo>
                  <a:lnTo>
                    <a:pt x="513" y="791"/>
                  </a:lnTo>
                  <a:cubicBezTo>
                    <a:pt x="477" y="469"/>
                    <a:pt x="72" y="338"/>
                    <a:pt x="48" y="29"/>
                  </a:cubicBezTo>
                  <a:cubicBezTo>
                    <a:pt x="42" y="9"/>
                    <a:pt x="28" y="0"/>
                    <a:pt x="1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4" name="Google Shape;31774;p48"/>
            <p:cNvSpPr/>
            <p:nvPr/>
          </p:nvSpPr>
          <p:spPr>
            <a:xfrm>
              <a:off x="2163800" y="2074950"/>
              <a:ext cx="59925" cy="95825"/>
            </a:xfrm>
            <a:custGeom>
              <a:avLst/>
              <a:gdLst/>
              <a:ahLst/>
              <a:cxnLst/>
              <a:rect l="l" t="t" r="r" b="b"/>
              <a:pathLst>
                <a:path w="2397" h="3833" extrusionOk="0">
                  <a:moveTo>
                    <a:pt x="2" y="0"/>
                  </a:moveTo>
                  <a:cubicBezTo>
                    <a:pt x="0" y="0"/>
                    <a:pt x="0" y="6"/>
                    <a:pt x="6" y="18"/>
                  </a:cubicBezTo>
                  <a:cubicBezTo>
                    <a:pt x="6" y="6"/>
                    <a:pt x="3" y="0"/>
                    <a:pt x="2" y="0"/>
                  </a:cubicBezTo>
                  <a:close/>
                  <a:moveTo>
                    <a:pt x="6" y="18"/>
                  </a:moveTo>
                  <a:cubicBezTo>
                    <a:pt x="233" y="339"/>
                    <a:pt x="352" y="697"/>
                    <a:pt x="530" y="1030"/>
                  </a:cubicBezTo>
                  <a:cubicBezTo>
                    <a:pt x="709" y="1339"/>
                    <a:pt x="947" y="1590"/>
                    <a:pt x="1114" y="1923"/>
                  </a:cubicBezTo>
                  <a:cubicBezTo>
                    <a:pt x="1471" y="2590"/>
                    <a:pt x="1864" y="3256"/>
                    <a:pt x="2376" y="3828"/>
                  </a:cubicBezTo>
                  <a:cubicBezTo>
                    <a:pt x="2379" y="3831"/>
                    <a:pt x="2382" y="3833"/>
                    <a:pt x="2385" y="3833"/>
                  </a:cubicBezTo>
                  <a:cubicBezTo>
                    <a:pt x="2392" y="3833"/>
                    <a:pt x="2396" y="3822"/>
                    <a:pt x="2388" y="3804"/>
                  </a:cubicBezTo>
                  <a:cubicBezTo>
                    <a:pt x="1923" y="3149"/>
                    <a:pt x="1471" y="2518"/>
                    <a:pt x="1090" y="1804"/>
                  </a:cubicBezTo>
                  <a:cubicBezTo>
                    <a:pt x="911" y="1459"/>
                    <a:pt x="673" y="1173"/>
                    <a:pt x="495" y="851"/>
                  </a:cubicBezTo>
                  <a:cubicBezTo>
                    <a:pt x="328" y="554"/>
                    <a:pt x="233" y="268"/>
                    <a:pt x="6" y="18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5" name="Google Shape;31775;p48"/>
            <p:cNvSpPr/>
            <p:nvPr/>
          </p:nvSpPr>
          <p:spPr>
            <a:xfrm>
              <a:off x="2103225" y="2052175"/>
              <a:ext cx="34850" cy="63900"/>
            </a:xfrm>
            <a:custGeom>
              <a:avLst/>
              <a:gdLst/>
              <a:ahLst/>
              <a:cxnLst/>
              <a:rect l="l" t="t" r="r" b="b"/>
              <a:pathLst>
                <a:path w="1394" h="2556" extrusionOk="0">
                  <a:moveTo>
                    <a:pt x="1394" y="0"/>
                  </a:moveTo>
                  <a:lnTo>
                    <a:pt x="1394" y="0"/>
                  </a:lnTo>
                  <a:cubicBezTo>
                    <a:pt x="453" y="369"/>
                    <a:pt x="1" y="1619"/>
                    <a:pt x="334" y="2548"/>
                  </a:cubicBezTo>
                  <a:cubicBezTo>
                    <a:pt x="334" y="2553"/>
                    <a:pt x="338" y="2556"/>
                    <a:pt x="343" y="2556"/>
                  </a:cubicBezTo>
                  <a:cubicBezTo>
                    <a:pt x="350" y="2556"/>
                    <a:pt x="358" y="2550"/>
                    <a:pt x="358" y="2536"/>
                  </a:cubicBezTo>
                  <a:cubicBezTo>
                    <a:pt x="84" y="1584"/>
                    <a:pt x="477" y="488"/>
                    <a:pt x="139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6" name="Google Shape;31776;p48"/>
            <p:cNvSpPr/>
            <p:nvPr/>
          </p:nvSpPr>
          <p:spPr>
            <a:xfrm>
              <a:off x="2112150" y="2117875"/>
              <a:ext cx="126150" cy="83200"/>
            </a:xfrm>
            <a:custGeom>
              <a:avLst/>
              <a:gdLst/>
              <a:ahLst/>
              <a:cxnLst/>
              <a:rect l="l" t="t" r="r" b="b"/>
              <a:pathLst>
                <a:path w="5046" h="3328" extrusionOk="0">
                  <a:moveTo>
                    <a:pt x="53" y="1"/>
                  </a:moveTo>
                  <a:cubicBezTo>
                    <a:pt x="48" y="1"/>
                    <a:pt x="42" y="9"/>
                    <a:pt x="36" y="27"/>
                  </a:cubicBezTo>
                  <a:cubicBezTo>
                    <a:pt x="1" y="718"/>
                    <a:pt x="1001" y="1420"/>
                    <a:pt x="1525" y="1766"/>
                  </a:cubicBezTo>
                  <a:cubicBezTo>
                    <a:pt x="2561" y="2444"/>
                    <a:pt x="3858" y="2861"/>
                    <a:pt x="5001" y="3325"/>
                  </a:cubicBezTo>
                  <a:cubicBezTo>
                    <a:pt x="5006" y="3327"/>
                    <a:pt x="5011" y="3328"/>
                    <a:pt x="5015" y="3328"/>
                  </a:cubicBezTo>
                  <a:cubicBezTo>
                    <a:pt x="5040" y="3328"/>
                    <a:pt x="5046" y="3302"/>
                    <a:pt x="5025" y="3302"/>
                  </a:cubicBezTo>
                  <a:cubicBezTo>
                    <a:pt x="4108" y="2897"/>
                    <a:pt x="3180" y="2540"/>
                    <a:pt x="2287" y="2123"/>
                  </a:cubicBezTo>
                  <a:cubicBezTo>
                    <a:pt x="1834" y="1908"/>
                    <a:pt x="1430" y="1670"/>
                    <a:pt x="1060" y="1361"/>
                  </a:cubicBezTo>
                  <a:cubicBezTo>
                    <a:pt x="691" y="1039"/>
                    <a:pt x="60" y="539"/>
                    <a:pt x="60" y="27"/>
                  </a:cubicBezTo>
                  <a:cubicBezTo>
                    <a:pt x="60" y="9"/>
                    <a:pt x="57" y="1"/>
                    <a:pt x="5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7" name="Google Shape;31777;p48"/>
            <p:cNvSpPr/>
            <p:nvPr/>
          </p:nvSpPr>
          <p:spPr>
            <a:xfrm>
              <a:off x="2138350" y="1995200"/>
              <a:ext cx="19575" cy="44675"/>
            </a:xfrm>
            <a:custGeom>
              <a:avLst/>
              <a:gdLst/>
              <a:ahLst/>
              <a:cxnLst/>
              <a:rect l="l" t="t" r="r" b="b"/>
              <a:pathLst>
                <a:path w="783" h="1787" extrusionOk="0">
                  <a:moveTo>
                    <a:pt x="768" y="0"/>
                  </a:moveTo>
                  <a:cubicBezTo>
                    <a:pt x="764" y="0"/>
                    <a:pt x="758" y="2"/>
                    <a:pt x="751" y="5"/>
                  </a:cubicBezTo>
                  <a:cubicBezTo>
                    <a:pt x="251" y="422"/>
                    <a:pt x="1" y="1136"/>
                    <a:pt x="108" y="1767"/>
                  </a:cubicBezTo>
                  <a:cubicBezTo>
                    <a:pt x="108" y="1781"/>
                    <a:pt x="116" y="1787"/>
                    <a:pt x="123" y="1787"/>
                  </a:cubicBezTo>
                  <a:cubicBezTo>
                    <a:pt x="127" y="1787"/>
                    <a:pt x="131" y="1784"/>
                    <a:pt x="131" y="1779"/>
                  </a:cubicBezTo>
                  <a:cubicBezTo>
                    <a:pt x="72" y="1077"/>
                    <a:pt x="298" y="529"/>
                    <a:pt x="774" y="17"/>
                  </a:cubicBezTo>
                  <a:cubicBezTo>
                    <a:pt x="783" y="9"/>
                    <a:pt x="779" y="0"/>
                    <a:pt x="76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8" name="Google Shape;31778;p48"/>
            <p:cNvSpPr/>
            <p:nvPr/>
          </p:nvSpPr>
          <p:spPr>
            <a:xfrm>
              <a:off x="2161950" y="1968475"/>
              <a:ext cx="79700" cy="22050"/>
            </a:xfrm>
            <a:custGeom>
              <a:avLst/>
              <a:gdLst/>
              <a:ahLst/>
              <a:cxnLst/>
              <a:rect l="l" t="t" r="r" b="b"/>
              <a:pathLst>
                <a:path w="3188" h="882" extrusionOk="0">
                  <a:moveTo>
                    <a:pt x="1095" y="199"/>
                  </a:moveTo>
                  <a:lnTo>
                    <a:pt x="1095" y="199"/>
                  </a:lnTo>
                  <a:cubicBezTo>
                    <a:pt x="1092" y="200"/>
                    <a:pt x="1088" y="201"/>
                    <a:pt x="1084" y="202"/>
                  </a:cubicBezTo>
                  <a:lnTo>
                    <a:pt x="1084" y="202"/>
                  </a:lnTo>
                  <a:cubicBezTo>
                    <a:pt x="1088" y="201"/>
                    <a:pt x="1092" y="200"/>
                    <a:pt x="1095" y="199"/>
                  </a:cubicBezTo>
                  <a:close/>
                  <a:moveTo>
                    <a:pt x="2163" y="1"/>
                  </a:moveTo>
                  <a:cubicBezTo>
                    <a:pt x="1921" y="1"/>
                    <a:pt x="1677" y="34"/>
                    <a:pt x="1438" y="98"/>
                  </a:cubicBezTo>
                  <a:cubicBezTo>
                    <a:pt x="1326" y="129"/>
                    <a:pt x="1211" y="162"/>
                    <a:pt x="1095" y="199"/>
                  </a:cubicBezTo>
                  <a:lnTo>
                    <a:pt x="1095" y="199"/>
                  </a:lnTo>
                  <a:cubicBezTo>
                    <a:pt x="1410" y="99"/>
                    <a:pt x="1747" y="50"/>
                    <a:pt x="2079" y="50"/>
                  </a:cubicBezTo>
                  <a:cubicBezTo>
                    <a:pt x="2461" y="50"/>
                    <a:pt x="2837" y="115"/>
                    <a:pt x="3164" y="241"/>
                  </a:cubicBezTo>
                  <a:cubicBezTo>
                    <a:pt x="3176" y="241"/>
                    <a:pt x="3188" y="217"/>
                    <a:pt x="3176" y="217"/>
                  </a:cubicBezTo>
                  <a:cubicBezTo>
                    <a:pt x="2853" y="70"/>
                    <a:pt x="2510" y="1"/>
                    <a:pt x="2163" y="1"/>
                  </a:cubicBezTo>
                  <a:close/>
                  <a:moveTo>
                    <a:pt x="1084" y="202"/>
                  </a:moveTo>
                  <a:cubicBezTo>
                    <a:pt x="672" y="334"/>
                    <a:pt x="258" y="518"/>
                    <a:pt x="9" y="860"/>
                  </a:cubicBezTo>
                  <a:cubicBezTo>
                    <a:pt x="1" y="868"/>
                    <a:pt x="10" y="882"/>
                    <a:pt x="16" y="882"/>
                  </a:cubicBezTo>
                  <a:cubicBezTo>
                    <a:pt x="19" y="882"/>
                    <a:pt x="21" y="879"/>
                    <a:pt x="21" y="872"/>
                  </a:cubicBezTo>
                  <a:cubicBezTo>
                    <a:pt x="296" y="557"/>
                    <a:pt x="671" y="335"/>
                    <a:pt x="1084" y="202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9" name="Google Shape;31779;p48"/>
            <p:cNvSpPr/>
            <p:nvPr/>
          </p:nvSpPr>
          <p:spPr>
            <a:xfrm>
              <a:off x="2201475" y="2049500"/>
              <a:ext cx="35725" cy="19550"/>
            </a:xfrm>
            <a:custGeom>
              <a:avLst/>
              <a:gdLst/>
              <a:ahLst/>
              <a:cxnLst/>
              <a:rect l="l" t="t" r="r" b="b"/>
              <a:pathLst>
                <a:path w="1429" h="782" extrusionOk="0">
                  <a:moveTo>
                    <a:pt x="1416" y="0"/>
                  </a:moveTo>
                  <a:cubicBezTo>
                    <a:pt x="1190" y="36"/>
                    <a:pt x="1000" y="167"/>
                    <a:pt x="821" y="286"/>
                  </a:cubicBezTo>
                  <a:cubicBezTo>
                    <a:pt x="559" y="464"/>
                    <a:pt x="309" y="643"/>
                    <a:pt x="12" y="750"/>
                  </a:cubicBezTo>
                  <a:cubicBezTo>
                    <a:pt x="2" y="759"/>
                    <a:pt x="0" y="782"/>
                    <a:pt x="5" y="782"/>
                  </a:cubicBezTo>
                  <a:cubicBezTo>
                    <a:pt x="6" y="782"/>
                    <a:pt x="9" y="780"/>
                    <a:pt x="12" y="774"/>
                  </a:cubicBezTo>
                  <a:cubicBezTo>
                    <a:pt x="535" y="655"/>
                    <a:pt x="928" y="202"/>
                    <a:pt x="1416" y="12"/>
                  </a:cubicBezTo>
                  <a:cubicBezTo>
                    <a:pt x="1428" y="12"/>
                    <a:pt x="1428" y="0"/>
                    <a:pt x="141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0" name="Google Shape;31780;p48"/>
            <p:cNvSpPr/>
            <p:nvPr/>
          </p:nvSpPr>
          <p:spPr>
            <a:xfrm>
              <a:off x="2240750" y="2027675"/>
              <a:ext cx="47350" cy="20950"/>
            </a:xfrm>
            <a:custGeom>
              <a:avLst/>
              <a:gdLst/>
              <a:ahLst/>
              <a:cxnLst/>
              <a:rect l="l" t="t" r="r" b="b"/>
              <a:pathLst>
                <a:path w="1894" h="838" extrusionOk="0">
                  <a:moveTo>
                    <a:pt x="1682" y="0"/>
                  </a:moveTo>
                  <a:cubicBezTo>
                    <a:pt x="1524" y="0"/>
                    <a:pt x="1375" y="71"/>
                    <a:pt x="1215" y="147"/>
                  </a:cubicBezTo>
                  <a:cubicBezTo>
                    <a:pt x="810" y="349"/>
                    <a:pt x="393" y="575"/>
                    <a:pt x="12" y="814"/>
                  </a:cubicBezTo>
                  <a:cubicBezTo>
                    <a:pt x="0" y="814"/>
                    <a:pt x="0" y="837"/>
                    <a:pt x="12" y="837"/>
                  </a:cubicBezTo>
                  <a:cubicBezTo>
                    <a:pt x="274" y="718"/>
                    <a:pt x="524" y="563"/>
                    <a:pt x="798" y="433"/>
                  </a:cubicBezTo>
                  <a:cubicBezTo>
                    <a:pt x="1075" y="278"/>
                    <a:pt x="1397" y="44"/>
                    <a:pt x="1725" y="44"/>
                  </a:cubicBezTo>
                  <a:cubicBezTo>
                    <a:pt x="1777" y="44"/>
                    <a:pt x="1829" y="50"/>
                    <a:pt x="1881" y="63"/>
                  </a:cubicBezTo>
                  <a:cubicBezTo>
                    <a:pt x="1893" y="63"/>
                    <a:pt x="1893" y="40"/>
                    <a:pt x="1881" y="40"/>
                  </a:cubicBezTo>
                  <a:cubicBezTo>
                    <a:pt x="1813" y="12"/>
                    <a:pt x="1747" y="0"/>
                    <a:pt x="168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1" name="Google Shape;31781;p48"/>
            <p:cNvSpPr/>
            <p:nvPr/>
          </p:nvSpPr>
          <p:spPr>
            <a:xfrm>
              <a:off x="2207100" y="2051500"/>
              <a:ext cx="36950" cy="19750"/>
            </a:xfrm>
            <a:custGeom>
              <a:avLst/>
              <a:gdLst/>
              <a:ahLst/>
              <a:cxnLst/>
              <a:rect l="l" t="t" r="r" b="b"/>
              <a:pathLst>
                <a:path w="1478" h="790" extrusionOk="0">
                  <a:moveTo>
                    <a:pt x="1401" y="1"/>
                  </a:moveTo>
                  <a:cubicBezTo>
                    <a:pt x="862" y="1"/>
                    <a:pt x="459" y="560"/>
                    <a:pt x="1" y="777"/>
                  </a:cubicBezTo>
                  <a:cubicBezTo>
                    <a:pt x="1" y="777"/>
                    <a:pt x="1" y="789"/>
                    <a:pt x="13" y="789"/>
                  </a:cubicBezTo>
                  <a:cubicBezTo>
                    <a:pt x="549" y="611"/>
                    <a:pt x="870" y="75"/>
                    <a:pt x="1465" y="15"/>
                  </a:cubicBezTo>
                  <a:cubicBezTo>
                    <a:pt x="1477" y="15"/>
                    <a:pt x="1477" y="3"/>
                    <a:pt x="1465" y="3"/>
                  </a:cubicBezTo>
                  <a:cubicBezTo>
                    <a:pt x="1443" y="2"/>
                    <a:pt x="1422" y="1"/>
                    <a:pt x="140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2" name="Google Shape;31782;p48"/>
            <p:cNvSpPr/>
            <p:nvPr/>
          </p:nvSpPr>
          <p:spPr>
            <a:xfrm>
              <a:off x="2248775" y="2039075"/>
              <a:ext cx="17300" cy="8350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667" y="0"/>
                  </a:moveTo>
                  <a:cubicBezTo>
                    <a:pt x="417" y="84"/>
                    <a:pt x="203" y="203"/>
                    <a:pt x="1" y="334"/>
                  </a:cubicBezTo>
                  <a:lnTo>
                    <a:pt x="667" y="12"/>
                  </a:lnTo>
                  <a:cubicBezTo>
                    <a:pt x="691" y="12"/>
                    <a:pt x="667" y="0"/>
                    <a:pt x="66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3" name="Google Shape;31783;p48"/>
            <p:cNvSpPr/>
            <p:nvPr/>
          </p:nvSpPr>
          <p:spPr>
            <a:xfrm>
              <a:off x="2154725" y="2035500"/>
              <a:ext cx="26225" cy="15200"/>
            </a:xfrm>
            <a:custGeom>
              <a:avLst/>
              <a:gdLst/>
              <a:ahLst/>
              <a:cxnLst/>
              <a:rect l="l" t="t" r="r" b="b"/>
              <a:pathLst>
                <a:path w="1049" h="608" extrusionOk="0">
                  <a:moveTo>
                    <a:pt x="1036" y="0"/>
                  </a:moveTo>
                  <a:cubicBezTo>
                    <a:pt x="727" y="262"/>
                    <a:pt x="143" y="167"/>
                    <a:pt x="0" y="608"/>
                  </a:cubicBezTo>
                  <a:cubicBezTo>
                    <a:pt x="108" y="477"/>
                    <a:pt x="191" y="370"/>
                    <a:pt x="346" y="310"/>
                  </a:cubicBezTo>
                  <a:cubicBezTo>
                    <a:pt x="429" y="262"/>
                    <a:pt x="536" y="250"/>
                    <a:pt x="643" y="239"/>
                  </a:cubicBezTo>
                  <a:cubicBezTo>
                    <a:pt x="798" y="191"/>
                    <a:pt x="953" y="143"/>
                    <a:pt x="1048" y="12"/>
                  </a:cubicBezTo>
                  <a:cubicBezTo>
                    <a:pt x="1048" y="0"/>
                    <a:pt x="1036" y="0"/>
                    <a:pt x="103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4" name="Google Shape;31784;p48"/>
            <p:cNvSpPr/>
            <p:nvPr/>
          </p:nvSpPr>
          <p:spPr>
            <a:xfrm>
              <a:off x="2225275" y="2087875"/>
              <a:ext cx="29700" cy="60575"/>
            </a:xfrm>
            <a:custGeom>
              <a:avLst/>
              <a:gdLst/>
              <a:ahLst/>
              <a:cxnLst/>
              <a:rect l="l" t="t" r="r" b="b"/>
              <a:pathLst>
                <a:path w="1188" h="2423" extrusionOk="0">
                  <a:moveTo>
                    <a:pt x="0" y="1"/>
                  </a:moveTo>
                  <a:lnTo>
                    <a:pt x="0" y="1"/>
                  </a:lnTo>
                  <a:cubicBezTo>
                    <a:pt x="155" y="275"/>
                    <a:pt x="203" y="513"/>
                    <a:pt x="214" y="822"/>
                  </a:cubicBezTo>
                  <a:cubicBezTo>
                    <a:pt x="214" y="965"/>
                    <a:pt x="214" y="1108"/>
                    <a:pt x="286" y="1227"/>
                  </a:cubicBezTo>
                  <a:cubicBezTo>
                    <a:pt x="393" y="1406"/>
                    <a:pt x="584" y="1525"/>
                    <a:pt x="703" y="1680"/>
                  </a:cubicBezTo>
                  <a:cubicBezTo>
                    <a:pt x="869" y="1918"/>
                    <a:pt x="1000" y="2180"/>
                    <a:pt x="1167" y="2418"/>
                  </a:cubicBezTo>
                  <a:cubicBezTo>
                    <a:pt x="1170" y="2421"/>
                    <a:pt x="1173" y="2423"/>
                    <a:pt x="1176" y="2423"/>
                  </a:cubicBezTo>
                  <a:cubicBezTo>
                    <a:pt x="1184" y="2423"/>
                    <a:pt x="1188" y="2412"/>
                    <a:pt x="1179" y="2394"/>
                  </a:cubicBezTo>
                  <a:cubicBezTo>
                    <a:pt x="1048" y="2144"/>
                    <a:pt x="893" y="1894"/>
                    <a:pt x="738" y="1656"/>
                  </a:cubicBezTo>
                  <a:cubicBezTo>
                    <a:pt x="548" y="1406"/>
                    <a:pt x="298" y="1263"/>
                    <a:pt x="238" y="930"/>
                  </a:cubicBezTo>
                  <a:cubicBezTo>
                    <a:pt x="203" y="584"/>
                    <a:pt x="274" y="299"/>
                    <a:pt x="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5" name="Google Shape;31785;p48"/>
            <p:cNvSpPr/>
            <p:nvPr/>
          </p:nvSpPr>
          <p:spPr>
            <a:xfrm>
              <a:off x="2230925" y="2087950"/>
              <a:ext cx="8650" cy="33900"/>
            </a:xfrm>
            <a:custGeom>
              <a:avLst/>
              <a:gdLst/>
              <a:ahLst/>
              <a:cxnLst/>
              <a:rect l="l" t="t" r="r" b="b"/>
              <a:pathLst>
                <a:path w="346" h="1356" extrusionOk="0">
                  <a:moveTo>
                    <a:pt x="8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48" y="188"/>
                    <a:pt x="119" y="367"/>
                    <a:pt x="131" y="546"/>
                  </a:cubicBezTo>
                  <a:cubicBezTo>
                    <a:pt x="155" y="700"/>
                    <a:pt x="108" y="831"/>
                    <a:pt x="108" y="986"/>
                  </a:cubicBezTo>
                  <a:cubicBezTo>
                    <a:pt x="108" y="1129"/>
                    <a:pt x="143" y="1296"/>
                    <a:pt x="310" y="1355"/>
                  </a:cubicBezTo>
                  <a:cubicBezTo>
                    <a:pt x="322" y="1355"/>
                    <a:pt x="346" y="1343"/>
                    <a:pt x="322" y="1320"/>
                  </a:cubicBezTo>
                  <a:cubicBezTo>
                    <a:pt x="84" y="1105"/>
                    <a:pt x="215" y="831"/>
                    <a:pt x="191" y="546"/>
                  </a:cubicBezTo>
                  <a:cubicBezTo>
                    <a:pt x="179" y="355"/>
                    <a:pt x="108" y="177"/>
                    <a:pt x="24" y="10"/>
                  </a:cubicBezTo>
                  <a:cubicBezTo>
                    <a:pt x="18" y="4"/>
                    <a:pt x="12" y="1"/>
                    <a:pt x="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6" name="Google Shape;31786;p48"/>
            <p:cNvSpPr/>
            <p:nvPr/>
          </p:nvSpPr>
          <p:spPr>
            <a:xfrm>
              <a:off x="2238375" y="2121525"/>
              <a:ext cx="18975" cy="28725"/>
            </a:xfrm>
            <a:custGeom>
              <a:avLst/>
              <a:gdLst/>
              <a:ahLst/>
              <a:cxnLst/>
              <a:rect l="l" t="t" r="r" b="b"/>
              <a:pathLst>
                <a:path w="759" h="1149" extrusionOk="0">
                  <a:moveTo>
                    <a:pt x="0" y="0"/>
                  </a:moveTo>
                  <a:cubicBezTo>
                    <a:pt x="155" y="179"/>
                    <a:pt x="298" y="369"/>
                    <a:pt x="429" y="560"/>
                  </a:cubicBezTo>
                  <a:cubicBezTo>
                    <a:pt x="548" y="739"/>
                    <a:pt x="619" y="953"/>
                    <a:pt x="726" y="1143"/>
                  </a:cubicBezTo>
                  <a:cubicBezTo>
                    <a:pt x="726" y="1147"/>
                    <a:pt x="729" y="1148"/>
                    <a:pt x="733" y="1148"/>
                  </a:cubicBezTo>
                  <a:cubicBezTo>
                    <a:pt x="743" y="1148"/>
                    <a:pt x="759" y="1140"/>
                    <a:pt x="750" y="1131"/>
                  </a:cubicBezTo>
                  <a:cubicBezTo>
                    <a:pt x="619" y="715"/>
                    <a:pt x="310" y="298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7" name="Google Shape;31787;p48"/>
            <p:cNvSpPr/>
            <p:nvPr/>
          </p:nvSpPr>
          <p:spPr>
            <a:xfrm>
              <a:off x="2254425" y="2146825"/>
              <a:ext cx="40825" cy="49725"/>
            </a:xfrm>
            <a:custGeom>
              <a:avLst/>
              <a:gdLst/>
              <a:ahLst/>
              <a:cxnLst/>
              <a:rect l="l" t="t" r="r" b="b"/>
              <a:pathLst>
                <a:path w="1633" h="1989" extrusionOk="0">
                  <a:moveTo>
                    <a:pt x="1" y="0"/>
                  </a:moveTo>
                  <a:cubicBezTo>
                    <a:pt x="84" y="179"/>
                    <a:pt x="168" y="381"/>
                    <a:pt x="275" y="548"/>
                  </a:cubicBezTo>
                  <a:cubicBezTo>
                    <a:pt x="418" y="750"/>
                    <a:pt x="668" y="810"/>
                    <a:pt x="822" y="1036"/>
                  </a:cubicBezTo>
                  <a:cubicBezTo>
                    <a:pt x="1084" y="1405"/>
                    <a:pt x="1203" y="1751"/>
                    <a:pt x="1620" y="1989"/>
                  </a:cubicBezTo>
                  <a:cubicBezTo>
                    <a:pt x="1632" y="1989"/>
                    <a:pt x="1632" y="1977"/>
                    <a:pt x="1632" y="1977"/>
                  </a:cubicBezTo>
                  <a:cubicBezTo>
                    <a:pt x="1430" y="1810"/>
                    <a:pt x="1251" y="1643"/>
                    <a:pt x="1084" y="1441"/>
                  </a:cubicBezTo>
                  <a:cubicBezTo>
                    <a:pt x="977" y="1274"/>
                    <a:pt x="906" y="1060"/>
                    <a:pt x="787" y="917"/>
                  </a:cubicBezTo>
                  <a:cubicBezTo>
                    <a:pt x="680" y="810"/>
                    <a:pt x="549" y="739"/>
                    <a:pt x="441" y="643"/>
                  </a:cubicBezTo>
                  <a:cubicBezTo>
                    <a:pt x="251" y="477"/>
                    <a:pt x="144" y="215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8" name="Google Shape;31788;p48"/>
            <p:cNvSpPr/>
            <p:nvPr/>
          </p:nvSpPr>
          <p:spPr>
            <a:xfrm>
              <a:off x="2241050" y="2200150"/>
              <a:ext cx="74925" cy="10200"/>
            </a:xfrm>
            <a:custGeom>
              <a:avLst/>
              <a:gdLst/>
              <a:ahLst/>
              <a:cxnLst/>
              <a:rect l="l" t="t" r="r" b="b"/>
              <a:pathLst>
                <a:path w="2997" h="408" extrusionOk="0">
                  <a:moveTo>
                    <a:pt x="2987" y="0"/>
                  </a:moveTo>
                  <a:cubicBezTo>
                    <a:pt x="2984" y="0"/>
                    <a:pt x="2980" y="3"/>
                    <a:pt x="2977" y="11"/>
                  </a:cubicBezTo>
                  <a:cubicBezTo>
                    <a:pt x="2548" y="249"/>
                    <a:pt x="2095" y="396"/>
                    <a:pt x="1614" y="396"/>
                  </a:cubicBezTo>
                  <a:cubicBezTo>
                    <a:pt x="1495" y="396"/>
                    <a:pt x="1373" y="387"/>
                    <a:pt x="1250" y="368"/>
                  </a:cubicBezTo>
                  <a:cubicBezTo>
                    <a:pt x="834" y="272"/>
                    <a:pt x="429" y="94"/>
                    <a:pt x="0" y="11"/>
                  </a:cubicBezTo>
                  <a:lnTo>
                    <a:pt x="0" y="11"/>
                  </a:lnTo>
                  <a:cubicBezTo>
                    <a:pt x="567" y="226"/>
                    <a:pt x="1148" y="408"/>
                    <a:pt x="1717" y="408"/>
                  </a:cubicBezTo>
                  <a:cubicBezTo>
                    <a:pt x="2153" y="408"/>
                    <a:pt x="2581" y="301"/>
                    <a:pt x="2989" y="22"/>
                  </a:cubicBezTo>
                  <a:cubicBezTo>
                    <a:pt x="2997" y="14"/>
                    <a:pt x="2994" y="0"/>
                    <a:pt x="298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9" name="Google Shape;31789;p48"/>
            <p:cNvSpPr/>
            <p:nvPr/>
          </p:nvSpPr>
          <p:spPr>
            <a:xfrm>
              <a:off x="2318525" y="2174200"/>
              <a:ext cx="85950" cy="26650"/>
            </a:xfrm>
            <a:custGeom>
              <a:avLst/>
              <a:gdLst/>
              <a:ahLst/>
              <a:cxnLst/>
              <a:rect l="l" t="t" r="r" b="b"/>
              <a:pathLst>
                <a:path w="3438" h="1066" extrusionOk="0">
                  <a:moveTo>
                    <a:pt x="3414" y="1"/>
                  </a:moveTo>
                  <a:cubicBezTo>
                    <a:pt x="2795" y="489"/>
                    <a:pt x="2188" y="287"/>
                    <a:pt x="1473" y="406"/>
                  </a:cubicBezTo>
                  <a:cubicBezTo>
                    <a:pt x="949" y="513"/>
                    <a:pt x="461" y="775"/>
                    <a:pt x="9" y="1060"/>
                  </a:cubicBezTo>
                  <a:cubicBezTo>
                    <a:pt x="783" y="668"/>
                    <a:pt x="1390" y="429"/>
                    <a:pt x="2259" y="429"/>
                  </a:cubicBezTo>
                  <a:cubicBezTo>
                    <a:pt x="2723" y="429"/>
                    <a:pt x="3104" y="358"/>
                    <a:pt x="3438" y="13"/>
                  </a:cubicBezTo>
                  <a:cubicBezTo>
                    <a:pt x="3438" y="13"/>
                    <a:pt x="3438" y="1"/>
                    <a:pt x="3414" y="1"/>
                  </a:cubicBezTo>
                  <a:close/>
                  <a:moveTo>
                    <a:pt x="9" y="1060"/>
                  </a:moveTo>
                  <a:cubicBezTo>
                    <a:pt x="1" y="1060"/>
                    <a:pt x="3" y="1066"/>
                    <a:pt x="6" y="1066"/>
                  </a:cubicBezTo>
                  <a:cubicBezTo>
                    <a:pt x="7" y="1066"/>
                    <a:pt x="9" y="1064"/>
                    <a:pt x="9" y="106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0" name="Google Shape;31790;p48"/>
            <p:cNvSpPr/>
            <p:nvPr/>
          </p:nvSpPr>
          <p:spPr>
            <a:xfrm>
              <a:off x="2408250" y="2168500"/>
              <a:ext cx="9925" cy="4750"/>
            </a:xfrm>
            <a:custGeom>
              <a:avLst/>
              <a:gdLst/>
              <a:ahLst/>
              <a:cxnLst/>
              <a:rect l="l" t="t" r="r" b="b"/>
              <a:pathLst>
                <a:path w="397" h="190" extrusionOk="0">
                  <a:moveTo>
                    <a:pt x="359" y="0"/>
                  </a:moveTo>
                  <a:cubicBezTo>
                    <a:pt x="303" y="0"/>
                    <a:pt x="233" y="30"/>
                    <a:pt x="182" y="50"/>
                  </a:cubicBezTo>
                  <a:cubicBezTo>
                    <a:pt x="123" y="86"/>
                    <a:pt x="63" y="110"/>
                    <a:pt x="27" y="157"/>
                  </a:cubicBezTo>
                  <a:cubicBezTo>
                    <a:pt x="0" y="166"/>
                    <a:pt x="14" y="189"/>
                    <a:pt x="28" y="189"/>
                  </a:cubicBezTo>
                  <a:cubicBezTo>
                    <a:pt x="32" y="189"/>
                    <a:pt x="36" y="187"/>
                    <a:pt x="39" y="181"/>
                  </a:cubicBezTo>
                  <a:cubicBezTo>
                    <a:pt x="99" y="145"/>
                    <a:pt x="146" y="110"/>
                    <a:pt x="218" y="86"/>
                  </a:cubicBezTo>
                  <a:cubicBezTo>
                    <a:pt x="265" y="62"/>
                    <a:pt x="337" y="62"/>
                    <a:pt x="384" y="38"/>
                  </a:cubicBezTo>
                  <a:cubicBezTo>
                    <a:pt x="396" y="38"/>
                    <a:pt x="384" y="26"/>
                    <a:pt x="384" y="3"/>
                  </a:cubicBezTo>
                  <a:cubicBezTo>
                    <a:pt x="376" y="1"/>
                    <a:pt x="368" y="0"/>
                    <a:pt x="35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1" name="Google Shape;31791;p48"/>
            <p:cNvSpPr/>
            <p:nvPr/>
          </p:nvSpPr>
          <p:spPr>
            <a:xfrm>
              <a:off x="2248475" y="1977750"/>
              <a:ext cx="34550" cy="22350"/>
            </a:xfrm>
            <a:custGeom>
              <a:avLst/>
              <a:gdLst/>
              <a:ahLst/>
              <a:cxnLst/>
              <a:rect l="l" t="t" r="r" b="b"/>
              <a:pathLst>
                <a:path w="1382" h="894" extrusionOk="0">
                  <a:moveTo>
                    <a:pt x="1" y="1"/>
                  </a:moveTo>
                  <a:lnTo>
                    <a:pt x="1" y="1"/>
                  </a:lnTo>
                  <a:cubicBezTo>
                    <a:pt x="477" y="286"/>
                    <a:pt x="906" y="608"/>
                    <a:pt x="1370" y="894"/>
                  </a:cubicBezTo>
                  <a:cubicBezTo>
                    <a:pt x="1382" y="894"/>
                    <a:pt x="1382" y="882"/>
                    <a:pt x="1382" y="882"/>
                  </a:cubicBezTo>
                  <a:cubicBezTo>
                    <a:pt x="965" y="536"/>
                    <a:pt x="477" y="251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2" name="Google Shape;31792;p48"/>
            <p:cNvSpPr/>
            <p:nvPr/>
          </p:nvSpPr>
          <p:spPr>
            <a:xfrm>
              <a:off x="2300375" y="2013650"/>
              <a:ext cx="66300" cy="56700"/>
            </a:xfrm>
            <a:custGeom>
              <a:avLst/>
              <a:gdLst/>
              <a:ahLst/>
              <a:cxnLst/>
              <a:rect l="l" t="t" r="r" b="b"/>
              <a:pathLst>
                <a:path w="2652" h="2268" extrusionOk="0">
                  <a:moveTo>
                    <a:pt x="6" y="0"/>
                  </a:moveTo>
                  <a:cubicBezTo>
                    <a:pt x="3" y="0"/>
                    <a:pt x="0" y="5"/>
                    <a:pt x="8" y="5"/>
                  </a:cubicBezTo>
                  <a:cubicBezTo>
                    <a:pt x="8" y="1"/>
                    <a:pt x="7" y="0"/>
                    <a:pt x="6" y="0"/>
                  </a:cubicBezTo>
                  <a:close/>
                  <a:moveTo>
                    <a:pt x="8" y="5"/>
                  </a:moveTo>
                  <a:cubicBezTo>
                    <a:pt x="497" y="434"/>
                    <a:pt x="1235" y="589"/>
                    <a:pt x="1675" y="1077"/>
                  </a:cubicBezTo>
                  <a:cubicBezTo>
                    <a:pt x="2056" y="1529"/>
                    <a:pt x="2104" y="1946"/>
                    <a:pt x="2640" y="2267"/>
                  </a:cubicBezTo>
                  <a:cubicBezTo>
                    <a:pt x="2652" y="2267"/>
                    <a:pt x="2652" y="2256"/>
                    <a:pt x="2652" y="2256"/>
                  </a:cubicBezTo>
                  <a:cubicBezTo>
                    <a:pt x="2342" y="2006"/>
                    <a:pt x="2175" y="1803"/>
                    <a:pt x="1985" y="1446"/>
                  </a:cubicBezTo>
                  <a:cubicBezTo>
                    <a:pt x="1878" y="1255"/>
                    <a:pt x="1806" y="1136"/>
                    <a:pt x="1628" y="994"/>
                  </a:cubicBezTo>
                  <a:cubicBezTo>
                    <a:pt x="1140" y="577"/>
                    <a:pt x="508" y="398"/>
                    <a:pt x="8" y="5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3" name="Google Shape;31793;p48"/>
            <p:cNvSpPr/>
            <p:nvPr/>
          </p:nvSpPr>
          <p:spPr>
            <a:xfrm>
              <a:off x="2121675" y="2053950"/>
              <a:ext cx="19675" cy="21675"/>
            </a:xfrm>
            <a:custGeom>
              <a:avLst/>
              <a:gdLst/>
              <a:ahLst/>
              <a:cxnLst/>
              <a:rect l="l" t="t" r="r" b="b"/>
              <a:pathLst>
                <a:path w="787" h="867" extrusionOk="0">
                  <a:moveTo>
                    <a:pt x="778" y="0"/>
                  </a:moveTo>
                  <a:cubicBezTo>
                    <a:pt x="670" y="0"/>
                    <a:pt x="499" y="205"/>
                    <a:pt x="429" y="274"/>
                  </a:cubicBezTo>
                  <a:cubicBezTo>
                    <a:pt x="263" y="441"/>
                    <a:pt x="84" y="632"/>
                    <a:pt x="1" y="858"/>
                  </a:cubicBezTo>
                  <a:cubicBezTo>
                    <a:pt x="1" y="864"/>
                    <a:pt x="1" y="867"/>
                    <a:pt x="2" y="867"/>
                  </a:cubicBezTo>
                  <a:cubicBezTo>
                    <a:pt x="4" y="867"/>
                    <a:pt x="7" y="864"/>
                    <a:pt x="13" y="858"/>
                  </a:cubicBezTo>
                  <a:cubicBezTo>
                    <a:pt x="132" y="691"/>
                    <a:pt x="215" y="525"/>
                    <a:pt x="358" y="382"/>
                  </a:cubicBezTo>
                  <a:cubicBezTo>
                    <a:pt x="441" y="286"/>
                    <a:pt x="668" y="24"/>
                    <a:pt x="775" y="24"/>
                  </a:cubicBezTo>
                  <a:lnTo>
                    <a:pt x="787" y="24"/>
                  </a:lnTo>
                  <a:lnTo>
                    <a:pt x="787" y="1"/>
                  </a:lnTo>
                  <a:cubicBezTo>
                    <a:pt x="784" y="0"/>
                    <a:pt x="781" y="0"/>
                    <a:pt x="77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4" name="Google Shape;31794;p48"/>
            <p:cNvSpPr/>
            <p:nvPr/>
          </p:nvSpPr>
          <p:spPr>
            <a:xfrm>
              <a:off x="2132100" y="2055025"/>
              <a:ext cx="11775" cy="17400"/>
            </a:xfrm>
            <a:custGeom>
              <a:avLst/>
              <a:gdLst/>
              <a:ahLst/>
              <a:cxnLst/>
              <a:rect l="l" t="t" r="r" b="b"/>
              <a:pathLst>
                <a:path w="471" h="696" extrusionOk="0">
                  <a:moveTo>
                    <a:pt x="451" y="1"/>
                  </a:moveTo>
                  <a:cubicBezTo>
                    <a:pt x="448" y="1"/>
                    <a:pt x="444" y="2"/>
                    <a:pt x="441" y="5"/>
                  </a:cubicBezTo>
                  <a:cubicBezTo>
                    <a:pt x="262" y="184"/>
                    <a:pt x="60" y="434"/>
                    <a:pt x="0" y="672"/>
                  </a:cubicBezTo>
                  <a:cubicBezTo>
                    <a:pt x="0" y="696"/>
                    <a:pt x="12" y="696"/>
                    <a:pt x="12" y="696"/>
                  </a:cubicBezTo>
                  <a:cubicBezTo>
                    <a:pt x="84" y="601"/>
                    <a:pt x="131" y="482"/>
                    <a:pt x="191" y="398"/>
                  </a:cubicBezTo>
                  <a:cubicBezTo>
                    <a:pt x="274" y="255"/>
                    <a:pt x="370" y="160"/>
                    <a:pt x="453" y="41"/>
                  </a:cubicBezTo>
                  <a:cubicBezTo>
                    <a:pt x="471" y="14"/>
                    <a:pt x="462" y="1"/>
                    <a:pt x="45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5" name="Google Shape;31795;p48"/>
            <p:cNvSpPr/>
            <p:nvPr/>
          </p:nvSpPr>
          <p:spPr>
            <a:xfrm>
              <a:off x="2135675" y="2057575"/>
              <a:ext cx="9575" cy="14100"/>
            </a:xfrm>
            <a:custGeom>
              <a:avLst/>
              <a:gdLst/>
              <a:ahLst/>
              <a:cxnLst/>
              <a:rect l="l" t="t" r="r" b="b"/>
              <a:pathLst>
                <a:path w="383" h="564" extrusionOk="0">
                  <a:moveTo>
                    <a:pt x="370" y="0"/>
                  </a:moveTo>
                  <a:cubicBezTo>
                    <a:pt x="366" y="0"/>
                    <a:pt x="361" y="3"/>
                    <a:pt x="358" y="10"/>
                  </a:cubicBezTo>
                  <a:cubicBezTo>
                    <a:pt x="238" y="177"/>
                    <a:pt x="96" y="356"/>
                    <a:pt x="0" y="546"/>
                  </a:cubicBezTo>
                  <a:cubicBezTo>
                    <a:pt x="0" y="555"/>
                    <a:pt x="6" y="563"/>
                    <a:pt x="10" y="563"/>
                  </a:cubicBezTo>
                  <a:cubicBezTo>
                    <a:pt x="11" y="563"/>
                    <a:pt x="12" y="562"/>
                    <a:pt x="12" y="558"/>
                  </a:cubicBezTo>
                  <a:cubicBezTo>
                    <a:pt x="155" y="415"/>
                    <a:pt x="274" y="201"/>
                    <a:pt x="358" y="22"/>
                  </a:cubicBezTo>
                  <a:cubicBezTo>
                    <a:pt x="382" y="14"/>
                    <a:pt x="378" y="0"/>
                    <a:pt x="37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6" name="Google Shape;31796;p48"/>
            <p:cNvSpPr/>
            <p:nvPr/>
          </p:nvSpPr>
          <p:spPr>
            <a:xfrm>
              <a:off x="2139850" y="2060800"/>
              <a:ext cx="7750" cy="12225"/>
            </a:xfrm>
            <a:custGeom>
              <a:avLst/>
              <a:gdLst/>
              <a:ahLst/>
              <a:cxnLst/>
              <a:rect l="l" t="t" r="r" b="b"/>
              <a:pathLst>
                <a:path w="310" h="489" extrusionOk="0">
                  <a:moveTo>
                    <a:pt x="286" y="0"/>
                  </a:moveTo>
                  <a:cubicBezTo>
                    <a:pt x="179" y="143"/>
                    <a:pt x="71" y="310"/>
                    <a:pt x="0" y="477"/>
                  </a:cubicBezTo>
                  <a:cubicBezTo>
                    <a:pt x="0" y="489"/>
                    <a:pt x="12" y="489"/>
                    <a:pt x="12" y="489"/>
                  </a:cubicBezTo>
                  <a:cubicBezTo>
                    <a:pt x="131" y="346"/>
                    <a:pt x="202" y="179"/>
                    <a:pt x="298" y="12"/>
                  </a:cubicBezTo>
                  <a:cubicBezTo>
                    <a:pt x="310" y="0"/>
                    <a:pt x="286" y="0"/>
                    <a:pt x="28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7" name="Google Shape;31797;p48"/>
            <p:cNvSpPr/>
            <p:nvPr/>
          </p:nvSpPr>
          <p:spPr>
            <a:xfrm>
              <a:off x="2143700" y="2065275"/>
              <a:ext cx="4800" cy="8050"/>
            </a:xfrm>
            <a:custGeom>
              <a:avLst/>
              <a:gdLst/>
              <a:ahLst/>
              <a:cxnLst/>
              <a:rect l="l" t="t" r="r" b="b"/>
              <a:pathLst>
                <a:path w="192" h="322" extrusionOk="0">
                  <a:moveTo>
                    <a:pt x="191" y="0"/>
                  </a:moveTo>
                  <a:cubicBezTo>
                    <a:pt x="132" y="107"/>
                    <a:pt x="48" y="191"/>
                    <a:pt x="1" y="310"/>
                  </a:cubicBezTo>
                  <a:cubicBezTo>
                    <a:pt x="1" y="322"/>
                    <a:pt x="1" y="322"/>
                    <a:pt x="25" y="322"/>
                  </a:cubicBezTo>
                  <a:cubicBezTo>
                    <a:pt x="96" y="226"/>
                    <a:pt x="144" y="119"/>
                    <a:pt x="19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8" name="Google Shape;31798;p48"/>
            <p:cNvSpPr/>
            <p:nvPr/>
          </p:nvSpPr>
          <p:spPr>
            <a:xfrm>
              <a:off x="2299375" y="2114800"/>
              <a:ext cx="28300" cy="65300"/>
            </a:xfrm>
            <a:custGeom>
              <a:avLst/>
              <a:gdLst/>
              <a:ahLst/>
              <a:cxnLst/>
              <a:rect l="l" t="t" r="r" b="b"/>
              <a:pathLst>
                <a:path w="1132" h="2612" extrusionOk="0">
                  <a:moveTo>
                    <a:pt x="26" y="0"/>
                  </a:moveTo>
                  <a:cubicBezTo>
                    <a:pt x="15" y="0"/>
                    <a:pt x="1" y="9"/>
                    <a:pt x="1" y="31"/>
                  </a:cubicBezTo>
                  <a:cubicBezTo>
                    <a:pt x="191" y="460"/>
                    <a:pt x="191" y="936"/>
                    <a:pt x="370" y="1365"/>
                  </a:cubicBezTo>
                  <a:cubicBezTo>
                    <a:pt x="560" y="1817"/>
                    <a:pt x="1025" y="2091"/>
                    <a:pt x="1108" y="2603"/>
                  </a:cubicBezTo>
                  <a:cubicBezTo>
                    <a:pt x="1108" y="2609"/>
                    <a:pt x="1114" y="2612"/>
                    <a:pt x="1120" y="2612"/>
                  </a:cubicBezTo>
                  <a:cubicBezTo>
                    <a:pt x="1126" y="2612"/>
                    <a:pt x="1132" y="2609"/>
                    <a:pt x="1132" y="2603"/>
                  </a:cubicBezTo>
                  <a:cubicBezTo>
                    <a:pt x="1084" y="2174"/>
                    <a:pt x="763" y="1912"/>
                    <a:pt x="537" y="1579"/>
                  </a:cubicBezTo>
                  <a:cubicBezTo>
                    <a:pt x="227" y="1103"/>
                    <a:pt x="275" y="519"/>
                    <a:pt x="37" y="7"/>
                  </a:cubicBezTo>
                  <a:cubicBezTo>
                    <a:pt x="37" y="3"/>
                    <a:pt x="32" y="0"/>
                    <a:pt x="2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9" name="Google Shape;31799;p48"/>
            <p:cNvSpPr/>
            <p:nvPr/>
          </p:nvSpPr>
          <p:spPr>
            <a:xfrm>
              <a:off x="2306625" y="2116150"/>
              <a:ext cx="24925" cy="71175"/>
            </a:xfrm>
            <a:custGeom>
              <a:avLst/>
              <a:gdLst/>
              <a:ahLst/>
              <a:cxnLst/>
              <a:rect l="l" t="t" r="r" b="b"/>
              <a:pathLst>
                <a:path w="997" h="2847" extrusionOk="0">
                  <a:moveTo>
                    <a:pt x="31" y="1"/>
                  </a:moveTo>
                  <a:cubicBezTo>
                    <a:pt x="18" y="1"/>
                    <a:pt x="1" y="14"/>
                    <a:pt x="8" y="37"/>
                  </a:cubicBezTo>
                  <a:cubicBezTo>
                    <a:pt x="128" y="418"/>
                    <a:pt x="80" y="870"/>
                    <a:pt x="270" y="1227"/>
                  </a:cubicBezTo>
                  <a:cubicBezTo>
                    <a:pt x="544" y="1763"/>
                    <a:pt x="901" y="2204"/>
                    <a:pt x="997" y="2847"/>
                  </a:cubicBezTo>
                  <a:cubicBezTo>
                    <a:pt x="949" y="2382"/>
                    <a:pt x="759" y="1977"/>
                    <a:pt x="532" y="1596"/>
                  </a:cubicBezTo>
                  <a:cubicBezTo>
                    <a:pt x="366" y="1311"/>
                    <a:pt x="235" y="1073"/>
                    <a:pt x="187" y="751"/>
                  </a:cubicBezTo>
                  <a:cubicBezTo>
                    <a:pt x="139" y="489"/>
                    <a:pt x="116" y="251"/>
                    <a:pt x="44" y="13"/>
                  </a:cubicBezTo>
                  <a:cubicBezTo>
                    <a:pt x="44" y="5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0" name="Google Shape;31800;p48"/>
            <p:cNvSpPr/>
            <p:nvPr/>
          </p:nvSpPr>
          <p:spPr>
            <a:xfrm>
              <a:off x="2309500" y="2120625"/>
              <a:ext cx="3600" cy="13650"/>
            </a:xfrm>
            <a:custGeom>
              <a:avLst/>
              <a:gdLst/>
              <a:ahLst/>
              <a:cxnLst/>
              <a:rect l="l" t="t" r="r" b="b"/>
              <a:pathLst>
                <a:path w="144" h="546" extrusionOk="0">
                  <a:moveTo>
                    <a:pt x="13" y="1"/>
                  </a:moveTo>
                  <a:cubicBezTo>
                    <a:pt x="1" y="96"/>
                    <a:pt x="24" y="179"/>
                    <a:pt x="48" y="274"/>
                  </a:cubicBezTo>
                  <a:cubicBezTo>
                    <a:pt x="60" y="358"/>
                    <a:pt x="60" y="465"/>
                    <a:pt x="108" y="536"/>
                  </a:cubicBezTo>
                  <a:cubicBezTo>
                    <a:pt x="108" y="542"/>
                    <a:pt x="114" y="545"/>
                    <a:pt x="120" y="545"/>
                  </a:cubicBezTo>
                  <a:cubicBezTo>
                    <a:pt x="126" y="545"/>
                    <a:pt x="132" y="542"/>
                    <a:pt x="132" y="536"/>
                  </a:cubicBezTo>
                  <a:cubicBezTo>
                    <a:pt x="143" y="429"/>
                    <a:pt x="108" y="334"/>
                    <a:pt x="84" y="227"/>
                  </a:cubicBezTo>
                  <a:cubicBezTo>
                    <a:pt x="72" y="167"/>
                    <a:pt x="72" y="72"/>
                    <a:pt x="1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1" name="Google Shape;31801;p48"/>
            <p:cNvSpPr/>
            <p:nvPr/>
          </p:nvSpPr>
          <p:spPr>
            <a:xfrm>
              <a:off x="2310700" y="2120500"/>
              <a:ext cx="1775" cy="1650"/>
            </a:xfrm>
            <a:custGeom>
              <a:avLst/>
              <a:gdLst/>
              <a:ahLst/>
              <a:cxnLst/>
              <a:rect l="l" t="t" r="r" b="b"/>
              <a:pathLst>
                <a:path w="71" h="66" extrusionOk="0">
                  <a:moveTo>
                    <a:pt x="68" y="0"/>
                  </a:moveTo>
                  <a:cubicBezTo>
                    <a:pt x="66" y="0"/>
                    <a:pt x="64" y="2"/>
                    <a:pt x="60" y="6"/>
                  </a:cubicBezTo>
                  <a:cubicBezTo>
                    <a:pt x="68" y="6"/>
                    <a:pt x="70" y="0"/>
                    <a:pt x="68" y="0"/>
                  </a:cubicBezTo>
                  <a:close/>
                  <a:moveTo>
                    <a:pt x="60" y="6"/>
                  </a:moveTo>
                  <a:cubicBezTo>
                    <a:pt x="24" y="6"/>
                    <a:pt x="0" y="41"/>
                    <a:pt x="12" y="65"/>
                  </a:cubicBezTo>
                  <a:lnTo>
                    <a:pt x="24" y="65"/>
                  </a:lnTo>
                  <a:cubicBezTo>
                    <a:pt x="24" y="41"/>
                    <a:pt x="36" y="18"/>
                    <a:pt x="60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2" name="Google Shape;31802;p48"/>
            <p:cNvSpPr/>
            <p:nvPr/>
          </p:nvSpPr>
          <p:spPr>
            <a:xfrm>
              <a:off x="2303850" y="2091150"/>
              <a:ext cx="34250" cy="20275"/>
            </a:xfrm>
            <a:custGeom>
              <a:avLst/>
              <a:gdLst/>
              <a:ahLst/>
              <a:cxnLst/>
              <a:rect l="l" t="t" r="r" b="b"/>
              <a:pathLst>
                <a:path w="1370" h="811" extrusionOk="0">
                  <a:moveTo>
                    <a:pt x="1322" y="1"/>
                  </a:moveTo>
                  <a:cubicBezTo>
                    <a:pt x="1120" y="1"/>
                    <a:pt x="905" y="144"/>
                    <a:pt x="739" y="275"/>
                  </a:cubicBezTo>
                  <a:cubicBezTo>
                    <a:pt x="620" y="382"/>
                    <a:pt x="536" y="513"/>
                    <a:pt x="405" y="596"/>
                  </a:cubicBezTo>
                  <a:cubicBezTo>
                    <a:pt x="286" y="691"/>
                    <a:pt x="131" y="739"/>
                    <a:pt x="0" y="799"/>
                  </a:cubicBezTo>
                  <a:lnTo>
                    <a:pt x="12" y="811"/>
                  </a:lnTo>
                  <a:cubicBezTo>
                    <a:pt x="227" y="787"/>
                    <a:pt x="417" y="656"/>
                    <a:pt x="584" y="525"/>
                  </a:cubicBezTo>
                  <a:cubicBezTo>
                    <a:pt x="703" y="418"/>
                    <a:pt x="786" y="287"/>
                    <a:pt x="917" y="215"/>
                  </a:cubicBezTo>
                  <a:cubicBezTo>
                    <a:pt x="1060" y="120"/>
                    <a:pt x="1191" y="108"/>
                    <a:pt x="1334" y="60"/>
                  </a:cubicBezTo>
                  <a:cubicBezTo>
                    <a:pt x="1370" y="49"/>
                    <a:pt x="1358" y="1"/>
                    <a:pt x="132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3" name="Google Shape;31803;p48"/>
            <p:cNvSpPr/>
            <p:nvPr/>
          </p:nvSpPr>
          <p:spPr>
            <a:xfrm>
              <a:off x="2308300" y="2082825"/>
              <a:ext cx="68200" cy="29800"/>
            </a:xfrm>
            <a:custGeom>
              <a:avLst/>
              <a:gdLst/>
              <a:ahLst/>
              <a:cxnLst/>
              <a:rect l="l" t="t" r="r" b="b"/>
              <a:pathLst>
                <a:path w="2728" h="1192" extrusionOk="0">
                  <a:moveTo>
                    <a:pt x="2716" y="1"/>
                  </a:moveTo>
                  <a:cubicBezTo>
                    <a:pt x="2204" y="84"/>
                    <a:pt x="1644" y="191"/>
                    <a:pt x="1168" y="370"/>
                  </a:cubicBezTo>
                  <a:cubicBezTo>
                    <a:pt x="727" y="536"/>
                    <a:pt x="418" y="917"/>
                    <a:pt x="13" y="1144"/>
                  </a:cubicBezTo>
                  <a:cubicBezTo>
                    <a:pt x="1" y="1167"/>
                    <a:pt x="13" y="1191"/>
                    <a:pt x="37" y="1191"/>
                  </a:cubicBezTo>
                  <a:cubicBezTo>
                    <a:pt x="477" y="1048"/>
                    <a:pt x="715" y="655"/>
                    <a:pt x="1120" y="453"/>
                  </a:cubicBezTo>
                  <a:cubicBezTo>
                    <a:pt x="1608" y="239"/>
                    <a:pt x="2192" y="191"/>
                    <a:pt x="2716" y="24"/>
                  </a:cubicBezTo>
                  <a:cubicBezTo>
                    <a:pt x="2728" y="24"/>
                    <a:pt x="2728" y="1"/>
                    <a:pt x="271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4" name="Google Shape;31804;p48"/>
            <p:cNvSpPr/>
            <p:nvPr/>
          </p:nvSpPr>
          <p:spPr>
            <a:xfrm>
              <a:off x="2354675" y="2123700"/>
              <a:ext cx="23025" cy="12350"/>
            </a:xfrm>
            <a:custGeom>
              <a:avLst/>
              <a:gdLst/>
              <a:ahLst/>
              <a:cxnLst/>
              <a:rect l="l" t="t" r="r" b="b"/>
              <a:pathLst>
                <a:path w="921" h="494" extrusionOk="0">
                  <a:moveTo>
                    <a:pt x="818" y="0"/>
                  </a:moveTo>
                  <a:cubicBezTo>
                    <a:pt x="526" y="0"/>
                    <a:pt x="257" y="342"/>
                    <a:pt x="27" y="473"/>
                  </a:cubicBezTo>
                  <a:cubicBezTo>
                    <a:pt x="0" y="473"/>
                    <a:pt x="0" y="493"/>
                    <a:pt x="12" y="493"/>
                  </a:cubicBezTo>
                  <a:cubicBezTo>
                    <a:pt x="16" y="493"/>
                    <a:pt x="21" y="491"/>
                    <a:pt x="27" y="485"/>
                  </a:cubicBezTo>
                  <a:cubicBezTo>
                    <a:pt x="158" y="461"/>
                    <a:pt x="265" y="366"/>
                    <a:pt x="361" y="282"/>
                  </a:cubicBezTo>
                  <a:cubicBezTo>
                    <a:pt x="527" y="151"/>
                    <a:pt x="682" y="44"/>
                    <a:pt x="896" y="32"/>
                  </a:cubicBezTo>
                  <a:cubicBezTo>
                    <a:pt x="920" y="32"/>
                    <a:pt x="920" y="9"/>
                    <a:pt x="896" y="9"/>
                  </a:cubicBezTo>
                  <a:cubicBezTo>
                    <a:pt x="870" y="3"/>
                    <a:pt x="844" y="0"/>
                    <a:pt x="81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5" name="Google Shape;31805;p48"/>
            <p:cNvSpPr/>
            <p:nvPr/>
          </p:nvSpPr>
          <p:spPr>
            <a:xfrm>
              <a:off x="2360100" y="2125400"/>
              <a:ext cx="17900" cy="9850"/>
            </a:xfrm>
            <a:custGeom>
              <a:avLst/>
              <a:gdLst/>
              <a:ahLst/>
              <a:cxnLst/>
              <a:rect l="l" t="t" r="r" b="b"/>
              <a:pathLst>
                <a:path w="716" h="394" extrusionOk="0">
                  <a:moveTo>
                    <a:pt x="679" y="0"/>
                  </a:moveTo>
                  <a:cubicBezTo>
                    <a:pt x="441" y="83"/>
                    <a:pt x="179" y="214"/>
                    <a:pt x="1" y="381"/>
                  </a:cubicBezTo>
                  <a:cubicBezTo>
                    <a:pt x="1" y="381"/>
                    <a:pt x="1" y="393"/>
                    <a:pt x="13" y="393"/>
                  </a:cubicBezTo>
                  <a:cubicBezTo>
                    <a:pt x="132" y="334"/>
                    <a:pt x="239" y="262"/>
                    <a:pt x="358" y="203"/>
                  </a:cubicBezTo>
                  <a:cubicBezTo>
                    <a:pt x="477" y="143"/>
                    <a:pt x="596" y="95"/>
                    <a:pt x="715" y="36"/>
                  </a:cubicBezTo>
                  <a:cubicBezTo>
                    <a:pt x="703" y="24"/>
                    <a:pt x="703" y="0"/>
                    <a:pt x="67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6" name="Google Shape;31806;p48"/>
            <p:cNvSpPr/>
            <p:nvPr/>
          </p:nvSpPr>
          <p:spPr>
            <a:xfrm>
              <a:off x="2377075" y="2119775"/>
              <a:ext cx="11325" cy="5050"/>
            </a:xfrm>
            <a:custGeom>
              <a:avLst/>
              <a:gdLst/>
              <a:ahLst/>
              <a:cxnLst/>
              <a:rect l="l" t="t" r="r" b="b"/>
              <a:pathLst>
                <a:path w="453" h="202" extrusionOk="0">
                  <a:moveTo>
                    <a:pt x="445" y="1"/>
                  </a:moveTo>
                  <a:cubicBezTo>
                    <a:pt x="441" y="1"/>
                    <a:pt x="436" y="3"/>
                    <a:pt x="429" y="11"/>
                  </a:cubicBezTo>
                  <a:cubicBezTo>
                    <a:pt x="381" y="35"/>
                    <a:pt x="322" y="82"/>
                    <a:pt x="238" y="106"/>
                  </a:cubicBezTo>
                  <a:cubicBezTo>
                    <a:pt x="167" y="154"/>
                    <a:pt x="96" y="166"/>
                    <a:pt x="0" y="201"/>
                  </a:cubicBezTo>
                  <a:cubicBezTo>
                    <a:pt x="155" y="189"/>
                    <a:pt x="346" y="142"/>
                    <a:pt x="453" y="23"/>
                  </a:cubicBezTo>
                  <a:cubicBezTo>
                    <a:pt x="453" y="15"/>
                    <a:pt x="453" y="1"/>
                    <a:pt x="44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7" name="Google Shape;31807;p48"/>
            <p:cNvSpPr/>
            <p:nvPr/>
          </p:nvSpPr>
          <p:spPr>
            <a:xfrm>
              <a:off x="2354750" y="2137300"/>
              <a:ext cx="12525" cy="30375"/>
            </a:xfrm>
            <a:custGeom>
              <a:avLst/>
              <a:gdLst/>
              <a:ahLst/>
              <a:cxnLst/>
              <a:rect l="l" t="t" r="r" b="b"/>
              <a:pathLst>
                <a:path w="501" h="1215" extrusionOk="0">
                  <a:moveTo>
                    <a:pt x="0" y="0"/>
                  </a:moveTo>
                  <a:lnTo>
                    <a:pt x="0" y="0"/>
                  </a:lnTo>
                  <a:cubicBezTo>
                    <a:pt x="179" y="262"/>
                    <a:pt x="167" y="512"/>
                    <a:pt x="227" y="798"/>
                  </a:cubicBezTo>
                  <a:cubicBezTo>
                    <a:pt x="262" y="953"/>
                    <a:pt x="334" y="1131"/>
                    <a:pt x="477" y="1215"/>
                  </a:cubicBezTo>
                  <a:cubicBezTo>
                    <a:pt x="500" y="1215"/>
                    <a:pt x="500" y="1191"/>
                    <a:pt x="500" y="1191"/>
                  </a:cubicBezTo>
                  <a:cubicBezTo>
                    <a:pt x="96" y="917"/>
                    <a:pt x="393" y="286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8" name="Google Shape;31808;p48"/>
            <p:cNvSpPr/>
            <p:nvPr/>
          </p:nvSpPr>
          <p:spPr>
            <a:xfrm>
              <a:off x="2359200" y="2137450"/>
              <a:ext cx="1525" cy="12675"/>
            </a:xfrm>
            <a:custGeom>
              <a:avLst/>
              <a:gdLst/>
              <a:ahLst/>
              <a:cxnLst/>
              <a:rect l="l" t="t" r="r" b="b"/>
              <a:pathLst>
                <a:path w="61" h="507" extrusionOk="0">
                  <a:moveTo>
                    <a:pt x="31" y="0"/>
                  </a:moveTo>
                  <a:cubicBezTo>
                    <a:pt x="28" y="0"/>
                    <a:pt x="25" y="6"/>
                    <a:pt x="25" y="18"/>
                  </a:cubicBezTo>
                  <a:cubicBezTo>
                    <a:pt x="25" y="173"/>
                    <a:pt x="1" y="352"/>
                    <a:pt x="37" y="506"/>
                  </a:cubicBezTo>
                  <a:lnTo>
                    <a:pt x="49" y="506"/>
                  </a:lnTo>
                  <a:cubicBezTo>
                    <a:pt x="60" y="352"/>
                    <a:pt x="49" y="173"/>
                    <a:pt x="37" y="18"/>
                  </a:cubicBezTo>
                  <a:cubicBezTo>
                    <a:pt x="37" y="6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9" name="Google Shape;31809;p48"/>
            <p:cNvSpPr/>
            <p:nvPr/>
          </p:nvSpPr>
          <p:spPr>
            <a:xfrm>
              <a:off x="2381725" y="2087450"/>
              <a:ext cx="24250" cy="44950"/>
            </a:xfrm>
            <a:custGeom>
              <a:avLst/>
              <a:gdLst/>
              <a:ahLst/>
              <a:cxnLst/>
              <a:rect l="l" t="t" r="r" b="b"/>
              <a:pathLst>
                <a:path w="970" h="1798" extrusionOk="0">
                  <a:moveTo>
                    <a:pt x="11" y="1"/>
                  </a:moveTo>
                  <a:cubicBezTo>
                    <a:pt x="6" y="1"/>
                    <a:pt x="1" y="6"/>
                    <a:pt x="17" y="6"/>
                  </a:cubicBezTo>
                  <a:cubicBezTo>
                    <a:pt x="17" y="2"/>
                    <a:pt x="14" y="1"/>
                    <a:pt x="11" y="1"/>
                  </a:cubicBezTo>
                  <a:close/>
                  <a:moveTo>
                    <a:pt x="17" y="6"/>
                  </a:moveTo>
                  <a:lnTo>
                    <a:pt x="17" y="6"/>
                  </a:lnTo>
                  <a:cubicBezTo>
                    <a:pt x="445" y="566"/>
                    <a:pt x="731" y="1137"/>
                    <a:pt x="945" y="1792"/>
                  </a:cubicBezTo>
                  <a:cubicBezTo>
                    <a:pt x="945" y="1796"/>
                    <a:pt x="948" y="1797"/>
                    <a:pt x="952" y="1797"/>
                  </a:cubicBezTo>
                  <a:cubicBezTo>
                    <a:pt x="959" y="1797"/>
                    <a:pt x="969" y="1792"/>
                    <a:pt x="969" y="1792"/>
                  </a:cubicBezTo>
                  <a:cubicBezTo>
                    <a:pt x="826" y="1149"/>
                    <a:pt x="457" y="482"/>
                    <a:pt x="17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0" name="Google Shape;31810;p48"/>
            <p:cNvSpPr/>
            <p:nvPr/>
          </p:nvSpPr>
          <p:spPr>
            <a:xfrm>
              <a:off x="2410700" y="2135000"/>
              <a:ext cx="18175" cy="30650"/>
            </a:xfrm>
            <a:custGeom>
              <a:avLst/>
              <a:gdLst/>
              <a:ahLst/>
              <a:cxnLst/>
              <a:rect l="l" t="t" r="r" b="b"/>
              <a:pathLst>
                <a:path w="727" h="1226" extrusionOk="0">
                  <a:moveTo>
                    <a:pt x="5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7" y="3"/>
                    <a:pt x="7" y="0"/>
                    <a:pt x="5" y="0"/>
                  </a:cubicBezTo>
                  <a:close/>
                  <a:moveTo>
                    <a:pt x="1" y="9"/>
                  </a:moveTo>
                  <a:lnTo>
                    <a:pt x="1" y="9"/>
                  </a:lnTo>
                  <a:cubicBezTo>
                    <a:pt x="84" y="188"/>
                    <a:pt x="179" y="354"/>
                    <a:pt x="275" y="509"/>
                  </a:cubicBezTo>
                  <a:cubicBezTo>
                    <a:pt x="334" y="616"/>
                    <a:pt x="727" y="1164"/>
                    <a:pt x="429" y="1212"/>
                  </a:cubicBezTo>
                  <a:cubicBezTo>
                    <a:pt x="417" y="1212"/>
                    <a:pt x="417" y="1223"/>
                    <a:pt x="429" y="1223"/>
                  </a:cubicBezTo>
                  <a:cubicBezTo>
                    <a:pt x="438" y="1225"/>
                    <a:pt x="447" y="1225"/>
                    <a:pt x="455" y="1225"/>
                  </a:cubicBezTo>
                  <a:cubicBezTo>
                    <a:pt x="597" y="1225"/>
                    <a:pt x="605" y="1038"/>
                    <a:pt x="560" y="926"/>
                  </a:cubicBezTo>
                  <a:cubicBezTo>
                    <a:pt x="429" y="616"/>
                    <a:pt x="203" y="295"/>
                    <a:pt x="1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1" name="Google Shape;31811;p48"/>
            <p:cNvSpPr/>
            <p:nvPr/>
          </p:nvSpPr>
          <p:spPr>
            <a:xfrm>
              <a:off x="2230925" y="1978050"/>
              <a:ext cx="18775" cy="3975"/>
            </a:xfrm>
            <a:custGeom>
              <a:avLst/>
              <a:gdLst/>
              <a:ahLst/>
              <a:cxnLst/>
              <a:rect l="l" t="t" r="r" b="b"/>
              <a:pathLst>
                <a:path w="751" h="159" extrusionOk="0">
                  <a:moveTo>
                    <a:pt x="727" y="1"/>
                  </a:moveTo>
                  <a:cubicBezTo>
                    <a:pt x="489" y="1"/>
                    <a:pt x="238" y="48"/>
                    <a:pt x="12" y="143"/>
                  </a:cubicBezTo>
                  <a:cubicBezTo>
                    <a:pt x="3" y="143"/>
                    <a:pt x="1" y="159"/>
                    <a:pt x="7" y="159"/>
                  </a:cubicBezTo>
                  <a:cubicBezTo>
                    <a:pt x="8" y="159"/>
                    <a:pt x="10" y="158"/>
                    <a:pt x="12" y="155"/>
                  </a:cubicBezTo>
                  <a:cubicBezTo>
                    <a:pt x="250" y="96"/>
                    <a:pt x="477" y="48"/>
                    <a:pt x="715" y="36"/>
                  </a:cubicBezTo>
                  <a:cubicBezTo>
                    <a:pt x="750" y="24"/>
                    <a:pt x="750" y="1"/>
                    <a:pt x="72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2" name="Google Shape;31812;p48"/>
            <p:cNvSpPr/>
            <p:nvPr/>
          </p:nvSpPr>
          <p:spPr>
            <a:xfrm>
              <a:off x="2235100" y="1980150"/>
              <a:ext cx="18175" cy="3575"/>
            </a:xfrm>
            <a:custGeom>
              <a:avLst/>
              <a:gdLst/>
              <a:ahLst/>
              <a:cxnLst/>
              <a:rect l="l" t="t" r="r" b="b"/>
              <a:pathLst>
                <a:path w="727" h="143" extrusionOk="0">
                  <a:moveTo>
                    <a:pt x="552" y="0"/>
                  </a:moveTo>
                  <a:cubicBezTo>
                    <a:pt x="359" y="0"/>
                    <a:pt x="158" y="47"/>
                    <a:pt x="0" y="131"/>
                  </a:cubicBezTo>
                  <a:lnTo>
                    <a:pt x="0" y="143"/>
                  </a:lnTo>
                  <a:cubicBezTo>
                    <a:pt x="238" y="83"/>
                    <a:pt x="464" y="59"/>
                    <a:pt x="714" y="59"/>
                  </a:cubicBezTo>
                  <a:cubicBezTo>
                    <a:pt x="726" y="36"/>
                    <a:pt x="726" y="12"/>
                    <a:pt x="714" y="12"/>
                  </a:cubicBezTo>
                  <a:cubicBezTo>
                    <a:pt x="662" y="4"/>
                    <a:pt x="607" y="0"/>
                    <a:pt x="55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3" name="Google Shape;31813;p48"/>
            <p:cNvSpPr/>
            <p:nvPr/>
          </p:nvSpPr>
          <p:spPr>
            <a:xfrm>
              <a:off x="2239250" y="1982225"/>
              <a:ext cx="16675" cy="3300"/>
            </a:xfrm>
            <a:custGeom>
              <a:avLst/>
              <a:gdLst/>
              <a:ahLst/>
              <a:cxnLst/>
              <a:rect l="l" t="t" r="r" b="b"/>
              <a:pathLst>
                <a:path w="667" h="132" extrusionOk="0">
                  <a:moveTo>
                    <a:pt x="656" y="0"/>
                  </a:moveTo>
                  <a:cubicBezTo>
                    <a:pt x="660" y="4"/>
                    <a:pt x="662" y="6"/>
                    <a:pt x="664" y="6"/>
                  </a:cubicBezTo>
                  <a:cubicBezTo>
                    <a:pt x="666" y="6"/>
                    <a:pt x="664" y="0"/>
                    <a:pt x="656" y="0"/>
                  </a:cubicBezTo>
                  <a:close/>
                  <a:moveTo>
                    <a:pt x="656" y="0"/>
                  </a:moveTo>
                  <a:cubicBezTo>
                    <a:pt x="477" y="0"/>
                    <a:pt x="298" y="12"/>
                    <a:pt x="120" y="60"/>
                  </a:cubicBezTo>
                  <a:cubicBezTo>
                    <a:pt x="84" y="72"/>
                    <a:pt x="1" y="107"/>
                    <a:pt x="72" y="131"/>
                  </a:cubicBezTo>
                  <a:cubicBezTo>
                    <a:pt x="72" y="131"/>
                    <a:pt x="84" y="131"/>
                    <a:pt x="84" y="119"/>
                  </a:cubicBezTo>
                  <a:cubicBezTo>
                    <a:pt x="144" y="84"/>
                    <a:pt x="179" y="72"/>
                    <a:pt x="239" y="60"/>
                  </a:cubicBezTo>
                  <a:cubicBezTo>
                    <a:pt x="275" y="48"/>
                    <a:pt x="334" y="48"/>
                    <a:pt x="382" y="48"/>
                  </a:cubicBezTo>
                  <a:cubicBezTo>
                    <a:pt x="477" y="48"/>
                    <a:pt x="560" y="24"/>
                    <a:pt x="65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4" name="Google Shape;31814;p48"/>
            <p:cNvSpPr/>
            <p:nvPr/>
          </p:nvSpPr>
          <p:spPr>
            <a:xfrm>
              <a:off x="2246100" y="1984250"/>
              <a:ext cx="12525" cy="3350"/>
            </a:xfrm>
            <a:custGeom>
              <a:avLst/>
              <a:gdLst/>
              <a:ahLst/>
              <a:cxnLst/>
              <a:rect l="l" t="t" r="r" b="b"/>
              <a:pathLst>
                <a:path w="501" h="134" extrusionOk="0">
                  <a:moveTo>
                    <a:pt x="371" y="1"/>
                  </a:moveTo>
                  <a:cubicBezTo>
                    <a:pt x="237" y="1"/>
                    <a:pt x="89" y="39"/>
                    <a:pt x="1" y="110"/>
                  </a:cubicBezTo>
                  <a:lnTo>
                    <a:pt x="1" y="134"/>
                  </a:lnTo>
                  <a:cubicBezTo>
                    <a:pt x="84" y="110"/>
                    <a:pt x="155" y="86"/>
                    <a:pt x="227" y="74"/>
                  </a:cubicBezTo>
                  <a:cubicBezTo>
                    <a:pt x="322" y="50"/>
                    <a:pt x="405" y="50"/>
                    <a:pt x="477" y="50"/>
                  </a:cubicBezTo>
                  <a:cubicBezTo>
                    <a:pt x="501" y="26"/>
                    <a:pt x="501" y="15"/>
                    <a:pt x="501" y="15"/>
                  </a:cubicBezTo>
                  <a:cubicBezTo>
                    <a:pt x="461" y="5"/>
                    <a:pt x="417" y="1"/>
                    <a:pt x="37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5" name="Google Shape;31815;p48"/>
            <p:cNvSpPr/>
            <p:nvPr/>
          </p:nvSpPr>
          <p:spPr>
            <a:xfrm>
              <a:off x="2254150" y="1986375"/>
              <a:ext cx="6850" cy="1525"/>
            </a:xfrm>
            <a:custGeom>
              <a:avLst/>
              <a:gdLst/>
              <a:ahLst/>
              <a:cxnLst/>
              <a:rect l="l" t="t" r="r" b="b"/>
              <a:pathLst>
                <a:path w="274" h="61" extrusionOk="0">
                  <a:moveTo>
                    <a:pt x="274" y="1"/>
                  </a:moveTo>
                  <a:cubicBezTo>
                    <a:pt x="191" y="1"/>
                    <a:pt x="95" y="13"/>
                    <a:pt x="12" y="49"/>
                  </a:cubicBezTo>
                  <a:cubicBezTo>
                    <a:pt x="0" y="49"/>
                    <a:pt x="12" y="60"/>
                    <a:pt x="12" y="60"/>
                  </a:cubicBezTo>
                  <a:cubicBezTo>
                    <a:pt x="95" y="60"/>
                    <a:pt x="191" y="49"/>
                    <a:pt x="274" y="13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6" name="Google Shape;31816;p48"/>
            <p:cNvSpPr/>
            <p:nvPr/>
          </p:nvSpPr>
          <p:spPr>
            <a:xfrm>
              <a:off x="2170500" y="2066450"/>
              <a:ext cx="2100" cy="2325"/>
            </a:xfrm>
            <a:custGeom>
              <a:avLst/>
              <a:gdLst/>
              <a:ahLst/>
              <a:cxnLst/>
              <a:rect l="l" t="t" r="r" b="b"/>
              <a:pathLst>
                <a:path w="84" h="93" extrusionOk="0">
                  <a:moveTo>
                    <a:pt x="12" y="1"/>
                  </a:moveTo>
                  <a:cubicBezTo>
                    <a:pt x="4" y="9"/>
                    <a:pt x="1" y="18"/>
                    <a:pt x="1" y="26"/>
                  </a:cubicBezTo>
                  <a:lnTo>
                    <a:pt x="1" y="26"/>
                  </a:lnTo>
                  <a:cubicBezTo>
                    <a:pt x="2" y="17"/>
                    <a:pt x="5" y="8"/>
                    <a:pt x="12" y="1"/>
                  </a:cubicBezTo>
                  <a:close/>
                  <a:moveTo>
                    <a:pt x="1" y="26"/>
                  </a:moveTo>
                  <a:cubicBezTo>
                    <a:pt x="0" y="57"/>
                    <a:pt x="28" y="93"/>
                    <a:pt x="59" y="93"/>
                  </a:cubicBezTo>
                  <a:cubicBezTo>
                    <a:pt x="67" y="93"/>
                    <a:pt x="76" y="90"/>
                    <a:pt x="84" y="84"/>
                  </a:cubicBezTo>
                  <a:cubicBezTo>
                    <a:pt x="47" y="84"/>
                    <a:pt x="3" y="56"/>
                    <a:pt x="1" y="2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7" name="Google Shape;31817;p48"/>
            <p:cNvSpPr/>
            <p:nvPr/>
          </p:nvSpPr>
          <p:spPr>
            <a:xfrm>
              <a:off x="2170800" y="2065850"/>
              <a:ext cx="2100" cy="1225"/>
            </a:xfrm>
            <a:custGeom>
              <a:avLst/>
              <a:gdLst/>
              <a:ahLst/>
              <a:cxnLst/>
              <a:rect l="l" t="t" r="r" b="b"/>
              <a:pathLst>
                <a:path w="84" h="49" extrusionOk="0">
                  <a:moveTo>
                    <a:pt x="0" y="1"/>
                  </a:moveTo>
                  <a:cubicBezTo>
                    <a:pt x="24" y="25"/>
                    <a:pt x="48" y="49"/>
                    <a:pt x="84" y="4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8" name="Google Shape;31818;p48"/>
            <p:cNvSpPr/>
            <p:nvPr/>
          </p:nvSpPr>
          <p:spPr>
            <a:xfrm>
              <a:off x="2171400" y="2066525"/>
              <a:ext cx="6850" cy="10675"/>
            </a:xfrm>
            <a:custGeom>
              <a:avLst/>
              <a:gdLst/>
              <a:ahLst/>
              <a:cxnLst/>
              <a:rect l="l" t="t" r="r" b="b"/>
              <a:pathLst>
                <a:path w="274" h="42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36" y="152"/>
                    <a:pt x="119" y="331"/>
                    <a:pt x="250" y="426"/>
                  </a:cubicBezTo>
                  <a:cubicBezTo>
                    <a:pt x="250" y="426"/>
                    <a:pt x="274" y="426"/>
                    <a:pt x="274" y="414"/>
                  </a:cubicBezTo>
                  <a:cubicBezTo>
                    <a:pt x="226" y="355"/>
                    <a:pt x="167" y="283"/>
                    <a:pt x="131" y="236"/>
                  </a:cubicBezTo>
                  <a:cubicBezTo>
                    <a:pt x="72" y="152"/>
                    <a:pt x="48" y="81"/>
                    <a:pt x="0" y="1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9" name="Google Shape;31819;p48"/>
            <p:cNvSpPr/>
            <p:nvPr/>
          </p:nvSpPr>
          <p:spPr>
            <a:xfrm>
              <a:off x="2174675" y="2068250"/>
              <a:ext cx="5375" cy="10125"/>
            </a:xfrm>
            <a:custGeom>
              <a:avLst/>
              <a:gdLst/>
              <a:ahLst/>
              <a:cxnLst/>
              <a:rect l="l" t="t" r="r" b="b"/>
              <a:pathLst>
                <a:path w="215" h="405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72"/>
                    <a:pt x="60" y="143"/>
                    <a:pt x="95" y="203"/>
                  </a:cubicBezTo>
                  <a:cubicBezTo>
                    <a:pt x="119" y="262"/>
                    <a:pt x="155" y="345"/>
                    <a:pt x="202" y="405"/>
                  </a:cubicBezTo>
                  <a:cubicBezTo>
                    <a:pt x="202" y="405"/>
                    <a:pt x="214" y="405"/>
                    <a:pt x="214" y="381"/>
                  </a:cubicBezTo>
                  <a:cubicBezTo>
                    <a:pt x="202" y="310"/>
                    <a:pt x="155" y="250"/>
                    <a:pt x="107" y="179"/>
                  </a:cubicBezTo>
                  <a:cubicBezTo>
                    <a:pt x="95" y="119"/>
                    <a:pt x="48" y="48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0" name="Google Shape;31820;p48"/>
            <p:cNvSpPr/>
            <p:nvPr/>
          </p:nvSpPr>
          <p:spPr>
            <a:xfrm>
              <a:off x="2177900" y="2068500"/>
              <a:ext cx="5125" cy="8700"/>
            </a:xfrm>
            <a:custGeom>
              <a:avLst/>
              <a:gdLst/>
              <a:ahLst/>
              <a:cxnLst/>
              <a:rect l="l" t="t" r="r" b="b"/>
              <a:pathLst>
                <a:path w="205" h="348" extrusionOk="0">
                  <a:moveTo>
                    <a:pt x="9" y="0"/>
                  </a:moveTo>
                  <a:cubicBezTo>
                    <a:pt x="2" y="0"/>
                    <a:pt x="0" y="7"/>
                    <a:pt x="14" y="14"/>
                  </a:cubicBezTo>
                  <a:cubicBezTo>
                    <a:pt x="62" y="121"/>
                    <a:pt x="109" y="240"/>
                    <a:pt x="193" y="347"/>
                  </a:cubicBezTo>
                  <a:lnTo>
                    <a:pt x="204" y="347"/>
                  </a:lnTo>
                  <a:cubicBezTo>
                    <a:pt x="157" y="228"/>
                    <a:pt x="85" y="121"/>
                    <a:pt x="26" y="14"/>
                  </a:cubicBezTo>
                  <a:cubicBezTo>
                    <a:pt x="21" y="4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1" name="Google Shape;31821;p48"/>
            <p:cNvSpPr/>
            <p:nvPr/>
          </p:nvSpPr>
          <p:spPr>
            <a:xfrm>
              <a:off x="2182100" y="2070325"/>
              <a:ext cx="3900" cy="9850"/>
            </a:xfrm>
            <a:custGeom>
              <a:avLst/>
              <a:gdLst/>
              <a:ahLst/>
              <a:cxnLst/>
              <a:rect l="l" t="t" r="r" b="b"/>
              <a:pathLst>
                <a:path w="156" h="394" extrusionOk="0">
                  <a:moveTo>
                    <a:pt x="1" y="0"/>
                  </a:moveTo>
                  <a:cubicBezTo>
                    <a:pt x="36" y="131"/>
                    <a:pt x="60" y="274"/>
                    <a:pt x="144" y="393"/>
                  </a:cubicBezTo>
                  <a:lnTo>
                    <a:pt x="156" y="393"/>
                  </a:lnTo>
                  <a:cubicBezTo>
                    <a:pt x="108" y="274"/>
                    <a:pt x="48" y="143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2" name="Google Shape;31822;p48"/>
            <p:cNvSpPr/>
            <p:nvPr/>
          </p:nvSpPr>
          <p:spPr>
            <a:xfrm>
              <a:off x="2307125" y="2183300"/>
              <a:ext cx="10150" cy="15625"/>
            </a:xfrm>
            <a:custGeom>
              <a:avLst/>
              <a:gdLst/>
              <a:ahLst/>
              <a:cxnLst/>
              <a:rect l="l" t="t" r="r" b="b"/>
              <a:pathLst>
                <a:path w="406" h="625" extrusionOk="0">
                  <a:moveTo>
                    <a:pt x="39" y="1"/>
                  </a:moveTo>
                  <a:cubicBezTo>
                    <a:pt x="37" y="1"/>
                    <a:pt x="36" y="2"/>
                    <a:pt x="36" y="6"/>
                  </a:cubicBezTo>
                  <a:cubicBezTo>
                    <a:pt x="0" y="53"/>
                    <a:pt x="0" y="89"/>
                    <a:pt x="36" y="125"/>
                  </a:cubicBezTo>
                  <a:cubicBezTo>
                    <a:pt x="36" y="113"/>
                    <a:pt x="48" y="89"/>
                    <a:pt x="48" y="65"/>
                  </a:cubicBezTo>
                  <a:cubicBezTo>
                    <a:pt x="60" y="89"/>
                    <a:pt x="60" y="101"/>
                    <a:pt x="84" y="113"/>
                  </a:cubicBezTo>
                  <a:cubicBezTo>
                    <a:pt x="96" y="125"/>
                    <a:pt x="108" y="161"/>
                    <a:pt x="119" y="173"/>
                  </a:cubicBezTo>
                  <a:cubicBezTo>
                    <a:pt x="155" y="232"/>
                    <a:pt x="179" y="280"/>
                    <a:pt x="215" y="339"/>
                  </a:cubicBezTo>
                  <a:cubicBezTo>
                    <a:pt x="274" y="423"/>
                    <a:pt x="322" y="530"/>
                    <a:pt x="393" y="625"/>
                  </a:cubicBezTo>
                  <a:cubicBezTo>
                    <a:pt x="393" y="625"/>
                    <a:pt x="405" y="625"/>
                    <a:pt x="405" y="601"/>
                  </a:cubicBezTo>
                  <a:cubicBezTo>
                    <a:pt x="381" y="506"/>
                    <a:pt x="298" y="411"/>
                    <a:pt x="238" y="327"/>
                  </a:cubicBezTo>
                  <a:cubicBezTo>
                    <a:pt x="179" y="220"/>
                    <a:pt x="119" y="113"/>
                    <a:pt x="48" y="6"/>
                  </a:cubicBezTo>
                  <a:cubicBezTo>
                    <a:pt x="48" y="6"/>
                    <a:pt x="43" y="1"/>
                    <a:pt x="3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3" name="Google Shape;31823;p48"/>
            <p:cNvSpPr/>
            <p:nvPr/>
          </p:nvSpPr>
          <p:spPr>
            <a:xfrm>
              <a:off x="2311575" y="2181725"/>
              <a:ext cx="10450" cy="16625"/>
            </a:xfrm>
            <a:custGeom>
              <a:avLst/>
              <a:gdLst/>
              <a:ahLst/>
              <a:cxnLst/>
              <a:rect l="l" t="t" r="r" b="b"/>
              <a:pathLst>
                <a:path w="418" h="665" extrusionOk="0">
                  <a:moveTo>
                    <a:pt x="10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13" y="3"/>
                    <a:pt x="13" y="0"/>
                    <a:pt x="10" y="0"/>
                  </a:cubicBezTo>
                  <a:close/>
                  <a:moveTo>
                    <a:pt x="1" y="9"/>
                  </a:moveTo>
                  <a:lnTo>
                    <a:pt x="1" y="9"/>
                  </a:lnTo>
                  <a:cubicBezTo>
                    <a:pt x="37" y="140"/>
                    <a:pt x="72" y="271"/>
                    <a:pt x="156" y="390"/>
                  </a:cubicBezTo>
                  <a:cubicBezTo>
                    <a:pt x="215" y="486"/>
                    <a:pt x="299" y="605"/>
                    <a:pt x="406" y="664"/>
                  </a:cubicBezTo>
                  <a:cubicBezTo>
                    <a:pt x="418" y="664"/>
                    <a:pt x="418" y="664"/>
                    <a:pt x="418" y="652"/>
                  </a:cubicBezTo>
                  <a:cubicBezTo>
                    <a:pt x="346" y="545"/>
                    <a:pt x="239" y="474"/>
                    <a:pt x="180" y="367"/>
                  </a:cubicBezTo>
                  <a:cubicBezTo>
                    <a:pt x="108" y="247"/>
                    <a:pt x="49" y="128"/>
                    <a:pt x="1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4" name="Google Shape;31824;p48"/>
            <p:cNvSpPr/>
            <p:nvPr/>
          </p:nvSpPr>
          <p:spPr>
            <a:xfrm>
              <a:off x="2315450" y="2182550"/>
              <a:ext cx="9550" cy="15200"/>
            </a:xfrm>
            <a:custGeom>
              <a:avLst/>
              <a:gdLst/>
              <a:ahLst/>
              <a:cxnLst/>
              <a:rect l="l" t="t" r="r" b="b"/>
              <a:pathLst>
                <a:path w="382" h="608" extrusionOk="0">
                  <a:moveTo>
                    <a:pt x="25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84" y="214"/>
                    <a:pt x="203" y="453"/>
                    <a:pt x="370" y="607"/>
                  </a:cubicBezTo>
                  <a:cubicBezTo>
                    <a:pt x="382" y="607"/>
                    <a:pt x="382" y="607"/>
                    <a:pt x="382" y="595"/>
                  </a:cubicBezTo>
                  <a:cubicBezTo>
                    <a:pt x="322" y="500"/>
                    <a:pt x="251" y="417"/>
                    <a:pt x="191" y="322"/>
                  </a:cubicBezTo>
                  <a:cubicBezTo>
                    <a:pt x="132" y="214"/>
                    <a:pt x="72" y="119"/>
                    <a:pt x="2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5" name="Google Shape;31825;p48"/>
            <p:cNvSpPr/>
            <p:nvPr/>
          </p:nvSpPr>
          <p:spPr>
            <a:xfrm>
              <a:off x="2318425" y="2180025"/>
              <a:ext cx="8950" cy="13675"/>
            </a:xfrm>
            <a:custGeom>
              <a:avLst/>
              <a:gdLst/>
              <a:ahLst/>
              <a:cxnLst/>
              <a:rect l="l" t="t" r="r" b="b"/>
              <a:pathLst>
                <a:path w="358" h="547" extrusionOk="0">
                  <a:moveTo>
                    <a:pt x="10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108" y="196"/>
                    <a:pt x="203" y="399"/>
                    <a:pt x="346" y="542"/>
                  </a:cubicBezTo>
                  <a:cubicBezTo>
                    <a:pt x="350" y="545"/>
                    <a:pt x="352" y="547"/>
                    <a:pt x="354" y="547"/>
                  </a:cubicBezTo>
                  <a:cubicBezTo>
                    <a:pt x="358" y="547"/>
                    <a:pt x="358" y="538"/>
                    <a:pt x="358" y="530"/>
                  </a:cubicBezTo>
                  <a:cubicBezTo>
                    <a:pt x="251" y="351"/>
                    <a:pt x="120" y="184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6" name="Google Shape;31826;p48"/>
            <p:cNvSpPr/>
            <p:nvPr/>
          </p:nvSpPr>
          <p:spPr>
            <a:xfrm>
              <a:off x="2053525" y="2108700"/>
              <a:ext cx="175300" cy="237275"/>
            </a:xfrm>
            <a:custGeom>
              <a:avLst/>
              <a:gdLst/>
              <a:ahLst/>
              <a:cxnLst/>
              <a:rect l="l" t="t" r="r" b="b"/>
              <a:pathLst>
                <a:path w="7012" h="9491" extrusionOk="0">
                  <a:moveTo>
                    <a:pt x="1916" y="0"/>
                  </a:moveTo>
                  <a:cubicBezTo>
                    <a:pt x="1913" y="0"/>
                    <a:pt x="1909" y="1"/>
                    <a:pt x="1905" y="1"/>
                  </a:cubicBezTo>
                  <a:cubicBezTo>
                    <a:pt x="786" y="251"/>
                    <a:pt x="24" y="1252"/>
                    <a:pt x="84" y="2395"/>
                  </a:cubicBezTo>
                  <a:cubicBezTo>
                    <a:pt x="107" y="2680"/>
                    <a:pt x="179" y="2930"/>
                    <a:pt x="262" y="3192"/>
                  </a:cubicBezTo>
                  <a:cubicBezTo>
                    <a:pt x="417" y="3609"/>
                    <a:pt x="465" y="3966"/>
                    <a:pt x="500" y="4407"/>
                  </a:cubicBezTo>
                  <a:cubicBezTo>
                    <a:pt x="560" y="4990"/>
                    <a:pt x="667" y="5574"/>
                    <a:pt x="953" y="6085"/>
                  </a:cubicBezTo>
                  <a:cubicBezTo>
                    <a:pt x="1572" y="7276"/>
                    <a:pt x="2989" y="7514"/>
                    <a:pt x="4048" y="8205"/>
                  </a:cubicBezTo>
                  <a:cubicBezTo>
                    <a:pt x="4703" y="8633"/>
                    <a:pt x="5370" y="9110"/>
                    <a:pt x="6096" y="9395"/>
                  </a:cubicBezTo>
                  <a:cubicBezTo>
                    <a:pt x="6244" y="9450"/>
                    <a:pt x="6390" y="9490"/>
                    <a:pt x="6528" y="9490"/>
                  </a:cubicBezTo>
                  <a:cubicBezTo>
                    <a:pt x="6688" y="9490"/>
                    <a:pt x="6837" y="9436"/>
                    <a:pt x="6965" y="9288"/>
                  </a:cubicBezTo>
                  <a:cubicBezTo>
                    <a:pt x="7012" y="9233"/>
                    <a:pt x="6957" y="9162"/>
                    <a:pt x="6897" y="9162"/>
                  </a:cubicBezTo>
                  <a:cubicBezTo>
                    <a:pt x="6880" y="9162"/>
                    <a:pt x="6862" y="9168"/>
                    <a:pt x="6846" y="9181"/>
                  </a:cubicBezTo>
                  <a:cubicBezTo>
                    <a:pt x="6746" y="9268"/>
                    <a:pt x="6624" y="9304"/>
                    <a:pt x="6490" y="9304"/>
                  </a:cubicBezTo>
                  <a:cubicBezTo>
                    <a:pt x="6001" y="9304"/>
                    <a:pt x="5352" y="8830"/>
                    <a:pt x="5025" y="8633"/>
                  </a:cubicBezTo>
                  <a:cubicBezTo>
                    <a:pt x="4608" y="8383"/>
                    <a:pt x="4203" y="8086"/>
                    <a:pt x="3798" y="7836"/>
                  </a:cubicBezTo>
                  <a:cubicBezTo>
                    <a:pt x="2870" y="7300"/>
                    <a:pt x="1715" y="7086"/>
                    <a:pt x="1131" y="6074"/>
                  </a:cubicBezTo>
                  <a:cubicBezTo>
                    <a:pt x="596" y="5157"/>
                    <a:pt x="798" y="4085"/>
                    <a:pt x="465" y="3133"/>
                  </a:cubicBezTo>
                  <a:cubicBezTo>
                    <a:pt x="0" y="1835"/>
                    <a:pt x="643" y="573"/>
                    <a:pt x="1917" y="120"/>
                  </a:cubicBezTo>
                  <a:cubicBezTo>
                    <a:pt x="2019" y="98"/>
                    <a:pt x="1981" y="0"/>
                    <a:pt x="191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7" name="Google Shape;31827;p48"/>
            <p:cNvSpPr/>
            <p:nvPr/>
          </p:nvSpPr>
          <p:spPr>
            <a:xfrm>
              <a:off x="2217250" y="2211400"/>
              <a:ext cx="62800" cy="133425"/>
            </a:xfrm>
            <a:custGeom>
              <a:avLst/>
              <a:gdLst/>
              <a:ahLst/>
              <a:cxnLst/>
              <a:rect l="l" t="t" r="r" b="b"/>
              <a:pathLst>
                <a:path w="2512" h="5337" extrusionOk="0">
                  <a:moveTo>
                    <a:pt x="2149" y="1"/>
                  </a:moveTo>
                  <a:cubicBezTo>
                    <a:pt x="2132" y="1"/>
                    <a:pt x="2107" y="14"/>
                    <a:pt x="2107" y="37"/>
                  </a:cubicBezTo>
                  <a:cubicBezTo>
                    <a:pt x="2286" y="1227"/>
                    <a:pt x="2071" y="2192"/>
                    <a:pt x="1393" y="3192"/>
                  </a:cubicBezTo>
                  <a:cubicBezTo>
                    <a:pt x="1155" y="3525"/>
                    <a:pt x="976" y="3859"/>
                    <a:pt x="833" y="4263"/>
                  </a:cubicBezTo>
                  <a:cubicBezTo>
                    <a:pt x="702" y="4609"/>
                    <a:pt x="643" y="4811"/>
                    <a:pt x="309" y="5073"/>
                  </a:cubicBezTo>
                  <a:cubicBezTo>
                    <a:pt x="178" y="5192"/>
                    <a:pt x="131" y="5168"/>
                    <a:pt x="12" y="5287"/>
                  </a:cubicBezTo>
                  <a:cubicBezTo>
                    <a:pt x="1" y="5298"/>
                    <a:pt x="9" y="5337"/>
                    <a:pt x="36" y="5337"/>
                  </a:cubicBezTo>
                  <a:cubicBezTo>
                    <a:pt x="40" y="5337"/>
                    <a:pt x="43" y="5336"/>
                    <a:pt x="47" y="5335"/>
                  </a:cubicBezTo>
                  <a:cubicBezTo>
                    <a:pt x="464" y="5156"/>
                    <a:pt x="666" y="5085"/>
                    <a:pt x="857" y="4656"/>
                  </a:cubicBezTo>
                  <a:cubicBezTo>
                    <a:pt x="1119" y="4109"/>
                    <a:pt x="1309" y="3585"/>
                    <a:pt x="1631" y="3085"/>
                  </a:cubicBezTo>
                  <a:cubicBezTo>
                    <a:pt x="2226" y="2168"/>
                    <a:pt x="2512" y="1085"/>
                    <a:pt x="2167" y="13"/>
                  </a:cubicBezTo>
                  <a:cubicBezTo>
                    <a:pt x="2167" y="5"/>
                    <a:pt x="2159" y="1"/>
                    <a:pt x="214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8" name="Google Shape;31828;p48"/>
            <p:cNvSpPr/>
            <p:nvPr/>
          </p:nvSpPr>
          <p:spPr>
            <a:xfrm>
              <a:off x="2163650" y="2182550"/>
              <a:ext cx="51825" cy="135000"/>
            </a:xfrm>
            <a:custGeom>
              <a:avLst/>
              <a:gdLst/>
              <a:ahLst/>
              <a:cxnLst/>
              <a:rect l="l" t="t" r="r" b="b"/>
              <a:pathLst>
                <a:path w="2073" h="5400" extrusionOk="0">
                  <a:moveTo>
                    <a:pt x="1" y="0"/>
                  </a:moveTo>
                  <a:lnTo>
                    <a:pt x="1" y="0"/>
                  </a:lnTo>
                  <a:cubicBezTo>
                    <a:pt x="262" y="453"/>
                    <a:pt x="560" y="917"/>
                    <a:pt x="763" y="1429"/>
                  </a:cubicBezTo>
                  <a:cubicBezTo>
                    <a:pt x="953" y="1941"/>
                    <a:pt x="917" y="2453"/>
                    <a:pt x="1013" y="2989"/>
                  </a:cubicBezTo>
                  <a:cubicBezTo>
                    <a:pt x="1132" y="3846"/>
                    <a:pt x="1667" y="4608"/>
                    <a:pt x="2025" y="5382"/>
                  </a:cubicBezTo>
                  <a:cubicBezTo>
                    <a:pt x="2029" y="5395"/>
                    <a:pt x="2037" y="5400"/>
                    <a:pt x="2044" y="5400"/>
                  </a:cubicBezTo>
                  <a:cubicBezTo>
                    <a:pt x="2058" y="5400"/>
                    <a:pt x="2072" y="5385"/>
                    <a:pt x="2072" y="5370"/>
                  </a:cubicBezTo>
                  <a:cubicBezTo>
                    <a:pt x="1953" y="4906"/>
                    <a:pt x="1715" y="4501"/>
                    <a:pt x="1489" y="4072"/>
                  </a:cubicBezTo>
                  <a:cubicBezTo>
                    <a:pt x="1203" y="3524"/>
                    <a:pt x="1096" y="3001"/>
                    <a:pt x="1036" y="2393"/>
                  </a:cubicBezTo>
                  <a:cubicBezTo>
                    <a:pt x="953" y="1465"/>
                    <a:pt x="548" y="726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9" name="Google Shape;31829;p48"/>
            <p:cNvSpPr/>
            <p:nvPr/>
          </p:nvSpPr>
          <p:spPr>
            <a:xfrm>
              <a:off x="2214250" y="2319075"/>
              <a:ext cx="6275" cy="15400"/>
            </a:xfrm>
            <a:custGeom>
              <a:avLst/>
              <a:gdLst/>
              <a:ahLst/>
              <a:cxnLst/>
              <a:rect l="l" t="t" r="r" b="b"/>
              <a:pathLst>
                <a:path w="251" h="616" extrusionOk="0">
                  <a:moveTo>
                    <a:pt x="18" y="1"/>
                  </a:moveTo>
                  <a:cubicBezTo>
                    <a:pt x="8" y="1"/>
                    <a:pt x="1" y="18"/>
                    <a:pt x="1" y="28"/>
                  </a:cubicBezTo>
                  <a:cubicBezTo>
                    <a:pt x="24" y="135"/>
                    <a:pt x="72" y="230"/>
                    <a:pt x="120" y="337"/>
                  </a:cubicBezTo>
                  <a:cubicBezTo>
                    <a:pt x="143" y="433"/>
                    <a:pt x="179" y="528"/>
                    <a:pt x="227" y="611"/>
                  </a:cubicBezTo>
                  <a:cubicBezTo>
                    <a:pt x="230" y="615"/>
                    <a:pt x="233" y="616"/>
                    <a:pt x="236" y="616"/>
                  </a:cubicBezTo>
                  <a:cubicBezTo>
                    <a:pt x="244" y="616"/>
                    <a:pt x="251" y="605"/>
                    <a:pt x="251" y="588"/>
                  </a:cubicBezTo>
                  <a:cubicBezTo>
                    <a:pt x="227" y="492"/>
                    <a:pt x="179" y="385"/>
                    <a:pt x="132" y="278"/>
                  </a:cubicBezTo>
                  <a:cubicBezTo>
                    <a:pt x="108" y="183"/>
                    <a:pt x="72" y="99"/>
                    <a:pt x="24" y="4"/>
                  </a:cubicBezTo>
                  <a:cubicBezTo>
                    <a:pt x="22" y="2"/>
                    <a:pt x="20" y="1"/>
                    <a:pt x="1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0" name="Google Shape;31830;p48"/>
            <p:cNvSpPr/>
            <p:nvPr/>
          </p:nvSpPr>
          <p:spPr>
            <a:xfrm>
              <a:off x="2159175" y="2175700"/>
              <a:ext cx="16400" cy="23825"/>
            </a:xfrm>
            <a:custGeom>
              <a:avLst/>
              <a:gdLst/>
              <a:ahLst/>
              <a:cxnLst/>
              <a:rect l="l" t="t" r="r" b="b"/>
              <a:pathLst>
                <a:path w="656" h="95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91"/>
                    <a:pt x="144" y="393"/>
                    <a:pt x="239" y="536"/>
                  </a:cubicBezTo>
                  <a:cubicBezTo>
                    <a:pt x="322" y="667"/>
                    <a:pt x="441" y="893"/>
                    <a:pt x="608" y="953"/>
                  </a:cubicBezTo>
                  <a:cubicBezTo>
                    <a:pt x="620" y="953"/>
                    <a:pt x="656" y="941"/>
                    <a:pt x="656" y="929"/>
                  </a:cubicBezTo>
                  <a:cubicBezTo>
                    <a:pt x="620" y="762"/>
                    <a:pt x="441" y="608"/>
                    <a:pt x="358" y="465"/>
                  </a:cubicBezTo>
                  <a:cubicBezTo>
                    <a:pt x="251" y="310"/>
                    <a:pt x="168" y="119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1" name="Google Shape;31831;p48"/>
            <p:cNvSpPr/>
            <p:nvPr/>
          </p:nvSpPr>
          <p:spPr>
            <a:xfrm>
              <a:off x="2172575" y="2197425"/>
              <a:ext cx="7775" cy="14575"/>
            </a:xfrm>
            <a:custGeom>
              <a:avLst/>
              <a:gdLst/>
              <a:ahLst/>
              <a:cxnLst/>
              <a:rect l="l" t="t" r="r" b="b"/>
              <a:pathLst>
                <a:path w="311" h="583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96"/>
                    <a:pt x="108" y="191"/>
                    <a:pt x="144" y="274"/>
                  </a:cubicBezTo>
                  <a:cubicBezTo>
                    <a:pt x="191" y="370"/>
                    <a:pt x="227" y="489"/>
                    <a:pt x="275" y="572"/>
                  </a:cubicBezTo>
                  <a:cubicBezTo>
                    <a:pt x="275" y="580"/>
                    <a:pt x="279" y="583"/>
                    <a:pt x="284" y="583"/>
                  </a:cubicBezTo>
                  <a:cubicBezTo>
                    <a:pt x="294" y="583"/>
                    <a:pt x="310" y="572"/>
                    <a:pt x="310" y="572"/>
                  </a:cubicBezTo>
                  <a:cubicBezTo>
                    <a:pt x="310" y="477"/>
                    <a:pt x="251" y="370"/>
                    <a:pt x="203" y="274"/>
                  </a:cubicBezTo>
                  <a:cubicBezTo>
                    <a:pt x="144" y="155"/>
                    <a:pt x="84" y="72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2" name="Google Shape;31832;p48"/>
            <p:cNvSpPr/>
            <p:nvPr/>
          </p:nvSpPr>
          <p:spPr>
            <a:xfrm>
              <a:off x="2168700" y="2183425"/>
              <a:ext cx="23250" cy="50550"/>
            </a:xfrm>
            <a:custGeom>
              <a:avLst/>
              <a:gdLst/>
              <a:ahLst/>
              <a:cxnLst/>
              <a:rect l="l" t="t" r="r" b="b"/>
              <a:pathLst>
                <a:path w="930" h="2022" extrusionOk="0">
                  <a:moveTo>
                    <a:pt x="1" y="1"/>
                  </a:moveTo>
                  <a:lnTo>
                    <a:pt x="1" y="1"/>
                  </a:lnTo>
                  <a:cubicBezTo>
                    <a:pt x="525" y="513"/>
                    <a:pt x="822" y="1299"/>
                    <a:pt x="870" y="2013"/>
                  </a:cubicBezTo>
                  <a:cubicBezTo>
                    <a:pt x="870" y="2019"/>
                    <a:pt x="873" y="2022"/>
                    <a:pt x="876" y="2022"/>
                  </a:cubicBezTo>
                  <a:cubicBezTo>
                    <a:pt x="879" y="2022"/>
                    <a:pt x="882" y="2019"/>
                    <a:pt x="882" y="2013"/>
                  </a:cubicBezTo>
                  <a:cubicBezTo>
                    <a:pt x="930" y="1668"/>
                    <a:pt x="811" y="1346"/>
                    <a:pt x="680" y="1037"/>
                  </a:cubicBezTo>
                  <a:cubicBezTo>
                    <a:pt x="525" y="680"/>
                    <a:pt x="334" y="239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3" name="Google Shape;31833;p48"/>
            <p:cNvSpPr/>
            <p:nvPr/>
          </p:nvSpPr>
          <p:spPr>
            <a:xfrm>
              <a:off x="2191625" y="2237225"/>
              <a:ext cx="27550" cy="78925"/>
            </a:xfrm>
            <a:custGeom>
              <a:avLst/>
              <a:gdLst/>
              <a:ahLst/>
              <a:cxnLst/>
              <a:rect l="l" t="t" r="r" b="b"/>
              <a:pathLst>
                <a:path w="1102" h="3157" extrusionOk="0">
                  <a:moveTo>
                    <a:pt x="11" y="1"/>
                  </a:moveTo>
                  <a:cubicBezTo>
                    <a:pt x="7" y="1"/>
                    <a:pt x="1" y="10"/>
                    <a:pt x="1" y="28"/>
                  </a:cubicBezTo>
                  <a:cubicBezTo>
                    <a:pt x="36" y="528"/>
                    <a:pt x="25" y="1147"/>
                    <a:pt x="263" y="1599"/>
                  </a:cubicBezTo>
                  <a:cubicBezTo>
                    <a:pt x="513" y="2111"/>
                    <a:pt x="691" y="2695"/>
                    <a:pt x="1048" y="3147"/>
                  </a:cubicBezTo>
                  <a:cubicBezTo>
                    <a:pt x="1052" y="3154"/>
                    <a:pt x="1059" y="3157"/>
                    <a:pt x="1065" y="3157"/>
                  </a:cubicBezTo>
                  <a:cubicBezTo>
                    <a:pt x="1082" y="3157"/>
                    <a:pt x="1101" y="3140"/>
                    <a:pt x="1084" y="3123"/>
                  </a:cubicBezTo>
                  <a:cubicBezTo>
                    <a:pt x="787" y="2695"/>
                    <a:pt x="667" y="2195"/>
                    <a:pt x="406" y="1766"/>
                  </a:cubicBezTo>
                  <a:cubicBezTo>
                    <a:pt x="108" y="1230"/>
                    <a:pt x="96" y="635"/>
                    <a:pt x="13" y="28"/>
                  </a:cubicBezTo>
                  <a:cubicBezTo>
                    <a:pt x="19" y="10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4" name="Google Shape;31834;p48"/>
            <p:cNvSpPr/>
            <p:nvPr/>
          </p:nvSpPr>
          <p:spPr>
            <a:xfrm>
              <a:off x="2070175" y="2118850"/>
              <a:ext cx="30700" cy="32325"/>
            </a:xfrm>
            <a:custGeom>
              <a:avLst/>
              <a:gdLst/>
              <a:ahLst/>
              <a:cxnLst/>
              <a:rect l="l" t="t" r="r" b="b"/>
              <a:pathLst>
                <a:path w="1228" h="1293" extrusionOk="0">
                  <a:moveTo>
                    <a:pt x="1192" y="0"/>
                  </a:moveTo>
                  <a:cubicBezTo>
                    <a:pt x="656" y="238"/>
                    <a:pt x="180" y="703"/>
                    <a:pt x="1" y="1274"/>
                  </a:cubicBezTo>
                  <a:cubicBezTo>
                    <a:pt x="1" y="1286"/>
                    <a:pt x="4" y="1292"/>
                    <a:pt x="7" y="1292"/>
                  </a:cubicBezTo>
                  <a:cubicBezTo>
                    <a:pt x="10" y="1292"/>
                    <a:pt x="13" y="1286"/>
                    <a:pt x="13" y="1274"/>
                  </a:cubicBezTo>
                  <a:cubicBezTo>
                    <a:pt x="299" y="726"/>
                    <a:pt x="644" y="298"/>
                    <a:pt x="1192" y="12"/>
                  </a:cubicBezTo>
                  <a:cubicBezTo>
                    <a:pt x="1227" y="12"/>
                    <a:pt x="1204" y="0"/>
                    <a:pt x="119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5" name="Google Shape;31835;p48"/>
            <p:cNvSpPr/>
            <p:nvPr/>
          </p:nvSpPr>
          <p:spPr>
            <a:xfrm>
              <a:off x="2065425" y="2156650"/>
              <a:ext cx="29725" cy="109625"/>
            </a:xfrm>
            <a:custGeom>
              <a:avLst/>
              <a:gdLst/>
              <a:ahLst/>
              <a:cxnLst/>
              <a:rect l="l" t="t" r="r" b="b"/>
              <a:pathLst>
                <a:path w="1189" h="4385" extrusionOk="0">
                  <a:moveTo>
                    <a:pt x="131" y="0"/>
                  </a:moveTo>
                  <a:cubicBezTo>
                    <a:pt x="48" y="322"/>
                    <a:pt x="48" y="619"/>
                    <a:pt x="131" y="929"/>
                  </a:cubicBezTo>
                  <a:cubicBezTo>
                    <a:pt x="286" y="1465"/>
                    <a:pt x="346" y="1929"/>
                    <a:pt x="381" y="2477"/>
                  </a:cubicBezTo>
                  <a:cubicBezTo>
                    <a:pt x="429" y="3179"/>
                    <a:pt x="620" y="3894"/>
                    <a:pt x="1143" y="4382"/>
                  </a:cubicBezTo>
                  <a:cubicBezTo>
                    <a:pt x="1146" y="4384"/>
                    <a:pt x="1149" y="4385"/>
                    <a:pt x="1152" y="4385"/>
                  </a:cubicBezTo>
                  <a:cubicBezTo>
                    <a:pt x="1167" y="4385"/>
                    <a:pt x="1189" y="4366"/>
                    <a:pt x="1179" y="4346"/>
                  </a:cubicBezTo>
                  <a:cubicBezTo>
                    <a:pt x="608" y="3679"/>
                    <a:pt x="441" y="2941"/>
                    <a:pt x="429" y="2084"/>
                  </a:cubicBezTo>
                  <a:cubicBezTo>
                    <a:pt x="381" y="1370"/>
                    <a:pt x="0" y="750"/>
                    <a:pt x="13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6" name="Google Shape;31836;p48"/>
            <p:cNvSpPr/>
            <p:nvPr/>
          </p:nvSpPr>
          <p:spPr>
            <a:xfrm>
              <a:off x="2069600" y="2173400"/>
              <a:ext cx="21750" cy="6475"/>
            </a:xfrm>
            <a:custGeom>
              <a:avLst/>
              <a:gdLst/>
              <a:ahLst/>
              <a:cxnLst/>
              <a:rect l="l" t="t" r="r" b="b"/>
              <a:pathLst>
                <a:path w="870" h="259" extrusionOk="0">
                  <a:moveTo>
                    <a:pt x="172" y="0"/>
                  </a:moveTo>
                  <a:cubicBezTo>
                    <a:pt x="122" y="0"/>
                    <a:pt x="73" y="3"/>
                    <a:pt x="24" y="9"/>
                  </a:cubicBezTo>
                  <a:cubicBezTo>
                    <a:pt x="0" y="9"/>
                    <a:pt x="0" y="33"/>
                    <a:pt x="24" y="33"/>
                  </a:cubicBezTo>
                  <a:cubicBezTo>
                    <a:pt x="59" y="30"/>
                    <a:pt x="93" y="29"/>
                    <a:pt x="127" y="29"/>
                  </a:cubicBezTo>
                  <a:cubicBezTo>
                    <a:pt x="392" y="29"/>
                    <a:pt x="625" y="111"/>
                    <a:pt x="857" y="259"/>
                  </a:cubicBezTo>
                  <a:cubicBezTo>
                    <a:pt x="869" y="259"/>
                    <a:pt x="869" y="247"/>
                    <a:pt x="869" y="247"/>
                  </a:cubicBezTo>
                  <a:cubicBezTo>
                    <a:pt x="690" y="78"/>
                    <a:pt x="428" y="0"/>
                    <a:pt x="17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7" name="Google Shape;31837;p48"/>
            <p:cNvSpPr/>
            <p:nvPr/>
          </p:nvSpPr>
          <p:spPr>
            <a:xfrm>
              <a:off x="2121075" y="2083200"/>
              <a:ext cx="7375" cy="48900"/>
            </a:xfrm>
            <a:custGeom>
              <a:avLst/>
              <a:gdLst/>
              <a:ahLst/>
              <a:cxnLst/>
              <a:rect l="l" t="t" r="r" b="b"/>
              <a:pathLst>
                <a:path w="295" h="1956" extrusionOk="0">
                  <a:moveTo>
                    <a:pt x="291" y="0"/>
                  </a:moveTo>
                  <a:cubicBezTo>
                    <a:pt x="290" y="0"/>
                    <a:pt x="287" y="3"/>
                    <a:pt x="287" y="9"/>
                  </a:cubicBezTo>
                  <a:cubicBezTo>
                    <a:pt x="293" y="3"/>
                    <a:pt x="293" y="0"/>
                    <a:pt x="291" y="0"/>
                  </a:cubicBezTo>
                  <a:close/>
                  <a:moveTo>
                    <a:pt x="287" y="9"/>
                  </a:moveTo>
                  <a:cubicBezTo>
                    <a:pt x="239" y="402"/>
                    <a:pt x="84" y="771"/>
                    <a:pt x="37" y="1140"/>
                  </a:cubicBezTo>
                  <a:cubicBezTo>
                    <a:pt x="1" y="1414"/>
                    <a:pt x="168" y="1712"/>
                    <a:pt x="275" y="1950"/>
                  </a:cubicBezTo>
                  <a:cubicBezTo>
                    <a:pt x="275" y="1954"/>
                    <a:pt x="277" y="1955"/>
                    <a:pt x="281" y="1955"/>
                  </a:cubicBezTo>
                  <a:cubicBezTo>
                    <a:pt x="287" y="1955"/>
                    <a:pt x="295" y="1950"/>
                    <a:pt x="287" y="1950"/>
                  </a:cubicBezTo>
                  <a:cubicBezTo>
                    <a:pt x="168" y="1545"/>
                    <a:pt x="25" y="1295"/>
                    <a:pt x="156" y="855"/>
                  </a:cubicBezTo>
                  <a:cubicBezTo>
                    <a:pt x="239" y="581"/>
                    <a:pt x="287" y="295"/>
                    <a:pt x="287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8" name="Google Shape;31838;p48"/>
            <p:cNvSpPr/>
            <p:nvPr/>
          </p:nvSpPr>
          <p:spPr>
            <a:xfrm>
              <a:off x="2125550" y="2110600"/>
              <a:ext cx="5675" cy="18875"/>
            </a:xfrm>
            <a:custGeom>
              <a:avLst/>
              <a:gdLst/>
              <a:ahLst/>
              <a:cxnLst/>
              <a:rect l="l" t="t" r="r" b="b"/>
              <a:pathLst>
                <a:path w="227" h="755" extrusionOk="0">
                  <a:moveTo>
                    <a:pt x="18" y="1"/>
                  </a:moveTo>
                  <a:cubicBezTo>
                    <a:pt x="9" y="1"/>
                    <a:pt x="1" y="7"/>
                    <a:pt x="1" y="21"/>
                  </a:cubicBezTo>
                  <a:cubicBezTo>
                    <a:pt x="36" y="259"/>
                    <a:pt x="96" y="509"/>
                    <a:pt x="203" y="747"/>
                  </a:cubicBezTo>
                  <a:cubicBezTo>
                    <a:pt x="203" y="752"/>
                    <a:pt x="207" y="755"/>
                    <a:pt x="212" y="755"/>
                  </a:cubicBezTo>
                  <a:cubicBezTo>
                    <a:pt x="219" y="755"/>
                    <a:pt x="227" y="749"/>
                    <a:pt x="227" y="735"/>
                  </a:cubicBezTo>
                  <a:cubicBezTo>
                    <a:pt x="155" y="485"/>
                    <a:pt x="84" y="259"/>
                    <a:pt x="36" y="9"/>
                  </a:cubicBezTo>
                  <a:cubicBezTo>
                    <a:pt x="31" y="4"/>
                    <a:pt x="24" y="1"/>
                    <a:pt x="1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9" name="Google Shape;31839;p48"/>
            <p:cNvSpPr/>
            <p:nvPr/>
          </p:nvSpPr>
          <p:spPr>
            <a:xfrm>
              <a:off x="2130025" y="2112675"/>
              <a:ext cx="2700" cy="15050"/>
            </a:xfrm>
            <a:custGeom>
              <a:avLst/>
              <a:gdLst/>
              <a:ahLst/>
              <a:cxnLst/>
              <a:rect l="l" t="t" r="r" b="b"/>
              <a:pathLst>
                <a:path w="108" h="602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12" y="3"/>
                    <a:pt x="12" y="0"/>
                    <a:pt x="9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24" y="200"/>
                    <a:pt x="36" y="390"/>
                    <a:pt x="83" y="592"/>
                  </a:cubicBezTo>
                  <a:cubicBezTo>
                    <a:pt x="83" y="598"/>
                    <a:pt x="86" y="601"/>
                    <a:pt x="89" y="601"/>
                  </a:cubicBezTo>
                  <a:cubicBezTo>
                    <a:pt x="92" y="601"/>
                    <a:pt x="95" y="598"/>
                    <a:pt x="95" y="592"/>
                  </a:cubicBezTo>
                  <a:cubicBezTo>
                    <a:pt x="107" y="378"/>
                    <a:pt x="60" y="188"/>
                    <a:pt x="0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0" name="Google Shape;31840;p48"/>
            <p:cNvSpPr/>
            <p:nvPr/>
          </p:nvSpPr>
          <p:spPr>
            <a:xfrm>
              <a:off x="2162175" y="2091150"/>
              <a:ext cx="19950" cy="33675"/>
            </a:xfrm>
            <a:custGeom>
              <a:avLst/>
              <a:gdLst/>
              <a:ahLst/>
              <a:cxnLst/>
              <a:rect l="l" t="t" r="r" b="b"/>
              <a:pathLst>
                <a:path w="798" h="1347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275"/>
                    <a:pt x="250" y="572"/>
                    <a:pt x="369" y="870"/>
                  </a:cubicBezTo>
                  <a:cubicBezTo>
                    <a:pt x="441" y="1072"/>
                    <a:pt x="595" y="1239"/>
                    <a:pt x="786" y="1346"/>
                  </a:cubicBezTo>
                  <a:cubicBezTo>
                    <a:pt x="798" y="1346"/>
                    <a:pt x="798" y="1334"/>
                    <a:pt x="798" y="1334"/>
                  </a:cubicBezTo>
                  <a:cubicBezTo>
                    <a:pt x="524" y="1132"/>
                    <a:pt x="429" y="918"/>
                    <a:pt x="321" y="596"/>
                  </a:cubicBezTo>
                  <a:cubicBezTo>
                    <a:pt x="250" y="382"/>
                    <a:pt x="143" y="180"/>
                    <a:pt x="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1" name="Google Shape;31841;p48"/>
            <p:cNvSpPr/>
            <p:nvPr/>
          </p:nvSpPr>
          <p:spPr>
            <a:xfrm>
              <a:off x="2185075" y="2132300"/>
              <a:ext cx="2700" cy="8250"/>
            </a:xfrm>
            <a:custGeom>
              <a:avLst/>
              <a:gdLst/>
              <a:ahLst/>
              <a:cxnLst/>
              <a:rect l="l" t="t" r="r" b="b"/>
              <a:pathLst>
                <a:path w="108" h="330" extrusionOk="0">
                  <a:moveTo>
                    <a:pt x="10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13" y="4"/>
                    <a:pt x="13" y="1"/>
                    <a:pt x="10" y="1"/>
                  </a:cubicBezTo>
                  <a:close/>
                  <a:moveTo>
                    <a:pt x="1" y="10"/>
                  </a:moveTo>
                  <a:cubicBezTo>
                    <a:pt x="1" y="117"/>
                    <a:pt x="37" y="236"/>
                    <a:pt x="96" y="319"/>
                  </a:cubicBezTo>
                  <a:cubicBezTo>
                    <a:pt x="96" y="327"/>
                    <a:pt x="97" y="330"/>
                    <a:pt x="99" y="330"/>
                  </a:cubicBezTo>
                  <a:cubicBezTo>
                    <a:pt x="102" y="330"/>
                    <a:pt x="108" y="316"/>
                    <a:pt x="108" y="308"/>
                  </a:cubicBezTo>
                  <a:cubicBezTo>
                    <a:pt x="60" y="224"/>
                    <a:pt x="37" y="117"/>
                    <a:pt x="1" y="1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2" name="Google Shape;31842;p48"/>
            <p:cNvSpPr/>
            <p:nvPr/>
          </p:nvSpPr>
          <p:spPr>
            <a:xfrm>
              <a:off x="2340750" y="2057100"/>
              <a:ext cx="14550" cy="6400"/>
            </a:xfrm>
            <a:custGeom>
              <a:avLst/>
              <a:gdLst/>
              <a:ahLst/>
              <a:cxnLst/>
              <a:rect l="l" t="t" r="r" b="b"/>
              <a:pathLst>
                <a:path w="582" h="256" extrusionOk="0">
                  <a:moveTo>
                    <a:pt x="576" y="0"/>
                  </a:moveTo>
                  <a:cubicBezTo>
                    <a:pt x="574" y="0"/>
                    <a:pt x="568" y="2"/>
                    <a:pt x="560" y="6"/>
                  </a:cubicBezTo>
                  <a:cubicBezTo>
                    <a:pt x="576" y="6"/>
                    <a:pt x="582" y="0"/>
                    <a:pt x="576" y="0"/>
                  </a:cubicBezTo>
                  <a:close/>
                  <a:moveTo>
                    <a:pt x="560" y="6"/>
                  </a:moveTo>
                  <a:cubicBezTo>
                    <a:pt x="477" y="53"/>
                    <a:pt x="382" y="101"/>
                    <a:pt x="287" y="148"/>
                  </a:cubicBezTo>
                  <a:lnTo>
                    <a:pt x="13" y="232"/>
                  </a:lnTo>
                  <a:cubicBezTo>
                    <a:pt x="1" y="232"/>
                    <a:pt x="13" y="256"/>
                    <a:pt x="13" y="256"/>
                  </a:cubicBezTo>
                  <a:cubicBezTo>
                    <a:pt x="227" y="220"/>
                    <a:pt x="417" y="113"/>
                    <a:pt x="560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3" name="Google Shape;31843;p48"/>
            <p:cNvSpPr/>
            <p:nvPr/>
          </p:nvSpPr>
          <p:spPr>
            <a:xfrm>
              <a:off x="2343725" y="2059900"/>
              <a:ext cx="11950" cy="6875"/>
            </a:xfrm>
            <a:custGeom>
              <a:avLst/>
              <a:gdLst/>
              <a:ahLst/>
              <a:cxnLst/>
              <a:rect l="l" t="t" r="r" b="b"/>
              <a:pathLst>
                <a:path w="478" h="275" extrusionOk="0">
                  <a:moveTo>
                    <a:pt x="477" y="1"/>
                  </a:moveTo>
                  <a:cubicBezTo>
                    <a:pt x="406" y="48"/>
                    <a:pt x="310" y="84"/>
                    <a:pt x="239" y="120"/>
                  </a:cubicBezTo>
                  <a:cubicBezTo>
                    <a:pt x="168" y="167"/>
                    <a:pt x="72" y="203"/>
                    <a:pt x="1" y="263"/>
                  </a:cubicBezTo>
                  <a:lnTo>
                    <a:pt x="1" y="275"/>
                  </a:lnTo>
                  <a:cubicBezTo>
                    <a:pt x="72" y="239"/>
                    <a:pt x="144" y="203"/>
                    <a:pt x="227" y="156"/>
                  </a:cubicBezTo>
                  <a:cubicBezTo>
                    <a:pt x="310" y="108"/>
                    <a:pt x="406" y="60"/>
                    <a:pt x="47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4" name="Google Shape;31844;p48"/>
            <p:cNvSpPr/>
            <p:nvPr/>
          </p:nvSpPr>
          <p:spPr>
            <a:xfrm>
              <a:off x="2349675" y="2063650"/>
              <a:ext cx="6975" cy="4925"/>
            </a:xfrm>
            <a:custGeom>
              <a:avLst/>
              <a:gdLst/>
              <a:ahLst/>
              <a:cxnLst/>
              <a:rect l="l" t="t" r="r" b="b"/>
              <a:pathLst>
                <a:path w="279" h="197" extrusionOk="0">
                  <a:moveTo>
                    <a:pt x="268" y="0"/>
                  </a:moveTo>
                  <a:cubicBezTo>
                    <a:pt x="266" y="0"/>
                    <a:pt x="263" y="2"/>
                    <a:pt x="263" y="6"/>
                  </a:cubicBezTo>
                  <a:cubicBezTo>
                    <a:pt x="279" y="6"/>
                    <a:pt x="273" y="0"/>
                    <a:pt x="268" y="0"/>
                  </a:cubicBezTo>
                  <a:close/>
                  <a:moveTo>
                    <a:pt x="263" y="6"/>
                  </a:moveTo>
                  <a:cubicBezTo>
                    <a:pt x="191" y="77"/>
                    <a:pt x="96" y="125"/>
                    <a:pt x="13" y="172"/>
                  </a:cubicBezTo>
                  <a:cubicBezTo>
                    <a:pt x="1" y="172"/>
                    <a:pt x="1" y="196"/>
                    <a:pt x="25" y="196"/>
                  </a:cubicBezTo>
                  <a:cubicBezTo>
                    <a:pt x="120" y="148"/>
                    <a:pt x="203" y="89"/>
                    <a:pt x="263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5" name="Google Shape;31845;p48"/>
            <p:cNvSpPr/>
            <p:nvPr/>
          </p:nvSpPr>
          <p:spPr>
            <a:xfrm>
              <a:off x="2354450" y="2065425"/>
              <a:ext cx="6800" cy="5525"/>
            </a:xfrm>
            <a:custGeom>
              <a:avLst/>
              <a:gdLst/>
              <a:ahLst/>
              <a:cxnLst/>
              <a:rect l="l" t="t" r="r" b="b"/>
              <a:pathLst>
                <a:path w="272" h="221" extrusionOk="0">
                  <a:moveTo>
                    <a:pt x="266" y="1"/>
                  </a:moveTo>
                  <a:cubicBezTo>
                    <a:pt x="264" y="1"/>
                    <a:pt x="258" y="2"/>
                    <a:pt x="250" y="6"/>
                  </a:cubicBezTo>
                  <a:cubicBezTo>
                    <a:pt x="266" y="6"/>
                    <a:pt x="272" y="1"/>
                    <a:pt x="266" y="1"/>
                  </a:cubicBezTo>
                  <a:close/>
                  <a:moveTo>
                    <a:pt x="250" y="6"/>
                  </a:moveTo>
                  <a:lnTo>
                    <a:pt x="250" y="6"/>
                  </a:lnTo>
                  <a:cubicBezTo>
                    <a:pt x="215" y="42"/>
                    <a:pt x="167" y="77"/>
                    <a:pt x="108" y="113"/>
                  </a:cubicBezTo>
                  <a:cubicBezTo>
                    <a:pt x="72" y="137"/>
                    <a:pt x="36" y="173"/>
                    <a:pt x="0" y="196"/>
                  </a:cubicBezTo>
                  <a:cubicBezTo>
                    <a:pt x="0" y="196"/>
                    <a:pt x="0" y="220"/>
                    <a:pt x="12" y="220"/>
                  </a:cubicBezTo>
                  <a:cubicBezTo>
                    <a:pt x="60" y="196"/>
                    <a:pt x="96" y="161"/>
                    <a:pt x="120" y="125"/>
                  </a:cubicBezTo>
                  <a:cubicBezTo>
                    <a:pt x="179" y="101"/>
                    <a:pt x="227" y="54"/>
                    <a:pt x="250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6" name="Google Shape;31846;p48"/>
            <p:cNvSpPr/>
            <p:nvPr/>
          </p:nvSpPr>
          <p:spPr>
            <a:xfrm>
              <a:off x="2359800" y="2071225"/>
              <a:ext cx="7475" cy="2300"/>
            </a:xfrm>
            <a:custGeom>
              <a:avLst/>
              <a:gdLst/>
              <a:ahLst/>
              <a:cxnLst/>
              <a:rect l="l" t="t" r="r" b="b"/>
              <a:pathLst>
                <a:path w="299" h="92" extrusionOk="0">
                  <a:moveTo>
                    <a:pt x="275" y="0"/>
                  </a:moveTo>
                  <a:cubicBezTo>
                    <a:pt x="191" y="24"/>
                    <a:pt x="96" y="60"/>
                    <a:pt x="13" y="72"/>
                  </a:cubicBezTo>
                  <a:cubicBezTo>
                    <a:pt x="1" y="72"/>
                    <a:pt x="1" y="84"/>
                    <a:pt x="13" y="84"/>
                  </a:cubicBezTo>
                  <a:cubicBezTo>
                    <a:pt x="36" y="89"/>
                    <a:pt x="57" y="91"/>
                    <a:pt x="78" y="91"/>
                  </a:cubicBezTo>
                  <a:cubicBezTo>
                    <a:pt x="156" y="91"/>
                    <a:pt x="224" y="59"/>
                    <a:pt x="298" y="12"/>
                  </a:cubicBezTo>
                  <a:cubicBezTo>
                    <a:pt x="298" y="12"/>
                    <a:pt x="298" y="0"/>
                    <a:pt x="27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7" name="Google Shape;31847;p48"/>
            <p:cNvSpPr/>
            <p:nvPr/>
          </p:nvSpPr>
          <p:spPr>
            <a:xfrm>
              <a:off x="2270500" y="2105150"/>
              <a:ext cx="8075" cy="34250"/>
            </a:xfrm>
            <a:custGeom>
              <a:avLst/>
              <a:gdLst/>
              <a:ahLst/>
              <a:cxnLst/>
              <a:rect l="l" t="t" r="r" b="b"/>
              <a:pathLst>
                <a:path w="323" h="1370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98"/>
                    <a:pt x="120" y="572"/>
                    <a:pt x="156" y="893"/>
                  </a:cubicBezTo>
                  <a:cubicBezTo>
                    <a:pt x="179" y="1072"/>
                    <a:pt x="215" y="1227"/>
                    <a:pt x="322" y="1370"/>
                  </a:cubicBezTo>
                  <a:cubicBezTo>
                    <a:pt x="96" y="929"/>
                    <a:pt x="203" y="429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8" name="Google Shape;31848;p48"/>
            <p:cNvSpPr/>
            <p:nvPr/>
          </p:nvSpPr>
          <p:spPr>
            <a:xfrm>
              <a:off x="2278550" y="2141475"/>
              <a:ext cx="3000" cy="8650"/>
            </a:xfrm>
            <a:custGeom>
              <a:avLst/>
              <a:gdLst/>
              <a:ahLst/>
              <a:cxnLst/>
              <a:rect l="l" t="t" r="r" b="b"/>
              <a:pathLst>
                <a:path w="120" h="346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119"/>
                    <a:pt x="36" y="250"/>
                    <a:pt x="108" y="345"/>
                  </a:cubicBezTo>
                  <a:lnTo>
                    <a:pt x="119" y="345"/>
                  </a:lnTo>
                  <a:cubicBezTo>
                    <a:pt x="108" y="286"/>
                    <a:pt x="72" y="238"/>
                    <a:pt x="60" y="191"/>
                  </a:cubicBezTo>
                  <a:cubicBezTo>
                    <a:pt x="48" y="119"/>
                    <a:pt x="36" y="60"/>
                    <a:pt x="1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9" name="Google Shape;31849;p48"/>
            <p:cNvSpPr/>
            <p:nvPr/>
          </p:nvSpPr>
          <p:spPr>
            <a:xfrm>
              <a:off x="2245500" y="2215575"/>
              <a:ext cx="21500" cy="77725"/>
            </a:xfrm>
            <a:custGeom>
              <a:avLst/>
              <a:gdLst/>
              <a:ahLst/>
              <a:cxnLst/>
              <a:rect l="l" t="t" r="r" b="b"/>
              <a:pathLst>
                <a:path w="860" h="3109" extrusionOk="0">
                  <a:moveTo>
                    <a:pt x="775" y="1"/>
                  </a:moveTo>
                  <a:lnTo>
                    <a:pt x="775" y="1"/>
                  </a:lnTo>
                  <a:cubicBezTo>
                    <a:pt x="813" y="301"/>
                    <a:pt x="848" y="601"/>
                    <a:pt x="843" y="897"/>
                  </a:cubicBezTo>
                  <a:lnTo>
                    <a:pt x="843" y="897"/>
                  </a:lnTo>
                  <a:cubicBezTo>
                    <a:pt x="860" y="620"/>
                    <a:pt x="840" y="326"/>
                    <a:pt x="775" y="1"/>
                  </a:cubicBezTo>
                  <a:close/>
                  <a:moveTo>
                    <a:pt x="843" y="897"/>
                  </a:moveTo>
                  <a:cubicBezTo>
                    <a:pt x="819" y="1277"/>
                    <a:pt x="726" y="1623"/>
                    <a:pt x="585" y="1971"/>
                  </a:cubicBezTo>
                  <a:lnTo>
                    <a:pt x="585" y="1971"/>
                  </a:lnTo>
                  <a:cubicBezTo>
                    <a:pt x="633" y="1867"/>
                    <a:pt x="677" y="1762"/>
                    <a:pt x="715" y="1656"/>
                  </a:cubicBezTo>
                  <a:cubicBezTo>
                    <a:pt x="803" y="1407"/>
                    <a:pt x="838" y="1154"/>
                    <a:pt x="843" y="897"/>
                  </a:cubicBezTo>
                  <a:close/>
                  <a:moveTo>
                    <a:pt x="585" y="1971"/>
                  </a:moveTo>
                  <a:cubicBezTo>
                    <a:pt x="408" y="2354"/>
                    <a:pt x="179" y="2722"/>
                    <a:pt x="1" y="3096"/>
                  </a:cubicBezTo>
                  <a:cubicBezTo>
                    <a:pt x="1" y="3108"/>
                    <a:pt x="13" y="3108"/>
                    <a:pt x="13" y="3108"/>
                  </a:cubicBezTo>
                  <a:cubicBezTo>
                    <a:pt x="238" y="2703"/>
                    <a:pt x="438" y="2337"/>
                    <a:pt x="585" y="197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0" name="Google Shape;31850;p48"/>
            <p:cNvSpPr/>
            <p:nvPr/>
          </p:nvSpPr>
          <p:spPr>
            <a:xfrm>
              <a:off x="2227950" y="2295650"/>
              <a:ext cx="17875" cy="41700"/>
            </a:xfrm>
            <a:custGeom>
              <a:avLst/>
              <a:gdLst/>
              <a:ahLst/>
              <a:cxnLst/>
              <a:rect l="l" t="t" r="r" b="b"/>
              <a:pathLst>
                <a:path w="715" h="1668" extrusionOk="0">
                  <a:moveTo>
                    <a:pt x="703" y="1"/>
                  </a:moveTo>
                  <a:cubicBezTo>
                    <a:pt x="393" y="489"/>
                    <a:pt x="119" y="1072"/>
                    <a:pt x="0" y="1644"/>
                  </a:cubicBezTo>
                  <a:cubicBezTo>
                    <a:pt x="0" y="1667"/>
                    <a:pt x="12" y="1667"/>
                    <a:pt x="36" y="1667"/>
                  </a:cubicBezTo>
                  <a:cubicBezTo>
                    <a:pt x="250" y="1096"/>
                    <a:pt x="441" y="560"/>
                    <a:pt x="715" y="12"/>
                  </a:cubicBezTo>
                  <a:cubicBezTo>
                    <a:pt x="715" y="1"/>
                    <a:pt x="715" y="1"/>
                    <a:pt x="70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1" name="Google Shape;31851;p48"/>
            <p:cNvSpPr/>
            <p:nvPr/>
          </p:nvSpPr>
          <p:spPr>
            <a:xfrm>
              <a:off x="2178225" y="2186125"/>
              <a:ext cx="84875" cy="27700"/>
            </a:xfrm>
            <a:custGeom>
              <a:avLst/>
              <a:gdLst/>
              <a:ahLst/>
              <a:cxnLst/>
              <a:rect l="l" t="t" r="r" b="b"/>
              <a:pathLst>
                <a:path w="3395" h="1108" extrusionOk="0">
                  <a:moveTo>
                    <a:pt x="1" y="0"/>
                  </a:moveTo>
                  <a:lnTo>
                    <a:pt x="1" y="0"/>
                  </a:lnTo>
                  <a:cubicBezTo>
                    <a:pt x="572" y="191"/>
                    <a:pt x="1073" y="572"/>
                    <a:pt x="1644" y="762"/>
                  </a:cubicBezTo>
                  <a:cubicBezTo>
                    <a:pt x="2204" y="953"/>
                    <a:pt x="2775" y="1060"/>
                    <a:pt x="3359" y="1107"/>
                  </a:cubicBezTo>
                  <a:cubicBezTo>
                    <a:pt x="3394" y="1107"/>
                    <a:pt x="3394" y="1060"/>
                    <a:pt x="3359" y="1060"/>
                  </a:cubicBezTo>
                  <a:cubicBezTo>
                    <a:pt x="2620" y="1012"/>
                    <a:pt x="1906" y="845"/>
                    <a:pt x="1215" y="548"/>
                  </a:cubicBezTo>
                  <a:cubicBezTo>
                    <a:pt x="811" y="393"/>
                    <a:pt x="441" y="95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2" name="Google Shape;31852;p48"/>
            <p:cNvSpPr/>
            <p:nvPr/>
          </p:nvSpPr>
          <p:spPr>
            <a:xfrm>
              <a:off x="2180050" y="2188225"/>
              <a:ext cx="82150" cy="28075"/>
            </a:xfrm>
            <a:custGeom>
              <a:avLst/>
              <a:gdLst/>
              <a:ahLst/>
              <a:cxnLst/>
              <a:rect l="l" t="t" r="r" b="b"/>
              <a:pathLst>
                <a:path w="3286" h="1123" extrusionOk="0">
                  <a:moveTo>
                    <a:pt x="3" y="1"/>
                  </a:moveTo>
                  <a:cubicBezTo>
                    <a:pt x="1" y="1"/>
                    <a:pt x="3" y="11"/>
                    <a:pt x="11" y="11"/>
                  </a:cubicBezTo>
                  <a:cubicBezTo>
                    <a:pt x="7" y="3"/>
                    <a:pt x="5" y="1"/>
                    <a:pt x="3" y="1"/>
                  </a:cubicBezTo>
                  <a:close/>
                  <a:moveTo>
                    <a:pt x="11" y="11"/>
                  </a:moveTo>
                  <a:lnTo>
                    <a:pt x="11" y="11"/>
                  </a:lnTo>
                  <a:cubicBezTo>
                    <a:pt x="871" y="599"/>
                    <a:pt x="2010" y="1123"/>
                    <a:pt x="3081" y="1123"/>
                  </a:cubicBezTo>
                  <a:cubicBezTo>
                    <a:pt x="3137" y="1123"/>
                    <a:pt x="3194" y="1122"/>
                    <a:pt x="3250" y="1119"/>
                  </a:cubicBezTo>
                  <a:cubicBezTo>
                    <a:pt x="3286" y="1119"/>
                    <a:pt x="3286" y="1083"/>
                    <a:pt x="3250" y="1083"/>
                  </a:cubicBezTo>
                  <a:cubicBezTo>
                    <a:pt x="2702" y="1083"/>
                    <a:pt x="2119" y="916"/>
                    <a:pt x="1583" y="761"/>
                  </a:cubicBezTo>
                  <a:cubicBezTo>
                    <a:pt x="1011" y="618"/>
                    <a:pt x="547" y="249"/>
                    <a:pt x="11" y="1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3" name="Google Shape;31853;p48"/>
            <p:cNvSpPr/>
            <p:nvPr/>
          </p:nvSpPr>
          <p:spPr>
            <a:xfrm>
              <a:off x="2076150" y="2121525"/>
              <a:ext cx="24125" cy="28525"/>
            </a:xfrm>
            <a:custGeom>
              <a:avLst/>
              <a:gdLst/>
              <a:ahLst/>
              <a:cxnLst/>
              <a:rect l="l" t="t" r="r" b="b"/>
              <a:pathLst>
                <a:path w="965" h="1141" extrusionOk="0">
                  <a:moveTo>
                    <a:pt x="965" y="0"/>
                  </a:moveTo>
                  <a:lnTo>
                    <a:pt x="965" y="0"/>
                  </a:lnTo>
                  <a:cubicBezTo>
                    <a:pt x="750" y="179"/>
                    <a:pt x="536" y="358"/>
                    <a:pt x="333" y="560"/>
                  </a:cubicBezTo>
                  <a:cubicBezTo>
                    <a:pt x="167" y="727"/>
                    <a:pt x="12" y="893"/>
                    <a:pt x="0" y="1131"/>
                  </a:cubicBezTo>
                  <a:cubicBezTo>
                    <a:pt x="0" y="1137"/>
                    <a:pt x="3" y="1140"/>
                    <a:pt x="6" y="1140"/>
                  </a:cubicBezTo>
                  <a:cubicBezTo>
                    <a:pt x="9" y="1140"/>
                    <a:pt x="12" y="1137"/>
                    <a:pt x="12" y="1131"/>
                  </a:cubicBezTo>
                  <a:cubicBezTo>
                    <a:pt x="119" y="631"/>
                    <a:pt x="631" y="334"/>
                    <a:pt x="96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4" name="Google Shape;31854;p48"/>
            <p:cNvSpPr/>
            <p:nvPr/>
          </p:nvSpPr>
          <p:spPr>
            <a:xfrm>
              <a:off x="2088050" y="2124700"/>
              <a:ext cx="14300" cy="15000"/>
            </a:xfrm>
            <a:custGeom>
              <a:avLst/>
              <a:gdLst/>
              <a:ahLst/>
              <a:cxnLst/>
              <a:rect l="l" t="t" r="r" b="b"/>
              <a:pathLst>
                <a:path w="572" h="600" extrusionOk="0">
                  <a:moveTo>
                    <a:pt x="560" y="1"/>
                  </a:moveTo>
                  <a:cubicBezTo>
                    <a:pt x="557" y="1"/>
                    <a:pt x="553" y="2"/>
                    <a:pt x="548" y="4"/>
                  </a:cubicBezTo>
                  <a:cubicBezTo>
                    <a:pt x="346" y="135"/>
                    <a:pt x="84" y="362"/>
                    <a:pt x="0" y="588"/>
                  </a:cubicBezTo>
                  <a:cubicBezTo>
                    <a:pt x="0" y="600"/>
                    <a:pt x="12" y="600"/>
                    <a:pt x="12" y="600"/>
                  </a:cubicBezTo>
                  <a:cubicBezTo>
                    <a:pt x="108" y="504"/>
                    <a:pt x="167" y="409"/>
                    <a:pt x="250" y="302"/>
                  </a:cubicBezTo>
                  <a:cubicBezTo>
                    <a:pt x="346" y="195"/>
                    <a:pt x="465" y="111"/>
                    <a:pt x="572" y="16"/>
                  </a:cubicBezTo>
                  <a:cubicBezTo>
                    <a:pt x="572" y="16"/>
                    <a:pt x="572" y="1"/>
                    <a:pt x="56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5" name="Google Shape;31855;p48"/>
            <p:cNvSpPr/>
            <p:nvPr/>
          </p:nvSpPr>
          <p:spPr>
            <a:xfrm>
              <a:off x="2093400" y="2126275"/>
              <a:ext cx="11350" cy="12525"/>
            </a:xfrm>
            <a:custGeom>
              <a:avLst/>
              <a:gdLst/>
              <a:ahLst/>
              <a:cxnLst/>
              <a:rect l="l" t="t" r="r" b="b"/>
              <a:pathLst>
                <a:path w="454" h="501" extrusionOk="0">
                  <a:moveTo>
                    <a:pt x="453" y="1"/>
                  </a:moveTo>
                  <a:lnTo>
                    <a:pt x="453" y="1"/>
                  </a:lnTo>
                  <a:cubicBezTo>
                    <a:pt x="298" y="132"/>
                    <a:pt x="96" y="310"/>
                    <a:pt x="1" y="489"/>
                  </a:cubicBezTo>
                  <a:cubicBezTo>
                    <a:pt x="1" y="501"/>
                    <a:pt x="13" y="501"/>
                    <a:pt x="13" y="501"/>
                  </a:cubicBezTo>
                  <a:cubicBezTo>
                    <a:pt x="96" y="429"/>
                    <a:pt x="155" y="322"/>
                    <a:pt x="239" y="251"/>
                  </a:cubicBezTo>
                  <a:cubicBezTo>
                    <a:pt x="310" y="168"/>
                    <a:pt x="382" y="84"/>
                    <a:pt x="45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6" name="Google Shape;31856;p48"/>
            <p:cNvSpPr/>
            <p:nvPr/>
          </p:nvSpPr>
          <p:spPr>
            <a:xfrm>
              <a:off x="2100250" y="2133425"/>
              <a:ext cx="3000" cy="4350"/>
            </a:xfrm>
            <a:custGeom>
              <a:avLst/>
              <a:gdLst/>
              <a:ahLst/>
              <a:cxnLst/>
              <a:rect l="l" t="t" r="r" b="b"/>
              <a:pathLst>
                <a:path w="120" h="174" extrusionOk="0">
                  <a:moveTo>
                    <a:pt x="120" y="1"/>
                  </a:moveTo>
                  <a:cubicBezTo>
                    <a:pt x="60" y="36"/>
                    <a:pt x="24" y="96"/>
                    <a:pt x="1" y="155"/>
                  </a:cubicBezTo>
                  <a:cubicBezTo>
                    <a:pt x="1" y="167"/>
                    <a:pt x="6" y="173"/>
                    <a:pt x="12" y="173"/>
                  </a:cubicBezTo>
                  <a:cubicBezTo>
                    <a:pt x="18" y="173"/>
                    <a:pt x="24" y="167"/>
                    <a:pt x="24" y="155"/>
                  </a:cubicBezTo>
                  <a:cubicBezTo>
                    <a:pt x="48" y="96"/>
                    <a:pt x="60" y="36"/>
                    <a:pt x="12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7" name="Google Shape;31857;p48"/>
            <p:cNvSpPr/>
            <p:nvPr/>
          </p:nvSpPr>
          <p:spPr>
            <a:xfrm>
              <a:off x="2100250" y="2120325"/>
              <a:ext cx="18775" cy="31200"/>
            </a:xfrm>
            <a:custGeom>
              <a:avLst/>
              <a:gdLst/>
              <a:ahLst/>
              <a:cxnLst/>
              <a:rect l="l" t="t" r="r" b="b"/>
              <a:pathLst>
                <a:path w="751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239"/>
                    <a:pt x="143" y="441"/>
                    <a:pt x="286" y="644"/>
                  </a:cubicBezTo>
                  <a:cubicBezTo>
                    <a:pt x="441" y="834"/>
                    <a:pt x="655" y="977"/>
                    <a:pt x="715" y="1239"/>
                  </a:cubicBezTo>
                  <a:cubicBezTo>
                    <a:pt x="715" y="1245"/>
                    <a:pt x="724" y="1248"/>
                    <a:pt x="733" y="1248"/>
                  </a:cubicBezTo>
                  <a:cubicBezTo>
                    <a:pt x="742" y="1248"/>
                    <a:pt x="751" y="1245"/>
                    <a:pt x="751" y="1239"/>
                  </a:cubicBezTo>
                  <a:cubicBezTo>
                    <a:pt x="751" y="1037"/>
                    <a:pt x="584" y="918"/>
                    <a:pt x="453" y="787"/>
                  </a:cubicBezTo>
                  <a:cubicBezTo>
                    <a:pt x="262" y="560"/>
                    <a:pt x="96" y="298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8" name="Google Shape;31858;p48"/>
            <p:cNvSpPr/>
            <p:nvPr/>
          </p:nvSpPr>
          <p:spPr>
            <a:xfrm>
              <a:off x="2119625" y="2154475"/>
              <a:ext cx="27975" cy="17800"/>
            </a:xfrm>
            <a:custGeom>
              <a:avLst/>
              <a:gdLst/>
              <a:ahLst/>
              <a:cxnLst/>
              <a:rect l="l" t="t" r="r" b="b"/>
              <a:pathLst>
                <a:path w="1119" h="712" extrusionOk="0">
                  <a:moveTo>
                    <a:pt x="12" y="1"/>
                  </a:moveTo>
                  <a:cubicBezTo>
                    <a:pt x="0" y="1"/>
                    <a:pt x="4" y="16"/>
                    <a:pt x="23" y="16"/>
                  </a:cubicBezTo>
                  <a:cubicBezTo>
                    <a:pt x="452" y="147"/>
                    <a:pt x="773" y="385"/>
                    <a:pt x="1107" y="706"/>
                  </a:cubicBezTo>
                  <a:cubicBezTo>
                    <a:pt x="1110" y="710"/>
                    <a:pt x="1112" y="711"/>
                    <a:pt x="1114" y="711"/>
                  </a:cubicBezTo>
                  <a:cubicBezTo>
                    <a:pt x="1119" y="711"/>
                    <a:pt x="1119" y="700"/>
                    <a:pt x="1119" y="683"/>
                  </a:cubicBezTo>
                  <a:cubicBezTo>
                    <a:pt x="833" y="361"/>
                    <a:pt x="440" y="135"/>
                    <a:pt x="23" y="4"/>
                  </a:cubicBez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9" name="Google Shape;31859;p48"/>
            <p:cNvSpPr/>
            <p:nvPr/>
          </p:nvSpPr>
          <p:spPr>
            <a:xfrm>
              <a:off x="2121675" y="2182550"/>
              <a:ext cx="38725" cy="44200"/>
            </a:xfrm>
            <a:custGeom>
              <a:avLst/>
              <a:gdLst/>
              <a:ahLst/>
              <a:cxnLst/>
              <a:rect l="l" t="t" r="r" b="b"/>
              <a:pathLst>
                <a:path w="1549" h="1768" extrusionOk="0">
                  <a:moveTo>
                    <a:pt x="1549" y="0"/>
                  </a:moveTo>
                  <a:lnTo>
                    <a:pt x="1549" y="0"/>
                  </a:lnTo>
                  <a:cubicBezTo>
                    <a:pt x="1334" y="238"/>
                    <a:pt x="1191" y="357"/>
                    <a:pt x="906" y="512"/>
                  </a:cubicBezTo>
                  <a:cubicBezTo>
                    <a:pt x="798" y="572"/>
                    <a:pt x="715" y="631"/>
                    <a:pt x="620" y="726"/>
                  </a:cubicBezTo>
                  <a:cubicBezTo>
                    <a:pt x="358" y="1000"/>
                    <a:pt x="144" y="1405"/>
                    <a:pt x="1" y="1750"/>
                  </a:cubicBezTo>
                  <a:cubicBezTo>
                    <a:pt x="1" y="1759"/>
                    <a:pt x="7" y="1767"/>
                    <a:pt x="10" y="1767"/>
                  </a:cubicBezTo>
                  <a:cubicBezTo>
                    <a:pt x="12" y="1767"/>
                    <a:pt x="13" y="1766"/>
                    <a:pt x="13" y="1762"/>
                  </a:cubicBezTo>
                  <a:cubicBezTo>
                    <a:pt x="298" y="1369"/>
                    <a:pt x="453" y="798"/>
                    <a:pt x="918" y="548"/>
                  </a:cubicBezTo>
                  <a:cubicBezTo>
                    <a:pt x="1215" y="393"/>
                    <a:pt x="1370" y="298"/>
                    <a:pt x="154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0" name="Google Shape;31860;p48"/>
            <p:cNvSpPr/>
            <p:nvPr/>
          </p:nvSpPr>
          <p:spPr>
            <a:xfrm>
              <a:off x="2123475" y="2184800"/>
              <a:ext cx="39700" cy="47000"/>
            </a:xfrm>
            <a:custGeom>
              <a:avLst/>
              <a:gdLst/>
              <a:ahLst/>
              <a:cxnLst/>
              <a:rect l="l" t="t" r="r" b="b"/>
              <a:pathLst>
                <a:path w="1588" h="1880" extrusionOk="0">
                  <a:moveTo>
                    <a:pt x="1565" y="0"/>
                  </a:moveTo>
                  <a:cubicBezTo>
                    <a:pt x="1559" y="0"/>
                    <a:pt x="1552" y="1"/>
                    <a:pt x="1548" y="5"/>
                  </a:cubicBezTo>
                  <a:cubicBezTo>
                    <a:pt x="1358" y="410"/>
                    <a:pt x="893" y="565"/>
                    <a:pt x="596" y="875"/>
                  </a:cubicBezTo>
                  <a:cubicBezTo>
                    <a:pt x="345" y="1160"/>
                    <a:pt x="131" y="1494"/>
                    <a:pt x="0" y="1851"/>
                  </a:cubicBezTo>
                  <a:cubicBezTo>
                    <a:pt x="0" y="1868"/>
                    <a:pt x="7" y="1879"/>
                    <a:pt x="15" y="1879"/>
                  </a:cubicBezTo>
                  <a:cubicBezTo>
                    <a:pt x="18" y="1879"/>
                    <a:pt x="21" y="1878"/>
                    <a:pt x="24" y="1875"/>
                  </a:cubicBezTo>
                  <a:cubicBezTo>
                    <a:pt x="310" y="1410"/>
                    <a:pt x="524" y="946"/>
                    <a:pt x="977" y="625"/>
                  </a:cubicBezTo>
                  <a:cubicBezTo>
                    <a:pt x="1238" y="446"/>
                    <a:pt x="1477" y="327"/>
                    <a:pt x="1572" y="5"/>
                  </a:cubicBezTo>
                  <a:cubicBezTo>
                    <a:pt x="1588" y="5"/>
                    <a:pt x="1577" y="0"/>
                    <a:pt x="156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1" name="Google Shape;31861;p48"/>
            <p:cNvSpPr/>
            <p:nvPr/>
          </p:nvSpPr>
          <p:spPr>
            <a:xfrm>
              <a:off x="2110075" y="2230625"/>
              <a:ext cx="11425" cy="27075"/>
            </a:xfrm>
            <a:custGeom>
              <a:avLst/>
              <a:gdLst/>
              <a:ahLst/>
              <a:cxnLst/>
              <a:rect l="l" t="t" r="r" b="b"/>
              <a:pathLst>
                <a:path w="457" h="1083" extrusionOk="0">
                  <a:moveTo>
                    <a:pt x="446" y="1"/>
                  </a:moveTo>
                  <a:cubicBezTo>
                    <a:pt x="444" y="1"/>
                    <a:pt x="441" y="2"/>
                    <a:pt x="441" y="6"/>
                  </a:cubicBezTo>
                  <a:cubicBezTo>
                    <a:pt x="457" y="6"/>
                    <a:pt x="452" y="1"/>
                    <a:pt x="446" y="1"/>
                  </a:cubicBezTo>
                  <a:close/>
                  <a:moveTo>
                    <a:pt x="441" y="6"/>
                  </a:moveTo>
                  <a:lnTo>
                    <a:pt x="441" y="6"/>
                  </a:lnTo>
                  <a:cubicBezTo>
                    <a:pt x="286" y="351"/>
                    <a:pt x="143" y="708"/>
                    <a:pt x="0" y="1066"/>
                  </a:cubicBezTo>
                  <a:cubicBezTo>
                    <a:pt x="0" y="1074"/>
                    <a:pt x="6" y="1082"/>
                    <a:pt x="10" y="1082"/>
                  </a:cubicBezTo>
                  <a:cubicBezTo>
                    <a:pt x="11" y="1082"/>
                    <a:pt x="12" y="1081"/>
                    <a:pt x="12" y="1078"/>
                  </a:cubicBezTo>
                  <a:cubicBezTo>
                    <a:pt x="179" y="720"/>
                    <a:pt x="322" y="363"/>
                    <a:pt x="441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2" name="Google Shape;31862;p48"/>
            <p:cNvSpPr/>
            <p:nvPr/>
          </p:nvSpPr>
          <p:spPr>
            <a:xfrm>
              <a:off x="2112150" y="2236275"/>
              <a:ext cx="10150" cy="21525"/>
            </a:xfrm>
            <a:custGeom>
              <a:avLst/>
              <a:gdLst/>
              <a:ahLst/>
              <a:cxnLst/>
              <a:rect l="l" t="t" r="r" b="b"/>
              <a:pathLst>
                <a:path w="406" h="861" extrusionOk="0">
                  <a:moveTo>
                    <a:pt x="397" y="1"/>
                  </a:moveTo>
                  <a:cubicBezTo>
                    <a:pt x="395" y="1"/>
                    <a:pt x="394" y="2"/>
                    <a:pt x="394" y="6"/>
                  </a:cubicBezTo>
                  <a:cubicBezTo>
                    <a:pt x="227" y="256"/>
                    <a:pt x="60" y="554"/>
                    <a:pt x="1" y="852"/>
                  </a:cubicBezTo>
                  <a:cubicBezTo>
                    <a:pt x="1" y="857"/>
                    <a:pt x="7" y="860"/>
                    <a:pt x="13" y="860"/>
                  </a:cubicBezTo>
                  <a:cubicBezTo>
                    <a:pt x="19" y="860"/>
                    <a:pt x="25" y="857"/>
                    <a:pt x="25" y="852"/>
                  </a:cubicBezTo>
                  <a:cubicBezTo>
                    <a:pt x="156" y="566"/>
                    <a:pt x="275" y="292"/>
                    <a:pt x="406" y="6"/>
                  </a:cubicBezTo>
                  <a:cubicBezTo>
                    <a:pt x="406" y="6"/>
                    <a:pt x="400" y="1"/>
                    <a:pt x="39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3" name="Google Shape;31863;p48"/>
            <p:cNvSpPr/>
            <p:nvPr/>
          </p:nvSpPr>
          <p:spPr>
            <a:xfrm>
              <a:off x="2097900" y="2269700"/>
              <a:ext cx="67500" cy="35275"/>
            </a:xfrm>
            <a:custGeom>
              <a:avLst/>
              <a:gdLst/>
              <a:ahLst/>
              <a:cxnLst/>
              <a:rect l="l" t="t" r="r" b="b"/>
              <a:pathLst>
                <a:path w="2700" h="1411" extrusionOk="0">
                  <a:moveTo>
                    <a:pt x="26" y="0"/>
                  </a:moveTo>
                  <a:cubicBezTo>
                    <a:pt x="8" y="0"/>
                    <a:pt x="1" y="26"/>
                    <a:pt x="11" y="26"/>
                  </a:cubicBezTo>
                  <a:cubicBezTo>
                    <a:pt x="285" y="277"/>
                    <a:pt x="559" y="562"/>
                    <a:pt x="928" y="646"/>
                  </a:cubicBezTo>
                  <a:cubicBezTo>
                    <a:pt x="1571" y="812"/>
                    <a:pt x="2071" y="1110"/>
                    <a:pt x="2666" y="1408"/>
                  </a:cubicBezTo>
                  <a:cubicBezTo>
                    <a:pt x="2671" y="1410"/>
                    <a:pt x="2675" y="1411"/>
                    <a:pt x="2678" y="1411"/>
                  </a:cubicBezTo>
                  <a:cubicBezTo>
                    <a:pt x="2694" y="1411"/>
                    <a:pt x="2700" y="1391"/>
                    <a:pt x="2690" y="1372"/>
                  </a:cubicBezTo>
                  <a:cubicBezTo>
                    <a:pt x="2273" y="1134"/>
                    <a:pt x="1833" y="872"/>
                    <a:pt x="1392" y="717"/>
                  </a:cubicBezTo>
                  <a:cubicBezTo>
                    <a:pt x="1166" y="646"/>
                    <a:pt x="916" y="634"/>
                    <a:pt x="714" y="527"/>
                  </a:cubicBezTo>
                  <a:cubicBezTo>
                    <a:pt x="464" y="407"/>
                    <a:pt x="249" y="169"/>
                    <a:pt x="35" y="3"/>
                  </a:cubicBezTo>
                  <a:cubicBezTo>
                    <a:pt x="32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4" name="Google Shape;31864;p48"/>
            <p:cNvSpPr/>
            <p:nvPr/>
          </p:nvSpPr>
          <p:spPr>
            <a:xfrm>
              <a:off x="2169975" y="2306850"/>
              <a:ext cx="45800" cy="27525"/>
            </a:xfrm>
            <a:custGeom>
              <a:avLst/>
              <a:gdLst/>
              <a:ahLst/>
              <a:cxnLst/>
              <a:rect l="l" t="t" r="r" b="b"/>
              <a:pathLst>
                <a:path w="1832" h="1101" extrusionOk="0">
                  <a:moveTo>
                    <a:pt x="17" y="0"/>
                  </a:moveTo>
                  <a:cubicBezTo>
                    <a:pt x="5" y="0"/>
                    <a:pt x="1" y="11"/>
                    <a:pt x="9" y="29"/>
                  </a:cubicBezTo>
                  <a:cubicBezTo>
                    <a:pt x="402" y="231"/>
                    <a:pt x="760" y="457"/>
                    <a:pt x="1117" y="719"/>
                  </a:cubicBezTo>
                  <a:cubicBezTo>
                    <a:pt x="1331" y="898"/>
                    <a:pt x="1533" y="1041"/>
                    <a:pt x="1819" y="1100"/>
                  </a:cubicBezTo>
                  <a:cubicBezTo>
                    <a:pt x="1831" y="1100"/>
                    <a:pt x="1831" y="1077"/>
                    <a:pt x="1819" y="1077"/>
                  </a:cubicBezTo>
                  <a:cubicBezTo>
                    <a:pt x="1462" y="957"/>
                    <a:pt x="1224" y="743"/>
                    <a:pt x="926" y="529"/>
                  </a:cubicBezTo>
                  <a:cubicBezTo>
                    <a:pt x="641" y="326"/>
                    <a:pt x="343" y="160"/>
                    <a:pt x="33" y="5"/>
                  </a:cubicBezTo>
                  <a:cubicBezTo>
                    <a:pt x="27" y="2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5" name="Google Shape;31865;p48"/>
            <p:cNvSpPr/>
            <p:nvPr/>
          </p:nvSpPr>
          <p:spPr>
            <a:xfrm>
              <a:off x="2258000" y="2218725"/>
              <a:ext cx="6325" cy="39975"/>
            </a:xfrm>
            <a:custGeom>
              <a:avLst/>
              <a:gdLst/>
              <a:ahLst/>
              <a:cxnLst/>
              <a:rect l="l" t="t" r="r" b="b"/>
              <a:pathLst>
                <a:path w="253" h="1599" extrusionOk="0">
                  <a:moveTo>
                    <a:pt x="203" y="65"/>
                  </a:moveTo>
                  <a:cubicBezTo>
                    <a:pt x="201" y="65"/>
                    <a:pt x="200" y="66"/>
                    <a:pt x="198" y="66"/>
                  </a:cubicBezTo>
                  <a:lnTo>
                    <a:pt x="198" y="66"/>
                  </a:lnTo>
                  <a:cubicBezTo>
                    <a:pt x="200" y="66"/>
                    <a:pt x="201" y="66"/>
                    <a:pt x="203" y="65"/>
                  </a:cubicBezTo>
                  <a:close/>
                  <a:moveTo>
                    <a:pt x="129" y="0"/>
                  </a:moveTo>
                  <a:cubicBezTo>
                    <a:pt x="125" y="0"/>
                    <a:pt x="120" y="6"/>
                    <a:pt x="120" y="6"/>
                  </a:cubicBezTo>
                  <a:cubicBezTo>
                    <a:pt x="120" y="43"/>
                    <a:pt x="125" y="62"/>
                    <a:pt x="146" y="68"/>
                  </a:cubicBezTo>
                  <a:lnTo>
                    <a:pt x="146" y="68"/>
                  </a:lnTo>
                  <a:cubicBezTo>
                    <a:pt x="142" y="47"/>
                    <a:pt x="137" y="26"/>
                    <a:pt x="132" y="6"/>
                  </a:cubicBezTo>
                  <a:cubicBezTo>
                    <a:pt x="132" y="2"/>
                    <a:pt x="130" y="0"/>
                    <a:pt x="129" y="0"/>
                  </a:cubicBezTo>
                  <a:close/>
                  <a:moveTo>
                    <a:pt x="198" y="66"/>
                  </a:moveTo>
                  <a:cubicBezTo>
                    <a:pt x="184" y="68"/>
                    <a:pt x="173" y="69"/>
                    <a:pt x="164" y="69"/>
                  </a:cubicBezTo>
                  <a:cubicBezTo>
                    <a:pt x="157" y="69"/>
                    <a:pt x="151" y="69"/>
                    <a:pt x="146" y="68"/>
                  </a:cubicBezTo>
                  <a:lnTo>
                    <a:pt x="146" y="68"/>
                  </a:lnTo>
                  <a:cubicBezTo>
                    <a:pt x="153" y="95"/>
                    <a:pt x="158" y="123"/>
                    <a:pt x="163" y="151"/>
                  </a:cubicBezTo>
                  <a:lnTo>
                    <a:pt x="163" y="151"/>
                  </a:lnTo>
                  <a:cubicBezTo>
                    <a:pt x="170" y="104"/>
                    <a:pt x="181" y="72"/>
                    <a:pt x="198" y="66"/>
                  </a:cubicBezTo>
                  <a:close/>
                  <a:moveTo>
                    <a:pt x="163" y="151"/>
                  </a:moveTo>
                  <a:cubicBezTo>
                    <a:pt x="140" y="317"/>
                    <a:pt x="168" y="674"/>
                    <a:pt x="168" y="756"/>
                  </a:cubicBezTo>
                  <a:cubicBezTo>
                    <a:pt x="156" y="1030"/>
                    <a:pt x="96" y="1303"/>
                    <a:pt x="1" y="1589"/>
                  </a:cubicBezTo>
                  <a:cubicBezTo>
                    <a:pt x="1" y="1595"/>
                    <a:pt x="7" y="1598"/>
                    <a:pt x="13" y="1598"/>
                  </a:cubicBezTo>
                  <a:cubicBezTo>
                    <a:pt x="19" y="1598"/>
                    <a:pt x="25" y="1595"/>
                    <a:pt x="25" y="1589"/>
                  </a:cubicBezTo>
                  <a:cubicBezTo>
                    <a:pt x="198" y="1124"/>
                    <a:pt x="253" y="630"/>
                    <a:pt x="163" y="15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6" name="Google Shape;31866;p48"/>
            <p:cNvSpPr/>
            <p:nvPr/>
          </p:nvSpPr>
          <p:spPr>
            <a:xfrm>
              <a:off x="2242825" y="2215350"/>
              <a:ext cx="2400" cy="13475"/>
            </a:xfrm>
            <a:custGeom>
              <a:avLst/>
              <a:gdLst/>
              <a:ahLst/>
              <a:cxnLst/>
              <a:rect l="l" t="t" r="r" b="b"/>
              <a:pathLst>
                <a:path w="96" h="539" extrusionOk="0">
                  <a:moveTo>
                    <a:pt x="10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1" y="176"/>
                    <a:pt x="13" y="367"/>
                    <a:pt x="60" y="534"/>
                  </a:cubicBezTo>
                  <a:cubicBezTo>
                    <a:pt x="60" y="538"/>
                    <a:pt x="61" y="539"/>
                    <a:pt x="63" y="539"/>
                  </a:cubicBezTo>
                  <a:cubicBezTo>
                    <a:pt x="67" y="539"/>
                    <a:pt x="72" y="534"/>
                    <a:pt x="72" y="534"/>
                  </a:cubicBezTo>
                  <a:cubicBezTo>
                    <a:pt x="96" y="367"/>
                    <a:pt x="48" y="176"/>
                    <a:pt x="36" y="10"/>
                  </a:cubicBezTo>
                  <a:cubicBezTo>
                    <a:pt x="24" y="4"/>
                    <a:pt x="15" y="1"/>
                    <a:pt x="1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7" name="Google Shape;31867;p48"/>
            <p:cNvSpPr/>
            <p:nvPr/>
          </p:nvSpPr>
          <p:spPr>
            <a:xfrm>
              <a:off x="2246100" y="2217450"/>
              <a:ext cx="2100" cy="11975"/>
            </a:xfrm>
            <a:custGeom>
              <a:avLst/>
              <a:gdLst/>
              <a:ahLst/>
              <a:cxnLst/>
              <a:rect l="l" t="t" r="r" b="b"/>
              <a:pathLst>
                <a:path w="84" h="479" extrusionOk="0">
                  <a:moveTo>
                    <a:pt x="8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1" y="164"/>
                    <a:pt x="1" y="342"/>
                    <a:pt x="48" y="473"/>
                  </a:cubicBezTo>
                  <a:cubicBezTo>
                    <a:pt x="48" y="477"/>
                    <a:pt x="50" y="479"/>
                    <a:pt x="51" y="479"/>
                  </a:cubicBezTo>
                  <a:cubicBezTo>
                    <a:pt x="55" y="479"/>
                    <a:pt x="60" y="473"/>
                    <a:pt x="60" y="473"/>
                  </a:cubicBezTo>
                  <a:cubicBezTo>
                    <a:pt x="84" y="331"/>
                    <a:pt x="48" y="164"/>
                    <a:pt x="24" y="9"/>
                  </a:cubicBezTo>
                  <a:cubicBezTo>
                    <a:pt x="18" y="3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8" name="Google Shape;31868;p48"/>
            <p:cNvSpPr/>
            <p:nvPr/>
          </p:nvSpPr>
          <p:spPr>
            <a:xfrm>
              <a:off x="2249075" y="2216525"/>
              <a:ext cx="1525" cy="11200"/>
            </a:xfrm>
            <a:custGeom>
              <a:avLst/>
              <a:gdLst/>
              <a:ahLst/>
              <a:cxnLst/>
              <a:rect l="l" t="t" r="r" b="b"/>
              <a:pathLst>
                <a:path w="61" h="448" extrusionOk="0">
                  <a:moveTo>
                    <a:pt x="24" y="0"/>
                  </a:moveTo>
                  <a:cubicBezTo>
                    <a:pt x="18" y="0"/>
                    <a:pt x="1" y="14"/>
                    <a:pt x="1" y="22"/>
                  </a:cubicBezTo>
                  <a:cubicBezTo>
                    <a:pt x="1" y="94"/>
                    <a:pt x="24" y="165"/>
                    <a:pt x="24" y="248"/>
                  </a:cubicBezTo>
                  <a:cubicBezTo>
                    <a:pt x="24" y="308"/>
                    <a:pt x="24" y="379"/>
                    <a:pt x="36" y="439"/>
                  </a:cubicBezTo>
                  <a:cubicBezTo>
                    <a:pt x="36" y="445"/>
                    <a:pt x="39" y="448"/>
                    <a:pt x="42" y="448"/>
                  </a:cubicBezTo>
                  <a:cubicBezTo>
                    <a:pt x="45" y="448"/>
                    <a:pt x="48" y="445"/>
                    <a:pt x="48" y="439"/>
                  </a:cubicBezTo>
                  <a:cubicBezTo>
                    <a:pt x="60" y="379"/>
                    <a:pt x="48" y="308"/>
                    <a:pt x="36" y="225"/>
                  </a:cubicBezTo>
                  <a:cubicBezTo>
                    <a:pt x="36" y="153"/>
                    <a:pt x="24" y="82"/>
                    <a:pt x="24" y="10"/>
                  </a:cubicBezTo>
                  <a:cubicBezTo>
                    <a:pt x="28" y="3"/>
                    <a:pt x="27" y="0"/>
                    <a:pt x="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9" name="Google Shape;31869;p48"/>
            <p:cNvSpPr/>
            <p:nvPr/>
          </p:nvSpPr>
          <p:spPr>
            <a:xfrm>
              <a:off x="2253250" y="2215750"/>
              <a:ext cx="2400" cy="13775"/>
            </a:xfrm>
            <a:custGeom>
              <a:avLst/>
              <a:gdLst/>
              <a:ahLst/>
              <a:cxnLst/>
              <a:rect l="l" t="t" r="r" b="b"/>
              <a:pathLst>
                <a:path w="96" h="551" extrusionOk="0">
                  <a:moveTo>
                    <a:pt x="15" y="1"/>
                  </a:moveTo>
                  <a:cubicBezTo>
                    <a:pt x="12" y="1"/>
                    <a:pt x="0" y="9"/>
                    <a:pt x="0" y="18"/>
                  </a:cubicBezTo>
                  <a:cubicBezTo>
                    <a:pt x="36" y="196"/>
                    <a:pt x="36" y="363"/>
                    <a:pt x="36" y="541"/>
                  </a:cubicBezTo>
                  <a:cubicBezTo>
                    <a:pt x="36" y="547"/>
                    <a:pt x="42" y="550"/>
                    <a:pt x="48" y="550"/>
                  </a:cubicBezTo>
                  <a:cubicBezTo>
                    <a:pt x="54" y="550"/>
                    <a:pt x="60" y="547"/>
                    <a:pt x="60" y="541"/>
                  </a:cubicBezTo>
                  <a:cubicBezTo>
                    <a:pt x="96" y="363"/>
                    <a:pt x="60" y="184"/>
                    <a:pt x="12" y="6"/>
                  </a:cubicBezTo>
                  <a:cubicBezTo>
                    <a:pt x="16" y="2"/>
                    <a:pt x="16" y="1"/>
                    <a:pt x="1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0" name="Google Shape;31870;p48"/>
            <p:cNvSpPr/>
            <p:nvPr/>
          </p:nvSpPr>
          <p:spPr>
            <a:xfrm>
              <a:off x="2258900" y="2217375"/>
              <a:ext cx="2400" cy="9175"/>
            </a:xfrm>
            <a:custGeom>
              <a:avLst/>
              <a:gdLst/>
              <a:ahLst/>
              <a:cxnLst/>
              <a:rect l="l" t="t" r="r" b="b"/>
              <a:pathLst>
                <a:path w="96" h="367" extrusionOk="0">
                  <a:moveTo>
                    <a:pt x="1" y="0"/>
                  </a:moveTo>
                  <a:cubicBezTo>
                    <a:pt x="48" y="119"/>
                    <a:pt x="48" y="238"/>
                    <a:pt x="48" y="357"/>
                  </a:cubicBezTo>
                  <a:cubicBezTo>
                    <a:pt x="48" y="363"/>
                    <a:pt x="51" y="366"/>
                    <a:pt x="54" y="366"/>
                  </a:cubicBezTo>
                  <a:cubicBezTo>
                    <a:pt x="57" y="366"/>
                    <a:pt x="60" y="363"/>
                    <a:pt x="60" y="357"/>
                  </a:cubicBezTo>
                  <a:cubicBezTo>
                    <a:pt x="96" y="250"/>
                    <a:pt x="60" y="107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1" name="Google Shape;31871;p48"/>
            <p:cNvSpPr/>
            <p:nvPr/>
          </p:nvSpPr>
          <p:spPr>
            <a:xfrm>
              <a:off x="2074050" y="2184400"/>
              <a:ext cx="6875" cy="43325"/>
            </a:xfrm>
            <a:custGeom>
              <a:avLst/>
              <a:gdLst/>
              <a:ahLst/>
              <a:cxnLst/>
              <a:rect l="l" t="t" r="r" b="b"/>
              <a:pathLst>
                <a:path w="275" h="1733" extrusionOk="0">
                  <a:moveTo>
                    <a:pt x="5" y="1"/>
                  </a:moveTo>
                  <a:cubicBezTo>
                    <a:pt x="4" y="1"/>
                    <a:pt x="1" y="4"/>
                    <a:pt x="1" y="9"/>
                  </a:cubicBezTo>
                  <a:cubicBezTo>
                    <a:pt x="7" y="4"/>
                    <a:pt x="7" y="1"/>
                    <a:pt x="5" y="1"/>
                  </a:cubicBezTo>
                  <a:close/>
                  <a:moveTo>
                    <a:pt x="1" y="9"/>
                  </a:moveTo>
                  <a:cubicBezTo>
                    <a:pt x="132" y="581"/>
                    <a:pt x="191" y="1141"/>
                    <a:pt x="251" y="1724"/>
                  </a:cubicBezTo>
                  <a:cubicBezTo>
                    <a:pt x="251" y="1730"/>
                    <a:pt x="254" y="1733"/>
                    <a:pt x="257" y="1733"/>
                  </a:cubicBezTo>
                  <a:cubicBezTo>
                    <a:pt x="260" y="1733"/>
                    <a:pt x="263" y="1730"/>
                    <a:pt x="263" y="1724"/>
                  </a:cubicBezTo>
                  <a:cubicBezTo>
                    <a:pt x="275" y="1141"/>
                    <a:pt x="179" y="545"/>
                    <a:pt x="1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2" name="Google Shape;31872;p48"/>
            <p:cNvSpPr/>
            <p:nvPr/>
          </p:nvSpPr>
          <p:spPr>
            <a:xfrm>
              <a:off x="2079125" y="2191775"/>
              <a:ext cx="3875" cy="27325"/>
            </a:xfrm>
            <a:custGeom>
              <a:avLst/>
              <a:gdLst/>
              <a:ahLst/>
              <a:cxnLst/>
              <a:rect l="l" t="t" r="r" b="b"/>
              <a:pathLst>
                <a:path w="155" h="1093" extrusionOk="0">
                  <a:moveTo>
                    <a:pt x="0" y="0"/>
                  </a:moveTo>
                  <a:cubicBezTo>
                    <a:pt x="36" y="357"/>
                    <a:pt x="48" y="727"/>
                    <a:pt x="131" y="1084"/>
                  </a:cubicBezTo>
                  <a:cubicBezTo>
                    <a:pt x="131" y="1090"/>
                    <a:pt x="137" y="1093"/>
                    <a:pt x="143" y="1093"/>
                  </a:cubicBezTo>
                  <a:cubicBezTo>
                    <a:pt x="149" y="1093"/>
                    <a:pt x="155" y="1090"/>
                    <a:pt x="155" y="1084"/>
                  </a:cubicBezTo>
                  <a:cubicBezTo>
                    <a:pt x="119" y="715"/>
                    <a:pt x="48" y="357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3" name="Google Shape;31873;p48"/>
            <p:cNvSpPr/>
            <p:nvPr/>
          </p:nvSpPr>
          <p:spPr>
            <a:xfrm>
              <a:off x="2080900" y="2192950"/>
              <a:ext cx="3000" cy="22575"/>
            </a:xfrm>
            <a:custGeom>
              <a:avLst/>
              <a:gdLst/>
              <a:ahLst/>
              <a:cxnLst/>
              <a:rect l="l" t="t" r="r" b="b"/>
              <a:pathLst>
                <a:path w="120" h="903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299"/>
                    <a:pt x="48" y="608"/>
                    <a:pt x="108" y="894"/>
                  </a:cubicBezTo>
                  <a:cubicBezTo>
                    <a:pt x="108" y="900"/>
                    <a:pt x="111" y="903"/>
                    <a:pt x="114" y="903"/>
                  </a:cubicBezTo>
                  <a:cubicBezTo>
                    <a:pt x="117" y="903"/>
                    <a:pt x="120" y="900"/>
                    <a:pt x="120" y="894"/>
                  </a:cubicBezTo>
                  <a:cubicBezTo>
                    <a:pt x="120" y="596"/>
                    <a:pt x="84" y="275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4" name="Google Shape;31874;p48"/>
            <p:cNvSpPr/>
            <p:nvPr/>
          </p:nvSpPr>
          <p:spPr>
            <a:xfrm>
              <a:off x="2085975" y="2196825"/>
              <a:ext cx="1500" cy="19000"/>
            </a:xfrm>
            <a:custGeom>
              <a:avLst/>
              <a:gdLst/>
              <a:ahLst/>
              <a:cxnLst/>
              <a:rect l="l" t="t" r="r" b="b"/>
              <a:pathLst>
                <a:path w="60" h="760" extrusionOk="0">
                  <a:moveTo>
                    <a:pt x="0" y="1"/>
                  </a:moveTo>
                  <a:cubicBezTo>
                    <a:pt x="12" y="263"/>
                    <a:pt x="12" y="501"/>
                    <a:pt x="36" y="751"/>
                  </a:cubicBezTo>
                  <a:cubicBezTo>
                    <a:pt x="36" y="757"/>
                    <a:pt x="42" y="760"/>
                    <a:pt x="48" y="760"/>
                  </a:cubicBezTo>
                  <a:cubicBezTo>
                    <a:pt x="54" y="760"/>
                    <a:pt x="60" y="757"/>
                    <a:pt x="60" y="751"/>
                  </a:cubicBezTo>
                  <a:cubicBezTo>
                    <a:pt x="60" y="501"/>
                    <a:pt x="36" y="263"/>
                    <a:pt x="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5" name="Google Shape;31875;p48"/>
            <p:cNvSpPr/>
            <p:nvPr/>
          </p:nvSpPr>
          <p:spPr>
            <a:xfrm>
              <a:off x="2171700" y="2227550"/>
              <a:ext cx="15925" cy="41850"/>
            </a:xfrm>
            <a:custGeom>
              <a:avLst/>
              <a:gdLst/>
              <a:ahLst/>
              <a:cxnLst/>
              <a:rect l="l" t="t" r="r" b="b"/>
              <a:pathLst>
                <a:path w="637" h="1674" extrusionOk="0">
                  <a:moveTo>
                    <a:pt x="636" y="1"/>
                  </a:moveTo>
                  <a:cubicBezTo>
                    <a:pt x="634" y="1"/>
                    <a:pt x="631" y="4"/>
                    <a:pt x="631" y="10"/>
                  </a:cubicBezTo>
                  <a:cubicBezTo>
                    <a:pt x="637" y="4"/>
                    <a:pt x="637" y="1"/>
                    <a:pt x="636" y="1"/>
                  </a:cubicBezTo>
                  <a:close/>
                  <a:moveTo>
                    <a:pt x="631" y="10"/>
                  </a:moveTo>
                  <a:lnTo>
                    <a:pt x="631" y="10"/>
                  </a:lnTo>
                  <a:cubicBezTo>
                    <a:pt x="500" y="581"/>
                    <a:pt x="0" y="1070"/>
                    <a:pt x="12" y="1665"/>
                  </a:cubicBezTo>
                  <a:cubicBezTo>
                    <a:pt x="12" y="1671"/>
                    <a:pt x="18" y="1674"/>
                    <a:pt x="24" y="1674"/>
                  </a:cubicBezTo>
                  <a:cubicBezTo>
                    <a:pt x="30" y="1674"/>
                    <a:pt x="36" y="1671"/>
                    <a:pt x="36" y="1665"/>
                  </a:cubicBezTo>
                  <a:cubicBezTo>
                    <a:pt x="107" y="1070"/>
                    <a:pt x="536" y="605"/>
                    <a:pt x="631" y="1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6" name="Google Shape;31876;p48"/>
            <p:cNvSpPr/>
            <p:nvPr/>
          </p:nvSpPr>
          <p:spPr>
            <a:xfrm>
              <a:off x="2165725" y="2235225"/>
              <a:ext cx="23550" cy="54175"/>
            </a:xfrm>
            <a:custGeom>
              <a:avLst/>
              <a:gdLst/>
              <a:ahLst/>
              <a:cxnLst/>
              <a:rect l="l" t="t" r="r" b="b"/>
              <a:pathLst>
                <a:path w="942" h="2167" extrusionOk="0">
                  <a:moveTo>
                    <a:pt x="930" y="1"/>
                  </a:moveTo>
                  <a:cubicBezTo>
                    <a:pt x="584" y="608"/>
                    <a:pt x="1" y="1417"/>
                    <a:pt x="203" y="2156"/>
                  </a:cubicBezTo>
                  <a:cubicBezTo>
                    <a:pt x="203" y="2164"/>
                    <a:pt x="205" y="2166"/>
                    <a:pt x="206" y="2166"/>
                  </a:cubicBezTo>
                  <a:cubicBezTo>
                    <a:pt x="210" y="2166"/>
                    <a:pt x="215" y="2156"/>
                    <a:pt x="215" y="2156"/>
                  </a:cubicBezTo>
                  <a:cubicBezTo>
                    <a:pt x="108" y="1382"/>
                    <a:pt x="620" y="691"/>
                    <a:pt x="941" y="12"/>
                  </a:cubicBezTo>
                  <a:cubicBezTo>
                    <a:pt x="941" y="1"/>
                    <a:pt x="930" y="1"/>
                    <a:pt x="93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7" name="Google Shape;31877;p48"/>
            <p:cNvSpPr/>
            <p:nvPr/>
          </p:nvSpPr>
          <p:spPr>
            <a:xfrm>
              <a:off x="2193200" y="2247375"/>
              <a:ext cx="45175" cy="14075"/>
            </a:xfrm>
            <a:custGeom>
              <a:avLst/>
              <a:gdLst/>
              <a:ahLst/>
              <a:cxnLst/>
              <a:rect l="l" t="t" r="r" b="b"/>
              <a:pathLst>
                <a:path w="1807" h="563" extrusionOk="0">
                  <a:moveTo>
                    <a:pt x="5" y="0"/>
                  </a:moveTo>
                  <a:cubicBezTo>
                    <a:pt x="1" y="0"/>
                    <a:pt x="11" y="27"/>
                    <a:pt x="21" y="27"/>
                  </a:cubicBezTo>
                  <a:cubicBezTo>
                    <a:pt x="259" y="27"/>
                    <a:pt x="533" y="27"/>
                    <a:pt x="735" y="181"/>
                  </a:cubicBezTo>
                  <a:cubicBezTo>
                    <a:pt x="831" y="265"/>
                    <a:pt x="855" y="384"/>
                    <a:pt x="962" y="443"/>
                  </a:cubicBezTo>
                  <a:cubicBezTo>
                    <a:pt x="1188" y="562"/>
                    <a:pt x="1533" y="538"/>
                    <a:pt x="1795" y="562"/>
                  </a:cubicBezTo>
                  <a:cubicBezTo>
                    <a:pt x="1807" y="562"/>
                    <a:pt x="1807" y="538"/>
                    <a:pt x="1795" y="538"/>
                  </a:cubicBezTo>
                  <a:cubicBezTo>
                    <a:pt x="1581" y="515"/>
                    <a:pt x="1366" y="527"/>
                    <a:pt x="1152" y="467"/>
                  </a:cubicBezTo>
                  <a:cubicBezTo>
                    <a:pt x="974" y="408"/>
                    <a:pt x="890" y="277"/>
                    <a:pt x="735" y="169"/>
                  </a:cubicBezTo>
                  <a:cubicBezTo>
                    <a:pt x="533" y="3"/>
                    <a:pt x="259" y="3"/>
                    <a:pt x="9" y="3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8" name="Google Shape;31878;p48"/>
            <p:cNvSpPr/>
            <p:nvPr/>
          </p:nvSpPr>
          <p:spPr>
            <a:xfrm>
              <a:off x="2193525" y="2248500"/>
              <a:ext cx="44575" cy="14425"/>
            </a:xfrm>
            <a:custGeom>
              <a:avLst/>
              <a:gdLst/>
              <a:ahLst/>
              <a:cxnLst/>
              <a:rect l="l" t="t" r="r" b="b"/>
              <a:pathLst>
                <a:path w="1783" h="577" extrusionOk="0">
                  <a:moveTo>
                    <a:pt x="167" y="1"/>
                  </a:moveTo>
                  <a:cubicBezTo>
                    <a:pt x="118" y="1"/>
                    <a:pt x="69" y="3"/>
                    <a:pt x="20" y="5"/>
                  </a:cubicBezTo>
                  <a:cubicBezTo>
                    <a:pt x="1" y="5"/>
                    <a:pt x="5" y="36"/>
                    <a:pt x="13" y="36"/>
                  </a:cubicBezTo>
                  <a:cubicBezTo>
                    <a:pt x="15" y="36"/>
                    <a:pt x="18" y="34"/>
                    <a:pt x="20" y="29"/>
                  </a:cubicBezTo>
                  <a:cubicBezTo>
                    <a:pt x="39" y="28"/>
                    <a:pt x="57" y="28"/>
                    <a:pt x="74" y="28"/>
                  </a:cubicBezTo>
                  <a:cubicBezTo>
                    <a:pt x="368" y="28"/>
                    <a:pt x="498" y="123"/>
                    <a:pt x="734" y="303"/>
                  </a:cubicBezTo>
                  <a:cubicBezTo>
                    <a:pt x="830" y="374"/>
                    <a:pt x="865" y="422"/>
                    <a:pt x="972" y="470"/>
                  </a:cubicBezTo>
                  <a:cubicBezTo>
                    <a:pt x="1211" y="577"/>
                    <a:pt x="1496" y="529"/>
                    <a:pt x="1746" y="577"/>
                  </a:cubicBezTo>
                  <a:cubicBezTo>
                    <a:pt x="1770" y="577"/>
                    <a:pt x="1782" y="553"/>
                    <a:pt x="1770" y="553"/>
                  </a:cubicBezTo>
                  <a:cubicBezTo>
                    <a:pt x="1651" y="529"/>
                    <a:pt x="1520" y="529"/>
                    <a:pt x="1389" y="517"/>
                  </a:cubicBezTo>
                  <a:cubicBezTo>
                    <a:pt x="1246" y="493"/>
                    <a:pt x="1080" y="493"/>
                    <a:pt x="949" y="422"/>
                  </a:cubicBezTo>
                  <a:cubicBezTo>
                    <a:pt x="830" y="363"/>
                    <a:pt x="758" y="243"/>
                    <a:pt x="651" y="148"/>
                  </a:cubicBezTo>
                  <a:cubicBezTo>
                    <a:pt x="511" y="27"/>
                    <a:pt x="342" y="1"/>
                    <a:pt x="16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9" name="Google Shape;31879;p48"/>
            <p:cNvSpPr/>
            <p:nvPr/>
          </p:nvSpPr>
          <p:spPr>
            <a:xfrm>
              <a:off x="2238950" y="2254100"/>
              <a:ext cx="21175" cy="6450"/>
            </a:xfrm>
            <a:custGeom>
              <a:avLst/>
              <a:gdLst/>
              <a:ahLst/>
              <a:cxnLst/>
              <a:rect l="l" t="t" r="r" b="b"/>
              <a:pathLst>
                <a:path w="847" h="258" extrusionOk="0">
                  <a:moveTo>
                    <a:pt x="707" y="1"/>
                  </a:moveTo>
                  <a:cubicBezTo>
                    <a:pt x="449" y="1"/>
                    <a:pt x="198" y="102"/>
                    <a:pt x="1" y="258"/>
                  </a:cubicBezTo>
                  <a:cubicBezTo>
                    <a:pt x="263" y="91"/>
                    <a:pt x="525" y="31"/>
                    <a:pt x="822" y="31"/>
                  </a:cubicBezTo>
                  <a:cubicBezTo>
                    <a:pt x="846" y="31"/>
                    <a:pt x="846" y="8"/>
                    <a:pt x="822" y="8"/>
                  </a:cubicBezTo>
                  <a:cubicBezTo>
                    <a:pt x="784" y="3"/>
                    <a:pt x="745" y="1"/>
                    <a:pt x="70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0" name="Google Shape;31880;p48"/>
            <p:cNvSpPr/>
            <p:nvPr/>
          </p:nvSpPr>
          <p:spPr>
            <a:xfrm>
              <a:off x="2241125" y="2256450"/>
              <a:ext cx="17500" cy="5725"/>
            </a:xfrm>
            <a:custGeom>
              <a:avLst/>
              <a:gdLst/>
              <a:ahLst/>
              <a:cxnLst/>
              <a:rect l="l" t="t" r="r" b="b"/>
              <a:pathLst>
                <a:path w="700" h="229" extrusionOk="0">
                  <a:moveTo>
                    <a:pt x="518" y="0"/>
                  </a:moveTo>
                  <a:cubicBezTo>
                    <a:pt x="330" y="0"/>
                    <a:pt x="110" y="74"/>
                    <a:pt x="9" y="211"/>
                  </a:cubicBezTo>
                  <a:cubicBezTo>
                    <a:pt x="1" y="220"/>
                    <a:pt x="4" y="228"/>
                    <a:pt x="11" y="228"/>
                  </a:cubicBezTo>
                  <a:cubicBezTo>
                    <a:pt x="14" y="228"/>
                    <a:pt x="17" y="227"/>
                    <a:pt x="21" y="223"/>
                  </a:cubicBezTo>
                  <a:cubicBezTo>
                    <a:pt x="128" y="164"/>
                    <a:pt x="211" y="92"/>
                    <a:pt x="342" y="56"/>
                  </a:cubicBezTo>
                  <a:cubicBezTo>
                    <a:pt x="462" y="33"/>
                    <a:pt x="557" y="33"/>
                    <a:pt x="676" y="33"/>
                  </a:cubicBezTo>
                  <a:cubicBezTo>
                    <a:pt x="700" y="33"/>
                    <a:pt x="700" y="21"/>
                    <a:pt x="676" y="21"/>
                  </a:cubicBezTo>
                  <a:cubicBezTo>
                    <a:pt x="629" y="7"/>
                    <a:pt x="575" y="0"/>
                    <a:pt x="51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1" name="Google Shape;31881;p48"/>
            <p:cNvSpPr/>
            <p:nvPr/>
          </p:nvSpPr>
          <p:spPr>
            <a:xfrm>
              <a:off x="2235675" y="2265950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41" y="1"/>
                  </a:moveTo>
                  <a:cubicBezTo>
                    <a:pt x="138" y="1"/>
                    <a:pt x="132" y="4"/>
                    <a:pt x="132" y="10"/>
                  </a:cubicBezTo>
                  <a:cubicBezTo>
                    <a:pt x="144" y="4"/>
                    <a:pt x="144" y="1"/>
                    <a:pt x="141" y="1"/>
                  </a:cubicBezTo>
                  <a:close/>
                  <a:moveTo>
                    <a:pt x="132" y="10"/>
                  </a:moveTo>
                  <a:lnTo>
                    <a:pt x="132" y="10"/>
                  </a:lnTo>
                  <a:cubicBezTo>
                    <a:pt x="179" y="272"/>
                    <a:pt x="1" y="796"/>
                    <a:pt x="322" y="962"/>
                  </a:cubicBezTo>
                  <a:cubicBezTo>
                    <a:pt x="322" y="962"/>
                    <a:pt x="334" y="962"/>
                    <a:pt x="334" y="938"/>
                  </a:cubicBezTo>
                  <a:cubicBezTo>
                    <a:pt x="48" y="665"/>
                    <a:pt x="239" y="331"/>
                    <a:pt x="132" y="1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2" name="Google Shape;31882;p48"/>
            <p:cNvSpPr/>
            <p:nvPr/>
          </p:nvSpPr>
          <p:spPr>
            <a:xfrm>
              <a:off x="2240750" y="2275575"/>
              <a:ext cx="5375" cy="14675"/>
            </a:xfrm>
            <a:custGeom>
              <a:avLst/>
              <a:gdLst/>
              <a:ahLst/>
              <a:cxnLst/>
              <a:rect l="l" t="t" r="r" b="b"/>
              <a:pathLst>
                <a:path w="215" h="587" extrusionOk="0">
                  <a:moveTo>
                    <a:pt x="9" y="0"/>
                  </a:moveTo>
                  <a:cubicBezTo>
                    <a:pt x="6" y="0"/>
                    <a:pt x="0" y="6"/>
                    <a:pt x="0" y="6"/>
                  </a:cubicBezTo>
                  <a:cubicBezTo>
                    <a:pt x="12" y="208"/>
                    <a:pt x="96" y="423"/>
                    <a:pt x="215" y="577"/>
                  </a:cubicBezTo>
                  <a:cubicBezTo>
                    <a:pt x="119" y="399"/>
                    <a:pt x="72" y="208"/>
                    <a:pt x="12" y="6"/>
                  </a:cubicBezTo>
                  <a:cubicBezTo>
                    <a:pt x="12" y="2"/>
                    <a:pt x="11" y="0"/>
                    <a:pt x="9" y="0"/>
                  </a:cubicBezTo>
                  <a:close/>
                  <a:moveTo>
                    <a:pt x="215" y="577"/>
                  </a:moveTo>
                  <a:lnTo>
                    <a:pt x="215" y="577"/>
                  </a:lnTo>
                  <a:cubicBezTo>
                    <a:pt x="209" y="583"/>
                    <a:pt x="209" y="586"/>
                    <a:pt x="210" y="586"/>
                  </a:cubicBezTo>
                  <a:cubicBezTo>
                    <a:pt x="212" y="586"/>
                    <a:pt x="215" y="583"/>
                    <a:pt x="215" y="577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3" name="Google Shape;31883;p48"/>
            <p:cNvSpPr/>
            <p:nvPr/>
          </p:nvSpPr>
          <p:spPr>
            <a:xfrm>
              <a:off x="2186275" y="2286800"/>
              <a:ext cx="11625" cy="27250"/>
            </a:xfrm>
            <a:custGeom>
              <a:avLst/>
              <a:gdLst/>
              <a:ahLst/>
              <a:cxnLst/>
              <a:rect l="l" t="t" r="r" b="b"/>
              <a:pathLst>
                <a:path w="465" h="1090" extrusionOk="0">
                  <a:moveTo>
                    <a:pt x="422" y="0"/>
                  </a:moveTo>
                  <a:cubicBezTo>
                    <a:pt x="420" y="0"/>
                    <a:pt x="417" y="3"/>
                    <a:pt x="417" y="9"/>
                  </a:cubicBezTo>
                  <a:cubicBezTo>
                    <a:pt x="423" y="3"/>
                    <a:pt x="423" y="0"/>
                    <a:pt x="422" y="0"/>
                  </a:cubicBezTo>
                  <a:close/>
                  <a:moveTo>
                    <a:pt x="417" y="9"/>
                  </a:moveTo>
                  <a:lnTo>
                    <a:pt x="417" y="9"/>
                  </a:lnTo>
                  <a:cubicBezTo>
                    <a:pt x="453" y="271"/>
                    <a:pt x="227" y="414"/>
                    <a:pt x="108" y="616"/>
                  </a:cubicBezTo>
                  <a:cubicBezTo>
                    <a:pt x="12" y="771"/>
                    <a:pt x="0" y="914"/>
                    <a:pt x="0" y="1081"/>
                  </a:cubicBezTo>
                  <a:cubicBezTo>
                    <a:pt x="0" y="1087"/>
                    <a:pt x="6" y="1090"/>
                    <a:pt x="12" y="1090"/>
                  </a:cubicBezTo>
                  <a:cubicBezTo>
                    <a:pt x="18" y="1090"/>
                    <a:pt x="24" y="1087"/>
                    <a:pt x="24" y="1081"/>
                  </a:cubicBezTo>
                  <a:cubicBezTo>
                    <a:pt x="12" y="747"/>
                    <a:pt x="179" y="569"/>
                    <a:pt x="358" y="319"/>
                  </a:cubicBezTo>
                  <a:cubicBezTo>
                    <a:pt x="417" y="212"/>
                    <a:pt x="465" y="128"/>
                    <a:pt x="417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4" name="Google Shape;31884;p48"/>
            <p:cNvSpPr/>
            <p:nvPr/>
          </p:nvSpPr>
          <p:spPr>
            <a:xfrm>
              <a:off x="2187175" y="2305475"/>
              <a:ext cx="3000" cy="9225"/>
            </a:xfrm>
            <a:custGeom>
              <a:avLst/>
              <a:gdLst/>
              <a:ahLst/>
              <a:cxnLst/>
              <a:rect l="l" t="t" r="r" b="b"/>
              <a:pathLst>
                <a:path w="120" h="369" extrusionOk="0">
                  <a:moveTo>
                    <a:pt x="119" y="0"/>
                  </a:moveTo>
                  <a:lnTo>
                    <a:pt x="119" y="0"/>
                  </a:lnTo>
                  <a:cubicBezTo>
                    <a:pt x="72" y="119"/>
                    <a:pt x="24" y="239"/>
                    <a:pt x="0" y="358"/>
                  </a:cubicBezTo>
                  <a:cubicBezTo>
                    <a:pt x="0" y="358"/>
                    <a:pt x="5" y="368"/>
                    <a:pt x="9" y="368"/>
                  </a:cubicBezTo>
                  <a:cubicBezTo>
                    <a:pt x="11" y="368"/>
                    <a:pt x="12" y="366"/>
                    <a:pt x="12" y="358"/>
                  </a:cubicBezTo>
                  <a:cubicBezTo>
                    <a:pt x="60" y="262"/>
                    <a:pt x="83" y="143"/>
                    <a:pt x="11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5" name="Google Shape;31885;p48"/>
            <p:cNvSpPr/>
            <p:nvPr/>
          </p:nvSpPr>
          <p:spPr>
            <a:xfrm>
              <a:off x="2188950" y="2293900"/>
              <a:ext cx="8075" cy="11600"/>
            </a:xfrm>
            <a:custGeom>
              <a:avLst/>
              <a:gdLst/>
              <a:ahLst/>
              <a:cxnLst/>
              <a:rect l="l" t="t" r="r" b="b"/>
              <a:pathLst>
                <a:path w="323" h="464" extrusionOk="0">
                  <a:moveTo>
                    <a:pt x="319" y="0"/>
                  </a:moveTo>
                  <a:cubicBezTo>
                    <a:pt x="317" y="0"/>
                    <a:pt x="314" y="3"/>
                    <a:pt x="310" y="11"/>
                  </a:cubicBezTo>
                  <a:cubicBezTo>
                    <a:pt x="203" y="154"/>
                    <a:pt x="120" y="309"/>
                    <a:pt x="1" y="463"/>
                  </a:cubicBezTo>
                  <a:cubicBezTo>
                    <a:pt x="120" y="332"/>
                    <a:pt x="239" y="166"/>
                    <a:pt x="322" y="11"/>
                  </a:cubicBezTo>
                  <a:cubicBezTo>
                    <a:pt x="322" y="11"/>
                    <a:pt x="322" y="0"/>
                    <a:pt x="31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6" name="Google Shape;31886;p48"/>
            <p:cNvSpPr/>
            <p:nvPr/>
          </p:nvSpPr>
          <p:spPr>
            <a:xfrm>
              <a:off x="2123775" y="2161700"/>
              <a:ext cx="8650" cy="11775"/>
            </a:xfrm>
            <a:custGeom>
              <a:avLst/>
              <a:gdLst/>
              <a:ahLst/>
              <a:cxnLst/>
              <a:rect l="l" t="t" r="r" b="b"/>
              <a:pathLst>
                <a:path w="346" h="471" extrusionOk="0">
                  <a:moveTo>
                    <a:pt x="345" y="1"/>
                  </a:moveTo>
                  <a:lnTo>
                    <a:pt x="345" y="1"/>
                  </a:lnTo>
                  <a:cubicBezTo>
                    <a:pt x="191" y="96"/>
                    <a:pt x="48" y="275"/>
                    <a:pt x="0" y="453"/>
                  </a:cubicBezTo>
                  <a:cubicBezTo>
                    <a:pt x="0" y="465"/>
                    <a:pt x="3" y="471"/>
                    <a:pt x="6" y="471"/>
                  </a:cubicBezTo>
                  <a:cubicBezTo>
                    <a:pt x="9" y="471"/>
                    <a:pt x="12" y="465"/>
                    <a:pt x="12" y="453"/>
                  </a:cubicBezTo>
                  <a:cubicBezTo>
                    <a:pt x="60" y="370"/>
                    <a:pt x="107" y="275"/>
                    <a:pt x="167" y="191"/>
                  </a:cubicBezTo>
                  <a:cubicBezTo>
                    <a:pt x="214" y="132"/>
                    <a:pt x="286" y="60"/>
                    <a:pt x="34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7" name="Google Shape;31887;p48"/>
            <p:cNvSpPr/>
            <p:nvPr/>
          </p:nvSpPr>
          <p:spPr>
            <a:xfrm>
              <a:off x="2126450" y="2161700"/>
              <a:ext cx="9250" cy="14250"/>
            </a:xfrm>
            <a:custGeom>
              <a:avLst/>
              <a:gdLst/>
              <a:ahLst/>
              <a:cxnLst/>
              <a:rect l="l" t="t" r="r" b="b"/>
              <a:pathLst>
                <a:path w="370" h="570" extrusionOk="0">
                  <a:moveTo>
                    <a:pt x="369" y="1"/>
                  </a:moveTo>
                  <a:lnTo>
                    <a:pt x="369" y="1"/>
                  </a:lnTo>
                  <a:cubicBezTo>
                    <a:pt x="179" y="120"/>
                    <a:pt x="12" y="322"/>
                    <a:pt x="0" y="560"/>
                  </a:cubicBezTo>
                  <a:cubicBezTo>
                    <a:pt x="0" y="566"/>
                    <a:pt x="3" y="569"/>
                    <a:pt x="6" y="569"/>
                  </a:cubicBezTo>
                  <a:cubicBezTo>
                    <a:pt x="9" y="569"/>
                    <a:pt x="12" y="566"/>
                    <a:pt x="12" y="560"/>
                  </a:cubicBezTo>
                  <a:cubicBezTo>
                    <a:pt x="84" y="322"/>
                    <a:pt x="179" y="144"/>
                    <a:pt x="36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8" name="Google Shape;31888;p48"/>
            <p:cNvSpPr/>
            <p:nvPr/>
          </p:nvSpPr>
          <p:spPr>
            <a:xfrm>
              <a:off x="2129125" y="2162300"/>
              <a:ext cx="8950" cy="14425"/>
            </a:xfrm>
            <a:custGeom>
              <a:avLst/>
              <a:gdLst/>
              <a:ahLst/>
              <a:cxnLst/>
              <a:rect l="l" t="t" r="r" b="b"/>
              <a:pathLst>
                <a:path w="358" h="577" extrusionOk="0">
                  <a:moveTo>
                    <a:pt x="358" y="1"/>
                  </a:moveTo>
                  <a:lnTo>
                    <a:pt x="358" y="1"/>
                  </a:lnTo>
                  <a:cubicBezTo>
                    <a:pt x="274" y="96"/>
                    <a:pt x="215" y="179"/>
                    <a:pt x="155" y="274"/>
                  </a:cubicBezTo>
                  <a:cubicBezTo>
                    <a:pt x="131" y="310"/>
                    <a:pt x="96" y="370"/>
                    <a:pt x="72" y="417"/>
                  </a:cubicBezTo>
                  <a:cubicBezTo>
                    <a:pt x="63" y="444"/>
                    <a:pt x="47" y="457"/>
                    <a:pt x="35" y="473"/>
                  </a:cubicBezTo>
                  <a:lnTo>
                    <a:pt x="35" y="473"/>
                  </a:lnTo>
                  <a:cubicBezTo>
                    <a:pt x="34" y="472"/>
                    <a:pt x="34" y="471"/>
                    <a:pt x="33" y="471"/>
                  </a:cubicBezTo>
                  <a:cubicBezTo>
                    <a:pt x="31" y="471"/>
                    <a:pt x="28" y="473"/>
                    <a:pt x="24" y="477"/>
                  </a:cubicBezTo>
                  <a:cubicBezTo>
                    <a:pt x="12" y="512"/>
                    <a:pt x="0" y="536"/>
                    <a:pt x="0" y="548"/>
                  </a:cubicBezTo>
                  <a:cubicBezTo>
                    <a:pt x="0" y="566"/>
                    <a:pt x="7" y="577"/>
                    <a:pt x="10" y="577"/>
                  </a:cubicBezTo>
                  <a:cubicBezTo>
                    <a:pt x="11" y="577"/>
                    <a:pt x="12" y="575"/>
                    <a:pt x="12" y="572"/>
                  </a:cubicBezTo>
                  <a:cubicBezTo>
                    <a:pt x="119" y="393"/>
                    <a:pt x="239" y="191"/>
                    <a:pt x="35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9" name="Google Shape;31889;p48"/>
            <p:cNvSpPr/>
            <p:nvPr/>
          </p:nvSpPr>
          <p:spPr>
            <a:xfrm>
              <a:off x="2133600" y="2165450"/>
              <a:ext cx="7750" cy="11175"/>
            </a:xfrm>
            <a:custGeom>
              <a:avLst/>
              <a:gdLst/>
              <a:ahLst/>
              <a:cxnLst/>
              <a:rect l="l" t="t" r="r" b="b"/>
              <a:pathLst>
                <a:path w="310" h="447" extrusionOk="0">
                  <a:moveTo>
                    <a:pt x="300" y="1"/>
                  </a:moveTo>
                  <a:cubicBezTo>
                    <a:pt x="299" y="1"/>
                    <a:pt x="298" y="2"/>
                    <a:pt x="298" y="5"/>
                  </a:cubicBezTo>
                  <a:cubicBezTo>
                    <a:pt x="191" y="148"/>
                    <a:pt x="71" y="279"/>
                    <a:pt x="0" y="422"/>
                  </a:cubicBezTo>
                  <a:cubicBezTo>
                    <a:pt x="0" y="446"/>
                    <a:pt x="12" y="446"/>
                    <a:pt x="12" y="446"/>
                  </a:cubicBezTo>
                  <a:cubicBezTo>
                    <a:pt x="131" y="327"/>
                    <a:pt x="214" y="172"/>
                    <a:pt x="310" y="29"/>
                  </a:cubicBezTo>
                  <a:cubicBezTo>
                    <a:pt x="310" y="12"/>
                    <a:pt x="303" y="1"/>
                    <a:pt x="30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0" name="Google Shape;31890;p48"/>
            <p:cNvSpPr/>
            <p:nvPr/>
          </p:nvSpPr>
          <p:spPr>
            <a:xfrm>
              <a:off x="2137450" y="2169150"/>
              <a:ext cx="6875" cy="8175"/>
            </a:xfrm>
            <a:custGeom>
              <a:avLst/>
              <a:gdLst/>
              <a:ahLst/>
              <a:cxnLst/>
              <a:rect l="l" t="t" r="r" b="b"/>
              <a:pathLst>
                <a:path w="275" h="327" extrusionOk="0">
                  <a:moveTo>
                    <a:pt x="275" y="0"/>
                  </a:moveTo>
                  <a:lnTo>
                    <a:pt x="275" y="0"/>
                  </a:lnTo>
                  <a:cubicBezTo>
                    <a:pt x="227" y="36"/>
                    <a:pt x="179" y="96"/>
                    <a:pt x="120" y="155"/>
                  </a:cubicBezTo>
                  <a:cubicBezTo>
                    <a:pt x="72" y="203"/>
                    <a:pt x="37" y="262"/>
                    <a:pt x="1" y="310"/>
                  </a:cubicBezTo>
                  <a:cubicBezTo>
                    <a:pt x="1" y="318"/>
                    <a:pt x="13" y="327"/>
                    <a:pt x="20" y="327"/>
                  </a:cubicBezTo>
                  <a:cubicBezTo>
                    <a:pt x="23" y="327"/>
                    <a:pt x="25" y="325"/>
                    <a:pt x="25" y="322"/>
                  </a:cubicBezTo>
                  <a:cubicBezTo>
                    <a:pt x="72" y="274"/>
                    <a:pt x="108" y="203"/>
                    <a:pt x="156" y="155"/>
                  </a:cubicBezTo>
                  <a:cubicBezTo>
                    <a:pt x="215" y="119"/>
                    <a:pt x="263" y="72"/>
                    <a:pt x="27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1" name="Google Shape;31891;p48"/>
            <p:cNvSpPr/>
            <p:nvPr/>
          </p:nvSpPr>
          <p:spPr>
            <a:xfrm>
              <a:off x="2131300" y="2172575"/>
              <a:ext cx="15700" cy="16375"/>
            </a:xfrm>
            <a:custGeom>
              <a:avLst/>
              <a:gdLst/>
              <a:ahLst/>
              <a:cxnLst/>
              <a:rect l="l" t="t" r="r" b="b"/>
              <a:pathLst>
                <a:path w="628" h="655" extrusionOk="0">
                  <a:moveTo>
                    <a:pt x="601" y="1"/>
                  </a:moveTo>
                  <a:cubicBezTo>
                    <a:pt x="596" y="1"/>
                    <a:pt x="592" y="2"/>
                    <a:pt x="592" y="6"/>
                  </a:cubicBezTo>
                  <a:cubicBezTo>
                    <a:pt x="437" y="256"/>
                    <a:pt x="247" y="459"/>
                    <a:pt x="9" y="637"/>
                  </a:cubicBezTo>
                  <a:cubicBezTo>
                    <a:pt x="0" y="646"/>
                    <a:pt x="4" y="654"/>
                    <a:pt x="15" y="654"/>
                  </a:cubicBezTo>
                  <a:cubicBezTo>
                    <a:pt x="20" y="654"/>
                    <a:pt x="25" y="653"/>
                    <a:pt x="32" y="649"/>
                  </a:cubicBezTo>
                  <a:cubicBezTo>
                    <a:pt x="283" y="518"/>
                    <a:pt x="509" y="280"/>
                    <a:pt x="628" y="6"/>
                  </a:cubicBezTo>
                  <a:cubicBezTo>
                    <a:pt x="628" y="6"/>
                    <a:pt x="612" y="1"/>
                    <a:pt x="60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2" name="Google Shape;31892;p48"/>
            <p:cNvSpPr/>
            <p:nvPr/>
          </p:nvSpPr>
          <p:spPr>
            <a:xfrm>
              <a:off x="2141625" y="2268600"/>
              <a:ext cx="6275" cy="21850"/>
            </a:xfrm>
            <a:custGeom>
              <a:avLst/>
              <a:gdLst/>
              <a:ahLst/>
              <a:cxnLst/>
              <a:rect l="l" t="t" r="r" b="b"/>
              <a:pathLst>
                <a:path w="251" h="874" extrusionOk="0">
                  <a:moveTo>
                    <a:pt x="241" y="1"/>
                  </a:moveTo>
                  <a:cubicBezTo>
                    <a:pt x="240" y="1"/>
                    <a:pt x="239" y="4"/>
                    <a:pt x="239" y="11"/>
                  </a:cubicBezTo>
                  <a:cubicBezTo>
                    <a:pt x="120" y="273"/>
                    <a:pt x="48" y="571"/>
                    <a:pt x="0" y="856"/>
                  </a:cubicBezTo>
                  <a:cubicBezTo>
                    <a:pt x="0" y="865"/>
                    <a:pt x="18" y="873"/>
                    <a:pt x="29" y="873"/>
                  </a:cubicBezTo>
                  <a:cubicBezTo>
                    <a:pt x="33" y="873"/>
                    <a:pt x="36" y="872"/>
                    <a:pt x="36" y="868"/>
                  </a:cubicBezTo>
                  <a:cubicBezTo>
                    <a:pt x="96" y="582"/>
                    <a:pt x="167" y="309"/>
                    <a:pt x="251" y="23"/>
                  </a:cubicBezTo>
                  <a:cubicBezTo>
                    <a:pt x="251" y="15"/>
                    <a:pt x="245" y="1"/>
                    <a:pt x="24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3" name="Google Shape;31893;p48"/>
            <p:cNvSpPr/>
            <p:nvPr/>
          </p:nvSpPr>
          <p:spPr>
            <a:xfrm>
              <a:off x="2144900" y="2269450"/>
              <a:ext cx="5975" cy="22275"/>
            </a:xfrm>
            <a:custGeom>
              <a:avLst/>
              <a:gdLst/>
              <a:ahLst/>
              <a:cxnLst/>
              <a:rect l="l" t="t" r="r" b="b"/>
              <a:pathLst>
                <a:path w="239" h="891" extrusionOk="0">
                  <a:moveTo>
                    <a:pt x="239" y="1"/>
                  </a:moveTo>
                  <a:lnTo>
                    <a:pt x="239" y="1"/>
                  </a:lnTo>
                  <a:cubicBezTo>
                    <a:pt x="155" y="287"/>
                    <a:pt x="36" y="584"/>
                    <a:pt x="0" y="882"/>
                  </a:cubicBezTo>
                  <a:cubicBezTo>
                    <a:pt x="0" y="888"/>
                    <a:pt x="6" y="891"/>
                    <a:pt x="12" y="891"/>
                  </a:cubicBezTo>
                  <a:cubicBezTo>
                    <a:pt x="18" y="891"/>
                    <a:pt x="24" y="888"/>
                    <a:pt x="24" y="882"/>
                  </a:cubicBezTo>
                  <a:cubicBezTo>
                    <a:pt x="120" y="596"/>
                    <a:pt x="167" y="298"/>
                    <a:pt x="23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4" name="Google Shape;31894;p48"/>
            <p:cNvSpPr/>
            <p:nvPr/>
          </p:nvSpPr>
          <p:spPr>
            <a:xfrm>
              <a:off x="2150550" y="2270425"/>
              <a:ext cx="5375" cy="20750"/>
            </a:xfrm>
            <a:custGeom>
              <a:avLst/>
              <a:gdLst/>
              <a:ahLst/>
              <a:cxnLst/>
              <a:rect l="l" t="t" r="r" b="b"/>
              <a:pathLst>
                <a:path w="215" h="830" extrusionOk="0">
                  <a:moveTo>
                    <a:pt x="188" y="0"/>
                  </a:moveTo>
                  <a:cubicBezTo>
                    <a:pt x="182" y="0"/>
                    <a:pt x="179" y="3"/>
                    <a:pt x="179" y="9"/>
                  </a:cubicBezTo>
                  <a:lnTo>
                    <a:pt x="1" y="807"/>
                  </a:lnTo>
                  <a:cubicBezTo>
                    <a:pt x="1" y="820"/>
                    <a:pt x="11" y="830"/>
                    <a:pt x="21" y="830"/>
                  </a:cubicBezTo>
                  <a:cubicBezTo>
                    <a:pt x="29" y="830"/>
                    <a:pt x="36" y="823"/>
                    <a:pt x="36" y="807"/>
                  </a:cubicBezTo>
                  <a:lnTo>
                    <a:pt x="215" y="9"/>
                  </a:lnTo>
                  <a:cubicBezTo>
                    <a:pt x="203" y="3"/>
                    <a:pt x="194" y="0"/>
                    <a:pt x="18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5" name="Google Shape;31895;p48"/>
            <p:cNvSpPr/>
            <p:nvPr/>
          </p:nvSpPr>
          <p:spPr>
            <a:xfrm>
              <a:off x="2156800" y="2275400"/>
              <a:ext cx="6575" cy="21975"/>
            </a:xfrm>
            <a:custGeom>
              <a:avLst/>
              <a:gdLst/>
              <a:ahLst/>
              <a:cxnLst/>
              <a:rect l="l" t="t" r="r" b="b"/>
              <a:pathLst>
                <a:path w="263" h="879" extrusionOk="0">
                  <a:moveTo>
                    <a:pt x="108" y="1"/>
                  </a:moveTo>
                  <a:lnTo>
                    <a:pt x="108" y="13"/>
                  </a:lnTo>
                  <a:cubicBezTo>
                    <a:pt x="263" y="72"/>
                    <a:pt x="13" y="727"/>
                    <a:pt x="1" y="870"/>
                  </a:cubicBezTo>
                  <a:cubicBezTo>
                    <a:pt x="1" y="876"/>
                    <a:pt x="4" y="879"/>
                    <a:pt x="7" y="879"/>
                  </a:cubicBezTo>
                  <a:cubicBezTo>
                    <a:pt x="10" y="879"/>
                    <a:pt x="13" y="876"/>
                    <a:pt x="13" y="870"/>
                  </a:cubicBezTo>
                  <a:cubicBezTo>
                    <a:pt x="96" y="656"/>
                    <a:pt x="155" y="394"/>
                    <a:pt x="179" y="168"/>
                  </a:cubicBezTo>
                  <a:cubicBezTo>
                    <a:pt x="179" y="96"/>
                    <a:pt x="179" y="13"/>
                    <a:pt x="10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96" name="Google Shape;31896;p48"/>
          <p:cNvGrpSpPr/>
          <p:nvPr/>
        </p:nvGrpSpPr>
        <p:grpSpPr>
          <a:xfrm rot="1532969">
            <a:off x="5168744" y="602443"/>
            <a:ext cx="676231" cy="2240600"/>
            <a:chOff x="757300" y="1884600"/>
            <a:chExt cx="457350" cy="1136525"/>
          </a:xfrm>
        </p:grpSpPr>
        <p:sp>
          <p:nvSpPr>
            <p:cNvPr id="31897" name="Google Shape;31897;p48"/>
            <p:cNvSpPr/>
            <p:nvPr/>
          </p:nvSpPr>
          <p:spPr>
            <a:xfrm>
              <a:off x="818550" y="2640050"/>
              <a:ext cx="144675" cy="120850"/>
            </a:xfrm>
            <a:custGeom>
              <a:avLst/>
              <a:gdLst/>
              <a:ahLst/>
              <a:cxnLst/>
              <a:rect l="l" t="t" r="r" b="b"/>
              <a:pathLst>
                <a:path w="5787" h="4834" extrusionOk="0">
                  <a:moveTo>
                    <a:pt x="0" y="0"/>
                  </a:moveTo>
                  <a:cubicBezTo>
                    <a:pt x="0" y="0"/>
                    <a:pt x="1250" y="1786"/>
                    <a:pt x="2036" y="2310"/>
                  </a:cubicBezTo>
                  <a:cubicBezTo>
                    <a:pt x="2834" y="2834"/>
                    <a:pt x="3310" y="3250"/>
                    <a:pt x="4036" y="3786"/>
                  </a:cubicBezTo>
                  <a:cubicBezTo>
                    <a:pt x="4763" y="4322"/>
                    <a:pt x="5787" y="4834"/>
                    <a:pt x="5787" y="4834"/>
                  </a:cubicBezTo>
                  <a:cubicBezTo>
                    <a:pt x="5787" y="4834"/>
                    <a:pt x="4798" y="3381"/>
                    <a:pt x="4560" y="3024"/>
                  </a:cubicBezTo>
                  <a:cubicBezTo>
                    <a:pt x="4322" y="2679"/>
                    <a:pt x="4025" y="1786"/>
                    <a:pt x="2977" y="1345"/>
                  </a:cubicBezTo>
                  <a:cubicBezTo>
                    <a:pt x="1941" y="89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8" name="Google Shape;31898;p48"/>
            <p:cNvSpPr/>
            <p:nvPr/>
          </p:nvSpPr>
          <p:spPr>
            <a:xfrm>
              <a:off x="971250" y="2023850"/>
              <a:ext cx="241700" cy="995725"/>
            </a:xfrm>
            <a:custGeom>
              <a:avLst/>
              <a:gdLst/>
              <a:ahLst/>
              <a:cxnLst/>
              <a:rect l="l" t="t" r="r" b="b"/>
              <a:pathLst>
                <a:path w="9668" h="39829" extrusionOk="0">
                  <a:moveTo>
                    <a:pt x="5373" y="0"/>
                  </a:moveTo>
                  <a:cubicBezTo>
                    <a:pt x="5003" y="0"/>
                    <a:pt x="3563" y="1442"/>
                    <a:pt x="3120" y="2026"/>
                  </a:cubicBezTo>
                  <a:cubicBezTo>
                    <a:pt x="2679" y="2621"/>
                    <a:pt x="1631" y="3967"/>
                    <a:pt x="1631" y="3967"/>
                  </a:cubicBezTo>
                  <a:lnTo>
                    <a:pt x="1036" y="5253"/>
                  </a:lnTo>
                  <a:lnTo>
                    <a:pt x="1036" y="4562"/>
                  </a:lnTo>
                  <a:cubicBezTo>
                    <a:pt x="1036" y="4562"/>
                    <a:pt x="595" y="6646"/>
                    <a:pt x="595" y="7682"/>
                  </a:cubicBezTo>
                  <a:cubicBezTo>
                    <a:pt x="595" y="8729"/>
                    <a:pt x="0" y="27029"/>
                    <a:pt x="0" y="27029"/>
                  </a:cubicBezTo>
                  <a:lnTo>
                    <a:pt x="0" y="39828"/>
                  </a:lnTo>
                  <a:lnTo>
                    <a:pt x="441" y="39686"/>
                  </a:lnTo>
                  <a:cubicBezTo>
                    <a:pt x="441" y="39686"/>
                    <a:pt x="369" y="34756"/>
                    <a:pt x="369" y="29399"/>
                  </a:cubicBezTo>
                  <a:cubicBezTo>
                    <a:pt x="655" y="29327"/>
                    <a:pt x="1691" y="29053"/>
                    <a:pt x="2084" y="28672"/>
                  </a:cubicBezTo>
                  <a:cubicBezTo>
                    <a:pt x="2524" y="28220"/>
                    <a:pt x="2715" y="27791"/>
                    <a:pt x="3370" y="27327"/>
                  </a:cubicBezTo>
                  <a:cubicBezTo>
                    <a:pt x="4013" y="26886"/>
                    <a:pt x="4560" y="26720"/>
                    <a:pt x="4667" y="26053"/>
                  </a:cubicBezTo>
                  <a:cubicBezTo>
                    <a:pt x="4774" y="25374"/>
                    <a:pt x="5048" y="24934"/>
                    <a:pt x="5048" y="24934"/>
                  </a:cubicBezTo>
                  <a:lnTo>
                    <a:pt x="5048" y="24934"/>
                  </a:lnTo>
                  <a:cubicBezTo>
                    <a:pt x="5048" y="24934"/>
                    <a:pt x="3417" y="25672"/>
                    <a:pt x="2524" y="26565"/>
                  </a:cubicBezTo>
                  <a:cubicBezTo>
                    <a:pt x="1631" y="27458"/>
                    <a:pt x="786" y="28577"/>
                    <a:pt x="786" y="28577"/>
                  </a:cubicBezTo>
                  <a:lnTo>
                    <a:pt x="345" y="29291"/>
                  </a:lnTo>
                  <a:lnTo>
                    <a:pt x="345" y="25231"/>
                  </a:lnTo>
                  <a:cubicBezTo>
                    <a:pt x="607" y="25196"/>
                    <a:pt x="1465" y="25089"/>
                    <a:pt x="2286" y="25077"/>
                  </a:cubicBezTo>
                  <a:cubicBezTo>
                    <a:pt x="3251" y="25077"/>
                    <a:pt x="3251" y="24779"/>
                    <a:pt x="4048" y="23862"/>
                  </a:cubicBezTo>
                  <a:cubicBezTo>
                    <a:pt x="4810" y="22922"/>
                    <a:pt x="5953" y="22112"/>
                    <a:pt x="7346" y="21302"/>
                  </a:cubicBezTo>
                  <a:cubicBezTo>
                    <a:pt x="8751" y="20481"/>
                    <a:pt x="9668" y="17802"/>
                    <a:pt x="9668" y="17802"/>
                  </a:cubicBezTo>
                  <a:lnTo>
                    <a:pt x="9668" y="17802"/>
                  </a:lnTo>
                  <a:cubicBezTo>
                    <a:pt x="9668" y="17802"/>
                    <a:pt x="8180" y="18397"/>
                    <a:pt x="6858" y="19040"/>
                  </a:cubicBezTo>
                  <a:cubicBezTo>
                    <a:pt x="5537" y="19683"/>
                    <a:pt x="4167" y="21374"/>
                    <a:pt x="3429" y="21945"/>
                  </a:cubicBezTo>
                  <a:cubicBezTo>
                    <a:pt x="2703" y="22505"/>
                    <a:pt x="1488" y="23326"/>
                    <a:pt x="1381" y="23791"/>
                  </a:cubicBezTo>
                  <a:cubicBezTo>
                    <a:pt x="1286" y="24172"/>
                    <a:pt x="607" y="24934"/>
                    <a:pt x="369" y="25184"/>
                  </a:cubicBezTo>
                  <a:cubicBezTo>
                    <a:pt x="369" y="24065"/>
                    <a:pt x="381" y="22981"/>
                    <a:pt x="393" y="21969"/>
                  </a:cubicBezTo>
                  <a:lnTo>
                    <a:pt x="881" y="21243"/>
                  </a:lnTo>
                  <a:cubicBezTo>
                    <a:pt x="881" y="21243"/>
                    <a:pt x="3370" y="20659"/>
                    <a:pt x="4798" y="19457"/>
                  </a:cubicBezTo>
                  <a:cubicBezTo>
                    <a:pt x="6239" y="18266"/>
                    <a:pt x="7227" y="17671"/>
                    <a:pt x="7477" y="17147"/>
                  </a:cubicBezTo>
                  <a:cubicBezTo>
                    <a:pt x="7727" y="16623"/>
                    <a:pt x="8013" y="15766"/>
                    <a:pt x="8013" y="15766"/>
                  </a:cubicBezTo>
                  <a:lnTo>
                    <a:pt x="8013" y="15766"/>
                  </a:lnTo>
                  <a:cubicBezTo>
                    <a:pt x="8013" y="15766"/>
                    <a:pt x="3417" y="18171"/>
                    <a:pt x="2524" y="19112"/>
                  </a:cubicBezTo>
                  <a:cubicBezTo>
                    <a:pt x="1822" y="19838"/>
                    <a:pt x="834" y="21017"/>
                    <a:pt x="417" y="21493"/>
                  </a:cubicBezTo>
                  <a:cubicBezTo>
                    <a:pt x="429" y="20778"/>
                    <a:pt x="441" y="20100"/>
                    <a:pt x="453" y="19481"/>
                  </a:cubicBezTo>
                  <a:cubicBezTo>
                    <a:pt x="1131" y="19064"/>
                    <a:pt x="3691" y="17445"/>
                    <a:pt x="4310" y="16849"/>
                  </a:cubicBezTo>
                  <a:cubicBezTo>
                    <a:pt x="5060" y="16171"/>
                    <a:pt x="6680" y="15171"/>
                    <a:pt x="7049" y="14635"/>
                  </a:cubicBezTo>
                  <a:cubicBezTo>
                    <a:pt x="7418" y="14087"/>
                    <a:pt x="7537" y="13575"/>
                    <a:pt x="7537" y="13575"/>
                  </a:cubicBezTo>
                  <a:lnTo>
                    <a:pt x="7537" y="13575"/>
                  </a:lnTo>
                  <a:cubicBezTo>
                    <a:pt x="7537" y="13575"/>
                    <a:pt x="5441" y="14885"/>
                    <a:pt x="4715" y="15456"/>
                  </a:cubicBezTo>
                  <a:cubicBezTo>
                    <a:pt x="4001" y="16016"/>
                    <a:pt x="2834" y="16599"/>
                    <a:pt x="2227" y="16980"/>
                  </a:cubicBezTo>
                  <a:cubicBezTo>
                    <a:pt x="1619" y="17361"/>
                    <a:pt x="1155" y="18147"/>
                    <a:pt x="929" y="18504"/>
                  </a:cubicBezTo>
                  <a:cubicBezTo>
                    <a:pt x="798" y="18707"/>
                    <a:pt x="595" y="19064"/>
                    <a:pt x="441" y="19326"/>
                  </a:cubicBezTo>
                  <a:cubicBezTo>
                    <a:pt x="476" y="18588"/>
                    <a:pt x="500" y="17957"/>
                    <a:pt x="536" y="17433"/>
                  </a:cubicBezTo>
                  <a:cubicBezTo>
                    <a:pt x="834" y="17195"/>
                    <a:pt x="1727" y="16540"/>
                    <a:pt x="2679" y="16314"/>
                  </a:cubicBezTo>
                  <a:cubicBezTo>
                    <a:pt x="3870" y="16016"/>
                    <a:pt x="4608" y="13932"/>
                    <a:pt x="5060" y="13790"/>
                  </a:cubicBezTo>
                  <a:cubicBezTo>
                    <a:pt x="5501" y="13635"/>
                    <a:pt x="6644" y="12635"/>
                    <a:pt x="6644" y="12635"/>
                  </a:cubicBezTo>
                  <a:lnTo>
                    <a:pt x="6644" y="12635"/>
                  </a:lnTo>
                  <a:cubicBezTo>
                    <a:pt x="6644" y="12635"/>
                    <a:pt x="4679" y="13194"/>
                    <a:pt x="4060" y="13861"/>
                  </a:cubicBezTo>
                  <a:cubicBezTo>
                    <a:pt x="3417" y="14528"/>
                    <a:pt x="2429" y="15075"/>
                    <a:pt x="1965" y="15409"/>
                  </a:cubicBezTo>
                  <a:cubicBezTo>
                    <a:pt x="1584" y="15659"/>
                    <a:pt x="845" y="16838"/>
                    <a:pt x="560" y="17314"/>
                  </a:cubicBezTo>
                  <a:cubicBezTo>
                    <a:pt x="572" y="17099"/>
                    <a:pt x="584" y="16921"/>
                    <a:pt x="607" y="16766"/>
                  </a:cubicBezTo>
                  <a:cubicBezTo>
                    <a:pt x="655" y="16314"/>
                    <a:pt x="691" y="15825"/>
                    <a:pt x="726" y="15302"/>
                  </a:cubicBezTo>
                  <a:cubicBezTo>
                    <a:pt x="743" y="15302"/>
                    <a:pt x="762" y="15303"/>
                    <a:pt x="781" y="15303"/>
                  </a:cubicBezTo>
                  <a:cubicBezTo>
                    <a:pt x="1160" y="15303"/>
                    <a:pt x="2019" y="15170"/>
                    <a:pt x="3060" y="14004"/>
                  </a:cubicBezTo>
                  <a:cubicBezTo>
                    <a:pt x="4465" y="12444"/>
                    <a:pt x="6394" y="10218"/>
                    <a:pt x="6846" y="9920"/>
                  </a:cubicBezTo>
                  <a:cubicBezTo>
                    <a:pt x="7287" y="9622"/>
                    <a:pt x="7739" y="9170"/>
                    <a:pt x="7739" y="9170"/>
                  </a:cubicBezTo>
                  <a:lnTo>
                    <a:pt x="7739" y="9170"/>
                  </a:lnTo>
                  <a:cubicBezTo>
                    <a:pt x="7739" y="9170"/>
                    <a:pt x="6251" y="9456"/>
                    <a:pt x="4977" y="10432"/>
                  </a:cubicBezTo>
                  <a:cubicBezTo>
                    <a:pt x="3715" y="11408"/>
                    <a:pt x="2453" y="12658"/>
                    <a:pt x="2203" y="13147"/>
                  </a:cubicBezTo>
                  <a:cubicBezTo>
                    <a:pt x="1929" y="13635"/>
                    <a:pt x="1191" y="14635"/>
                    <a:pt x="965" y="14813"/>
                  </a:cubicBezTo>
                  <a:cubicBezTo>
                    <a:pt x="893" y="14873"/>
                    <a:pt x="834" y="14897"/>
                    <a:pt x="774" y="14933"/>
                  </a:cubicBezTo>
                  <a:cubicBezTo>
                    <a:pt x="810" y="14171"/>
                    <a:pt x="857" y="13349"/>
                    <a:pt x="893" y="12516"/>
                  </a:cubicBezTo>
                  <a:cubicBezTo>
                    <a:pt x="1512" y="12266"/>
                    <a:pt x="3012" y="11599"/>
                    <a:pt x="4179" y="10230"/>
                  </a:cubicBezTo>
                  <a:cubicBezTo>
                    <a:pt x="5667" y="8444"/>
                    <a:pt x="7001" y="6658"/>
                    <a:pt x="7001" y="6658"/>
                  </a:cubicBezTo>
                  <a:lnTo>
                    <a:pt x="7001" y="6658"/>
                  </a:lnTo>
                  <a:cubicBezTo>
                    <a:pt x="7001" y="6658"/>
                    <a:pt x="4774" y="7848"/>
                    <a:pt x="3429" y="9039"/>
                  </a:cubicBezTo>
                  <a:cubicBezTo>
                    <a:pt x="2465" y="9896"/>
                    <a:pt x="1429" y="11384"/>
                    <a:pt x="905" y="12158"/>
                  </a:cubicBezTo>
                  <a:cubicBezTo>
                    <a:pt x="965" y="10587"/>
                    <a:pt x="988" y="8979"/>
                    <a:pt x="1024" y="7670"/>
                  </a:cubicBezTo>
                  <a:lnTo>
                    <a:pt x="1048" y="7848"/>
                  </a:lnTo>
                  <a:cubicBezTo>
                    <a:pt x="1048" y="7848"/>
                    <a:pt x="2167" y="7122"/>
                    <a:pt x="3167" y="5634"/>
                  </a:cubicBezTo>
                  <a:cubicBezTo>
                    <a:pt x="4167" y="4110"/>
                    <a:pt x="6394" y="1883"/>
                    <a:pt x="6394" y="1883"/>
                  </a:cubicBezTo>
                  <a:lnTo>
                    <a:pt x="6394" y="1883"/>
                  </a:lnTo>
                  <a:cubicBezTo>
                    <a:pt x="6394" y="1883"/>
                    <a:pt x="4620" y="2741"/>
                    <a:pt x="3953" y="3503"/>
                  </a:cubicBezTo>
                  <a:cubicBezTo>
                    <a:pt x="3274" y="4265"/>
                    <a:pt x="2477" y="5598"/>
                    <a:pt x="2060" y="6193"/>
                  </a:cubicBezTo>
                  <a:cubicBezTo>
                    <a:pt x="1691" y="6729"/>
                    <a:pt x="1131" y="7384"/>
                    <a:pt x="1024" y="7503"/>
                  </a:cubicBezTo>
                  <a:cubicBezTo>
                    <a:pt x="1036" y="6598"/>
                    <a:pt x="1036" y="5836"/>
                    <a:pt x="1048" y="5312"/>
                  </a:cubicBezTo>
                  <a:lnTo>
                    <a:pt x="1203" y="5455"/>
                  </a:lnTo>
                  <a:cubicBezTo>
                    <a:pt x="1203" y="5455"/>
                    <a:pt x="2655" y="4526"/>
                    <a:pt x="2977" y="3800"/>
                  </a:cubicBezTo>
                  <a:cubicBezTo>
                    <a:pt x="3286" y="3062"/>
                    <a:pt x="3893" y="1609"/>
                    <a:pt x="4263" y="1371"/>
                  </a:cubicBezTo>
                  <a:cubicBezTo>
                    <a:pt x="4620" y="1133"/>
                    <a:pt x="5727" y="50"/>
                    <a:pt x="5394" y="2"/>
                  </a:cubicBezTo>
                  <a:cubicBezTo>
                    <a:pt x="5387" y="1"/>
                    <a:pt x="5380" y="0"/>
                    <a:pt x="5373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9" name="Google Shape;31899;p48"/>
            <p:cNvSpPr/>
            <p:nvPr/>
          </p:nvSpPr>
          <p:spPr>
            <a:xfrm>
              <a:off x="759000" y="2543600"/>
              <a:ext cx="209300" cy="164025"/>
            </a:xfrm>
            <a:custGeom>
              <a:avLst/>
              <a:gdLst/>
              <a:ahLst/>
              <a:cxnLst/>
              <a:rect l="l" t="t" r="r" b="b"/>
              <a:pathLst>
                <a:path w="8372" h="6561" extrusionOk="0">
                  <a:moveTo>
                    <a:pt x="1" y="0"/>
                  </a:moveTo>
                  <a:cubicBezTo>
                    <a:pt x="1" y="0"/>
                    <a:pt x="584" y="1310"/>
                    <a:pt x="2001" y="2370"/>
                  </a:cubicBezTo>
                  <a:cubicBezTo>
                    <a:pt x="3430" y="3429"/>
                    <a:pt x="4990" y="4441"/>
                    <a:pt x="5906" y="4822"/>
                  </a:cubicBezTo>
                  <a:cubicBezTo>
                    <a:pt x="6835" y="5215"/>
                    <a:pt x="7454" y="5942"/>
                    <a:pt x="7740" y="6013"/>
                  </a:cubicBezTo>
                  <a:cubicBezTo>
                    <a:pt x="8026" y="6084"/>
                    <a:pt x="8371" y="6561"/>
                    <a:pt x="8371" y="6561"/>
                  </a:cubicBezTo>
                  <a:lnTo>
                    <a:pt x="8335" y="6120"/>
                  </a:lnTo>
                  <a:cubicBezTo>
                    <a:pt x="8347" y="6108"/>
                    <a:pt x="6657" y="5001"/>
                    <a:pt x="6228" y="4215"/>
                  </a:cubicBezTo>
                  <a:cubicBezTo>
                    <a:pt x="5811" y="3417"/>
                    <a:pt x="3251" y="1489"/>
                    <a:pt x="2073" y="893"/>
                  </a:cubicBezTo>
                  <a:cubicBezTo>
                    <a:pt x="894" y="2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0" name="Google Shape;31900;p48"/>
            <p:cNvSpPr/>
            <p:nvPr/>
          </p:nvSpPr>
          <p:spPr>
            <a:xfrm>
              <a:off x="811100" y="2468875"/>
              <a:ext cx="156300" cy="189350"/>
            </a:xfrm>
            <a:custGeom>
              <a:avLst/>
              <a:gdLst/>
              <a:ahLst/>
              <a:cxnLst/>
              <a:rect l="l" t="t" r="r" b="b"/>
              <a:pathLst>
                <a:path w="6252" h="7574" extrusionOk="0">
                  <a:moveTo>
                    <a:pt x="1" y="1"/>
                  </a:moveTo>
                  <a:cubicBezTo>
                    <a:pt x="1" y="1"/>
                    <a:pt x="286" y="1323"/>
                    <a:pt x="1179" y="2442"/>
                  </a:cubicBezTo>
                  <a:cubicBezTo>
                    <a:pt x="2084" y="3573"/>
                    <a:pt x="2251" y="4180"/>
                    <a:pt x="3132" y="4918"/>
                  </a:cubicBezTo>
                  <a:cubicBezTo>
                    <a:pt x="4025" y="5644"/>
                    <a:pt x="6251" y="7573"/>
                    <a:pt x="6251" y="7573"/>
                  </a:cubicBezTo>
                  <a:lnTo>
                    <a:pt x="6228" y="7383"/>
                  </a:lnTo>
                  <a:cubicBezTo>
                    <a:pt x="6228" y="7383"/>
                    <a:pt x="5406" y="6049"/>
                    <a:pt x="5227" y="5240"/>
                  </a:cubicBezTo>
                  <a:cubicBezTo>
                    <a:pt x="5061" y="4466"/>
                    <a:pt x="2977" y="2977"/>
                    <a:pt x="2977" y="2977"/>
                  </a:cubicBezTo>
                  <a:cubicBezTo>
                    <a:pt x="2977" y="2977"/>
                    <a:pt x="2310" y="1537"/>
                    <a:pt x="1441" y="930"/>
                  </a:cubicBezTo>
                  <a:cubicBezTo>
                    <a:pt x="596" y="29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1" name="Google Shape;31901;p48"/>
            <p:cNvSpPr/>
            <p:nvPr/>
          </p:nvSpPr>
          <p:spPr>
            <a:xfrm>
              <a:off x="804850" y="2407575"/>
              <a:ext cx="166425" cy="172950"/>
            </a:xfrm>
            <a:custGeom>
              <a:avLst/>
              <a:gdLst/>
              <a:ahLst/>
              <a:cxnLst/>
              <a:rect l="l" t="t" r="r" b="b"/>
              <a:pathLst>
                <a:path w="6657" h="6918" extrusionOk="0">
                  <a:moveTo>
                    <a:pt x="1" y="0"/>
                  </a:moveTo>
                  <a:cubicBezTo>
                    <a:pt x="1" y="0"/>
                    <a:pt x="1739" y="2608"/>
                    <a:pt x="2632" y="3798"/>
                  </a:cubicBezTo>
                  <a:cubicBezTo>
                    <a:pt x="3525" y="4989"/>
                    <a:pt x="4632" y="5227"/>
                    <a:pt x="5263" y="5703"/>
                  </a:cubicBezTo>
                  <a:cubicBezTo>
                    <a:pt x="5906" y="6180"/>
                    <a:pt x="6656" y="6918"/>
                    <a:pt x="6656" y="6918"/>
                  </a:cubicBezTo>
                  <a:lnTo>
                    <a:pt x="6656" y="6620"/>
                  </a:lnTo>
                  <a:cubicBezTo>
                    <a:pt x="6656" y="6620"/>
                    <a:pt x="6156" y="5013"/>
                    <a:pt x="5358" y="4406"/>
                  </a:cubicBezTo>
                  <a:cubicBezTo>
                    <a:pt x="4573" y="37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2" name="Google Shape;31902;p48"/>
            <p:cNvSpPr/>
            <p:nvPr/>
          </p:nvSpPr>
          <p:spPr>
            <a:xfrm>
              <a:off x="814975" y="2357275"/>
              <a:ext cx="156875" cy="150625"/>
            </a:xfrm>
            <a:custGeom>
              <a:avLst/>
              <a:gdLst/>
              <a:ahLst/>
              <a:cxnLst/>
              <a:rect l="l" t="t" r="r" b="b"/>
              <a:pathLst>
                <a:path w="6275" h="6025" extrusionOk="0">
                  <a:moveTo>
                    <a:pt x="0" y="0"/>
                  </a:moveTo>
                  <a:cubicBezTo>
                    <a:pt x="0" y="0"/>
                    <a:pt x="560" y="1881"/>
                    <a:pt x="2286" y="3322"/>
                  </a:cubicBezTo>
                  <a:cubicBezTo>
                    <a:pt x="4013" y="4763"/>
                    <a:pt x="4727" y="4834"/>
                    <a:pt x="5191" y="5179"/>
                  </a:cubicBezTo>
                  <a:cubicBezTo>
                    <a:pt x="5656" y="5525"/>
                    <a:pt x="6275" y="6025"/>
                    <a:pt x="6275" y="6025"/>
                  </a:cubicBezTo>
                  <a:lnTo>
                    <a:pt x="6251" y="5513"/>
                  </a:lnTo>
                  <a:cubicBezTo>
                    <a:pt x="6251" y="5513"/>
                    <a:pt x="5727" y="3703"/>
                    <a:pt x="5096" y="3262"/>
                  </a:cubicBezTo>
                  <a:cubicBezTo>
                    <a:pt x="4465" y="2834"/>
                    <a:pt x="2798" y="2488"/>
                    <a:pt x="2060" y="1834"/>
                  </a:cubicBezTo>
                  <a:cubicBezTo>
                    <a:pt x="1334" y="119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3" name="Google Shape;31903;p48"/>
            <p:cNvSpPr/>
            <p:nvPr/>
          </p:nvSpPr>
          <p:spPr>
            <a:xfrm>
              <a:off x="807525" y="2260525"/>
              <a:ext cx="171175" cy="189925"/>
            </a:xfrm>
            <a:custGeom>
              <a:avLst/>
              <a:gdLst/>
              <a:ahLst/>
              <a:cxnLst/>
              <a:rect l="l" t="t" r="r" b="b"/>
              <a:pathLst>
                <a:path w="6847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03" y="1525"/>
                    <a:pt x="1358" y="2846"/>
                  </a:cubicBezTo>
                  <a:cubicBezTo>
                    <a:pt x="2525" y="4168"/>
                    <a:pt x="4442" y="5716"/>
                    <a:pt x="4966" y="5989"/>
                  </a:cubicBezTo>
                  <a:cubicBezTo>
                    <a:pt x="5501" y="6251"/>
                    <a:pt x="6847" y="7597"/>
                    <a:pt x="6847" y="7597"/>
                  </a:cubicBezTo>
                  <a:lnTo>
                    <a:pt x="6692" y="7299"/>
                  </a:lnTo>
                  <a:cubicBezTo>
                    <a:pt x="6692" y="7299"/>
                    <a:pt x="5978" y="5882"/>
                    <a:pt x="5668" y="5108"/>
                  </a:cubicBezTo>
                  <a:cubicBezTo>
                    <a:pt x="5358" y="4334"/>
                    <a:pt x="2334" y="1715"/>
                    <a:pt x="2334" y="17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4" name="Google Shape;31904;p48"/>
            <p:cNvSpPr/>
            <p:nvPr/>
          </p:nvSpPr>
          <p:spPr>
            <a:xfrm>
              <a:off x="848300" y="2227200"/>
              <a:ext cx="130400" cy="156275"/>
            </a:xfrm>
            <a:custGeom>
              <a:avLst/>
              <a:gdLst/>
              <a:ahLst/>
              <a:cxnLst/>
              <a:rect l="l" t="t" r="r" b="b"/>
              <a:pathLst>
                <a:path w="5216" h="625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834" y="2453"/>
                    <a:pt x="2061" y="3536"/>
                  </a:cubicBezTo>
                  <a:cubicBezTo>
                    <a:pt x="3275" y="4620"/>
                    <a:pt x="5216" y="6251"/>
                    <a:pt x="5216" y="6251"/>
                  </a:cubicBezTo>
                  <a:lnTo>
                    <a:pt x="5132" y="6072"/>
                  </a:lnTo>
                  <a:cubicBezTo>
                    <a:pt x="5216" y="5953"/>
                    <a:pt x="4061" y="4251"/>
                    <a:pt x="3085" y="3096"/>
                  </a:cubicBezTo>
                  <a:cubicBezTo>
                    <a:pt x="2084" y="192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5" name="Google Shape;31905;p48"/>
            <p:cNvSpPr/>
            <p:nvPr/>
          </p:nvSpPr>
          <p:spPr>
            <a:xfrm>
              <a:off x="837300" y="2156350"/>
              <a:ext cx="144975" cy="175050"/>
            </a:xfrm>
            <a:custGeom>
              <a:avLst/>
              <a:gdLst/>
              <a:ahLst/>
              <a:cxnLst/>
              <a:rect l="l" t="t" r="r" b="b"/>
              <a:pathLst>
                <a:path w="5799" h="7002" extrusionOk="0">
                  <a:moveTo>
                    <a:pt x="0" y="0"/>
                  </a:moveTo>
                  <a:cubicBezTo>
                    <a:pt x="0" y="0"/>
                    <a:pt x="488" y="1798"/>
                    <a:pt x="2036" y="3072"/>
                  </a:cubicBezTo>
                  <a:cubicBezTo>
                    <a:pt x="3572" y="4322"/>
                    <a:pt x="5799" y="7001"/>
                    <a:pt x="5799" y="7001"/>
                  </a:cubicBezTo>
                  <a:lnTo>
                    <a:pt x="5739" y="6025"/>
                  </a:lnTo>
                  <a:cubicBezTo>
                    <a:pt x="5739" y="6025"/>
                    <a:pt x="3989" y="2977"/>
                    <a:pt x="2882" y="2310"/>
                  </a:cubicBezTo>
                  <a:cubicBezTo>
                    <a:pt x="1786" y="164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6" name="Google Shape;31906;p48"/>
            <p:cNvSpPr/>
            <p:nvPr/>
          </p:nvSpPr>
          <p:spPr>
            <a:xfrm>
              <a:off x="997125" y="2125400"/>
              <a:ext cx="135175" cy="139025"/>
            </a:xfrm>
            <a:custGeom>
              <a:avLst/>
              <a:gdLst/>
              <a:ahLst/>
              <a:cxnLst/>
              <a:rect l="l" t="t" r="r" b="b"/>
              <a:pathLst>
                <a:path w="5407" h="5561" extrusionOk="0">
                  <a:moveTo>
                    <a:pt x="5406" y="0"/>
                  </a:moveTo>
                  <a:cubicBezTo>
                    <a:pt x="5406" y="0"/>
                    <a:pt x="3632" y="393"/>
                    <a:pt x="3085" y="1334"/>
                  </a:cubicBezTo>
                  <a:cubicBezTo>
                    <a:pt x="2537" y="2286"/>
                    <a:pt x="2180" y="3060"/>
                    <a:pt x="1382" y="3858"/>
                  </a:cubicBezTo>
                  <a:cubicBezTo>
                    <a:pt x="596" y="4667"/>
                    <a:pt x="1" y="4965"/>
                    <a:pt x="1" y="4965"/>
                  </a:cubicBezTo>
                  <a:lnTo>
                    <a:pt x="1" y="5560"/>
                  </a:lnTo>
                  <a:cubicBezTo>
                    <a:pt x="1" y="5560"/>
                    <a:pt x="1787" y="5108"/>
                    <a:pt x="2537" y="3917"/>
                  </a:cubicBezTo>
                  <a:cubicBezTo>
                    <a:pt x="3275" y="2727"/>
                    <a:pt x="5406" y="0"/>
                    <a:pt x="5406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7" name="Google Shape;31907;p48"/>
            <p:cNvSpPr/>
            <p:nvPr/>
          </p:nvSpPr>
          <p:spPr>
            <a:xfrm>
              <a:off x="863200" y="2126575"/>
              <a:ext cx="120275" cy="137850"/>
            </a:xfrm>
            <a:custGeom>
              <a:avLst/>
              <a:gdLst/>
              <a:ahLst/>
              <a:cxnLst/>
              <a:rect l="l" t="t" r="r" b="b"/>
              <a:pathLst>
                <a:path w="4811" h="5514" extrusionOk="0">
                  <a:moveTo>
                    <a:pt x="0" y="1"/>
                  </a:moveTo>
                  <a:cubicBezTo>
                    <a:pt x="0" y="1"/>
                    <a:pt x="893" y="1441"/>
                    <a:pt x="2012" y="2370"/>
                  </a:cubicBezTo>
                  <a:cubicBezTo>
                    <a:pt x="3131" y="3275"/>
                    <a:pt x="3727" y="4323"/>
                    <a:pt x="4024" y="4620"/>
                  </a:cubicBezTo>
                  <a:cubicBezTo>
                    <a:pt x="4322" y="4918"/>
                    <a:pt x="4763" y="5513"/>
                    <a:pt x="4763" y="5513"/>
                  </a:cubicBezTo>
                  <a:lnTo>
                    <a:pt x="4810" y="4799"/>
                  </a:lnTo>
                  <a:cubicBezTo>
                    <a:pt x="4810" y="4799"/>
                    <a:pt x="3691" y="1918"/>
                    <a:pt x="2739" y="1418"/>
                  </a:cubicBezTo>
                  <a:cubicBezTo>
                    <a:pt x="1786" y="89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8" name="Google Shape;31908;p48"/>
            <p:cNvSpPr/>
            <p:nvPr/>
          </p:nvSpPr>
          <p:spPr>
            <a:xfrm>
              <a:off x="886700" y="2077775"/>
              <a:ext cx="96775" cy="116100"/>
            </a:xfrm>
            <a:custGeom>
              <a:avLst/>
              <a:gdLst/>
              <a:ahLst/>
              <a:cxnLst/>
              <a:rect l="l" t="t" r="r" b="b"/>
              <a:pathLst>
                <a:path w="3871" h="4644" extrusionOk="0">
                  <a:moveTo>
                    <a:pt x="1" y="0"/>
                  </a:moveTo>
                  <a:cubicBezTo>
                    <a:pt x="1" y="0"/>
                    <a:pt x="846" y="1357"/>
                    <a:pt x="1441" y="2250"/>
                  </a:cubicBezTo>
                  <a:cubicBezTo>
                    <a:pt x="2037" y="3143"/>
                    <a:pt x="3870" y="4644"/>
                    <a:pt x="3870" y="4644"/>
                  </a:cubicBezTo>
                  <a:cubicBezTo>
                    <a:pt x="3870" y="4644"/>
                    <a:pt x="3382" y="2548"/>
                    <a:pt x="2632" y="1810"/>
                  </a:cubicBezTo>
                  <a:cubicBezTo>
                    <a:pt x="1894" y="106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9" name="Google Shape;31909;p48"/>
            <p:cNvSpPr/>
            <p:nvPr/>
          </p:nvSpPr>
          <p:spPr>
            <a:xfrm>
              <a:off x="889675" y="2000375"/>
              <a:ext cx="103025" cy="144100"/>
            </a:xfrm>
            <a:custGeom>
              <a:avLst/>
              <a:gdLst/>
              <a:ahLst/>
              <a:cxnLst/>
              <a:rect l="l" t="t" r="r" b="b"/>
              <a:pathLst>
                <a:path w="4121" h="5764" extrusionOk="0">
                  <a:moveTo>
                    <a:pt x="6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1" y="1"/>
                    <a:pt x="953" y="2298"/>
                    <a:pt x="1882" y="3215"/>
                  </a:cubicBezTo>
                  <a:cubicBezTo>
                    <a:pt x="2811" y="4156"/>
                    <a:pt x="4097" y="5763"/>
                    <a:pt x="4097" y="5763"/>
                  </a:cubicBezTo>
                  <a:lnTo>
                    <a:pt x="4120" y="5465"/>
                  </a:lnTo>
                  <a:cubicBezTo>
                    <a:pt x="4120" y="5465"/>
                    <a:pt x="2906" y="3906"/>
                    <a:pt x="2704" y="3358"/>
                  </a:cubicBezTo>
                  <a:cubicBezTo>
                    <a:pt x="2513" y="2822"/>
                    <a:pt x="1132" y="1108"/>
                    <a:pt x="715" y="536"/>
                  </a:cubicBezTo>
                  <a:cubicBezTo>
                    <a:pt x="331" y="21"/>
                    <a:pt x="48" y="0"/>
                    <a:pt x="6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0" name="Google Shape;31910;p48"/>
            <p:cNvSpPr/>
            <p:nvPr/>
          </p:nvSpPr>
          <p:spPr>
            <a:xfrm>
              <a:off x="1001000" y="1946500"/>
              <a:ext cx="55600" cy="150350"/>
            </a:xfrm>
            <a:custGeom>
              <a:avLst/>
              <a:gdLst/>
              <a:ahLst/>
              <a:cxnLst/>
              <a:rect l="l" t="t" r="r" b="b"/>
              <a:pathLst>
                <a:path w="2224" h="6014" extrusionOk="0">
                  <a:moveTo>
                    <a:pt x="2126" y="1"/>
                  </a:moveTo>
                  <a:cubicBezTo>
                    <a:pt x="2124" y="1"/>
                    <a:pt x="2122" y="5"/>
                    <a:pt x="2120" y="12"/>
                  </a:cubicBezTo>
                  <a:cubicBezTo>
                    <a:pt x="2084" y="215"/>
                    <a:pt x="1322" y="1405"/>
                    <a:pt x="953" y="2370"/>
                  </a:cubicBezTo>
                  <a:cubicBezTo>
                    <a:pt x="572" y="3334"/>
                    <a:pt x="1" y="5227"/>
                    <a:pt x="1" y="5227"/>
                  </a:cubicBezTo>
                  <a:lnTo>
                    <a:pt x="1" y="6013"/>
                  </a:lnTo>
                  <a:cubicBezTo>
                    <a:pt x="1" y="6013"/>
                    <a:pt x="2037" y="4168"/>
                    <a:pt x="2120" y="3227"/>
                  </a:cubicBezTo>
                  <a:cubicBezTo>
                    <a:pt x="2223" y="2334"/>
                    <a:pt x="2172" y="1"/>
                    <a:pt x="2126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1" name="Google Shape;31911;p48"/>
            <p:cNvSpPr/>
            <p:nvPr/>
          </p:nvSpPr>
          <p:spPr>
            <a:xfrm>
              <a:off x="934625" y="1895600"/>
              <a:ext cx="58975" cy="205100"/>
            </a:xfrm>
            <a:custGeom>
              <a:avLst/>
              <a:gdLst/>
              <a:ahLst/>
              <a:cxnLst/>
              <a:rect l="l" t="t" r="r" b="b"/>
              <a:pathLst>
                <a:path w="2359" h="8204" extrusionOk="0">
                  <a:moveTo>
                    <a:pt x="286" y="1"/>
                  </a:moveTo>
                  <a:cubicBezTo>
                    <a:pt x="286" y="1"/>
                    <a:pt x="1" y="1572"/>
                    <a:pt x="286" y="2941"/>
                  </a:cubicBezTo>
                  <a:cubicBezTo>
                    <a:pt x="572" y="4311"/>
                    <a:pt x="1167" y="6513"/>
                    <a:pt x="1465" y="7073"/>
                  </a:cubicBezTo>
                  <a:cubicBezTo>
                    <a:pt x="1763" y="7609"/>
                    <a:pt x="2358" y="8204"/>
                    <a:pt x="2358" y="8204"/>
                  </a:cubicBezTo>
                  <a:cubicBezTo>
                    <a:pt x="2358" y="8204"/>
                    <a:pt x="1858" y="5465"/>
                    <a:pt x="1727" y="4751"/>
                  </a:cubicBezTo>
                  <a:cubicBezTo>
                    <a:pt x="1608" y="4037"/>
                    <a:pt x="870" y="2548"/>
                    <a:pt x="572" y="1656"/>
                  </a:cubicBezTo>
                  <a:cubicBezTo>
                    <a:pt x="275" y="763"/>
                    <a:pt x="286" y="1"/>
                    <a:pt x="286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2" name="Google Shape;31912;p48"/>
            <p:cNvSpPr/>
            <p:nvPr/>
          </p:nvSpPr>
          <p:spPr>
            <a:xfrm>
              <a:off x="962600" y="2089375"/>
              <a:ext cx="35450" cy="930600"/>
            </a:xfrm>
            <a:custGeom>
              <a:avLst/>
              <a:gdLst/>
              <a:ahLst/>
              <a:cxnLst/>
              <a:rect l="l" t="t" r="r" b="b"/>
              <a:pathLst>
                <a:path w="1418" h="37224" extrusionOk="0">
                  <a:moveTo>
                    <a:pt x="1330" y="0"/>
                  </a:moveTo>
                  <a:cubicBezTo>
                    <a:pt x="1293" y="0"/>
                    <a:pt x="1257" y="24"/>
                    <a:pt x="1251" y="72"/>
                  </a:cubicBezTo>
                  <a:cubicBezTo>
                    <a:pt x="846" y="3096"/>
                    <a:pt x="787" y="6192"/>
                    <a:pt x="644" y="9228"/>
                  </a:cubicBezTo>
                  <a:cubicBezTo>
                    <a:pt x="477" y="12335"/>
                    <a:pt x="358" y="15455"/>
                    <a:pt x="263" y="18562"/>
                  </a:cubicBezTo>
                  <a:cubicBezTo>
                    <a:pt x="84" y="24718"/>
                    <a:pt x="1" y="30897"/>
                    <a:pt x="120" y="37076"/>
                  </a:cubicBezTo>
                  <a:cubicBezTo>
                    <a:pt x="120" y="37173"/>
                    <a:pt x="200" y="37224"/>
                    <a:pt x="278" y="37224"/>
                  </a:cubicBezTo>
                  <a:cubicBezTo>
                    <a:pt x="354" y="37224"/>
                    <a:pt x="429" y="37176"/>
                    <a:pt x="429" y="37076"/>
                  </a:cubicBezTo>
                  <a:cubicBezTo>
                    <a:pt x="370" y="30897"/>
                    <a:pt x="358" y="24742"/>
                    <a:pt x="537" y="18562"/>
                  </a:cubicBezTo>
                  <a:cubicBezTo>
                    <a:pt x="620" y="15514"/>
                    <a:pt x="739" y="12442"/>
                    <a:pt x="894" y="9395"/>
                  </a:cubicBezTo>
                  <a:cubicBezTo>
                    <a:pt x="1037" y="6299"/>
                    <a:pt x="1382" y="3168"/>
                    <a:pt x="1418" y="72"/>
                  </a:cubicBezTo>
                  <a:cubicBezTo>
                    <a:pt x="1406" y="24"/>
                    <a:pt x="1367" y="0"/>
                    <a:pt x="133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3" name="Google Shape;31913;p48"/>
            <p:cNvSpPr/>
            <p:nvPr/>
          </p:nvSpPr>
          <p:spPr>
            <a:xfrm>
              <a:off x="993575" y="2084500"/>
              <a:ext cx="6550" cy="35325"/>
            </a:xfrm>
            <a:custGeom>
              <a:avLst/>
              <a:gdLst/>
              <a:ahLst/>
              <a:cxnLst/>
              <a:rect l="l" t="t" r="r" b="b"/>
              <a:pathLst>
                <a:path w="262" h="1413" extrusionOk="0">
                  <a:moveTo>
                    <a:pt x="226" y="0"/>
                  </a:moveTo>
                  <a:cubicBezTo>
                    <a:pt x="211" y="0"/>
                    <a:pt x="196" y="6"/>
                    <a:pt x="191" y="17"/>
                  </a:cubicBezTo>
                  <a:cubicBezTo>
                    <a:pt x="72" y="434"/>
                    <a:pt x="0" y="957"/>
                    <a:pt x="72" y="1386"/>
                  </a:cubicBezTo>
                  <a:cubicBezTo>
                    <a:pt x="72" y="1404"/>
                    <a:pt x="83" y="1413"/>
                    <a:pt x="97" y="1413"/>
                  </a:cubicBezTo>
                  <a:cubicBezTo>
                    <a:pt x="110" y="1413"/>
                    <a:pt x="125" y="1404"/>
                    <a:pt x="131" y="1386"/>
                  </a:cubicBezTo>
                  <a:cubicBezTo>
                    <a:pt x="202" y="957"/>
                    <a:pt x="214" y="481"/>
                    <a:pt x="262" y="29"/>
                  </a:cubicBezTo>
                  <a:cubicBezTo>
                    <a:pt x="262" y="9"/>
                    <a:pt x="244" y="0"/>
                    <a:pt x="22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4" name="Google Shape;31914;p48"/>
            <p:cNvSpPr/>
            <p:nvPr/>
          </p:nvSpPr>
          <p:spPr>
            <a:xfrm>
              <a:off x="967675" y="3015675"/>
              <a:ext cx="12225" cy="5450"/>
            </a:xfrm>
            <a:custGeom>
              <a:avLst/>
              <a:gdLst/>
              <a:ahLst/>
              <a:cxnLst/>
              <a:rect l="l" t="t" r="r" b="b"/>
              <a:pathLst>
                <a:path w="489" h="218" extrusionOk="0">
                  <a:moveTo>
                    <a:pt x="393" y="1"/>
                  </a:moveTo>
                  <a:cubicBezTo>
                    <a:pt x="297" y="43"/>
                    <a:pt x="211" y="86"/>
                    <a:pt x="117" y="86"/>
                  </a:cubicBezTo>
                  <a:cubicBezTo>
                    <a:pt x="106" y="86"/>
                    <a:pt x="95" y="85"/>
                    <a:pt x="84" y="84"/>
                  </a:cubicBezTo>
                  <a:cubicBezTo>
                    <a:pt x="0" y="96"/>
                    <a:pt x="0" y="215"/>
                    <a:pt x="84" y="215"/>
                  </a:cubicBezTo>
                  <a:cubicBezTo>
                    <a:pt x="104" y="217"/>
                    <a:pt x="124" y="218"/>
                    <a:pt x="145" y="218"/>
                  </a:cubicBezTo>
                  <a:cubicBezTo>
                    <a:pt x="258" y="218"/>
                    <a:pt x="374" y="188"/>
                    <a:pt x="465" y="108"/>
                  </a:cubicBezTo>
                  <a:cubicBezTo>
                    <a:pt x="488" y="96"/>
                    <a:pt x="476" y="72"/>
                    <a:pt x="476" y="36"/>
                  </a:cubicBezTo>
                  <a:cubicBezTo>
                    <a:pt x="476" y="36"/>
                    <a:pt x="476" y="24"/>
                    <a:pt x="465" y="24"/>
                  </a:cubicBezTo>
                  <a:cubicBezTo>
                    <a:pt x="453" y="1"/>
                    <a:pt x="417" y="1"/>
                    <a:pt x="39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5" name="Google Shape;31915;p48"/>
            <p:cNvSpPr/>
            <p:nvPr/>
          </p:nvSpPr>
          <p:spPr>
            <a:xfrm>
              <a:off x="990875" y="2075450"/>
              <a:ext cx="10625" cy="46625"/>
            </a:xfrm>
            <a:custGeom>
              <a:avLst/>
              <a:gdLst/>
              <a:ahLst/>
              <a:cxnLst/>
              <a:rect l="l" t="t" r="r" b="b"/>
              <a:pathLst>
                <a:path w="425" h="1865" extrusionOk="0">
                  <a:moveTo>
                    <a:pt x="358" y="1"/>
                  </a:moveTo>
                  <a:cubicBezTo>
                    <a:pt x="339" y="1"/>
                    <a:pt x="319" y="11"/>
                    <a:pt x="307" y="34"/>
                  </a:cubicBezTo>
                  <a:lnTo>
                    <a:pt x="307" y="34"/>
                  </a:lnTo>
                  <a:cubicBezTo>
                    <a:pt x="304" y="34"/>
                    <a:pt x="301" y="34"/>
                    <a:pt x="299" y="34"/>
                  </a:cubicBezTo>
                  <a:cubicBezTo>
                    <a:pt x="296" y="47"/>
                    <a:pt x="294" y="61"/>
                    <a:pt x="291" y="74"/>
                  </a:cubicBezTo>
                  <a:lnTo>
                    <a:pt x="291" y="74"/>
                  </a:lnTo>
                  <a:cubicBezTo>
                    <a:pt x="235" y="198"/>
                    <a:pt x="190" y="302"/>
                    <a:pt x="168" y="438"/>
                  </a:cubicBezTo>
                  <a:cubicBezTo>
                    <a:pt x="143" y="447"/>
                    <a:pt x="163" y="466"/>
                    <a:pt x="190" y="466"/>
                  </a:cubicBezTo>
                  <a:cubicBezTo>
                    <a:pt x="196" y="466"/>
                    <a:pt x="203" y="465"/>
                    <a:pt x="210" y="462"/>
                  </a:cubicBezTo>
                  <a:lnTo>
                    <a:pt x="210" y="462"/>
                  </a:lnTo>
                  <a:cubicBezTo>
                    <a:pt x="110" y="911"/>
                    <a:pt x="1" y="1369"/>
                    <a:pt x="1" y="1820"/>
                  </a:cubicBezTo>
                  <a:cubicBezTo>
                    <a:pt x="1" y="1848"/>
                    <a:pt x="23" y="1864"/>
                    <a:pt x="43" y="1864"/>
                  </a:cubicBezTo>
                  <a:cubicBezTo>
                    <a:pt x="56" y="1864"/>
                    <a:pt x="68" y="1857"/>
                    <a:pt x="72" y="1843"/>
                  </a:cubicBezTo>
                  <a:cubicBezTo>
                    <a:pt x="287" y="1308"/>
                    <a:pt x="310" y="653"/>
                    <a:pt x="418" y="81"/>
                  </a:cubicBezTo>
                  <a:cubicBezTo>
                    <a:pt x="425" y="33"/>
                    <a:pt x="391" y="1"/>
                    <a:pt x="35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6" name="Google Shape;31916;p48"/>
            <p:cNvSpPr/>
            <p:nvPr/>
          </p:nvSpPr>
          <p:spPr>
            <a:xfrm>
              <a:off x="978375" y="2073600"/>
              <a:ext cx="21475" cy="315000"/>
            </a:xfrm>
            <a:custGeom>
              <a:avLst/>
              <a:gdLst/>
              <a:ahLst/>
              <a:cxnLst/>
              <a:rect l="l" t="t" r="r" b="b"/>
              <a:pathLst>
                <a:path w="859" h="12600" extrusionOk="0">
                  <a:moveTo>
                    <a:pt x="821" y="0"/>
                  </a:moveTo>
                  <a:cubicBezTo>
                    <a:pt x="805" y="0"/>
                    <a:pt x="787" y="12"/>
                    <a:pt x="787" y="36"/>
                  </a:cubicBezTo>
                  <a:cubicBezTo>
                    <a:pt x="560" y="2120"/>
                    <a:pt x="465" y="4215"/>
                    <a:pt x="358" y="6299"/>
                  </a:cubicBezTo>
                  <a:cubicBezTo>
                    <a:pt x="263" y="8371"/>
                    <a:pt x="1" y="10514"/>
                    <a:pt x="132" y="12585"/>
                  </a:cubicBezTo>
                  <a:cubicBezTo>
                    <a:pt x="132" y="12592"/>
                    <a:pt x="140" y="12599"/>
                    <a:pt x="149" y="12599"/>
                  </a:cubicBezTo>
                  <a:cubicBezTo>
                    <a:pt x="155" y="12599"/>
                    <a:pt x="163" y="12595"/>
                    <a:pt x="168" y="12585"/>
                  </a:cubicBezTo>
                  <a:cubicBezTo>
                    <a:pt x="501" y="10585"/>
                    <a:pt x="465" y="8490"/>
                    <a:pt x="584" y="6466"/>
                  </a:cubicBezTo>
                  <a:cubicBezTo>
                    <a:pt x="703" y="4322"/>
                    <a:pt x="858" y="2179"/>
                    <a:pt x="846" y="36"/>
                  </a:cubicBezTo>
                  <a:cubicBezTo>
                    <a:pt x="852" y="12"/>
                    <a:pt x="837" y="0"/>
                    <a:pt x="82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7" name="Google Shape;31917;p48"/>
            <p:cNvSpPr/>
            <p:nvPr/>
          </p:nvSpPr>
          <p:spPr>
            <a:xfrm>
              <a:off x="971550" y="2328025"/>
              <a:ext cx="22325" cy="690875"/>
            </a:xfrm>
            <a:custGeom>
              <a:avLst/>
              <a:gdLst/>
              <a:ahLst/>
              <a:cxnLst/>
              <a:rect l="l" t="t" r="r" b="b"/>
              <a:pathLst>
                <a:path w="893" h="27635" extrusionOk="0">
                  <a:moveTo>
                    <a:pt x="750" y="0"/>
                  </a:moveTo>
                  <a:cubicBezTo>
                    <a:pt x="738" y="0"/>
                    <a:pt x="726" y="9"/>
                    <a:pt x="726" y="27"/>
                  </a:cubicBezTo>
                  <a:cubicBezTo>
                    <a:pt x="524" y="4599"/>
                    <a:pt x="143" y="9147"/>
                    <a:pt x="71" y="13731"/>
                  </a:cubicBezTo>
                  <a:cubicBezTo>
                    <a:pt x="0" y="18327"/>
                    <a:pt x="119" y="22911"/>
                    <a:pt x="202" y="27519"/>
                  </a:cubicBezTo>
                  <a:cubicBezTo>
                    <a:pt x="202" y="27596"/>
                    <a:pt x="268" y="27635"/>
                    <a:pt x="333" y="27635"/>
                  </a:cubicBezTo>
                  <a:cubicBezTo>
                    <a:pt x="399" y="27635"/>
                    <a:pt x="464" y="27596"/>
                    <a:pt x="464" y="27519"/>
                  </a:cubicBezTo>
                  <a:cubicBezTo>
                    <a:pt x="321" y="22911"/>
                    <a:pt x="238" y="18327"/>
                    <a:pt x="250" y="13731"/>
                  </a:cubicBezTo>
                  <a:cubicBezTo>
                    <a:pt x="262" y="11469"/>
                    <a:pt x="310" y="9195"/>
                    <a:pt x="429" y="6933"/>
                  </a:cubicBezTo>
                  <a:cubicBezTo>
                    <a:pt x="536" y="4659"/>
                    <a:pt x="893" y="2313"/>
                    <a:pt x="774" y="27"/>
                  </a:cubicBezTo>
                  <a:cubicBezTo>
                    <a:pt x="774" y="9"/>
                    <a:pt x="762" y="0"/>
                    <a:pt x="75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8" name="Google Shape;31918;p48"/>
            <p:cNvSpPr/>
            <p:nvPr/>
          </p:nvSpPr>
          <p:spPr>
            <a:xfrm>
              <a:off x="987900" y="2296475"/>
              <a:ext cx="5700" cy="56825"/>
            </a:xfrm>
            <a:custGeom>
              <a:avLst/>
              <a:gdLst/>
              <a:ahLst/>
              <a:cxnLst/>
              <a:rect l="l" t="t" r="r" b="b"/>
              <a:pathLst>
                <a:path w="228" h="2273" extrusionOk="0">
                  <a:moveTo>
                    <a:pt x="102" y="0"/>
                  </a:moveTo>
                  <a:cubicBezTo>
                    <a:pt x="93" y="0"/>
                    <a:pt x="84" y="9"/>
                    <a:pt x="84" y="27"/>
                  </a:cubicBezTo>
                  <a:cubicBezTo>
                    <a:pt x="13" y="741"/>
                    <a:pt x="1" y="1539"/>
                    <a:pt x="84" y="2254"/>
                  </a:cubicBezTo>
                  <a:cubicBezTo>
                    <a:pt x="84" y="2268"/>
                    <a:pt x="92" y="2272"/>
                    <a:pt x="100" y="2272"/>
                  </a:cubicBezTo>
                  <a:cubicBezTo>
                    <a:pt x="114" y="2272"/>
                    <a:pt x="132" y="2261"/>
                    <a:pt x="132" y="2254"/>
                  </a:cubicBezTo>
                  <a:cubicBezTo>
                    <a:pt x="227" y="1539"/>
                    <a:pt x="203" y="753"/>
                    <a:pt x="120" y="27"/>
                  </a:cubicBezTo>
                  <a:cubicBezTo>
                    <a:pt x="120" y="9"/>
                    <a:pt x="111" y="0"/>
                    <a:pt x="10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9" name="Google Shape;31919;p48"/>
            <p:cNvSpPr/>
            <p:nvPr/>
          </p:nvSpPr>
          <p:spPr>
            <a:xfrm>
              <a:off x="977800" y="2360025"/>
              <a:ext cx="10500" cy="31200"/>
            </a:xfrm>
            <a:custGeom>
              <a:avLst/>
              <a:gdLst/>
              <a:ahLst/>
              <a:cxnLst/>
              <a:rect l="l" t="t" r="r" b="b"/>
              <a:pathLst>
                <a:path w="420" h="1248" extrusionOk="0">
                  <a:moveTo>
                    <a:pt x="378" y="0"/>
                  </a:moveTo>
                  <a:cubicBezTo>
                    <a:pt x="364" y="0"/>
                    <a:pt x="350" y="7"/>
                    <a:pt x="345" y="21"/>
                  </a:cubicBezTo>
                  <a:cubicBezTo>
                    <a:pt x="214" y="402"/>
                    <a:pt x="36" y="831"/>
                    <a:pt x="0" y="1212"/>
                  </a:cubicBezTo>
                  <a:cubicBezTo>
                    <a:pt x="0" y="1235"/>
                    <a:pt x="20" y="1248"/>
                    <a:pt x="37" y="1248"/>
                  </a:cubicBezTo>
                  <a:cubicBezTo>
                    <a:pt x="47" y="1248"/>
                    <a:pt x="55" y="1244"/>
                    <a:pt x="60" y="1235"/>
                  </a:cubicBezTo>
                  <a:cubicBezTo>
                    <a:pt x="250" y="890"/>
                    <a:pt x="310" y="414"/>
                    <a:pt x="405" y="45"/>
                  </a:cubicBezTo>
                  <a:cubicBezTo>
                    <a:pt x="419" y="16"/>
                    <a:pt x="399" y="0"/>
                    <a:pt x="37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0" name="Google Shape;31920;p48"/>
            <p:cNvSpPr/>
            <p:nvPr/>
          </p:nvSpPr>
          <p:spPr>
            <a:xfrm>
              <a:off x="976000" y="2376800"/>
              <a:ext cx="10675" cy="38125"/>
            </a:xfrm>
            <a:custGeom>
              <a:avLst/>
              <a:gdLst/>
              <a:ahLst/>
              <a:cxnLst/>
              <a:rect l="l" t="t" r="r" b="b"/>
              <a:pathLst>
                <a:path w="427" h="1525" extrusionOk="0">
                  <a:moveTo>
                    <a:pt x="419" y="0"/>
                  </a:moveTo>
                  <a:cubicBezTo>
                    <a:pt x="418" y="0"/>
                    <a:pt x="417" y="2"/>
                    <a:pt x="417" y="5"/>
                  </a:cubicBezTo>
                  <a:cubicBezTo>
                    <a:pt x="286" y="505"/>
                    <a:pt x="84" y="993"/>
                    <a:pt x="1" y="1493"/>
                  </a:cubicBezTo>
                  <a:cubicBezTo>
                    <a:pt x="1" y="1516"/>
                    <a:pt x="10" y="1524"/>
                    <a:pt x="17" y="1524"/>
                  </a:cubicBezTo>
                  <a:cubicBezTo>
                    <a:pt x="21" y="1524"/>
                    <a:pt x="24" y="1521"/>
                    <a:pt x="24" y="1517"/>
                  </a:cubicBezTo>
                  <a:cubicBezTo>
                    <a:pt x="227" y="1041"/>
                    <a:pt x="298" y="517"/>
                    <a:pt x="417" y="29"/>
                  </a:cubicBezTo>
                  <a:cubicBezTo>
                    <a:pt x="426" y="11"/>
                    <a:pt x="422" y="0"/>
                    <a:pt x="41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1" name="Google Shape;31921;p48"/>
            <p:cNvSpPr/>
            <p:nvPr/>
          </p:nvSpPr>
          <p:spPr>
            <a:xfrm>
              <a:off x="977800" y="2375925"/>
              <a:ext cx="13100" cy="43225"/>
            </a:xfrm>
            <a:custGeom>
              <a:avLst/>
              <a:gdLst/>
              <a:ahLst/>
              <a:cxnLst/>
              <a:rect l="l" t="t" r="r" b="b"/>
              <a:pathLst>
                <a:path w="524" h="1729" extrusionOk="0">
                  <a:moveTo>
                    <a:pt x="474" y="1"/>
                  </a:moveTo>
                  <a:cubicBezTo>
                    <a:pt x="464" y="1"/>
                    <a:pt x="456" y="5"/>
                    <a:pt x="452" y="16"/>
                  </a:cubicBezTo>
                  <a:cubicBezTo>
                    <a:pt x="214" y="516"/>
                    <a:pt x="0" y="1135"/>
                    <a:pt x="36" y="1695"/>
                  </a:cubicBezTo>
                  <a:cubicBezTo>
                    <a:pt x="36" y="1716"/>
                    <a:pt x="56" y="1728"/>
                    <a:pt x="73" y="1728"/>
                  </a:cubicBezTo>
                  <a:cubicBezTo>
                    <a:pt x="85" y="1728"/>
                    <a:pt x="95" y="1722"/>
                    <a:pt x="95" y="1707"/>
                  </a:cubicBezTo>
                  <a:cubicBezTo>
                    <a:pt x="226" y="1147"/>
                    <a:pt x="298" y="599"/>
                    <a:pt x="524" y="40"/>
                  </a:cubicBezTo>
                  <a:cubicBezTo>
                    <a:pt x="524" y="23"/>
                    <a:pt x="495" y="1"/>
                    <a:pt x="47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2" name="Google Shape;31922;p48"/>
            <p:cNvSpPr/>
            <p:nvPr/>
          </p:nvSpPr>
          <p:spPr>
            <a:xfrm>
              <a:off x="981650" y="2352500"/>
              <a:ext cx="6275" cy="53175"/>
            </a:xfrm>
            <a:custGeom>
              <a:avLst/>
              <a:gdLst/>
              <a:ahLst/>
              <a:cxnLst/>
              <a:rect l="l" t="t" r="r" b="b"/>
              <a:pathLst>
                <a:path w="251" h="2127" extrusionOk="0">
                  <a:moveTo>
                    <a:pt x="208" y="0"/>
                  </a:moveTo>
                  <a:cubicBezTo>
                    <a:pt x="197" y="0"/>
                    <a:pt x="185" y="9"/>
                    <a:pt x="179" y="24"/>
                  </a:cubicBezTo>
                  <a:cubicBezTo>
                    <a:pt x="96" y="703"/>
                    <a:pt x="1" y="1429"/>
                    <a:pt x="60" y="2096"/>
                  </a:cubicBezTo>
                  <a:cubicBezTo>
                    <a:pt x="60" y="2111"/>
                    <a:pt x="84" y="2126"/>
                    <a:pt x="102" y="2126"/>
                  </a:cubicBezTo>
                  <a:cubicBezTo>
                    <a:pt x="112" y="2126"/>
                    <a:pt x="120" y="2121"/>
                    <a:pt x="120" y="2108"/>
                  </a:cubicBezTo>
                  <a:cubicBezTo>
                    <a:pt x="251" y="1453"/>
                    <a:pt x="239" y="715"/>
                    <a:pt x="239" y="48"/>
                  </a:cubicBezTo>
                  <a:cubicBezTo>
                    <a:pt x="239" y="15"/>
                    <a:pt x="224" y="0"/>
                    <a:pt x="20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3" name="Google Shape;31923;p48"/>
            <p:cNvSpPr/>
            <p:nvPr/>
          </p:nvSpPr>
          <p:spPr>
            <a:xfrm>
              <a:off x="986125" y="2075675"/>
              <a:ext cx="17275" cy="287625"/>
            </a:xfrm>
            <a:custGeom>
              <a:avLst/>
              <a:gdLst/>
              <a:ahLst/>
              <a:cxnLst/>
              <a:rect l="l" t="t" r="r" b="b"/>
              <a:pathLst>
                <a:path w="691" h="11505" extrusionOk="0">
                  <a:moveTo>
                    <a:pt x="512" y="1"/>
                  </a:moveTo>
                  <a:cubicBezTo>
                    <a:pt x="512" y="1"/>
                    <a:pt x="489" y="1"/>
                    <a:pt x="489" y="13"/>
                  </a:cubicBezTo>
                  <a:cubicBezTo>
                    <a:pt x="500" y="1930"/>
                    <a:pt x="512" y="3835"/>
                    <a:pt x="429" y="5763"/>
                  </a:cubicBezTo>
                  <a:cubicBezTo>
                    <a:pt x="334" y="7680"/>
                    <a:pt x="119" y="9585"/>
                    <a:pt x="0" y="11490"/>
                  </a:cubicBezTo>
                  <a:cubicBezTo>
                    <a:pt x="0" y="11497"/>
                    <a:pt x="8" y="11504"/>
                    <a:pt x="15" y="11504"/>
                  </a:cubicBezTo>
                  <a:cubicBezTo>
                    <a:pt x="20" y="11504"/>
                    <a:pt x="24" y="11500"/>
                    <a:pt x="24" y="11490"/>
                  </a:cubicBezTo>
                  <a:cubicBezTo>
                    <a:pt x="620" y="7752"/>
                    <a:pt x="691" y="3775"/>
                    <a:pt x="5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4" name="Google Shape;31924;p48"/>
            <p:cNvSpPr/>
            <p:nvPr/>
          </p:nvSpPr>
          <p:spPr>
            <a:xfrm>
              <a:off x="999650" y="2009275"/>
              <a:ext cx="117675" cy="143925"/>
            </a:xfrm>
            <a:custGeom>
              <a:avLst/>
              <a:gdLst/>
              <a:ahLst/>
              <a:cxnLst/>
              <a:rect l="l" t="t" r="r" b="b"/>
              <a:pathLst>
                <a:path w="4707" h="5757" extrusionOk="0">
                  <a:moveTo>
                    <a:pt x="4647" y="0"/>
                  </a:moveTo>
                  <a:cubicBezTo>
                    <a:pt x="4644" y="0"/>
                    <a:pt x="4641" y="1"/>
                    <a:pt x="4639" y="2"/>
                  </a:cubicBezTo>
                  <a:cubicBezTo>
                    <a:pt x="3293" y="454"/>
                    <a:pt x="2686" y="1776"/>
                    <a:pt x="1698" y="2681"/>
                  </a:cubicBezTo>
                  <a:cubicBezTo>
                    <a:pt x="805" y="3514"/>
                    <a:pt x="126" y="4455"/>
                    <a:pt x="7" y="5717"/>
                  </a:cubicBezTo>
                  <a:cubicBezTo>
                    <a:pt x="0" y="5745"/>
                    <a:pt x="18" y="5756"/>
                    <a:pt x="33" y="5756"/>
                  </a:cubicBezTo>
                  <a:cubicBezTo>
                    <a:pt x="45" y="5756"/>
                    <a:pt x="55" y="5750"/>
                    <a:pt x="55" y="5741"/>
                  </a:cubicBezTo>
                  <a:cubicBezTo>
                    <a:pt x="364" y="4371"/>
                    <a:pt x="1031" y="3574"/>
                    <a:pt x="2019" y="2609"/>
                  </a:cubicBezTo>
                  <a:cubicBezTo>
                    <a:pt x="2400" y="2240"/>
                    <a:pt x="2674" y="1788"/>
                    <a:pt x="3031" y="1395"/>
                  </a:cubicBezTo>
                  <a:cubicBezTo>
                    <a:pt x="3508" y="859"/>
                    <a:pt x="4079" y="514"/>
                    <a:pt x="4662" y="97"/>
                  </a:cubicBezTo>
                  <a:cubicBezTo>
                    <a:pt x="4706" y="64"/>
                    <a:pt x="4679" y="0"/>
                    <a:pt x="464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5" name="Google Shape;31925;p48"/>
            <p:cNvSpPr/>
            <p:nvPr/>
          </p:nvSpPr>
          <p:spPr>
            <a:xfrm>
              <a:off x="998250" y="2011675"/>
              <a:ext cx="116775" cy="151150"/>
            </a:xfrm>
            <a:custGeom>
              <a:avLst/>
              <a:gdLst/>
              <a:ahLst/>
              <a:cxnLst/>
              <a:rect l="l" t="t" r="r" b="b"/>
              <a:pathLst>
                <a:path w="4671" h="6046" extrusionOk="0">
                  <a:moveTo>
                    <a:pt x="4647" y="1"/>
                  </a:moveTo>
                  <a:cubicBezTo>
                    <a:pt x="2730" y="1692"/>
                    <a:pt x="2266" y="4537"/>
                    <a:pt x="51" y="5942"/>
                  </a:cubicBezTo>
                  <a:cubicBezTo>
                    <a:pt x="1" y="5972"/>
                    <a:pt x="19" y="6045"/>
                    <a:pt x="76" y="6045"/>
                  </a:cubicBezTo>
                  <a:cubicBezTo>
                    <a:pt x="86" y="6045"/>
                    <a:pt x="98" y="6043"/>
                    <a:pt x="111" y="6037"/>
                  </a:cubicBezTo>
                  <a:cubicBezTo>
                    <a:pt x="1099" y="5537"/>
                    <a:pt x="1754" y="4585"/>
                    <a:pt x="2290" y="3632"/>
                  </a:cubicBezTo>
                  <a:cubicBezTo>
                    <a:pt x="2635" y="3001"/>
                    <a:pt x="2944" y="2370"/>
                    <a:pt x="3337" y="1775"/>
                  </a:cubicBezTo>
                  <a:cubicBezTo>
                    <a:pt x="3730" y="1144"/>
                    <a:pt x="4230" y="608"/>
                    <a:pt x="4671" y="25"/>
                  </a:cubicBezTo>
                  <a:lnTo>
                    <a:pt x="4647" y="1"/>
                  </a:ln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6" name="Google Shape;31926;p48"/>
            <p:cNvSpPr/>
            <p:nvPr/>
          </p:nvSpPr>
          <p:spPr>
            <a:xfrm>
              <a:off x="1003550" y="2107100"/>
              <a:ext cx="22600" cy="37000"/>
            </a:xfrm>
            <a:custGeom>
              <a:avLst/>
              <a:gdLst/>
              <a:ahLst/>
              <a:cxnLst/>
              <a:rect l="l" t="t" r="r" b="b"/>
              <a:pathLst>
                <a:path w="904" h="1480" extrusionOk="0">
                  <a:moveTo>
                    <a:pt x="878" y="1"/>
                  </a:moveTo>
                  <a:cubicBezTo>
                    <a:pt x="872" y="1"/>
                    <a:pt x="867" y="2"/>
                    <a:pt x="863" y="6"/>
                  </a:cubicBezTo>
                  <a:cubicBezTo>
                    <a:pt x="530" y="423"/>
                    <a:pt x="232" y="958"/>
                    <a:pt x="18" y="1435"/>
                  </a:cubicBezTo>
                  <a:cubicBezTo>
                    <a:pt x="1" y="1460"/>
                    <a:pt x="21" y="1480"/>
                    <a:pt x="38" y="1480"/>
                  </a:cubicBezTo>
                  <a:cubicBezTo>
                    <a:pt x="44" y="1480"/>
                    <a:pt x="50" y="1477"/>
                    <a:pt x="54" y="1470"/>
                  </a:cubicBezTo>
                  <a:cubicBezTo>
                    <a:pt x="351" y="1006"/>
                    <a:pt x="649" y="518"/>
                    <a:pt x="887" y="18"/>
                  </a:cubicBezTo>
                  <a:cubicBezTo>
                    <a:pt x="904" y="9"/>
                    <a:pt x="891" y="1"/>
                    <a:pt x="87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7" name="Google Shape;31927;p48"/>
            <p:cNvSpPr/>
            <p:nvPr/>
          </p:nvSpPr>
          <p:spPr>
            <a:xfrm>
              <a:off x="998525" y="2115325"/>
              <a:ext cx="27800" cy="38450"/>
            </a:xfrm>
            <a:custGeom>
              <a:avLst/>
              <a:gdLst/>
              <a:ahLst/>
              <a:cxnLst/>
              <a:rect l="l" t="t" r="r" b="b"/>
              <a:pathLst>
                <a:path w="1112" h="1538" extrusionOk="0">
                  <a:moveTo>
                    <a:pt x="1084" y="0"/>
                  </a:moveTo>
                  <a:cubicBezTo>
                    <a:pt x="1079" y="0"/>
                    <a:pt x="1076" y="3"/>
                    <a:pt x="1076" y="10"/>
                  </a:cubicBezTo>
                  <a:cubicBezTo>
                    <a:pt x="707" y="463"/>
                    <a:pt x="362" y="975"/>
                    <a:pt x="16" y="1463"/>
                  </a:cubicBezTo>
                  <a:cubicBezTo>
                    <a:pt x="0" y="1503"/>
                    <a:pt x="28" y="1538"/>
                    <a:pt x="62" y="1538"/>
                  </a:cubicBezTo>
                  <a:cubicBezTo>
                    <a:pt x="78" y="1538"/>
                    <a:pt x="96" y="1530"/>
                    <a:pt x="112" y="1510"/>
                  </a:cubicBezTo>
                  <a:cubicBezTo>
                    <a:pt x="457" y="1034"/>
                    <a:pt x="814" y="522"/>
                    <a:pt x="1112" y="22"/>
                  </a:cubicBezTo>
                  <a:cubicBezTo>
                    <a:pt x="1112" y="14"/>
                    <a:pt x="1095" y="0"/>
                    <a:pt x="108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8" name="Google Shape;31928;p48"/>
            <p:cNvSpPr/>
            <p:nvPr/>
          </p:nvSpPr>
          <p:spPr>
            <a:xfrm>
              <a:off x="998800" y="2134150"/>
              <a:ext cx="18375" cy="27750"/>
            </a:xfrm>
            <a:custGeom>
              <a:avLst/>
              <a:gdLst/>
              <a:ahLst/>
              <a:cxnLst/>
              <a:rect l="l" t="t" r="r" b="b"/>
              <a:pathLst>
                <a:path w="735" h="1110" extrusionOk="0">
                  <a:moveTo>
                    <a:pt x="718" y="0"/>
                  </a:moveTo>
                  <a:cubicBezTo>
                    <a:pt x="713" y="0"/>
                    <a:pt x="708" y="3"/>
                    <a:pt x="708" y="7"/>
                  </a:cubicBezTo>
                  <a:cubicBezTo>
                    <a:pt x="517" y="388"/>
                    <a:pt x="244" y="698"/>
                    <a:pt x="29" y="1043"/>
                  </a:cubicBezTo>
                  <a:cubicBezTo>
                    <a:pt x="0" y="1072"/>
                    <a:pt x="34" y="1109"/>
                    <a:pt x="67" y="1109"/>
                  </a:cubicBezTo>
                  <a:cubicBezTo>
                    <a:pt x="75" y="1109"/>
                    <a:pt x="82" y="1107"/>
                    <a:pt x="89" y="1103"/>
                  </a:cubicBezTo>
                  <a:cubicBezTo>
                    <a:pt x="363" y="817"/>
                    <a:pt x="565" y="400"/>
                    <a:pt x="720" y="31"/>
                  </a:cubicBezTo>
                  <a:cubicBezTo>
                    <a:pt x="735" y="8"/>
                    <a:pt x="726" y="0"/>
                    <a:pt x="71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9" name="Google Shape;31929;p48"/>
            <p:cNvSpPr/>
            <p:nvPr/>
          </p:nvSpPr>
          <p:spPr>
            <a:xfrm>
              <a:off x="1001600" y="2067175"/>
              <a:ext cx="57950" cy="74025"/>
            </a:xfrm>
            <a:custGeom>
              <a:avLst/>
              <a:gdLst/>
              <a:ahLst/>
              <a:cxnLst/>
              <a:rect l="l" t="t" r="r" b="b"/>
              <a:pathLst>
                <a:path w="2318" h="2961" extrusionOk="0">
                  <a:moveTo>
                    <a:pt x="2285" y="0"/>
                  </a:moveTo>
                  <a:cubicBezTo>
                    <a:pt x="2276" y="0"/>
                    <a:pt x="2267" y="3"/>
                    <a:pt x="2263" y="7"/>
                  </a:cubicBezTo>
                  <a:cubicBezTo>
                    <a:pt x="1739" y="781"/>
                    <a:pt x="1072" y="1412"/>
                    <a:pt x="584" y="2198"/>
                  </a:cubicBezTo>
                  <a:cubicBezTo>
                    <a:pt x="536" y="2258"/>
                    <a:pt x="1" y="2924"/>
                    <a:pt x="310" y="2960"/>
                  </a:cubicBezTo>
                  <a:cubicBezTo>
                    <a:pt x="322" y="2960"/>
                    <a:pt x="322" y="2960"/>
                    <a:pt x="322" y="2936"/>
                  </a:cubicBezTo>
                  <a:cubicBezTo>
                    <a:pt x="322" y="2924"/>
                    <a:pt x="346" y="2913"/>
                    <a:pt x="346" y="2901"/>
                  </a:cubicBezTo>
                  <a:lnTo>
                    <a:pt x="346" y="2877"/>
                  </a:lnTo>
                  <a:cubicBezTo>
                    <a:pt x="322" y="2877"/>
                    <a:pt x="310" y="2865"/>
                    <a:pt x="298" y="2865"/>
                  </a:cubicBezTo>
                  <a:cubicBezTo>
                    <a:pt x="298" y="2862"/>
                    <a:pt x="297" y="2860"/>
                    <a:pt x="296" y="2860"/>
                  </a:cubicBezTo>
                  <a:cubicBezTo>
                    <a:pt x="294" y="2860"/>
                    <a:pt x="289" y="2871"/>
                    <a:pt x="298" y="2889"/>
                  </a:cubicBezTo>
                  <a:cubicBezTo>
                    <a:pt x="60" y="2710"/>
                    <a:pt x="2144" y="412"/>
                    <a:pt x="2310" y="31"/>
                  </a:cubicBezTo>
                  <a:cubicBezTo>
                    <a:pt x="2318" y="9"/>
                    <a:pt x="2302" y="0"/>
                    <a:pt x="228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0" name="Google Shape;31930;p48"/>
            <p:cNvSpPr/>
            <p:nvPr/>
          </p:nvSpPr>
          <p:spPr>
            <a:xfrm>
              <a:off x="1000225" y="2134400"/>
              <a:ext cx="10325" cy="20625"/>
            </a:xfrm>
            <a:custGeom>
              <a:avLst/>
              <a:gdLst/>
              <a:ahLst/>
              <a:cxnLst/>
              <a:rect l="l" t="t" r="r" b="b"/>
              <a:pathLst>
                <a:path w="413" h="825" extrusionOk="0">
                  <a:moveTo>
                    <a:pt x="320" y="1"/>
                  </a:moveTo>
                  <a:cubicBezTo>
                    <a:pt x="308" y="1"/>
                    <a:pt x="297" y="6"/>
                    <a:pt x="294" y="21"/>
                  </a:cubicBezTo>
                  <a:cubicBezTo>
                    <a:pt x="239" y="130"/>
                    <a:pt x="192" y="239"/>
                    <a:pt x="149" y="350"/>
                  </a:cubicBezTo>
                  <a:lnTo>
                    <a:pt x="149" y="350"/>
                  </a:lnTo>
                  <a:cubicBezTo>
                    <a:pt x="82" y="479"/>
                    <a:pt x="35" y="613"/>
                    <a:pt x="8" y="747"/>
                  </a:cubicBezTo>
                  <a:cubicBezTo>
                    <a:pt x="1" y="790"/>
                    <a:pt x="41" y="825"/>
                    <a:pt x="76" y="825"/>
                  </a:cubicBezTo>
                  <a:cubicBezTo>
                    <a:pt x="100" y="825"/>
                    <a:pt x="122" y="809"/>
                    <a:pt x="127" y="771"/>
                  </a:cubicBezTo>
                  <a:cubicBezTo>
                    <a:pt x="157" y="681"/>
                    <a:pt x="185" y="593"/>
                    <a:pt x="213" y="506"/>
                  </a:cubicBezTo>
                  <a:lnTo>
                    <a:pt x="213" y="506"/>
                  </a:lnTo>
                  <a:cubicBezTo>
                    <a:pt x="215" y="555"/>
                    <a:pt x="218" y="604"/>
                    <a:pt x="222" y="652"/>
                  </a:cubicBezTo>
                  <a:cubicBezTo>
                    <a:pt x="222" y="690"/>
                    <a:pt x="256" y="718"/>
                    <a:pt x="290" y="718"/>
                  </a:cubicBezTo>
                  <a:cubicBezTo>
                    <a:pt x="309" y="718"/>
                    <a:pt x="328" y="709"/>
                    <a:pt x="341" y="688"/>
                  </a:cubicBezTo>
                  <a:cubicBezTo>
                    <a:pt x="389" y="605"/>
                    <a:pt x="413" y="533"/>
                    <a:pt x="413" y="462"/>
                  </a:cubicBezTo>
                  <a:cubicBezTo>
                    <a:pt x="413" y="451"/>
                    <a:pt x="395" y="424"/>
                    <a:pt x="375" y="424"/>
                  </a:cubicBezTo>
                  <a:cubicBezTo>
                    <a:pt x="372" y="424"/>
                    <a:pt x="368" y="424"/>
                    <a:pt x="365" y="426"/>
                  </a:cubicBezTo>
                  <a:cubicBezTo>
                    <a:pt x="360" y="429"/>
                    <a:pt x="356" y="432"/>
                    <a:pt x="351" y="436"/>
                  </a:cubicBezTo>
                  <a:lnTo>
                    <a:pt x="351" y="436"/>
                  </a:lnTo>
                  <a:cubicBezTo>
                    <a:pt x="350" y="375"/>
                    <a:pt x="347" y="312"/>
                    <a:pt x="341" y="247"/>
                  </a:cubicBezTo>
                  <a:cubicBezTo>
                    <a:pt x="341" y="230"/>
                    <a:pt x="328" y="214"/>
                    <a:pt x="311" y="204"/>
                  </a:cubicBezTo>
                  <a:lnTo>
                    <a:pt x="311" y="204"/>
                  </a:lnTo>
                  <a:cubicBezTo>
                    <a:pt x="329" y="151"/>
                    <a:pt x="347" y="98"/>
                    <a:pt x="365" y="45"/>
                  </a:cubicBezTo>
                  <a:cubicBezTo>
                    <a:pt x="382" y="29"/>
                    <a:pt x="347" y="1"/>
                    <a:pt x="32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1" name="Google Shape;31931;p48"/>
            <p:cNvSpPr/>
            <p:nvPr/>
          </p:nvSpPr>
          <p:spPr>
            <a:xfrm>
              <a:off x="882825" y="1985300"/>
              <a:ext cx="108675" cy="166300"/>
            </a:xfrm>
            <a:custGeom>
              <a:avLst/>
              <a:gdLst/>
              <a:ahLst/>
              <a:cxnLst/>
              <a:rect l="l" t="t" r="r" b="b"/>
              <a:pathLst>
                <a:path w="4347" h="6652" extrusionOk="0">
                  <a:moveTo>
                    <a:pt x="60" y="1"/>
                  </a:moveTo>
                  <a:cubicBezTo>
                    <a:pt x="30" y="1"/>
                    <a:pt x="1" y="18"/>
                    <a:pt x="1" y="56"/>
                  </a:cubicBezTo>
                  <a:cubicBezTo>
                    <a:pt x="84" y="1175"/>
                    <a:pt x="739" y="2092"/>
                    <a:pt x="1406" y="2961"/>
                  </a:cubicBezTo>
                  <a:cubicBezTo>
                    <a:pt x="2346" y="4199"/>
                    <a:pt x="3263" y="5485"/>
                    <a:pt x="4311" y="6652"/>
                  </a:cubicBezTo>
                  <a:cubicBezTo>
                    <a:pt x="4323" y="6652"/>
                    <a:pt x="4347" y="6616"/>
                    <a:pt x="4335" y="6604"/>
                  </a:cubicBezTo>
                  <a:cubicBezTo>
                    <a:pt x="3632" y="5545"/>
                    <a:pt x="2823" y="4568"/>
                    <a:pt x="2049" y="3556"/>
                  </a:cubicBezTo>
                  <a:cubicBezTo>
                    <a:pt x="1215" y="2449"/>
                    <a:pt x="346" y="1437"/>
                    <a:pt x="120" y="44"/>
                  </a:cubicBezTo>
                  <a:cubicBezTo>
                    <a:pt x="114" y="16"/>
                    <a:pt x="87" y="1"/>
                    <a:pt x="6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2" name="Google Shape;31932;p48"/>
            <p:cNvSpPr/>
            <p:nvPr/>
          </p:nvSpPr>
          <p:spPr>
            <a:xfrm>
              <a:off x="882825" y="1986100"/>
              <a:ext cx="117300" cy="167300"/>
            </a:xfrm>
            <a:custGeom>
              <a:avLst/>
              <a:gdLst/>
              <a:ahLst/>
              <a:cxnLst/>
              <a:rect l="l" t="t" r="r" b="b"/>
              <a:pathLst>
                <a:path w="4692" h="6692" extrusionOk="0">
                  <a:moveTo>
                    <a:pt x="60" y="0"/>
                  </a:moveTo>
                  <a:cubicBezTo>
                    <a:pt x="37" y="0"/>
                    <a:pt x="1" y="24"/>
                    <a:pt x="25" y="36"/>
                  </a:cubicBezTo>
                  <a:cubicBezTo>
                    <a:pt x="977" y="1083"/>
                    <a:pt x="1870" y="2107"/>
                    <a:pt x="2597" y="3334"/>
                  </a:cubicBezTo>
                  <a:cubicBezTo>
                    <a:pt x="2906" y="3870"/>
                    <a:pt x="3180" y="4429"/>
                    <a:pt x="3478" y="4977"/>
                  </a:cubicBezTo>
                  <a:cubicBezTo>
                    <a:pt x="3775" y="5536"/>
                    <a:pt x="4466" y="6084"/>
                    <a:pt x="4609" y="6668"/>
                  </a:cubicBezTo>
                  <a:cubicBezTo>
                    <a:pt x="4614" y="6683"/>
                    <a:pt x="4630" y="6692"/>
                    <a:pt x="4647" y="6692"/>
                  </a:cubicBezTo>
                  <a:cubicBezTo>
                    <a:pt x="4669" y="6692"/>
                    <a:pt x="4692" y="6677"/>
                    <a:pt x="4692" y="6644"/>
                  </a:cubicBezTo>
                  <a:cubicBezTo>
                    <a:pt x="4668" y="6191"/>
                    <a:pt x="4287" y="5929"/>
                    <a:pt x="4025" y="5596"/>
                  </a:cubicBezTo>
                  <a:cubicBezTo>
                    <a:pt x="3501" y="4917"/>
                    <a:pt x="3204" y="4108"/>
                    <a:pt x="2787" y="3369"/>
                  </a:cubicBezTo>
                  <a:cubicBezTo>
                    <a:pt x="2073" y="2143"/>
                    <a:pt x="1192" y="905"/>
                    <a:pt x="6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3" name="Google Shape;31933;p48"/>
            <p:cNvSpPr/>
            <p:nvPr/>
          </p:nvSpPr>
          <p:spPr>
            <a:xfrm>
              <a:off x="925100" y="1886225"/>
              <a:ext cx="69975" cy="218050"/>
            </a:xfrm>
            <a:custGeom>
              <a:avLst/>
              <a:gdLst/>
              <a:ahLst/>
              <a:cxnLst/>
              <a:rect l="l" t="t" r="r" b="b"/>
              <a:pathLst>
                <a:path w="2799" h="8722" extrusionOk="0">
                  <a:moveTo>
                    <a:pt x="750" y="0"/>
                  </a:moveTo>
                  <a:cubicBezTo>
                    <a:pt x="740" y="0"/>
                    <a:pt x="731" y="5"/>
                    <a:pt x="727" y="18"/>
                  </a:cubicBezTo>
                  <a:cubicBezTo>
                    <a:pt x="1" y="1328"/>
                    <a:pt x="501" y="3078"/>
                    <a:pt x="739" y="4483"/>
                  </a:cubicBezTo>
                  <a:cubicBezTo>
                    <a:pt x="1025" y="6150"/>
                    <a:pt x="1548" y="7484"/>
                    <a:pt x="2751" y="8722"/>
                  </a:cubicBezTo>
                  <a:cubicBezTo>
                    <a:pt x="2763" y="8722"/>
                    <a:pt x="2799" y="8710"/>
                    <a:pt x="2775" y="8698"/>
                  </a:cubicBezTo>
                  <a:cubicBezTo>
                    <a:pt x="2382" y="8115"/>
                    <a:pt x="1906" y="7579"/>
                    <a:pt x="1560" y="6948"/>
                  </a:cubicBezTo>
                  <a:cubicBezTo>
                    <a:pt x="1191" y="6257"/>
                    <a:pt x="1036" y="5507"/>
                    <a:pt x="906" y="4721"/>
                  </a:cubicBezTo>
                  <a:cubicBezTo>
                    <a:pt x="632" y="3185"/>
                    <a:pt x="203" y="1554"/>
                    <a:pt x="775" y="30"/>
                  </a:cubicBezTo>
                  <a:cubicBezTo>
                    <a:pt x="782" y="15"/>
                    <a:pt x="766" y="0"/>
                    <a:pt x="75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4" name="Google Shape;31934;p48"/>
            <p:cNvSpPr/>
            <p:nvPr/>
          </p:nvSpPr>
          <p:spPr>
            <a:xfrm>
              <a:off x="940575" y="1884600"/>
              <a:ext cx="53475" cy="217950"/>
            </a:xfrm>
            <a:custGeom>
              <a:avLst/>
              <a:gdLst/>
              <a:ahLst/>
              <a:cxnLst/>
              <a:rect l="l" t="t" r="r" b="b"/>
              <a:pathLst>
                <a:path w="2139" h="8718" extrusionOk="0">
                  <a:moveTo>
                    <a:pt x="95" y="0"/>
                  </a:moveTo>
                  <a:cubicBezTo>
                    <a:pt x="81" y="0"/>
                    <a:pt x="66" y="12"/>
                    <a:pt x="60" y="36"/>
                  </a:cubicBezTo>
                  <a:cubicBezTo>
                    <a:pt x="1" y="738"/>
                    <a:pt x="48" y="1429"/>
                    <a:pt x="251" y="2107"/>
                  </a:cubicBezTo>
                  <a:cubicBezTo>
                    <a:pt x="477" y="2846"/>
                    <a:pt x="941" y="3477"/>
                    <a:pt x="1168" y="4215"/>
                  </a:cubicBezTo>
                  <a:cubicBezTo>
                    <a:pt x="1620" y="5679"/>
                    <a:pt x="1465" y="7251"/>
                    <a:pt x="2025" y="8680"/>
                  </a:cubicBezTo>
                  <a:cubicBezTo>
                    <a:pt x="2040" y="8705"/>
                    <a:pt x="2065" y="8718"/>
                    <a:pt x="2086" y="8718"/>
                  </a:cubicBezTo>
                  <a:cubicBezTo>
                    <a:pt x="2115" y="8718"/>
                    <a:pt x="2139" y="8696"/>
                    <a:pt x="2132" y="8656"/>
                  </a:cubicBezTo>
                  <a:cubicBezTo>
                    <a:pt x="1703" y="7263"/>
                    <a:pt x="1763" y="5822"/>
                    <a:pt x="1370" y="4441"/>
                  </a:cubicBezTo>
                  <a:cubicBezTo>
                    <a:pt x="1203" y="3810"/>
                    <a:pt x="882" y="3298"/>
                    <a:pt x="632" y="2715"/>
                  </a:cubicBezTo>
                  <a:cubicBezTo>
                    <a:pt x="239" y="1869"/>
                    <a:pt x="108" y="976"/>
                    <a:pt x="120" y="36"/>
                  </a:cubicBezTo>
                  <a:cubicBezTo>
                    <a:pt x="120" y="12"/>
                    <a:pt x="108" y="0"/>
                    <a:pt x="9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5" name="Google Shape;31935;p48"/>
            <p:cNvSpPr/>
            <p:nvPr/>
          </p:nvSpPr>
          <p:spPr>
            <a:xfrm>
              <a:off x="899800" y="2010950"/>
              <a:ext cx="42500" cy="63200"/>
            </a:xfrm>
            <a:custGeom>
              <a:avLst/>
              <a:gdLst/>
              <a:ahLst/>
              <a:cxnLst/>
              <a:rect l="l" t="t" r="r" b="b"/>
              <a:pathLst>
                <a:path w="1700" h="2528" extrusionOk="0">
                  <a:moveTo>
                    <a:pt x="8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477" y="875"/>
                    <a:pt x="1048" y="1709"/>
                    <a:pt x="1632" y="2518"/>
                  </a:cubicBezTo>
                  <a:cubicBezTo>
                    <a:pt x="1642" y="2525"/>
                    <a:pt x="1652" y="2528"/>
                    <a:pt x="1661" y="2528"/>
                  </a:cubicBezTo>
                  <a:cubicBezTo>
                    <a:pt x="1684" y="2528"/>
                    <a:pt x="1700" y="2508"/>
                    <a:pt x="1691" y="2483"/>
                  </a:cubicBezTo>
                  <a:cubicBezTo>
                    <a:pt x="1108" y="1685"/>
                    <a:pt x="572" y="828"/>
                    <a:pt x="24" y="18"/>
                  </a:cubicBezTo>
                  <a:cubicBezTo>
                    <a:pt x="18" y="6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6" name="Google Shape;31936;p48"/>
            <p:cNvSpPr/>
            <p:nvPr/>
          </p:nvSpPr>
          <p:spPr>
            <a:xfrm>
              <a:off x="943250" y="1941525"/>
              <a:ext cx="38525" cy="128425"/>
            </a:xfrm>
            <a:custGeom>
              <a:avLst/>
              <a:gdLst/>
              <a:ahLst/>
              <a:cxnLst/>
              <a:rect l="l" t="t" r="r" b="b"/>
              <a:pathLst>
                <a:path w="1541" h="5137" extrusionOk="0">
                  <a:moveTo>
                    <a:pt x="7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322" y="1104"/>
                    <a:pt x="668" y="2176"/>
                    <a:pt x="822" y="3331"/>
                  </a:cubicBezTo>
                  <a:cubicBezTo>
                    <a:pt x="906" y="3998"/>
                    <a:pt x="977" y="4641"/>
                    <a:pt x="1477" y="5129"/>
                  </a:cubicBezTo>
                  <a:cubicBezTo>
                    <a:pt x="1483" y="5134"/>
                    <a:pt x="1489" y="5136"/>
                    <a:pt x="1496" y="5136"/>
                  </a:cubicBezTo>
                  <a:cubicBezTo>
                    <a:pt x="1518" y="5136"/>
                    <a:pt x="1541" y="5109"/>
                    <a:pt x="1513" y="5081"/>
                  </a:cubicBezTo>
                  <a:cubicBezTo>
                    <a:pt x="942" y="4402"/>
                    <a:pt x="965" y="3509"/>
                    <a:pt x="799" y="2652"/>
                  </a:cubicBezTo>
                  <a:cubicBezTo>
                    <a:pt x="620" y="1747"/>
                    <a:pt x="346" y="854"/>
                    <a:pt x="13" y="9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7" name="Google Shape;31937;p48"/>
            <p:cNvSpPr/>
            <p:nvPr/>
          </p:nvSpPr>
          <p:spPr>
            <a:xfrm>
              <a:off x="992375" y="2069975"/>
              <a:ext cx="139825" cy="145400"/>
            </a:xfrm>
            <a:custGeom>
              <a:avLst/>
              <a:gdLst/>
              <a:ahLst/>
              <a:cxnLst/>
              <a:rect l="l" t="t" r="r" b="b"/>
              <a:pathLst>
                <a:path w="5593" h="5816" extrusionOk="0">
                  <a:moveTo>
                    <a:pt x="5560" y="1"/>
                  </a:moveTo>
                  <a:cubicBezTo>
                    <a:pt x="5556" y="1"/>
                    <a:pt x="5553" y="1"/>
                    <a:pt x="5549" y="3"/>
                  </a:cubicBezTo>
                  <a:cubicBezTo>
                    <a:pt x="4453" y="419"/>
                    <a:pt x="3382" y="1134"/>
                    <a:pt x="2644" y="2062"/>
                  </a:cubicBezTo>
                  <a:cubicBezTo>
                    <a:pt x="2215" y="2610"/>
                    <a:pt x="1894" y="3229"/>
                    <a:pt x="1501" y="3813"/>
                  </a:cubicBezTo>
                  <a:cubicBezTo>
                    <a:pt x="1036" y="4503"/>
                    <a:pt x="524" y="5134"/>
                    <a:pt x="0" y="5789"/>
                  </a:cubicBezTo>
                  <a:cubicBezTo>
                    <a:pt x="0" y="5789"/>
                    <a:pt x="35" y="5815"/>
                    <a:pt x="53" y="5815"/>
                  </a:cubicBezTo>
                  <a:cubicBezTo>
                    <a:pt x="56" y="5815"/>
                    <a:pt x="58" y="5815"/>
                    <a:pt x="60" y="5813"/>
                  </a:cubicBezTo>
                  <a:cubicBezTo>
                    <a:pt x="941" y="4872"/>
                    <a:pt x="1632" y="3801"/>
                    <a:pt x="2322" y="2729"/>
                  </a:cubicBezTo>
                  <a:cubicBezTo>
                    <a:pt x="3156" y="1431"/>
                    <a:pt x="4251" y="765"/>
                    <a:pt x="5561" y="50"/>
                  </a:cubicBezTo>
                  <a:cubicBezTo>
                    <a:pt x="5592" y="40"/>
                    <a:pt x="5587" y="1"/>
                    <a:pt x="556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8" name="Google Shape;31938;p48"/>
            <p:cNvSpPr/>
            <p:nvPr/>
          </p:nvSpPr>
          <p:spPr>
            <a:xfrm>
              <a:off x="996725" y="2072200"/>
              <a:ext cx="134475" cy="149475"/>
            </a:xfrm>
            <a:custGeom>
              <a:avLst/>
              <a:gdLst/>
              <a:ahLst/>
              <a:cxnLst/>
              <a:rect l="l" t="t" r="r" b="b"/>
              <a:pathLst>
                <a:path w="5379" h="5979" extrusionOk="0">
                  <a:moveTo>
                    <a:pt x="5345" y="1"/>
                  </a:moveTo>
                  <a:cubicBezTo>
                    <a:pt x="5339" y="1"/>
                    <a:pt x="5333" y="3"/>
                    <a:pt x="5327" y="9"/>
                  </a:cubicBezTo>
                  <a:cubicBezTo>
                    <a:pt x="4315" y="759"/>
                    <a:pt x="3494" y="1747"/>
                    <a:pt x="2755" y="2771"/>
                  </a:cubicBezTo>
                  <a:cubicBezTo>
                    <a:pt x="1946" y="3878"/>
                    <a:pt x="1279" y="5212"/>
                    <a:pt x="53" y="5879"/>
                  </a:cubicBezTo>
                  <a:cubicBezTo>
                    <a:pt x="0" y="5910"/>
                    <a:pt x="22" y="5978"/>
                    <a:pt x="68" y="5978"/>
                  </a:cubicBezTo>
                  <a:cubicBezTo>
                    <a:pt x="74" y="5978"/>
                    <a:pt x="81" y="5977"/>
                    <a:pt x="88" y="5974"/>
                  </a:cubicBezTo>
                  <a:cubicBezTo>
                    <a:pt x="1148" y="5498"/>
                    <a:pt x="1731" y="4414"/>
                    <a:pt x="2374" y="3485"/>
                  </a:cubicBezTo>
                  <a:cubicBezTo>
                    <a:pt x="3244" y="2223"/>
                    <a:pt x="4196" y="1057"/>
                    <a:pt x="5351" y="33"/>
                  </a:cubicBezTo>
                  <a:cubicBezTo>
                    <a:pt x="5378" y="24"/>
                    <a:pt x="5364" y="1"/>
                    <a:pt x="534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9" name="Google Shape;31939;p48"/>
            <p:cNvSpPr/>
            <p:nvPr/>
          </p:nvSpPr>
          <p:spPr>
            <a:xfrm>
              <a:off x="996925" y="2119825"/>
              <a:ext cx="135150" cy="131325"/>
            </a:xfrm>
            <a:custGeom>
              <a:avLst/>
              <a:gdLst/>
              <a:ahLst/>
              <a:cxnLst/>
              <a:rect l="l" t="t" r="r" b="b"/>
              <a:pathLst>
                <a:path w="5406" h="5253" extrusionOk="0">
                  <a:moveTo>
                    <a:pt x="5334" y="1"/>
                  </a:moveTo>
                  <a:cubicBezTo>
                    <a:pt x="5325" y="1"/>
                    <a:pt x="5316" y="3"/>
                    <a:pt x="5307" y="9"/>
                  </a:cubicBezTo>
                  <a:cubicBezTo>
                    <a:pt x="4343" y="521"/>
                    <a:pt x="3295" y="1092"/>
                    <a:pt x="2652" y="2009"/>
                  </a:cubicBezTo>
                  <a:cubicBezTo>
                    <a:pt x="2259" y="2592"/>
                    <a:pt x="2045" y="3188"/>
                    <a:pt x="1545" y="3712"/>
                  </a:cubicBezTo>
                  <a:cubicBezTo>
                    <a:pt x="1045" y="4212"/>
                    <a:pt x="473" y="4664"/>
                    <a:pt x="9" y="5212"/>
                  </a:cubicBezTo>
                  <a:cubicBezTo>
                    <a:pt x="0" y="5239"/>
                    <a:pt x="4" y="5252"/>
                    <a:pt x="12" y="5252"/>
                  </a:cubicBezTo>
                  <a:cubicBezTo>
                    <a:pt x="15" y="5252"/>
                    <a:pt x="18" y="5251"/>
                    <a:pt x="21" y="5248"/>
                  </a:cubicBezTo>
                  <a:cubicBezTo>
                    <a:pt x="902" y="4593"/>
                    <a:pt x="1866" y="3759"/>
                    <a:pt x="2343" y="2759"/>
                  </a:cubicBezTo>
                  <a:cubicBezTo>
                    <a:pt x="2974" y="1449"/>
                    <a:pt x="4129" y="759"/>
                    <a:pt x="5355" y="92"/>
                  </a:cubicBezTo>
                  <a:cubicBezTo>
                    <a:pt x="5405" y="72"/>
                    <a:pt x="5379" y="1"/>
                    <a:pt x="533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0" name="Google Shape;31940;p48"/>
            <p:cNvSpPr/>
            <p:nvPr/>
          </p:nvSpPr>
          <p:spPr>
            <a:xfrm>
              <a:off x="994450" y="2120400"/>
              <a:ext cx="140875" cy="146075"/>
            </a:xfrm>
            <a:custGeom>
              <a:avLst/>
              <a:gdLst/>
              <a:ahLst/>
              <a:cxnLst/>
              <a:rect l="l" t="t" r="r" b="b"/>
              <a:pathLst>
                <a:path w="5635" h="5843" extrusionOk="0">
                  <a:moveTo>
                    <a:pt x="5595" y="0"/>
                  </a:moveTo>
                  <a:cubicBezTo>
                    <a:pt x="5587" y="0"/>
                    <a:pt x="5579" y="3"/>
                    <a:pt x="5573" y="10"/>
                  </a:cubicBezTo>
                  <a:cubicBezTo>
                    <a:pt x="4704" y="1057"/>
                    <a:pt x="3977" y="2224"/>
                    <a:pt x="3204" y="3331"/>
                  </a:cubicBezTo>
                  <a:cubicBezTo>
                    <a:pt x="2799" y="3891"/>
                    <a:pt x="2382" y="4463"/>
                    <a:pt x="1822" y="4879"/>
                  </a:cubicBezTo>
                  <a:cubicBezTo>
                    <a:pt x="1287" y="5272"/>
                    <a:pt x="608" y="5367"/>
                    <a:pt x="60" y="5713"/>
                  </a:cubicBezTo>
                  <a:cubicBezTo>
                    <a:pt x="0" y="5753"/>
                    <a:pt x="41" y="5843"/>
                    <a:pt x="91" y="5843"/>
                  </a:cubicBezTo>
                  <a:cubicBezTo>
                    <a:pt x="100" y="5843"/>
                    <a:pt x="110" y="5839"/>
                    <a:pt x="120" y="5832"/>
                  </a:cubicBezTo>
                  <a:cubicBezTo>
                    <a:pt x="691" y="5475"/>
                    <a:pt x="1346" y="5379"/>
                    <a:pt x="1894" y="4998"/>
                  </a:cubicBezTo>
                  <a:cubicBezTo>
                    <a:pt x="2311" y="4701"/>
                    <a:pt x="2632" y="4308"/>
                    <a:pt x="2954" y="3915"/>
                  </a:cubicBezTo>
                  <a:cubicBezTo>
                    <a:pt x="3882" y="2689"/>
                    <a:pt x="4835" y="1379"/>
                    <a:pt x="5609" y="57"/>
                  </a:cubicBezTo>
                  <a:cubicBezTo>
                    <a:pt x="5635" y="22"/>
                    <a:pt x="5616" y="0"/>
                    <a:pt x="559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1" name="Google Shape;31941;p48"/>
            <p:cNvSpPr/>
            <p:nvPr/>
          </p:nvSpPr>
          <p:spPr>
            <a:xfrm>
              <a:off x="886700" y="2077150"/>
              <a:ext cx="100350" cy="137550"/>
            </a:xfrm>
            <a:custGeom>
              <a:avLst/>
              <a:gdLst/>
              <a:ahLst/>
              <a:cxnLst/>
              <a:rect l="l" t="t" r="r" b="b"/>
              <a:pathLst>
                <a:path w="4014" h="5502" extrusionOk="0">
                  <a:moveTo>
                    <a:pt x="36" y="0"/>
                  </a:moveTo>
                  <a:cubicBezTo>
                    <a:pt x="19" y="0"/>
                    <a:pt x="1" y="10"/>
                    <a:pt x="1" y="25"/>
                  </a:cubicBezTo>
                  <a:cubicBezTo>
                    <a:pt x="346" y="2347"/>
                    <a:pt x="3096" y="3395"/>
                    <a:pt x="3954" y="5478"/>
                  </a:cubicBezTo>
                  <a:cubicBezTo>
                    <a:pt x="3962" y="5495"/>
                    <a:pt x="3972" y="5502"/>
                    <a:pt x="3982" y="5502"/>
                  </a:cubicBezTo>
                  <a:cubicBezTo>
                    <a:pt x="3998" y="5502"/>
                    <a:pt x="4013" y="5482"/>
                    <a:pt x="4013" y="5466"/>
                  </a:cubicBezTo>
                  <a:cubicBezTo>
                    <a:pt x="3204" y="3276"/>
                    <a:pt x="787" y="2287"/>
                    <a:pt x="60" y="13"/>
                  </a:cubicBezTo>
                  <a:cubicBezTo>
                    <a:pt x="56" y="4"/>
                    <a:pt x="46" y="0"/>
                    <a:pt x="3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2" name="Google Shape;31942;p48"/>
            <p:cNvSpPr/>
            <p:nvPr/>
          </p:nvSpPr>
          <p:spPr>
            <a:xfrm>
              <a:off x="883550" y="2076700"/>
              <a:ext cx="100225" cy="117750"/>
            </a:xfrm>
            <a:custGeom>
              <a:avLst/>
              <a:gdLst/>
              <a:ahLst/>
              <a:cxnLst/>
              <a:rect l="l" t="t" r="r" b="b"/>
              <a:pathLst>
                <a:path w="4009" h="4710" extrusionOk="0">
                  <a:moveTo>
                    <a:pt x="31" y="1"/>
                  </a:moveTo>
                  <a:cubicBezTo>
                    <a:pt x="4" y="1"/>
                    <a:pt x="0" y="34"/>
                    <a:pt x="20" y="43"/>
                  </a:cubicBezTo>
                  <a:cubicBezTo>
                    <a:pt x="948" y="567"/>
                    <a:pt x="1853" y="1115"/>
                    <a:pt x="2579" y="1912"/>
                  </a:cubicBezTo>
                  <a:cubicBezTo>
                    <a:pt x="3341" y="2722"/>
                    <a:pt x="3699" y="3639"/>
                    <a:pt x="3961" y="4687"/>
                  </a:cubicBezTo>
                  <a:cubicBezTo>
                    <a:pt x="3961" y="4703"/>
                    <a:pt x="3970" y="4709"/>
                    <a:pt x="3981" y="4709"/>
                  </a:cubicBezTo>
                  <a:cubicBezTo>
                    <a:pt x="3994" y="4709"/>
                    <a:pt x="4008" y="4700"/>
                    <a:pt x="4008" y="4687"/>
                  </a:cubicBezTo>
                  <a:cubicBezTo>
                    <a:pt x="3949" y="2508"/>
                    <a:pt x="1817" y="865"/>
                    <a:pt x="55" y="7"/>
                  </a:cubicBezTo>
                  <a:cubicBezTo>
                    <a:pt x="46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3" name="Google Shape;31943;p48"/>
            <p:cNvSpPr/>
            <p:nvPr/>
          </p:nvSpPr>
          <p:spPr>
            <a:xfrm>
              <a:off x="981650" y="2186325"/>
              <a:ext cx="5100" cy="15600"/>
            </a:xfrm>
            <a:custGeom>
              <a:avLst/>
              <a:gdLst/>
              <a:ahLst/>
              <a:cxnLst/>
              <a:rect l="l" t="t" r="r" b="b"/>
              <a:pathLst>
                <a:path w="204" h="624" extrusionOk="0">
                  <a:moveTo>
                    <a:pt x="44" y="1"/>
                  </a:moveTo>
                  <a:cubicBezTo>
                    <a:pt x="34" y="1"/>
                    <a:pt x="25" y="10"/>
                    <a:pt x="25" y="28"/>
                  </a:cubicBezTo>
                  <a:cubicBezTo>
                    <a:pt x="1" y="230"/>
                    <a:pt x="60" y="444"/>
                    <a:pt x="191" y="623"/>
                  </a:cubicBezTo>
                  <a:cubicBezTo>
                    <a:pt x="191" y="623"/>
                    <a:pt x="203" y="623"/>
                    <a:pt x="203" y="599"/>
                  </a:cubicBezTo>
                  <a:cubicBezTo>
                    <a:pt x="120" y="421"/>
                    <a:pt x="72" y="230"/>
                    <a:pt x="72" y="28"/>
                  </a:cubicBezTo>
                  <a:cubicBezTo>
                    <a:pt x="66" y="10"/>
                    <a:pt x="54" y="1"/>
                    <a:pt x="4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4" name="Google Shape;31944;p48"/>
            <p:cNvSpPr/>
            <p:nvPr/>
          </p:nvSpPr>
          <p:spPr>
            <a:xfrm>
              <a:off x="1000125" y="2211325"/>
              <a:ext cx="53825" cy="46325"/>
            </a:xfrm>
            <a:custGeom>
              <a:avLst/>
              <a:gdLst/>
              <a:ahLst/>
              <a:cxnLst/>
              <a:rect l="l" t="t" r="r" b="b"/>
              <a:pathLst>
                <a:path w="2153" h="1853" extrusionOk="0">
                  <a:moveTo>
                    <a:pt x="2131" y="1"/>
                  </a:moveTo>
                  <a:cubicBezTo>
                    <a:pt x="2128" y="1"/>
                    <a:pt x="2124" y="2"/>
                    <a:pt x="2119" y="4"/>
                  </a:cubicBezTo>
                  <a:cubicBezTo>
                    <a:pt x="1369" y="576"/>
                    <a:pt x="833" y="1349"/>
                    <a:pt x="0" y="1802"/>
                  </a:cubicBezTo>
                  <a:cubicBezTo>
                    <a:pt x="0" y="1831"/>
                    <a:pt x="24" y="1853"/>
                    <a:pt x="39" y="1853"/>
                  </a:cubicBezTo>
                  <a:cubicBezTo>
                    <a:pt x="43" y="1853"/>
                    <a:pt x="46" y="1852"/>
                    <a:pt x="48" y="1850"/>
                  </a:cubicBezTo>
                  <a:cubicBezTo>
                    <a:pt x="429" y="1647"/>
                    <a:pt x="774" y="1361"/>
                    <a:pt x="1107" y="1064"/>
                  </a:cubicBezTo>
                  <a:cubicBezTo>
                    <a:pt x="1464" y="730"/>
                    <a:pt x="1845" y="409"/>
                    <a:pt x="2143" y="40"/>
                  </a:cubicBezTo>
                  <a:cubicBezTo>
                    <a:pt x="2153" y="20"/>
                    <a:pt x="2147" y="1"/>
                    <a:pt x="213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5" name="Google Shape;31945;p48"/>
            <p:cNvSpPr/>
            <p:nvPr/>
          </p:nvSpPr>
          <p:spPr>
            <a:xfrm>
              <a:off x="1057025" y="2145975"/>
              <a:ext cx="49000" cy="59225"/>
            </a:xfrm>
            <a:custGeom>
              <a:avLst/>
              <a:gdLst/>
              <a:ahLst/>
              <a:cxnLst/>
              <a:rect l="l" t="t" r="r" b="b"/>
              <a:pathLst>
                <a:path w="1960" h="2369" extrusionOk="0">
                  <a:moveTo>
                    <a:pt x="6" y="2363"/>
                  </a:moveTo>
                  <a:cubicBezTo>
                    <a:pt x="1" y="2363"/>
                    <a:pt x="6" y="2368"/>
                    <a:pt x="22" y="2368"/>
                  </a:cubicBezTo>
                  <a:cubicBezTo>
                    <a:pt x="14" y="2364"/>
                    <a:pt x="9" y="2363"/>
                    <a:pt x="6" y="2363"/>
                  </a:cubicBezTo>
                  <a:close/>
                  <a:moveTo>
                    <a:pt x="1925" y="1"/>
                  </a:moveTo>
                  <a:cubicBezTo>
                    <a:pt x="1917" y="1"/>
                    <a:pt x="1910" y="4"/>
                    <a:pt x="1903" y="11"/>
                  </a:cubicBezTo>
                  <a:cubicBezTo>
                    <a:pt x="1653" y="415"/>
                    <a:pt x="1177" y="606"/>
                    <a:pt x="891" y="987"/>
                  </a:cubicBezTo>
                  <a:cubicBezTo>
                    <a:pt x="558" y="1416"/>
                    <a:pt x="355" y="1916"/>
                    <a:pt x="22" y="2368"/>
                  </a:cubicBezTo>
                  <a:cubicBezTo>
                    <a:pt x="403" y="2023"/>
                    <a:pt x="582" y="1546"/>
                    <a:pt x="867" y="1130"/>
                  </a:cubicBezTo>
                  <a:cubicBezTo>
                    <a:pt x="1165" y="701"/>
                    <a:pt x="1701" y="511"/>
                    <a:pt x="1951" y="46"/>
                  </a:cubicBezTo>
                  <a:cubicBezTo>
                    <a:pt x="1959" y="21"/>
                    <a:pt x="1943" y="1"/>
                    <a:pt x="192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6" name="Google Shape;31946;p48"/>
            <p:cNvSpPr/>
            <p:nvPr/>
          </p:nvSpPr>
          <p:spPr>
            <a:xfrm>
              <a:off x="860350" y="2125700"/>
              <a:ext cx="123725" cy="140500"/>
            </a:xfrm>
            <a:custGeom>
              <a:avLst/>
              <a:gdLst/>
              <a:ahLst/>
              <a:cxnLst/>
              <a:rect l="l" t="t" r="r" b="b"/>
              <a:pathLst>
                <a:path w="4949" h="5620" extrusionOk="0">
                  <a:moveTo>
                    <a:pt x="57" y="0"/>
                  </a:moveTo>
                  <a:cubicBezTo>
                    <a:pt x="29" y="0"/>
                    <a:pt x="0" y="20"/>
                    <a:pt x="7" y="48"/>
                  </a:cubicBezTo>
                  <a:cubicBezTo>
                    <a:pt x="448" y="1226"/>
                    <a:pt x="1602" y="2000"/>
                    <a:pt x="2495" y="2810"/>
                  </a:cubicBezTo>
                  <a:cubicBezTo>
                    <a:pt x="3103" y="3358"/>
                    <a:pt x="3805" y="3858"/>
                    <a:pt x="4210" y="4608"/>
                  </a:cubicBezTo>
                  <a:cubicBezTo>
                    <a:pt x="4412" y="4989"/>
                    <a:pt x="4555" y="5346"/>
                    <a:pt x="4924" y="5620"/>
                  </a:cubicBezTo>
                  <a:cubicBezTo>
                    <a:pt x="4936" y="5608"/>
                    <a:pt x="4948" y="5584"/>
                    <a:pt x="4936" y="5572"/>
                  </a:cubicBezTo>
                  <a:cubicBezTo>
                    <a:pt x="4531" y="5167"/>
                    <a:pt x="4400" y="4655"/>
                    <a:pt x="4079" y="4191"/>
                  </a:cubicBezTo>
                  <a:cubicBezTo>
                    <a:pt x="3757" y="3739"/>
                    <a:pt x="3317" y="3417"/>
                    <a:pt x="2912" y="3060"/>
                  </a:cubicBezTo>
                  <a:cubicBezTo>
                    <a:pt x="1948" y="2179"/>
                    <a:pt x="578" y="1286"/>
                    <a:pt x="102" y="36"/>
                  </a:cubicBezTo>
                  <a:cubicBezTo>
                    <a:pt x="97" y="11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7" name="Google Shape;31947;p48"/>
            <p:cNvSpPr/>
            <p:nvPr/>
          </p:nvSpPr>
          <p:spPr>
            <a:xfrm>
              <a:off x="860500" y="2126575"/>
              <a:ext cx="127850" cy="128100"/>
            </a:xfrm>
            <a:custGeom>
              <a:avLst/>
              <a:gdLst/>
              <a:ahLst/>
              <a:cxnLst/>
              <a:rect l="l" t="t" r="r" b="b"/>
              <a:pathLst>
                <a:path w="5114" h="5124" extrusionOk="0">
                  <a:moveTo>
                    <a:pt x="49" y="1"/>
                  </a:moveTo>
                  <a:cubicBezTo>
                    <a:pt x="25" y="1"/>
                    <a:pt x="1" y="36"/>
                    <a:pt x="25" y="48"/>
                  </a:cubicBezTo>
                  <a:cubicBezTo>
                    <a:pt x="1013" y="584"/>
                    <a:pt x="2251" y="941"/>
                    <a:pt x="3073" y="1775"/>
                  </a:cubicBezTo>
                  <a:cubicBezTo>
                    <a:pt x="3918" y="2632"/>
                    <a:pt x="4430" y="4037"/>
                    <a:pt x="5002" y="5097"/>
                  </a:cubicBezTo>
                  <a:cubicBezTo>
                    <a:pt x="5013" y="5115"/>
                    <a:pt x="5029" y="5124"/>
                    <a:pt x="5045" y="5124"/>
                  </a:cubicBezTo>
                  <a:cubicBezTo>
                    <a:pt x="5079" y="5124"/>
                    <a:pt x="5113" y="5086"/>
                    <a:pt x="5097" y="5037"/>
                  </a:cubicBezTo>
                  <a:cubicBezTo>
                    <a:pt x="4502" y="3942"/>
                    <a:pt x="3966" y="2477"/>
                    <a:pt x="3061" y="1608"/>
                  </a:cubicBezTo>
                  <a:cubicBezTo>
                    <a:pt x="2251" y="846"/>
                    <a:pt x="1061" y="406"/>
                    <a:pt x="4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8" name="Google Shape;31948;p48"/>
            <p:cNvSpPr/>
            <p:nvPr/>
          </p:nvSpPr>
          <p:spPr>
            <a:xfrm>
              <a:off x="881600" y="2144375"/>
              <a:ext cx="67650" cy="62425"/>
            </a:xfrm>
            <a:custGeom>
              <a:avLst/>
              <a:gdLst/>
              <a:ahLst/>
              <a:cxnLst/>
              <a:rect l="l" t="t" r="r" b="b"/>
              <a:pathLst>
                <a:path w="2706" h="2497" extrusionOk="0">
                  <a:moveTo>
                    <a:pt x="43" y="1"/>
                  </a:moveTo>
                  <a:cubicBezTo>
                    <a:pt x="18" y="1"/>
                    <a:pt x="1" y="29"/>
                    <a:pt x="26" y="63"/>
                  </a:cubicBezTo>
                  <a:cubicBezTo>
                    <a:pt x="407" y="467"/>
                    <a:pt x="943" y="610"/>
                    <a:pt x="1407" y="908"/>
                  </a:cubicBezTo>
                  <a:cubicBezTo>
                    <a:pt x="2003" y="1289"/>
                    <a:pt x="2395" y="1861"/>
                    <a:pt x="2693" y="2492"/>
                  </a:cubicBezTo>
                  <a:cubicBezTo>
                    <a:pt x="2693" y="2496"/>
                    <a:pt x="2694" y="2497"/>
                    <a:pt x="2696" y="2497"/>
                  </a:cubicBezTo>
                  <a:cubicBezTo>
                    <a:pt x="2700" y="2497"/>
                    <a:pt x="2705" y="2492"/>
                    <a:pt x="2705" y="2492"/>
                  </a:cubicBezTo>
                  <a:cubicBezTo>
                    <a:pt x="2550" y="1920"/>
                    <a:pt x="2241" y="1468"/>
                    <a:pt x="1800" y="1075"/>
                  </a:cubicBezTo>
                  <a:cubicBezTo>
                    <a:pt x="1276" y="634"/>
                    <a:pt x="586" y="479"/>
                    <a:pt x="74" y="15"/>
                  </a:cubicBezTo>
                  <a:cubicBezTo>
                    <a:pt x="64" y="5"/>
                    <a:pt x="53" y="1"/>
                    <a:pt x="4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9" name="Google Shape;31949;p48"/>
            <p:cNvSpPr/>
            <p:nvPr/>
          </p:nvSpPr>
          <p:spPr>
            <a:xfrm>
              <a:off x="952350" y="2210375"/>
              <a:ext cx="29925" cy="40300"/>
            </a:xfrm>
            <a:custGeom>
              <a:avLst/>
              <a:gdLst/>
              <a:ahLst/>
              <a:cxnLst/>
              <a:rect l="l" t="t" r="r" b="b"/>
              <a:pathLst>
                <a:path w="1197" h="1612" extrusionOk="0">
                  <a:moveTo>
                    <a:pt x="2" y="0"/>
                  </a:moveTo>
                  <a:cubicBezTo>
                    <a:pt x="0" y="0"/>
                    <a:pt x="0" y="6"/>
                    <a:pt x="6" y="18"/>
                  </a:cubicBezTo>
                  <a:cubicBezTo>
                    <a:pt x="6" y="6"/>
                    <a:pt x="3" y="0"/>
                    <a:pt x="2" y="0"/>
                  </a:cubicBezTo>
                  <a:close/>
                  <a:moveTo>
                    <a:pt x="6" y="18"/>
                  </a:moveTo>
                  <a:cubicBezTo>
                    <a:pt x="304" y="566"/>
                    <a:pt x="732" y="1161"/>
                    <a:pt x="1173" y="1602"/>
                  </a:cubicBezTo>
                  <a:cubicBezTo>
                    <a:pt x="1177" y="1609"/>
                    <a:pt x="1180" y="1612"/>
                    <a:pt x="1184" y="1612"/>
                  </a:cubicBezTo>
                  <a:cubicBezTo>
                    <a:pt x="1191" y="1612"/>
                    <a:pt x="1197" y="1598"/>
                    <a:pt x="1197" y="1590"/>
                  </a:cubicBezTo>
                  <a:cubicBezTo>
                    <a:pt x="1018" y="1340"/>
                    <a:pt x="816" y="1102"/>
                    <a:pt x="613" y="864"/>
                  </a:cubicBezTo>
                  <a:cubicBezTo>
                    <a:pt x="411" y="566"/>
                    <a:pt x="232" y="280"/>
                    <a:pt x="6" y="18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0" name="Google Shape;31950;p48"/>
            <p:cNvSpPr/>
            <p:nvPr/>
          </p:nvSpPr>
          <p:spPr>
            <a:xfrm>
              <a:off x="990950" y="2186075"/>
              <a:ext cx="163275" cy="149950"/>
            </a:xfrm>
            <a:custGeom>
              <a:avLst/>
              <a:gdLst/>
              <a:ahLst/>
              <a:cxnLst/>
              <a:rect l="l" t="t" r="r" b="b"/>
              <a:pathLst>
                <a:path w="6531" h="5998" extrusionOk="0">
                  <a:moveTo>
                    <a:pt x="6483" y="0"/>
                  </a:moveTo>
                  <a:cubicBezTo>
                    <a:pt x="6480" y="0"/>
                    <a:pt x="6478" y="1"/>
                    <a:pt x="6475" y="2"/>
                  </a:cubicBezTo>
                  <a:cubicBezTo>
                    <a:pt x="5237" y="526"/>
                    <a:pt x="4225" y="1526"/>
                    <a:pt x="3296" y="2479"/>
                  </a:cubicBezTo>
                  <a:cubicBezTo>
                    <a:pt x="2189" y="3622"/>
                    <a:pt x="1069" y="4765"/>
                    <a:pt x="10" y="5955"/>
                  </a:cubicBezTo>
                  <a:cubicBezTo>
                    <a:pt x="0" y="5965"/>
                    <a:pt x="29" y="5997"/>
                    <a:pt x="47" y="5997"/>
                  </a:cubicBezTo>
                  <a:cubicBezTo>
                    <a:pt x="51" y="5997"/>
                    <a:pt x="55" y="5995"/>
                    <a:pt x="57" y="5991"/>
                  </a:cubicBezTo>
                  <a:cubicBezTo>
                    <a:pt x="2153" y="3907"/>
                    <a:pt x="3975" y="1645"/>
                    <a:pt x="6499" y="50"/>
                  </a:cubicBezTo>
                  <a:cubicBezTo>
                    <a:pt x="6531" y="39"/>
                    <a:pt x="6506" y="0"/>
                    <a:pt x="648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1" name="Google Shape;31951;p48"/>
            <p:cNvSpPr/>
            <p:nvPr/>
          </p:nvSpPr>
          <p:spPr>
            <a:xfrm>
              <a:off x="989350" y="2187525"/>
              <a:ext cx="164025" cy="155350"/>
            </a:xfrm>
            <a:custGeom>
              <a:avLst/>
              <a:gdLst/>
              <a:ahLst/>
              <a:cxnLst/>
              <a:rect l="l" t="t" r="r" b="b"/>
              <a:pathLst>
                <a:path w="6561" h="6214" extrusionOk="0">
                  <a:moveTo>
                    <a:pt x="6541" y="0"/>
                  </a:moveTo>
                  <a:cubicBezTo>
                    <a:pt x="6540" y="0"/>
                    <a:pt x="6539" y="1"/>
                    <a:pt x="6539" y="4"/>
                  </a:cubicBezTo>
                  <a:cubicBezTo>
                    <a:pt x="4455" y="2159"/>
                    <a:pt x="2848" y="4718"/>
                    <a:pt x="62" y="6088"/>
                  </a:cubicBezTo>
                  <a:cubicBezTo>
                    <a:pt x="0" y="6129"/>
                    <a:pt x="36" y="6214"/>
                    <a:pt x="93" y="6214"/>
                  </a:cubicBezTo>
                  <a:cubicBezTo>
                    <a:pt x="102" y="6214"/>
                    <a:pt x="112" y="6212"/>
                    <a:pt x="121" y="6207"/>
                  </a:cubicBezTo>
                  <a:cubicBezTo>
                    <a:pt x="2753" y="4897"/>
                    <a:pt x="4848" y="2373"/>
                    <a:pt x="6551" y="39"/>
                  </a:cubicBezTo>
                  <a:cubicBezTo>
                    <a:pt x="6561" y="20"/>
                    <a:pt x="6546" y="0"/>
                    <a:pt x="654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2" name="Google Shape;31952;p48"/>
            <p:cNvSpPr/>
            <p:nvPr/>
          </p:nvSpPr>
          <p:spPr>
            <a:xfrm>
              <a:off x="987900" y="2188750"/>
              <a:ext cx="158325" cy="146350"/>
            </a:xfrm>
            <a:custGeom>
              <a:avLst/>
              <a:gdLst/>
              <a:ahLst/>
              <a:cxnLst/>
              <a:rect l="l" t="t" r="r" b="b"/>
              <a:pathLst>
                <a:path w="6333" h="5854" extrusionOk="0">
                  <a:moveTo>
                    <a:pt x="6287" y="1"/>
                  </a:moveTo>
                  <a:cubicBezTo>
                    <a:pt x="6284" y="1"/>
                    <a:pt x="6280" y="1"/>
                    <a:pt x="6275" y="2"/>
                  </a:cubicBezTo>
                  <a:cubicBezTo>
                    <a:pt x="3704" y="978"/>
                    <a:pt x="1168" y="3348"/>
                    <a:pt x="1" y="5836"/>
                  </a:cubicBezTo>
                  <a:cubicBezTo>
                    <a:pt x="1" y="5845"/>
                    <a:pt x="13" y="5853"/>
                    <a:pt x="20" y="5853"/>
                  </a:cubicBezTo>
                  <a:cubicBezTo>
                    <a:pt x="23" y="5853"/>
                    <a:pt x="25" y="5852"/>
                    <a:pt x="25" y="5848"/>
                  </a:cubicBezTo>
                  <a:cubicBezTo>
                    <a:pt x="834" y="4634"/>
                    <a:pt x="1656" y="3467"/>
                    <a:pt x="2727" y="2467"/>
                  </a:cubicBezTo>
                  <a:cubicBezTo>
                    <a:pt x="3811" y="1455"/>
                    <a:pt x="5025" y="776"/>
                    <a:pt x="6311" y="62"/>
                  </a:cubicBezTo>
                  <a:cubicBezTo>
                    <a:pt x="6333" y="51"/>
                    <a:pt x="6325" y="1"/>
                    <a:pt x="628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3" name="Google Shape;31953;p48"/>
            <p:cNvSpPr/>
            <p:nvPr/>
          </p:nvSpPr>
          <p:spPr>
            <a:xfrm>
              <a:off x="836400" y="2158350"/>
              <a:ext cx="146900" cy="171725"/>
            </a:xfrm>
            <a:custGeom>
              <a:avLst/>
              <a:gdLst/>
              <a:ahLst/>
              <a:cxnLst/>
              <a:rect l="l" t="t" r="r" b="b"/>
              <a:pathLst>
                <a:path w="5876" h="6869" extrusionOk="0">
                  <a:moveTo>
                    <a:pt x="57" y="1"/>
                  </a:moveTo>
                  <a:cubicBezTo>
                    <a:pt x="45" y="1"/>
                    <a:pt x="36" y="10"/>
                    <a:pt x="36" y="28"/>
                  </a:cubicBezTo>
                  <a:cubicBezTo>
                    <a:pt x="1" y="1397"/>
                    <a:pt x="1286" y="2361"/>
                    <a:pt x="2215" y="3147"/>
                  </a:cubicBezTo>
                  <a:cubicBezTo>
                    <a:pt x="3525" y="4254"/>
                    <a:pt x="4632" y="5612"/>
                    <a:pt x="5787" y="6862"/>
                  </a:cubicBezTo>
                  <a:cubicBezTo>
                    <a:pt x="5796" y="6866"/>
                    <a:pt x="5805" y="6868"/>
                    <a:pt x="5814" y="6868"/>
                  </a:cubicBezTo>
                  <a:cubicBezTo>
                    <a:pt x="5850" y="6868"/>
                    <a:pt x="5875" y="6833"/>
                    <a:pt x="5847" y="6814"/>
                  </a:cubicBezTo>
                  <a:cubicBezTo>
                    <a:pt x="4870" y="5731"/>
                    <a:pt x="3930" y="4552"/>
                    <a:pt x="2858" y="3552"/>
                  </a:cubicBezTo>
                  <a:cubicBezTo>
                    <a:pt x="1679" y="2433"/>
                    <a:pt x="513" y="1706"/>
                    <a:pt x="96" y="28"/>
                  </a:cubicBezTo>
                  <a:cubicBezTo>
                    <a:pt x="84" y="10"/>
                    <a:pt x="69" y="1"/>
                    <a:pt x="5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4" name="Google Shape;31954;p48"/>
            <p:cNvSpPr/>
            <p:nvPr/>
          </p:nvSpPr>
          <p:spPr>
            <a:xfrm>
              <a:off x="838775" y="2157550"/>
              <a:ext cx="147450" cy="162775"/>
            </a:xfrm>
            <a:custGeom>
              <a:avLst/>
              <a:gdLst/>
              <a:ahLst/>
              <a:cxnLst/>
              <a:rect l="l" t="t" r="r" b="b"/>
              <a:pathLst>
                <a:path w="5898" h="6511" extrusionOk="0">
                  <a:moveTo>
                    <a:pt x="1" y="0"/>
                  </a:moveTo>
                  <a:lnTo>
                    <a:pt x="1" y="0"/>
                  </a:lnTo>
                  <a:cubicBezTo>
                    <a:pt x="96" y="429"/>
                    <a:pt x="656" y="702"/>
                    <a:pt x="989" y="953"/>
                  </a:cubicBezTo>
                  <a:cubicBezTo>
                    <a:pt x="1703" y="1488"/>
                    <a:pt x="2418" y="2024"/>
                    <a:pt x="3096" y="2607"/>
                  </a:cubicBezTo>
                  <a:cubicBezTo>
                    <a:pt x="4311" y="3679"/>
                    <a:pt x="5299" y="4905"/>
                    <a:pt x="5787" y="6477"/>
                  </a:cubicBezTo>
                  <a:cubicBezTo>
                    <a:pt x="5792" y="6500"/>
                    <a:pt x="5811" y="6511"/>
                    <a:pt x="5831" y="6511"/>
                  </a:cubicBezTo>
                  <a:cubicBezTo>
                    <a:pt x="5863" y="6511"/>
                    <a:pt x="5897" y="6485"/>
                    <a:pt x="5883" y="6441"/>
                  </a:cubicBezTo>
                  <a:cubicBezTo>
                    <a:pt x="5549" y="5179"/>
                    <a:pt x="4775" y="4096"/>
                    <a:pt x="3847" y="3167"/>
                  </a:cubicBezTo>
                  <a:cubicBezTo>
                    <a:pt x="3358" y="2679"/>
                    <a:pt x="2823" y="2226"/>
                    <a:pt x="2275" y="1810"/>
                  </a:cubicBezTo>
                  <a:cubicBezTo>
                    <a:pt x="1572" y="1274"/>
                    <a:pt x="501" y="726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5" name="Google Shape;31955;p48"/>
            <p:cNvSpPr/>
            <p:nvPr/>
          </p:nvSpPr>
          <p:spPr>
            <a:xfrm>
              <a:off x="866175" y="2192375"/>
              <a:ext cx="96000" cy="95975"/>
            </a:xfrm>
            <a:custGeom>
              <a:avLst/>
              <a:gdLst/>
              <a:ahLst/>
              <a:cxnLst/>
              <a:rect l="l" t="t" r="r" b="b"/>
              <a:pathLst>
                <a:path w="3840" h="3839" extrusionOk="0">
                  <a:moveTo>
                    <a:pt x="0" y="0"/>
                  </a:moveTo>
                  <a:cubicBezTo>
                    <a:pt x="453" y="619"/>
                    <a:pt x="1000" y="1167"/>
                    <a:pt x="1608" y="1631"/>
                  </a:cubicBezTo>
                  <a:cubicBezTo>
                    <a:pt x="1977" y="1905"/>
                    <a:pt x="2370" y="2167"/>
                    <a:pt x="2691" y="2524"/>
                  </a:cubicBezTo>
                  <a:cubicBezTo>
                    <a:pt x="3084" y="2941"/>
                    <a:pt x="3429" y="3417"/>
                    <a:pt x="3810" y="3834"/>
                  </a:cubicBezTo>
                  <a:cubicBezTo>
                    <a:pt x="3813" y="3837"/>
                    <a:pt x="3817" y="3839"/>
                    <a:pt x="3821" y="3839"/>
                  </a:cubicBezTo>
                  <a:cubicBezTo>
                    <a:pt x="3831" y="3839"/>
                    <a:pt x="3840" y="3827"/>
                    <a:pt x="3822" y="3810"/>
                  </a:cubicBezTo>
                  <a:cubicBezTo>
                    <a:pt x="3322" y="3143"/>
                    <a:pt x="2786" y="2429"/>
                    <a:pt x="2096" y="1941"/>
                  </a:cubicBezTo>
                  <a:cubicBezTo>
                    <a:pt x="1310" y="1357"/>
                    <a:pt x="643" y="738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6" name="Google Shape;31956;p48"/>
            <p:cNvSpPr/>
            <p:nvPr/>
          </p:nvSpPr>
          <p:spPr>
            <a:xfrm>
              <a:off x="988175" y="2251875"/>
              <a:ext cx="174100" cy="145875"/>
            </a:xfrm>
            <a:custGeom>
              <a:avLst/>
              <a:gdLst/>
              <a:ahLst/>
              <a:cxnLst/>
              <a:rect l="l" t="t" r="r" b="b"/>
              <a:pathLst>
                <a:path w="6964" h="5835" extrusionOk="0">
                  <a:moveTo>
                    <a:pt x="6872" y="0"/>
                  </a:moveTo>
                  <a:cubicBezTo>
                    <a:pt x="6868" y="0"/>
                    <a:pt x="6864" y="1"/>
                    <a:pt x="6860" y="1"/>
                  </a:cubicBezTo>
                  <a:cubicBezTo>
                    <a:pt x="5348" y="204"/>
                    <a:pt x="4050" y="1525"/>
                    <a:pt x="2907" y="2418"/>
                  </a:cubicBezTo>
                  <a:cubicBezTo>
                    <a:pt x="1704" y="3359"/>
                    <a:pt x="1109" y="4704"/>
                    <a:pt x="37" y="5764"/>
                  </a:cubicBezTo>
                  <a:cubicBezTo>
                    <a:pt x="0" y="5792"/>
                    <a:pt x="29" y="5834"/>
                    <a:pt x="66" y="5834"/>
                  </a:cubicBezTo>
                  <a:cubicBezTo>
                    <a:pt x="76" y="5834"/>
                    <a:pt x="87" y="5831"/>
                    <a:pt x="97" y="5823"/>
                  </a:cubicBezTo>
                  <a:cubicBezTo>
                    <a:pt x="1133" y="4990"/>
                    <a:pt x="1621" y="3657"/>
                    <a:pt x="2669" y="2799"/>
                  </a:cubicBezTo>
                  <a:cubicBezTo>
                    <a:pt x="3931" y="1763"/>
                    <a:pt x="5300" y="573"/>
                    <a:pt x="6895" y="108"/>
                  </a:cubicBezTo>
                  <a:cubicBezTo>
                    <a:pt x="6963" y="97"/>
                    <a:pt x="6945" y="0"/>
                    <a:pt x="687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7" name="Google Shape;31957;p48"/>
            <p:cNvSpPr/>
            <p:nvPr/>
          </p:nvSpPr>
          <p:spPr>
            <a:xfrm>
              <a:off x="986600" y="2254225"/>
              <a:ext cx="178525" cy="156100"/>
            </a:xfrm>
            <a:custGeom>
              <a:avLst/>
              <a:gdLst/>
              <a:ahLst/>
              <a:cxnLst/>
              <a:rect l="l" t="t" r="r" b="b"/>
              <a:pathLst>
                <a:path w="7141" h="6244" extrusionOk="0">
                  <a:moveTo>
                    <a:pt x="7103" y="0"/>
                  </a:moveTo>
                  <a:cubicBezTo>
                    <a:pt x="7099" y="0"/>
                    <a:pt x="7094" y="1"/>
                    <a:pt x="7089" y="3"/>
                  </a:cubicBezTo>
                  <a:cubicBezTo>
                    <a:pt x="5851" y="467"/>
                    <a:pt x="4982" y="1741"/>
                    <a:pt x="4208" y="2741"/>
                  </a:cubicBezTo>
                  <a:cubicBezTo>
                    <a:pt x="3113" y="4158"/>
                    <a:pt x="1970" y="5658"/>
                    <a:pt x="112" y="6039"/>
                  </a:cubicBezTo>
                  <a:cubicBezTo>
                    <a:pt x="0" y="6073"/>
                    <a:pt x="36" y="6243"/>
                    <a:pt x="140" y="6243"/>
                  </a:cubicBezTo>
                  <a:cubicBezTo>
                    <a:pt x="146" y="6243"/>
                    <a:pt x="153" y="6243"/>
                    <a:pt x="160" y="6241"/>
                  </a:cubicBezTo>
                  <a:cubicBezTo>
                    <a:pt x="1601" y="5956"/>
                    <a:pt x="2720" y="4967"/>
                    <a:pt x="3613" y="3860"/>
                  </a:cubicBezTo>
                  <a:cubicBezTo>
                    <a:pt x="4161" y="3182"/>
                    <a:pt x="4637" y="2455"/>
                    <a:pt x="5184" y="1788"/>
                  </a:cubicBezTo>
                  <a:cubicBezTo>
                    <a:pt x="5756" y="1098"/>
                    <a:pt x="6411" y="610"/>
                    <a:pt x="7089" y="62"/>
                  </a:cubicBezTo>
                  <a:cubicBezTo>
                    <a:pt x="7141" y="31"/>
                    <a:pt x="7130" y="0"/>
                    <a:pt x="710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8" name="Google Shape;31958;p48"/>
            <p:cNvSpPr/>
            <p:nvPr/>
          </p:nvSpPr>
          <p:spPr>
            <a:xfrm>
              <a:off x="988675" y="2329725"/>
              <a:ext cx="82800" cy="72300"/>
            </a:xfrm>
            <a:custGeom>
              <a:avLst/>
              <a:gdLst/>
              <a:ahLst/>
              <a:cxnLst/>
              <a:rect l="l" t="t" r="r" b="b"/>
              <a:pathLst>
                <a:path w="3312" h="2892" extrusionOk="0">
                  <a:moveTo>
                    <a:pt x="3246" y="0"/>
                  </a:moveTo>
                  <a:cubicBezTo>
                    <a:pt x="3238" y="0"/>
                    <a:pt x="3229" y="2"/>
                    <a:pt x="3220" y="7"/>
                  </a:cubicBezTo>
                  <a:cubicBezTo>
                    <a:pt x="2625" y="197"/>
                    <a:pt x="2327" y="864"/>
                    <a:pt x="1958" y="1328"/>
                  </a:cubicBezTo>
                  <a:cubicBezTo>
                    <a:pt x="1434" y="1971"/>
                    <a:pt x="708" y="2400"/>
                    <a:pt x="29" y="2864"/>
                  </a:cubicBezTo>
                  <a:cubicBezTo>
                    <a:pt x="0" y="2874"/>
                    <a:pt x="18" y="2891"/>
                    <a:pt x="39" y="2891"/>
                  </a:cubicBezTo>
                  <a:cubicBezTo>
                    <a:pt x="44" y="2891"/>
                    <a:pt x="49" y="2890"/>
                    <a:pt x="53" y="2888"/>
                  </a:cubicBezTo>
                  <a:cubicBezTo>
                    <a:pt x="696" y="2543"/>
                    <a:pt x="1339" y="2162"/>
                    <a:pt x="1863" y="1638"/>
                  </a:cubicBezTo>
                  <a:cubicBezTo>
                    <a:pt x="2327" y="1150"/>
                    <a:pt x="2887" y="626"/>
                    <a:pt x="3292" y="78"/>
                  </a:cubicBezTo>
                  <a:cubicBezTo>
                    <a:pt x="3311" y="39"/>
                    <a:pt x="3283" y="0"/>
                    <a:pt x="324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9" name="Google Shape;31959;p48"/>
            <p:cNvSpPr/>
            <p:nvPr/>
          </p:nvSpPr>
          <p:spPr>
            <a:xfrm>
              <a:off x="1073325" y="2292525"/>
              <a:ext cx="32425" cy="33500"/>
            </a:xfrm>
            <a:custGeom>
              <a:avLst/>
              <a:gdLst/>
              <a:ahLst/>
              <a:cxnLst/>
              <a:rect l="l" t="t" r="r" b="b"/>
              <a:pathLst>
                <a:path w="1297" h="1340" extrusionOk="0">
                  <a:moveTo>
                    <a:pt x="1258" y="0"/>
                  </a:moveTo>
                  <a:cubicBezTo>
                    <a:pt x="1252" y="0"/>
                    <a:pt x="1246" y="2"/>
                    <a:pt x="1239" y="6"/>
                  </a:cubicBezTo>
                  <a:cubicBezTo>
                    <a:pt x="989" y="161"/>
                    <a:pt x="775" y="447"/>
                    <a:pt x="561" y="673"/>
                  </a:cubicBezTo>
                  <a:cubicBezTo>
                    <a:pt x="358" y="864"/>
                    <a:pt x="108" y="1078"/>
                    <a:pt x="1" y="1328"/>
                  </a:cubicBezTo>
                  <a:lnTo>
                    <a:pt x="25" y="1340"/>
                  </a:lnTo>
                  <a:cubicBezTo>
                    <a:pt x="275" y="1221"/>
                    <a:pt x="477" y="923"/>
                    <a:pt x="680" y="733"/>
                  </a:cubicBezTo>
                  <a:cubicBezTo>
                    <a:pt x="882" y="518"/>
                    <a:pt x="1132" y="316"/>
                    <a:pt x="1287" y="66"/>
                  </a:cubicBezTo>
                  <a:cubicBezTo>
                    <a:pt x="1296" y="37"/>
                    <a:pt x="1283" y="0"/>
                    <a:pt x="125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0" name="Google Shape;31960;p48"/>
            <p:cNvSpPr/>
            <p:nvPr/>
          </p:nvSpPr>
          <p:spPr>
            <a:xfrm>
              <a:off x="847125" y="2224725"/>
              <a:ext cx="135275" cy="165075"/>
            </a:xfrm>
            <a:custGeom>
              <a:avLst/>
              <a:gdLst/>
              <a:ahLst/>
              <a:cxnLst/>
              <a:rect l="l" t="t" r="r" b="b"/>
              <a:pathLst>
                <a:path w="5411" h="6603" extrusionOk="0">
                  <a:moveTo>
                    <a:pt x="57" y="0"/>
                  </a:moveTo>
                  <a:cubicBezTo>
                    <a:pt x="29" y="0"/>
                    <a:pt x="0" y="19"/>
                    <a:pt x="0" y="51"/>
                  </a:cubicBezTo>
                  <a:cubicBezTo>
                    <a:pt x="36" y="1349"/>
                    <a:pt x="1048" y="2516"/>
                    <a:pt x="1869" y="3433"/>
                  </a:cubicBezTo>
                  <a:cubicBezTo>
                    <a:pt x="2298" y="3921"/>
                    <a:pt x="2786" y="4266"/>
                    <a:pt x="3334" y="4623"/>
                  </a:cubicBezTo>
                  <a:cubicBezTo>
                    <a:pt x="4144" y="5135"/>
                    <a:pt x="4763" y="5790"/>
                    <a:pt x="5298" y="6588"/>
                  </a:cubicBezTo>
                  <a:cubicBezTo>
                    <a:pt x="5308" y="6598"/>
                    <a:pt x="5322" y="6602"/>
                    <a:pt x="5336" y="6602"/>
                  </a:cubicBezTo>
                  <a:cubicBezTo>
                    <a:pt x="5372" y="6602"/>
                    <a:pt x="5411" y="6572"/>
                    <a:pt x="5394" y="6528"/>
                  </a:cubicBezTo>
                  <a:cubicBezTo>
                    <a:pt x="4691" y="5409"/>
                    <a:pt x="3751" y="4778"/>
                    <a:pt x="2739" y="3992"/>
                  </a:cubicBezTo>
                  <a:cubicBezTo>
                    <a:pt x="1548" y="3076"/>
                    <a:pt x="357" y="1528"/>
                    <a:pt x="107" y="40"/>
                  </a:cubicBezTo>
                  <a:cubicBezTo>
                    <a:pt x="102" y="13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1" name="Google Shape;31961;p48"/>
            <p:cNvSpPr/>
            <p:nvPr/>
          </p:nvSpPr>
          <p:spPr>
            <a:xfrm>
              <a:off x="848600" y="2226300"/>
              <a:ext cx="130700" cy="158350"/>
            </a:xfrm>
            <a:custGeom>
              <a:avLst/>
              <a:gdLst/>
              <a:ahLst/>
              <a:cxnLst/>
              <a:rect l="l" t="t" r="r" b="b"/>
              <a:pathLst>
                <a:path w="5228" h="6334" extrusionOk="0">
                  <a:moveTo>
                    <a:pt x="1" y="0"/>
                  </a:moveTo>
                  <a:lnTo>
                    <a:pt x="1" y="0"/>
                  </a:lnTo>
                  <a:cubicBezTo>
                    <a:pt x="584" y="1108"/>
                    <a:pt x="1668" y="1893"/>
                    <a:pt x="2596" y="2715"/>
                  </a:cubicBezTo>
                  <a:cubicBezTo>
                    <a:pt x="3120" y="3191"/>
                    <a:pt x="3620" y="3679"/>
                    <a:pt x="4037" y="4263"/>
                  </a:cubicBezTo>
                  <a:cubicBezTo>
                    <a:pt x="4501" y="4906"/>
                    <a:pt x="4763" y="5632"/>
                    <a:pt x="5156" y="6311"/>
                  </a:cubicBezTo>
                  <a:cubicBezTo>
                    <a:pt x="5164" y="6327"/>
                    <a:pt x="5175" y="6334"/>
                    <a:pt x="5186" y="6334"/>
                  </a:cubicBezTo>
                  <a:cubicBezTo>
                    <a:pt x="5207" y="6334"/>
                    <a:pt x="5228" y="6310"/>
                    <a:pt x="5228" y="6287"/>
                  </a:cubicBezTo>
                  <a:cubicBezTo>
                    <a:pt x="5025" y="5001"/>
                    <a:pt x="3989" y="3787"/>
                    <a:pt x="3073" y="2929"/>
                  </a:cubicBezTo>
                  <a:cubicBezTo>
                    <a:pt x="2013" y="1965"/>
                    <a:pt x="929" y="112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2" name="Google Shape;31962;p48"/>
            <p:cNvSpPr/>
            <p:nvPr/>
          </p:nvSpPr>
          <p:spPr>
            <a:xfrm>
              <a:off x="874875" y="2270525"/>
              <a:ext cx="56725" cy="59025"/>
            </a:xfrm>
            <a:custGeom>
              <a:avLst/>
              <a:gdLst/>
              <a:ahLst/>
              <a:cxnLst/>
              <a:rect l="l" t="t" r="r" b="b"/>
              <a:pathLst>
                <a:path w="2269" h="2361" extrusionOk="0">
                  <a:moveTo>
                    <a:pt x="12" y="0"/>
                  </a:moveTo>
                  <a:cubicBezTo>
                    <a:pt x="10" y="0"/>
                    <a:pt x="1" y="9"/>
                    <a:pt x="9" y="17"/>
                  </a:cubicBezTo>
                  <a:cubicBezTo>
                    <a:pt x="259" y="529"/>
                    <a:pt x="581" y="946"/>
                    <a:pt x="998" y="1327"/>
                  </a:cubicBezTo>
                  <a:cubicBezTo>
                    <a:pt x="1391" y="1696"/>
                    <a:pt x="1855" y="1958"/>
                    <a:pt x="2212" y="2351"/>
                  </a:cubicBezTo>
                  <a:cubicBezTo>
                    <a:pt x="2216" y="2358"/>
                    <a:pt x="2222" y="2361"/>
                    <a:pt x="2229" y="2361"/>
                  </a:cubicBezTo>
                  <a:cubicBezTo>
                    <a:pt x="2247" y="2361"/>
                    <a:pt x="2268" y="2344"/>
                    <a:pt x="2260" y="2327"/>
                  </a:cubicBezTo>
                  <a:cubicBezTo>
                    <a:pt x="2105" y="1934"/>
                    <a:pt x="1712" y="1744"/>
                    <a:pt x="1391" y="1517"/>
                  </a:cubicBezTo>
                  <a:cubicBezTo>
                    <a:pt x="855" y="1101"/>
                    <a:pt x="378" y="589"/>
                    <a:pt x="9" y="5"/>
                  </a:cubicBezTo>
                  <a:cubicBezTo>
                    <a:pt x="13" y="2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3" name="Google Shape;31963;p48"/>
            <p:cNvSpPr/>
            <p:nvPr/>
          </p:nvSpPr>
          <p:spPr>
            <a:xfrm>
              <a:off x="992975" y="2066200"/>
              <a:ext cx="5675" cy="33775"/>
            </a:xfrm>
            <a:custGeom>
              <a:avLst/>
              <a:gdLst/>
              <a:ahLst/>
              <a:cxnLst/>
              <a:rect l="l" t="t" r="r" b="b"/>
              <a:pathLst>
                <a:path w="227" h="1351" extrusionOk="0">
                  <a:moveTo>
                    <a:pt x="209" y="0"/>
                  </a:moveTo>
                  <a:cubicBezTo>
                    <a:pt x="205" y="0"/>
                    <a:pt x="203" y="3"/>
                    <a:pt x="203" y="11"/>
                  </a:cubicBezTo>
                  <a:cubicBezTo>
                    <a:pt x="143" y="201"/>
                    <a:pt x="119" y="404"/>
                    <a:pt x="96" y="618"/>
                  </a:cubicBezTo>
                  <a:cubicBezTo>
                    <a:pt x="60" y="856"/>
                    <a:pt x="0" y="1094"/>
                    <a:pt x="0" y="1332"/>
                  </a:cubicBezTo>
                  <a:cubicBezTo>
                    <a:pt x="0" y="1344"/>
                    <a:pt x="9" y="1350"/>
                    <a:pt x="20" y="1350"/>
                  </a:cubicBezTo>
                  <a:cubicBezTo>
                    <a:pt x="30" y="1350"/>
                    <a:pt x="42" y="1344"/>
                    <a:pt x="48" y="1332"/>
                  </a:cubicBezTo>
                  <a:cubicBezTo>
                    <a:pt x="107" y="1142"/>
                    <a:pt x="119" y="916"/>
                    <a:pt x="155" y="725"/>
                  </a:cubicBezTo>
                  <a:cubicBezTo>
                    <a:pt x="179" y="487"/>
                    <a:pt x="226" y="249"/>
                    <a:pt x="226" y="11"/>
                  </a:cubicBezTo>
                  <a:cubicBezTo>
                    <a:pt x="226" y="11"/>
                    <a:pt x="216" y="0"/>
                    <a:pt x="20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4" name="Google Shape;31964;p48"/>
            <p:cNvSpPr/>
            <p:nvPr/>
          </p:nvSpPr>
          <p:spPr>
            <a:xfrm>
              <a:off x="992975" y="2055250"/>
              <a:ext cx="6875" cy="51375"/>
            </a:xfrm>
            <a:custGeom>
              <a:avLst/>
              <a:gdLst/>
              <a:ahLst/>
              <a:cxnLst/>
              <a:rect l="l" t="t" r="r" b="b"/>
              <a:pathLst>
                <a:path w="275" h="2055" extrusionOk="0">
                  <a:moveTo>
                    <a:pt x="212" y="1"/>
                  </a:moveTo>
                  <a:cubicBezTo>
                    <a:pt x="196" y="1"/>
                    <a:pt x="179" y="13"/>
                    <a:pt x="179" y="32"/>
                  </a:cubicBezTo>
                  <a:cubicBezTo>
                    <a:pt x="107" y="663"/>
                    <a:pt x="0" y="1401"/>
                    <a:pt x="84" y="2032"/>
                  </a:cubicBezTo>
                  <a:cubicBezTo>
                    <a:pt x="84" y="2048"/>
                    <a:pt x="91" y="2055"/>
                    <a:pt x="99" y="2055"/>
                  </a:cubicBezTo>
                  <a:cubicBezTo>
                    <a:pt x="109" y="2055"/>
                    <a:pt x="119" y="2045"/>
                    <a:pt x="119" y="2032"/>
                  </a:cubicBezTo>
                  <a:cubicBezTo>
                    <a:pt x="274" y="1401"/>
                    <a:pt x="238" y="663"/>
                    <a:pt x="238" y="32"/>
                  </a:cubicBezTo>
                  <a:cubicBezTo>
                    <a:pt x="238" y="10"/>
                    <a:pt x="226" y="1"/>
                    <a:pt x="2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5" name="Google Shape;31965;p48"/>
            <p:cNvSpPr/>
            <p:nvPr/>
          </p:nvSpPr>
          <p:spPr>
            <a:xfrm>
              <a:off x="998025" y="2052475"/>
              <a:ext cx="5375" cy="50475"/>
            </a:xfrm>
            <a:custGeom>
              <a:avLst/>
              <a:gdLst/>
              <a:ahLst/>
              <a:cxnLst/>
              <a:rect l="l" t="t" r="r" b="b"/>
              <a:pathLst>
                <a:path w="215" h="2019" extrusionOk="0">
                  <a:moveTo>
                    <a:pt x="175" y="0"/>
                  </a:moveTo>
                  <a:cubicBezTo>
                    <a:pt x="158" y="0"/>
                    <a:pt x="144" y="12"/>
                    <a:pt x="144" y="36"/>
                  </a:cubicBezTo>
                  <a:cubicBezTo>
                    <a:pt x="72" y="655"/>
                    <a:pt x="1" y="1357"/>
                    <a:pt x="60" y="2000"/>
                  </a:cubicBezTo>
                  <a:cubicBezTo>
                    <a:pt x="60" y="2012"/>
                    <a:pt x="69" y="2018"/>
                    <a:pt x="78" y="2018"/>
                  </a:cubicBezTo>
                  <a:cubicBezTo>
                    <a:pt x="87" y="2018"/>
                    <a:pt x="96" y="2012"/>
                    <a:pt x="96" y="2000"/>
                  </a:cubicBezTo>
                  <a:cubicBezTo>
                    <a:pt x="215" y="1369"/>
                    <a:pt x="215" y="679"/>
                    <a:pt x="215" y="36"/>
                  </a:cubicBezTo>
                  <a:cubicBezTo>
                    <a:pt x="209" y="12"/>
                    <a:pt x="191" y="0"/>
                    <a:pt x="17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6" name="Google Shape;31966;p48"/>
            <p:cNvSpPr/>
            <p:nvPr/>
          </p:nvSpPr>
          <p:spPr>
            <a:xfrm>
              <a:off x="992375" y="2049850"/>
              <a:ext cx="7175" cy="57325"/>
            </a:xfrm>
            <a:custGeom>
              <a:avLst/>
              <a:gdLst/>
              <a:ahLst/>
              <a:cxnLst/>
              <a:rect l="l" t="t" r="r" b="b"/>
              <a:pathLst>
                <a:path w="287" h="2293" extrusionOk="0">
                  <a:moveTo>
                    <a:pt x="227" y="0"/>
                  </a:moveTo>
                  <a:cubicBezTo>
                    <a:pt x="213" y="0"/>
                    <a:pt x="203" y="7"/>
                    <a:pt x="203" y="22"/>
                  </a:cubicBezTo>
                  <a:cubicBezTo>
                    <a:pt x="72" y="724"/>
                    <a:pt x="0" y="1570"/>
                    <a:pt x="120" y="2272"/>
                  </a:cubicBezTo>
                  <a:cubicBezTo>
                    <a:pt x="120" y="2286"/>
                    <a:pt x="129" y="2293"/>
                    <a:pt x="141" y="2293"/>
                  </a:cubicBezTo>
                  <a:cubicBezTo>
                    <a:pt x="159" y="2293"/>
                    <a:pt x="184" y="2277"/>
                    <a:pt x="191" y="2248"/>
                  </a:cubicBezTo>
                  <a:cubicBezTo>
                    <a:pt x="286" y="1534"/>
                    <a:pt x="262" y="748"/>
                    <a:pt x="286" y="34"/>
                  </a:cubicBezTo>
                  <a:cubicBezTo>
                    <a:pt x="272" y="13"/>
                    <a:pt x="246" y="0"/>
                    <a:pt x="22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7" name="Google Shape;31967;p48"/>
            <p:cNvSpPr/>
            <p:nvPr/>
          </p:nvSpPr>
          <p:spPr>
            <a:xfrm>
              <a:off x="995350" y="2055600"/>
              <a:ext cx="7775" cy="51500"/>
            </a:xfrm>
            <a:custGeom>
              <a:avLst/>
              <a:gdLst/>
              <a:ahLst/>
              <a:cxnLst/>
              <a:rect l="l" t="t" r="r" b="b"/>
              <a:pathLst>
                <a:path w="311" h="2060" extrusionOk="0">
                  <a:moveTo>
                    <a:pt x="243" y="0"/>
                  </a:moveTo>
                  <a:cubicBezTo>
                    <a:pt x="239" y="0"/>
                    <a:pt x="233" y="6"/>
                    <a:pt x="227" y="18"/>
                  </a:cubicBezTo>
                  <a:cubicBezTo>
                    <a:pt x="108" y="328"/>
                    <a:pt x="120" y="685"/>
                    <a:pt x="84" y="1030"/>
                  </a:cubicBezTo>
                  <a:cubicBezTo>
                    <a:pt x="60" y="1363"/>
                    <a:pt x="1" y="1709"/>
                    <a:pt x="48" y="2042"/>
                  </a:cubicBezTo>
                  <a:cubicBezTo>
                    <a:pt x="48" y="2054"/>
                    <a:pt x="63" y="2060"/>
                    <a:pt x="78" y="2060"/>
                  </a:cubicBezTo>
                  <a:cubicBezTo>
                    <a:pt x="93" y="2060"/>
                    <a:pt x="108" y="2054"/>
                    <a:pt x="108" y="2042"/>
                  </a:cubicBezTo>
                  <a:cubicBezTo>
                    <a:pt x="203" y="1709"/>
                    <a:pt x="191" y="1351"/>
                    <a:pt x="227" y="1030"/>
                  </a:cubicBezTo>
                  <a:cubicBezTo>
                    <a:pt x="251" y="697"/>
                    <a:pt x="310" y="339"/>
                    <a:pt x="251" y="18"/>
                  </a:cubicBezTo>
                  <a:cubicBezTo>
                    <a:pt x="251" y="6"/>
                    <a:pt x="248" y="0"/>
                    <a:pt x="24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8" name="Google Shape;31968;p48"/>
            <p:cNvSpPr/>
            <p:nvPr/>
          </p:nvSpPr>
          <p:spPr>
            <a:xfrm>
              <a:off x="995050" y="2071425"/>
              <a:ext cx="6875" cy="66275"/>
            </a:xfrm>
            <a:custGeom>
              <a:avLst/>
              <a:gdLst/>
              <a:ahLst/>
              <a:cxnLst/>
              <a:rect l="l" t="t" r="r" b="b"/>
              <a:pathLst>
                <a:path w="275" h="2651" extrusionOk="0">
                  <a:moveTo>
                    <a:pt x="161" y="0"/>
                  </a:moveTo>
                  <a:cubicBezTo>
                    <a:pt x="152" y="0"/>
                    <a:pt x="143" y="6"/>
                    <a:pt x="143" y="16"/>
                  </a:cubicBezTo>
                  <a:cubicBezTo>
                    <a:pt x="84" y="849"/>
                    <a:pt x="1" y="1790"/>
                    <a:pt x="155" y="2623"/>
                  </a:cubicBezTo>
                  <a:cubicBezTo>
                    <a:pt x="155" y="2641"/>
                    <a:pt x="170" y="2650"/>
                    <a:pt x="185" y="2650"/>
                  </a:cubicBezTo>
                  <a:cubicBezTo>
                    <a:pt x="200" y="2650"/>
                    <a:pt x="215" y="2641"/>
                    <a:pt x="215" y="2623"/>
                  </a:cubicBezTo>
                  <a:cubicBezTo>
                    <a:pt x="274" y="1778"/>
                    <a:pt x="191" y="885"/>
                    <a:pt x="191" y="40"/>
                  </a:cubicBezTo>
                  <a:cubicBezTo>
                    <a:pt x="191" y="12"/>
                    <a:pt x="175" y="0"/>
                    <a:pt x="16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9" name="Google Shape;31969;p48"/>
            <p:cNvSpPr/>
            <p:nvPr/>
          </p:nvSpPr>
          <p:spPr>
            <a:xfrm>
              <a:off x="999825" y="2090350"/>
              <a:ext cx="5675" cy="40750"/>
            </a:xfrm>
            <a:custGeom>
              <a:avLst/>
              <a:gdLst/>
              <a:ahLst/>
              <a:cxnLst/>
              <a:rect l="l" t="t" r="r" b="b"/>
              <a:pathLst>
                <a:path w="227" h="1630" extrusionOk="0">
                  <a:moveTo>
                    <a:pt x="112" y="0"/>
                  </a:moveTo>
                  <a:cubicBezTo>
                    <a:pt x="110" y="0"/>
                    <a:pt x="107" y="3"/>
                    <a:pt x="107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7" y="9"/>
                  </a:moveTo>
                  <a:lnTo>
                    <a:pt x="107" y="9"/>
                  </a:lnTo>
                  <a:cubicBezTo>
                    <a:pt x="83" y="533"/>
                    <a:pt x="0" y="1081"/>
                    <a:pt x="12" y="1605"/>
                  </a:cubicBezTo>
                  <a:cubicBezTo>
                    <a:pt x="12" y="1619"/>
                    <a:pt x="35" y="1629"/>
                    <a:pt x="52" y="1629"/>
                  </a:cubicBezTo>
                  <a:cubicBezTo>
                    <a:pt x="63" y="1629"/>
                    <a:pt x="72" y="1626"/>
                    <a:pt x="72" y="1616"/>
                  </a:cubicBezTo>
                  <a:cubicBezTo>
                    <a:pt x="226" y="1093"/>
                    <a:pt x="167" y="509"/>
                    <a:pt x="107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0" name="Google Shape;31970;p48"/>
            <p:cNvSpPr/>
            <p:nvPr/>
          </p:nvSpPr>
          <p:spPr>
            <a:xfrm>
              <a:off x="998925" y="2048875"/>
              <a:ext cx="5375" cy="7175"/>
            </a:xfrm>
            <a:custGeom>
              <a:avLst/>
              <a:gdLst/>
              <a:ahLst/>
              <a:cxnLst/>
              <a:rect l="l" t="t" r="r" b="b"/>
              <a:pathLst>
                <a:path w="215" h="287" extrusionOk="0">
                  <a:moveTo>
                    <a:pt x="35" y="0"/>
                  </a:moveTo>
                  <a:cubicBezTo>
                    <a:pt x="19" y="0"/>
                    <a:pt x="0" y="10"/>
                    <a:pt x="0" y="25"/>
                  </a:cubicBezTo>
                  <a:lnTo>
                    <a:pt x="0" y="180"/>
                  </a:lnTo>
                  <a:cubicBezTo>
                    <a:pt x="18" y="192"/>
                    <a:pt x="39" y="198"/>
                    <a:pt x="55" y="198"/>
                  </a:cubicBezTo>
                  <a:cubicBezTo>
                    <a:pt x="59" y="198"/>
                    <a:pt x="63" y="197"/>
                    <a:pt x="66" y="197"/>
                  </a:cubicBezTo>
                  <a:lnTo>
                    <a:pt x="66" y="197"/>
                  </a:lnTo>
                  <a:cubicBezTo>
                    <a:pt x="96" y="241"/>
                    <a:pt x="136" y="276"/>
                    <a:pt x="179" y="287"/>
                  </a:cubicBezTo>
                  <a:cubicBezTo>
                    <a:pt x="203" y="287"/>
                    <a:pt x="215" y="263"/>
                    <a:pt x="203" y="251"/>
                  </a:cubicBezTo>
                  <a:cubicBezTo>
                    <a:pt x="179" y="204"/>
                    <a:pt x="131" y="180"/>
                    <a:pt x="108" y="144"/>
                  </a:cubicBezTo>
                  <a:cubicBezTo>
                    <a:pt x="96" y="126"/>
                    <a:pt x="90" y="105"/>
                    <a:pt x="84" y="83"/>
                  </a:cubicBezTo>
                  <a:lnTo>
                    <a:pt x="84" y="83"/>
                  </a:lnTo>
                  <a:lnTo>
                    <a:pt x="84" y="25"/>
                  </a:lnTo>
                  <a:cubicBezTo>
                    <a:pt x="77" y="25"/>
                    <a:pt x="71" y="25"/>
                    <a:pt x="65" y="25"/>
                  </a:cubicBezTo>
                  <a:lnTo>
                    <a:pt x="65" y="25"/>
                  </a:lnTo>
                  <a:cubicBezTo>
                    <a:pt x="64" y="21"/>
                    <a:pt x="62" y="17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1" name="Google Shape;31971;p48"/>
            <p:cNvSpPr/>
            <p:nvPr/>
          </p:nvSpPr>
          <p:spPr>
            <a:xfrm>
              <a:off x="1001625" y="1930450"/>
              <a:ext cx="62275" cy="167575"/>
            </a:xfrm>
            <a:custGeom>
              <a:avLst/>
              <a:gdLst/>
              <a:ahLst/>
              <a:cxnLst/>
              <a:rect l="l" t="t" r="r" b="b"/>
              <a:pathLst>
                <a:path w="2491" h="6703" extrusionOk="0">
                  <a:moveTo>
                    <a:pt x="4" y="6697"/>
                  </a:moveTo>
                  <a:cubicBezTo>
                    <a:pt x="1" y="6697"/>
                    <a:pt x="4" y="6703"/>
                    <a:pt x="11" y="6703"/>
                  </a:cubicBezTo>
                  <a:cubicBezTo>
                    <a:pt x="7" y="6699"/>
                    <a:pt x="5" y="6697"/>
                    <a:pt x="4" y="6697"/>
                  </a:cubicBezTo>
                  <a:close/>
                  <a:moveTo>
                    <a:pt x="2424" y="1"/>
                  </a:moveTo>
                  <a:cubicBezTo>
                    <a:pt x="2402" y="1"/>
                    <a:pt x="2378" y="11"/>
                    <a:pt x="2369" y="35"/>
                  </a:cubicBezTo>
                  <a:cubicBezTo>
                    <a:pt x="1940" y="1119"/>
                    <a:pt x="2155" y="2238"/>
                    <a:pt x="2059" y="3369"/>
                  </a:cubicBezTo>
                  <a:cubicBezTo>
                    <a:pt x="1916" y="4857"/>
                    <a:pt x="845" y="5595"/>
                    <a:pt x="11" y="6703"/>
                  </a:cubicBezTo>
                  <a:cubicBezTo>
                    <a:pt x="833" y="6131"/>
                    <a:pt x="1762" y="5119"/>
                    <a:pt x="2036" y="4143"/>
                  </a:cubicBezTo>
                  <a:cubicBezTo>
                    <a:pt x="2440" y="2798"/>
                    <a:pt x="1952" y="1393"/>
                    <a:pt x="2476" y="59"/>
                  </a:cubicBezTo>
                  <a:cubicBezTo>
                    <a:pt x="2490" y="24"/>
                    <a:pt x="2458" y="1"/>
                    <a:pt x="24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2" name="Google Shape;31972;p48"/>
            <p:cNvSpPr/>
            <p:nvPr/>
          </p:nvSpPr>
          <p:spPr>
            <a:xfrm>
              <a:off x="993575" y="1932675"/>
              <a:ext cx="66975" cy="164825"/>
            </a:xfrm>
            <a:custGeom>
              <a:avLst/>
              <a:gdLst/>
              <a:ahLst/>
              <a:cxnLst/>
              <a:rect l="l" t="t" r="r" b="b"/>
              <a:pathLst>
                <a:path w="2679" h="6593" extrusionOk="0">
                  <a:moveTo>
                    <a:pt x="2661" y="1"/>
                  </a:moveTo>
                  <a:cubicBezTo>
                    <a:pt x="2658" y="1"/>
                    <a:pt x="2655" y="2"/>
                    <a:pt x="2655" y="6"/>
                  </a:cubicBezTo>
                  <a:cubicBezTo>
                    <a:pt x="2048" y="1077"/>
                    <a:pt x="1405" y="2268"/>
                    <a:pt x="1095" y="3459"/>
                  </a:cubicBezTo>
                  <a:cubicBezTo>
                    <a:pt x="845" y="4423"/>
                    <a:pt x="0" y="5554"/>
                    <a:pt x="369" y="6566"/>
                  </a:cubicBezTo>
                  <a:cubicBezTo>
                    <a:pt x="374" y="6585"/>
                    <a:pt x="386" y="6593"/>
                    <a:pt x="399" y="6593"/>
                  </a:cubicBezTo>
                  <a:cubicBezTo>
                    <a:pt x="417" y="6593"/>
                    <a:pt x="436" y="6576"/>
                    <a:pt x="429" y="6554"/>
                  </a:cubicBezTo>
                  <a:cubicBezTo>
                    <a:pt x="179" y="5721"/>
                    <a:pt x="595" y="5149"/>
                    <a:pt x="905" y="4423"/>
                  </a:cubicBezTo>
                  <a:cubicBezTo>
                    <a:pt x="1084" y="3994"/>
                    <a:pt x="1143" y="3542"/>
                    <a:pt x="1274" y="3113"/>
                  </a:cubicBezTo>
                  <a:cubicBezTo>
                    <a:pt x="1607" y="2030"/>
                    <a:pt x="2238" y="1042"/>
                    <a:pt x="2679" y="6"/>
                  </a:cubicBezTo>
                  <a:cubicBezTo>
                    <a:pt x="2679" y="6"/>
                    <a:pt x="2668" y="1"/>
                    <a:pt x="266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3" name="Google Shape;31973;p48"/>
            <p:cNvSpPr/>
            <p:nvPr/>
          </p:nvSpPr>
          <p:spPr>
            <a:xfrm>
              <a:off x="1001000" y="2009750"/>
              <a:ext cx="41100" cy="87400"/>
            </a:xfrm>
            <a:custGeom>
              <a:avLst/>
              <a:gdLst/>
              <a:ahLst/>
              <a:cxnLst/>
              <a:rect l="l" t="t" r="r" b="b"/>
              <a:pathLst>
                <a:path w="1644" h="3496" extrusionOk="0">
                  <a:moveTo>
                    <a:pt x="1624" y="0"/>
                  </a:moveTo>
                  <a:cubicBezTo>
                    <a:pt x="1618" y="0"/>
                    <a:pt x="1612" y="5"/>
                    <a:pt x="1608" y="18"/>
                  </a:cubicBezTo>
                  <a:cubicBezTo>
                    <a:pt x="1394" y="733"/>
                    <a:pt x="1156" y="1411"/>
                    <a:pt x="798" y="2054"/>
                  </a:cubicBezTo>
                  <a:cubicBezTo>
                    <a:pt x="537" y="2531"/>
                    <a:pt x="132" y="2947"/>
                    <a:pt x="1" y="3495"/>
                  </a:cubicBezTo>
                  <a:cubicBezTo>
                    <a:pt x="310" y="2900"/>
                    <a:pt x="739" y="2400"/>
                    <a:pt x="1037" y="1804"/>
                  </a:cubicBezTo>
                  <a:cubicBezTo>
                    <a:pt x="1322" y="1233"/>
                    <a:pt x="1525" y="661"/>
                    <a:pt x="1644" y="30"/>
                  </a:cubicBezTo>
                  <a:cubicBezTo>
                    <a:pt x="1644" y="15"/>
                    <a:pt x="1634" y="0"/>
                    <a:pt x="16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4" name="Google Shape;31974;p48"/>
            <p:cNvSpPr/>
            <p:nvPr/>
          </p:nvSpPr>
          <p:spPr>
            <a:xfrm>
              <a:off x="1045050" y="20039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lnTo>
                    <a:pt x="1" y="12"/>
                  </a:lnTo>
                  <a:cubicBezTo>
                    <a:pt x="25" y="12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5" name="Google Shape;31975;p48"/>
            <p:cNvSpPr/>
            <p:nvPr/>
          </p:nvSpPr>
          <p:spPr>
            <a:xfrm>
              <a:off x="1041925" y="1971875"/>
              <a:ext cx="7025" cy="32325"/>
            </a:xfrm>
            <a:custGeom>
              <a:avLst/>
              <a:gdLst/>
              <a:ahLst/>
              <a:cxnLst/>
              <a:rect l="l" t="t" r="r" b="b"/>
              <a:pathLst>
                <a:path w="281" h="1293" extrusionOk="0">
                  <a:moveTo>
                    <a:pt x="263" y="1"/>
                  </a:moveTo>
                  <a:cubicBezTo>
                    <a:pt x="254" y="1"/>
                    <a:pt x="245" y="3"/>
                    <a:pt x="245" y="9"/>
                  </a:cubicBezTo>
                  <a:cubicBezTo>
                    <a:pt x="150" y="426"/>
                    <a:pt x="66" y="867"/>
                    <a:pt x="7" y="1283"/>
                  </a:cubicBezTo>
                  <a:cubicBezTo>
                    <a:pt x="1" y="1289"/>
                    <a:pt x="7" y="1292"/>
                    <a:pt x="16" y="1292"/>
                  </a:cubicBezTo>
                  <a:cubicBezTo>
                    <a:pt x="25" y="1292"/>
                    <a:pt x="37" y="1289"/>
                    <a:pt x="43" y="1283"/>
                  </a:cubicBezTo>
                  <a:cubicBezTo>
                    <a:pt x="126" y="867"/>
                    <a:pt x="233" y="426"/>
                    <a:pt x="281" y="9"/>
                  </a:cubicBezTo>
                  <a:cubicBezTo>
                    <a:pt x="281" y="3"/>
                    <a:pt x="272" y="1"/>
                    <a:pt x="26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6" name="Google Shape;31976;p48"/>
            <p:cNvSpPr/>
            <p:nvPr/>
          </p:nvSpPr>
          <p:spPr>
            <a:xfrm>
              <a:off x="809025" y="2257975"/>
              <a:ext cx="165750" cy="191375"/>
            </a:xfrm>
            <a:custGeom>
              <a:avLst/>
              <a:gdLst/>
              <a:ahLst/>
              <a:cxnLst/>
              <a:rect l="l" t="t" r="r" b="b"/>
              <a:pathLst>
                <a:path w="6630" h="7655" extrusionOk="0">
                  <a:moveTo>
                    <a:pt x="42" y="1"/>
                  </a:moveTo>
                  <a:cubicBezTo>
                    <a:pt x="23" y="1"/>
                    <a:pt x="0" y="16"/>
                    <a:pt x="0" y="43"/>
                  </a:cubicBezTo>
                  <a:cubicBezTo>
                    <a:pt x="179" y="1829"/>
                    <a:pt x="1310" y="3008"/>
                    <a:pt x="2465" y="4270"/>
                  </a:cubicBezTo>
                  <a:cubicBezTo>
                    <a:pt x="2977" y="4806"/>
                    <a:pt x="3393" y="5329"/>
                    <a:pt x="4048" y="5651"/>
                  </a:cubicBezTo>
                  <a:cubicBezTo>
                    <a:pt x="5084" y="6163"/>
                    <a:pt x="5751" y="6818"/>
                    <a:pt x="6549" y="7651"/>
                  </a:cubicBezTo>
                  <a:cubicBezTo>
                    <a:pt x="6555" y="7653"/>
                    <a:pt x="6562" y="7654"/>
                    <a:pt x="6568" y="7654"/>
                  </a:cubicBezTo>
                  <a:cubicBezTo>
                    <a:pt x="6599" y="7654"/>
                    <a:pt x="6630" y="7633"/>
                    <a:pt x="6620" y="7603"/>
                  </a:cubicBezTo>
                  <a:cubicBezTo>
                    <a:pt x="6215" y="7068"/>
                    <a:pt x="5775" y="6568"/>
                    <a:pt x="5251" y="6163"/>
                  </a:cubicBezTo>
                  <a:cubicBezTo>
                    <a:pt x="4584" y="5651"/>
                    <a:pt x="3774" y="5460"/>
                    <a:pt x="3179" y="4841"/>
                  </a:cubicBezTo>
                  <a:cubicBezTo>
                    <a:pt x="1822" y="3413"/>
                    <a:pt x="417" y="2067"/>
                    <a:pt x="72" y="31"/>
                  </a:cubicBezTo>
                  <a:cubicBezTo>
                    <a:pt x="72" y="10"/>
                    <a:pt x="58" y="1"/>
                    <a:pt x="4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7" name="Google Shape;31977;p48"/>
            <p:cNvSpPr/>
            <p:nvPr/>
          </p:nvSpPr>
          <p:spPr>
            <a:xfrm>
              <a:off x="806425" y="2260400"/>
              <a:ext cx="130675" cy="140675"/>
            </a:xfrm>
            <a:custGeom>
              <a:avLst/>
              <a:gdLst/>
              <a:ahLst/>
              <a:cxnLst/>
              <a:rect l="l" t="t" r="r" b="b"/>
              <a:pathLst>
                <a:path w="5227" h="5627" extrusionOk="0">
                  <a:moveTo>
                    <a:pt x="19" y="1"/>
                  </a:moveTo>
                  <a:cubicBezTo>
                    <a:pt x="4" y="1"/>
                    <a:pt x="1" y="9"/>
                    <a:pt x="9" y="17"/>
                  </a:cubicBezTo>
                  <a:cubicBezTo>
                    <a:pt x="938" y="1006"/>
                    <a:pt x="1890" y="1946"/>
                    <a:pt x="2700" y="3030"/>
                  </a:cubicBezTo>
                  <a:cubicBezTo>
                    <a:pt x="3033" y="3458"/>
                    <a:pt x="3355" y="3804"/>
                    <a:pt x="3771" y="4161"/>
                  </a:cubicBezTo>
                  <a:cubicBezTo>
                    <a:pt x="4283" y="4601"/>
                    <a:pt x="4688" y="5125"/>
                    <a:pt x="5141" y="5613"/>
                  </a:cubicBezTo>
                  <a:cubicBezTo>
                    <a:pt x="5150" y="5623"/>
                    <a:pt x="5160" y="5626"/>
                    <a:pt x="5171" y="5626"/>
                  </a:cubicBezTo>
                  <a:cubicBezTo>
                    <a:pt x="5201" y="5626"/>
                    <a:pt x="5227" y="5595"/>
                    <a:pt x="5200" y="5578"/>
                  </a:cubicBezTo>
                  <a:cubicBezTo>
                    <a:pt x="4533" y="4566"/>
                    <a:pt x="3557" y="3911"/>
                    <a:pt x="2819" y="2970"/>
                  </a:cubicBezTo>
                  <a:cubicBezTo>
                    <a:pt x="1985" y="1899"/>
                    <a:pt x="1033" y="934"/>
                    <a:pt x="45" y="6"/>
                  </a:cubicBezTo>
                  <a:cubicBezTo>
                    <a:pt x="34" y="2"/>
                    <a:pt x="26" y="1"/>
                    <a:pt x="1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8" name="Google Shape;31978;p48"/>
            <p:cNvSpPr/>
            <p:nvPr/>
          </p:nvSpPr>
          <p:spPr>
            <a:xfrm>
              <a:off x="938575" y="2404100"/>
              <a:ext cx="37150" cy="38225"/>
            </a:xfrm>
            <a:custGeom>
              <a:avLst/>
              <a:gdLst/>
              <a:ahLst/>
              <a:cxnLst/>
              <a:rect l="l" t="t" r="r" b="b"/>
              <a:pathLst>
                <a:path w="1486" h="1529" extrusionOk="0">
                  <a:moveTo>
                    <a:pt x="13" y="0"/>
                  </a:moveTo>
                  <a:cubicBezTo>
                    <a:pt x="5" y="0"/>
                    <a:pt x="0" y="23"/>
                    <a:pt x="9" y="32"/>
                  </a:cubicBezTo>
                  <a:cubicBezTo>
                    <a:pt x="307" y="223"/>
                    <a:pt x="593" y="425"/>
                    <a:pt x="831" y="675"/>
                  </a:cubicBezTo>
                  <a:cubicBezTo>
                    <a:pt x="1081" y="925"/>
                    <a:pt x="1248" y="1223"/>
                    <a:pt x="1438" y="1520"/>
                  </a:cubicBezTo>
                  <a:cubicBezTo>
                    <a:pt x="1443" y="1525"/>
                    <a:pt x="1452" y="1528"/>
                    <a:pt x="1461" y="1528"/>
                  </a:cubicBezTo>
                  <a:cubicBezTo>
                    <a:pt x="1473" y="1528"/>
                    <a:pt x="1486" y="1522"/>
                    <a:pt x="1486" y="1508"/>
                  </a:cubicBezTo>
                  <a:cubicBezTo>
                    <a:pt x="1248" y="866"/>
                    <a:pt x="617" y="306"/>
                    <a:pt x="21" y="8"/>
                  </a:cubicBezTo>
                  <a:cubicBezTo>
                    <a:pt x="18" y="3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9" name="Google Shape;31979;p48"/>
            <p:cNvSpPr/>
            <p:nvPr/>
          </p:nvSpPr>
          <p:spPr>
            <a:xfrm>
              <a:off x="808175" y="2258950"/>
              <a:ext cx="163600" cy="180025"/>
            </a:xfrm>
            <a:custGeom>
              <a:avLst/>
              <a:gdLst/>
              <a:ahLst/>
              <a:cxnLst/>
              <a:rect l="l" t="t" r="r" b="b"/>
              <a:pathLst>
                <a:path w="6544" h="7201" extrusionOk="0">
                  <a:moveTo>
                    <a:pt x="38" y="1"/>
                  </a:moveTo>
                  <a:cubicBezTo>
                    <a:pt x="23" y="1"/>
                    <a:pt x="1" y="20"/>
                    <a:pt x="10" y="40"/>
                  </a:cubicBezTo>
                  <a:cubicBezTo>
                    <a:pt x="1189" y="1052"/>
                    <a:pt x="2439" y="1957"/>
                    <a:pt x="3642" y="2921"/>
                  </a:cubicBezTo>
                  <a:cubicBezTo>
                    <a:pt x="4356" y="3504"/>
                    <a:pt x="5106" y="4052"/>
                    <a:pt x="5511" y="4897"/>
                  </a:cubicBezTo>
                  <a:cubicBezTo>
                    <a:pt x="5844" y="5648"/>
                    <a:pt x="6130" y="6421"/>
                    <a:pt x="6464" y="7183"/>
                  </a:cubicBezTo>
                  <a:cubicBezTo>
                    <a:pt x="6467" y="7195"/>
                    <a:pt x="6477" y="7200"/>
                    <a:pt x="6489" y="7200"/>
                  </a:cubicBezTo>
                  <a:cubicBezTo>
                    <a:pt x="6513" y="7200"/>
                    <a:pt x="6543" y="7176"/>
                    <a:pt x="6535" y="7136"/>
                  </a:cubicBezTo>
                  <a:cubicBezTo>
                    <a:pt x="6202" y="6326"/>
                    <a:pt x="5904" y="5517"/>
                    <a:pt x="5535" y="4743"/>
                  </a:cubicBezTo>
                  <a:cubicBezTo>
                    <a:pt x="5213" y="4052"/>
                    <a:pt x="4630" y="3600"/>
                    <a:pt x="4047" y="3135"/>
                  </a:cubicBezTo>
                  <a:cubicBezTo>
                    <a:pt x="2737" y="2064"/>
                    <a:pt x="1415" y="992"/>
                    <a:pt x="46" y="4"/>
                  </a:cubicBezTo>
                  <a:cubicBezTo>
                    <a:pt x="44" y="2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0" name="Google Shape;31980;p48"/>
            <p:cNvSpPr/>
            <p:nvPr/>
          </p:nvSpPr>
          <p:spPr>
            <a:xfrm>
              <a:off x="986775" y="2335650"/>
              <a:ext cx="156075" cy="121125"/>
            </a:xfrm>
            <a:custGeom>
              <a:avLst/>
              <a:gdLst/>
              <a:ahLst/>
              <a:cxnLst/>
              <a:rect l="l" t="t" r="r" b="b"/>
              <a:pathLst>
                <a:path w="6243" h="4845" extrusionOk="0">
                  <a:moveTo>
                    <a:pt x="6179" y="0"/>
                  </a:moveTo>
                  <a:cubicBezTo>
                    <a:pt x="6166" y="0"/>
                    <a:pt x="6152" y="6"/>
                    <a:pt x="6142" y="20"/>
                  </a:cubicBezTo>
                  <a:cubicBezTo>
                    <a:pt x="5701" y="639"/>
                    <a:pt x="4951" y="865"/>
                    <a:pt x="4392" y="1377"/>
                  </a:cubicBezTo>
                  <a:cubicBezTo>
                    <a:pt x="3880" y="1818"/>
                    <a:pt x="3522" y="2413"/>
                    <a:pt x="3082" y="2913"/>
                  </a:cubicBezTo>
                  <a:cubicBezTo>
                    <a:pt x="2546" y="3532"/>
                    <a:pt x="1903" y="3782"/>
                    <a:pt x="1153" y="4056"/>
                  </a:cubicBezTo>
                  <a:cubicBezTo>
                    <a:pt x="713" y="4211"/>
                    <a:pt x="284" y="4389"/>
                    <a:pt x="10" y="4806"/>
                  </a:cubicBezTo>
                  <a:cubicBezTo>
                    <a:pt x="0" y="4825"/>
                    <a:pt x="30" y="4845"/>
                    <a:pt x="48" y="4845"/>
                  </a:cubicBezTo>
                  <a:cubicBezTo>
                    <a:pt x="52" y="4845"/>
                    <a:pt x="56" y="4844"/>
                    <a:pt x="58" y="4842"/>
                  </a:cubicBezTo>
                  <a:cubicBezTo>
                    <a:pt x="629" y="4318"/>
                    <a:pt x="1248" y="4199"/>
                    <a:pt x="1951" y="3913"/>
                  </a:cubicBezTo>
                  <a:cubicBezTo>
                    <a:pt x="2534" y="3675"/>
                    <a:pt x="2939" y="3306"/>
                    <a:pt x="3332" y="2830"/>
                  </a:cubicBezTo>
                  <a:cubicBezTo>
                    <a:pt x="3844" y="2210"/>
                    <a:pt x="4225" y="1568"/>
                    <a:pt x="4916" y="1115"/>
                  </a:cubicBezTo>
                  <a:cubicBezTo>
                    <a:pt x="5404" y="794"/>
                    <a:pt x="5892" y="567"/>
                    <a:pt x="6225" y="67"/>
                  </a:cubicBezTo>
                  <a:cubicBezTo>
                    <a:pt x="6242" y="34"/>
                    <a:pt x="6211" y="0"/>
                    <a:pt x="617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1" name="Google Shape;31981;p48"/>
            <p:cNvSpPr/>
            <p:nvPr/>
          </p:nvSpPr>
          <p:spPr>
            <a:xfrm>
              <a:off x="984750" y="2336725"/>
              <a:ext cx="156775" cy="117150"/>
            </a:xfrm>
            <a:custGeom>
              <a:avLst/>
              <a:gdLst/>
              <a:ahLst/>
              <a:cxnLst/>
              <a:rect l="l" t="t" r="r" b="b"/>
              <a:pathLst>
                <a:path w="6271" h="4686" extrusionOk="0">
                  <a:moveTo>
                    <a:pt x="6223" y="1"/>
                  </a:moveTo>
                  <a:cubicBezTo>
                    <a:pt x="5592" y="215"/>
                    <a:pt x="4949" y="501"/>
                    <a:pt x="4342" y="774"/>
                  </a:cubicBezTo>
                  <a:cubicBezTo>
                    <a:pt x="3592" y="1108"/>
                    <a:pt x="3246" y="1644"/>
                    <a:pt x="2627" y="2120"/>
                  </a:cubicBezTo>
                  <a:cubicBezTo>
                    <a:pt x="1639" y="2858"/>
                    <a:pt x="270" y="3275"/>
                    <a:pt x="8" y="4632"/>
                  </a:cubicBezTo>
                  <a:cubicBezTo>
                    <a:pt x="1" y="4667"/>
                    <a:pt x="26" y="4685"/>
                    <a:pt x="51" y="4685"/>
                  </a:cubicBezTo>
                  <a:cubicBezTo>
                    <a:pt x="69" y="4685"/>
                    <a:pt x="86" y="4676"/>
                    <a:pt x="91" y="4656"/>
                  </a:cubicBezTo>
                  <a:cubicBezTo>
                    <a:pt x="425" y="3203"/>
                    <a:pt x="1913" y="2894"/>
                    <a:pt x="2913" y="2025"/>
                  </a:cubicBezTo>
                  <a:cubicBezTo>
                    <a:pt x="3449" y="1548"/>
                    <a:pt x="3830" y="1108"/>
                    <a:pt x="4520" y="810"/>
                  </a:cubicBezTo>
                  <a:cubicBezTo>
                    <a:pt x="5092" y="560"/>
                    <a:pt x="5711" y="334"/>
                    <a:pt x="6270" y="36"/>
                  </a:cubicBezTo>
                  <a:cubicBezTo>
                    <a:pt x="6259" y="36"/>
                    <a:pt x="6247" y="1"/>
                    <a:pt x="622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3" name="Google Shape;31983;p48"/>
            <p:cNvSpPr/>
            <p:nvPr/>
          </p:nvSpPr>
          <p:spPr>
            <a:xfrm>
              <a:off x="1065300" y="2368875"/>
              <a:ext cx="32775" cy="25925"/>
            </a:xfrm>
            <a:custGeom>
              <a:avLst/>
              <a:gdLst/>
              <a:ahLst/>
              <a:cxnLst/>
              <a:rect l="l" t="t" r="r" b="b"/>
              <a:pathLst>
                <a:path w="1311" h="1037" extrusionOk="0">
                  <a:moveTo>
                    <a:pt x="1274" y="0"/>
                  </a:moveTo>
                  <a:cubicBezTo>
                    <a:pt x="786" y="179"/>
                    <a:pt x="251" y="620"/>
                    <a:pt x="0" y="1036"/>
                  </a:cubicBezTo>
                  <a:cubicBezTo>
                    <a:pt x="191" y="881"/>
                    <a:pt x="370" y="679"/>
                    <a:pt x="584" y="524"/>
                  </a:cubicBezTo>
                  <a:cubicBezTo>
                    <a:pt x="798" y="346"/>
                    <a:pt x="1060" y="227"/>
                    <a:pt x="1298" y="48"/>
                  </a:cubicBezTo>
                  <a:cubicBezTo>
                    <a:pt x="1310" y="24"/>
                    <a:pt x="1310" y="0"/>
                    <a:pt x="127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4" name="Google Shape;31984;p48"/>
            <p:cNvSpPr/>
            <p:nvPr/>
          </p:nvSpPr>
          <p:spPr>
            <a:xfrm>
              <a:off x="983750" y="2448675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270" y="1"/>
                  </a:moveTo>
                  <a:cubicBezTo>
                    <a:pt x="265" y="1"/>
                    <a:pt x="258" y="3"/>
                    <a:pt x="250" y="11"/>
                  </a:cubicBezTo>
                  <a:cubicBezTo>
                    <a:pt x="179" y="47"/>
                    <a:pt x="167" y="130"/>
                    <a:pt x="119" y="190"/>
                  </a:cubicBezTo>
                  <a:cubicBezTo>
                    <a:pt x="72" y="249"/>
                    <a:pt x="12" y="309"/>
                    <a:pt x="0" y="368"/>
                  </a:cubicBezTo>
                  <a:cubicBezTo>
                    <a:pt x="0" y="380"/>
                    <a:pt x="0" y="404"/>
                    <a:pt x="24" y="404"/>
                  </a:cubicBezTo>
                  <a:cubicBezTo>
                    <a:pt x="107" y="392"/>
                    <a:pt x="167" y="333"/>
                    <a:pt x="203" y="261"/>
                  </a:cubicBezTo>
                  <a:cubicBezTo>
                    <a:pt x="262" y="190"/>
                    <a:pt x="310" y="106"/>
                    <a:pt x="298" y="11"/>
                  </a:cubicBezTo>
                  <a:cubicBezTo>
                    <a:pt x="290" y="11"/>
                    <a:pt x="282" y="1"/>
                    <a:pt x="27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5" name="Google Shape;31985;p48"/>
            <p:cNvSpPr/>
            <p:nvPr/>
          </p:nvSpPr>
          <p:spPr>
            <a:xfrm>
              <a:off x="981950" y="2448200"/>
              <a:ext cx="13275" cy="13825"/>
            </a:xfrm>
            <a:custGeom>
              <a:avLst/>
              <a:gdLst/>
              <a:ahLst/>
              <a:cxnLst/>
              <a:rect l="l" t="t" r="r" b="b"/>
              <a:pathLst>
                <a:path w="531" h="553" extrusionOk="0">
                  <a:moveTo>
                    <a:pt x="471" y="1"/>
                  </a:moveTo>
                  <a:cubicBezTo>
                    <a:pt x="465" y="1"/>
                    <a:pt x="459" y="3"/>
                    <a:pt x="453" y="6"/>
                  </a:cubicBezTo>
                  <a:cubicBezTo>
                    <a:pt x="445" y="14"/>
                    <a:pt x="433" y="17"/>
                    <a:pt x="419" y="17"/>
                  </a:cubicBezTo>
                  <a:cubicBezTo>
                    <a:pt x="391" y="17"/>
                    <a:pt x="354" y="6"/>
                    <a:pt x="322" y="6"/>
                  </a:cubicBezTo>
                  <a:cubicBezTo>
                    <a:pt x="298" y="6"/>
                    <a:pt x="298" y="42"/>
                    <a:pt x="322" y="42"/>
                  </a:cubicBezTo>
                  <a:cubicBezTo>
                    <a:pt x="343" y="42"/>
                    <a:pt x="371" y="42"/>
                    <a:pt x="396" y="47"/>
                  </a:cubicBezTo>
                  <a:lnTo>
                    <a:pt x="396" y="47"/>
                  </a:lnTo>
                  <a:cubicBezTo>
                    <a:pt x="308" y="104"/>
                    <a:pt x="234" y="178"/>
                    <a:pt x="167" y="245"/>
                  </a:cubicBezTo>
                  <a:cubicBezTo>
                    <a:pt x="84" y="328"/>
                    <a:pt x="13" y="423"/>
                    <a:pt x="1" y="530"/>
                  </a:cubicBezTo>
                  <a:cubicBezTo>
                    <a:pt x="1" y="538"/>
                    <a:pt x="6" y="552"/>
                    <a:pt x="14" y="552"/>
                  </a:cubicBezTo>
                  <a:cubicBezTo>
                    <a:pt x="17" y="552"/>
                    <a:pt x="21" y="550"/>
                    <a:pt x="25" y="542"/>
                  </a:cubicBezTo>
                  <a:cubicBezTo>
                    <a:pt x="120" y="483"/>
                    <a:pt x="179" y="387"/>
                    <a:pt x="251" y="304"/>
                  </a:cubicBezTo>
                  <a:cubicBezTo>
                    <a:pt x="322" y="221"/>
                    <a:pt x="417" y="149"/>
                    <a:pt x="501" y="66"/>
                  </a:cubicBezTo>
                  <a:cubicBezTo>
                    <a:pt x="531" y="46"/>
                    <a:pt x="502" y="1"/>
                    <a:pt x="47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6" name="Google Shape;31986;p48"/>
            <p:cNvSpPr/>
            <p:nvPr/>
          </p:nvSpPr>
          <p:spPr>
            <a:xfrm>
              <a:off x="816750" y="2352975"/>
              <a:ext cx="156900" cy="167925"/>
            </a:xfrm>
            <a:custGeom>
              <a:avLst/>
              <a:gdLst/>
              <a:ahLst/>
              <a:cxnLst/>
              <a:rect l="l" t="t" r="r" b="b"/>
              <a:pathLst>
                <a:path w="6276" h="6717" extrusionOk="0">
                  <a:moveTo>
                    <a:pt x="10" y="0"/>
                  </a:moveTo>
                  <a:cubicBezTo>
                    <a:pt x="6" y="0"/>
                    <a:pt x="1" y="5"/>
                    <a:pt x="1" y="5"/>
                  </a:cubicBezTo>
                  <a:cubicBezTo>
                    <a:pt x="120" y="684"/>
                    <a:pt x="346" y="1398"/>
                    <a:pt x="620" y="2006"/>
                  </a:cubicBezTo>
                  <a:cubicBezTo>
                    <a:pt x="918" y="2672"/>
                    <a:pt x="1394" y="2911"/>
                    <a:pt x="1989" y="3315"/>
                  </a:cubicBezTo>
                  <a:cubicBezTo>
                    <a:pt x="2632" y="3732"/>
                    <a:pt x="3096" y="4375"/>
                    <a:pt x="3751" y="4756"/>
                  </a:cubicBezTo>
                  <a:cubicBezTo>
                    <a:pt x="4608" y="5280"/>
                    <a:pt x="6192" y="5327"/>
                    <a:pt x="6132" y="6661"/>
                  </a:cubicBezTo>
                  <a:cubicBezTo>
                    <a:pt x="6132" y="6698"/>
                    <a:pt x="6151" y="6717"/>
                    <a:pt x="6168" y="6717"/>
                  </a:cubicBezTo>
                  <a:cubicBezTo>
                    <a:pt x="6178" y="6717"/>
                    <a:pt x="6188" y="6710"/>
                    <a:pt x="6192" y="6697"/>
                  </a:cubicBezTo>
                  <a:cubicBezTo>
                    <a:pt x="6275" y="6185"/>
                    <a:pt x="6037" y="5768"/>
                    <a:pt x="5656" y="5458"/>
                  </a:cubicBezTo>
                  <a:cubicBezTo>
                    <a:pt x="4930" y="4887"/>
                    <a:pt x="3989" y="4816"/>
                    <a:pt x="3263" y="4173"/>
                  </a:cubicBezTo>
                  <a:cubicBezTo>
                    <a:pt x="2977" y="3923"/>
                    <a:pt x="2703" y="3637"/>
                    <a:pt x="2394" y="3399"/>
                  </a:cubicBezTo>
                  <a:cubicBezTo>
                    <a:pt x="2049" y="3137"/>
                    <a:pt x="1656" y="2970"/>
                    <a:pt x="1322" y="2684"/>
                  </a:cubicBezTo>
                  <a:cubicBezTo>
                    <a:pt x="560" y="2018"/>
                    <a:pt x="477" y="875"/>
                    <a:pt x="13" y="5"/>
                  </a:cubicBezTo>
                  <a:cubicBezTo>
                    <a:pt x="13" y="1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7" name="Google Shape;31987;p48"/>
            <p:cNvSpPr/>
            <p:nvPr/>
          </p:nvSpPr>
          <p:spPr>
            <a:xfrm>
              <a:off x="816475" y="2357950"/>
              <a:ext cx="156400" cy="140300"/>
            </a:xfrm>
            <a:custGeom>
              <a:avLst/>
              <a:gdLst/>
              <a:ahLst/>
              <a:cxnLst/>
              <a:rect l="l" t="t" r="r" b="b"/>
              <a:pathLst>
                <a:path w="6256" h="5612" extrusionOk="0">
                  <a:moveTo>
                    <a:pt x="5" y="1"/>
                  </a:moveTo>
                  <a:cubicBezTo>
                    <a:pt x="1" y="1"/>
                    <a:pt x="3" y="21"/>
                    <a:pt x="12" y="21"/>
                  </a:cubicBezTo>
                  <a:cubicBezTo>
                    <a:pt x="690" y="330"/>
                    <a:pt x="976" y="1045"/>
                    <a:pt x="1500" y="1533"/>
                  </a:cubicBezTo>
                  <a:cubicBezTo>
                    <a:pt x="1964" y="1985"/>
                    <a:pt x="2524" y="2283"/>
                    <a:pt x="3119" y="2485"/>
                  </a:cubicBezTo>
                  <a:cubicBezTo>
                    <a:pt x="3988" y="2783"/>
                    <a:pt x="4846" y="2950"/>
                    <a:pt x="5298" y="3843"/>
                  </a:cubicBezTo>
                  <a:cubicBezTo>
                    <a:pt x="5596" y="4438"/>
                    <a:pt x="5691" y="5093"/>
                    <a:pt x="6155" y="5605"/>
                  </a:cubicBezTo>
                  <a:cubicBezTo>
                    <a:pt x="6162" y="5609"/>
                    <a:pt x="6170" y="5611"/>
                    <a:pt x="6179" y="5611"/>
                  </a:cubicBezTo>
                  <a:cubicBezTo>
                    <a:pt x="6214" y="5611"/>
                    <a:pt x="6256" y="5576"/>
                    <a:pt x="6227" y="5557"/>
                  </a:cubicBezTo>
                  <a:cubicBezTo>
                    <a:pt x="5774" y="4914"/>
                    <a:pt x="5679" y="4116"/>
                    <a:pt x="5239" y="3485"/>
                  </a:cubicBezTo>
                  <a:cubicBezTo>
                    <a:pt x="4858" y="2962"/>
                    <a:pt x="4286" y="2747"/>
                    <a:pt x="3703" y="2545"/>
                  </a:cubicBezTo>
                  <a:cubicBezTo>
                    <a:pt x="2750" y="2235"/>
                    <a:pt x="1905" y="1890"/>
                    <a:pt x="1226" y="1104"/>
                  </a:cubicBezTo>
                  <a:cubicBezTo>
                    <a:pt x="869" y="687"/>
                    <a:pt x="619" y="80"/>
                    <a:pt x="12" y="9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8" name="Google Shape;31988;p48"/>
            <p:cNvSpPr/>
            <p:nvPr/>
          </p:nvSpPr>
          <p:spPr>
            <a:xfrm>
              <a:off x="837300" y="2387925"/>
              <a:ext cx="109450" cy="81075"/>
            </a:xfrm>
            <a:custGeom>
              <a:avLst/>
              <a:gdLst/>
              <a:ahLst/>
              <a:cxnLst/>
              <a:rect l="l" t="t" r="r" b="b"/>
              <a:pathLst>
                <a:path w="4378" h="3243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36" y="620"/>
                    <a:pt x="869" y="1048"/>
                    <a:pt x="1346" y="1286"/>
                  </a:cubicBezTo>
                  <a:cubicBezTo>
                    <a:pt x="2441" y="1822"/>
                    <a:pt x="3298" y="2596"/>
                    <a:pt x="4322" y="3239"/>
                  </a:cubicBezTo>
                  <a:cubicBezTo>
                    <a:pt x="4329" y="3241"/>
                    <a:pt x="4335" y="3242"/>
                    <a:pt x="4340" y="3242"/>
                  </a:cubicBezTo>
                  <a:cubicBezTo>
                    <a:pt x="4365" y="3242"/>
                    <a:pt x="4378" y="3221"/>
                    <a:pt x="4358" y="3191"/>
                  </a:cubicBezTo>
                  <a:cubicBezTo>
                    <a:pt x="3727" y="2632"/>
                    <a:pt x="3013" y="2084"/>
                    <a:pt x="2298" y="1632"/>
                  </a:cubicBezTo>
                  <a:cubicBezTo>
                    <a:pt x="1536" y="1167"/>
                    <a:pt x="322" y="953"/>
                    <a:pt x="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9" name="Google Shape;31989;p48"/>
            <p:cNvSpPr/>
            <p:nvPr/>
          </p:nvSpPr>
          <p:spPr>
            <a:xfrm>
              <a:off x="946825" y="2473050"/>
              <a:ext cx="11200" cy="12050"/>
            </a:xfrm>
            <a:custGeom>
              <a:avLst/>
              <a:gdLst/>
              <a:ahLst/>
              <a:cxnLst/>
              <a:rect l="l" t="t" r="r" b="b"/>
              <a:pathLst>
                <a:path w="448" h="482" extrusionOk="0">
                  <a:moveTo>
                    <a:pt x="1" y="1"/>
                  </a:moveTo>
                  <a:cubicBezTo>
                    <a:pt x="4" y="2"/>
                    <a:pt x="7" y="4"/>
                    <a:pt x="11" y="6"/>
                  </a:cubicBezTo>
                  <a:lnTo>
                    <a:pt x="11" y="6"/>
                  </a:lnTo>
                  <a:cubicBezTo>
                    <a:pt x="12" y="3"/>
                    <a:pt x="11" y="1"/>
                    <a:pt x="1" y="1"/>
                  </a:cubicBezTo>
                  <a:close/>
                  <a:moveTo>
                    <a:pt x="11" y="6"/>
                  </a:moveTo>
                  <a:cubicBezTo>
                    <a:pt x="9" y="11"/>
                    <a:pt x="1" y="18"/>
                    <a:pt x="1" y="24"/>
                  </a:cubicBezTo>
                  <a:lnTo>
                    <a:pt x="227" y="251"/>
                  </a:lnTo>
                  <a:cubicBezTo>
                    <a:pt x="287" y="322"/>
                    <a:pt x="334" y="417"/>
                    <a:pt x="406" y="477"/>
                  </a:cubicBezTo>
                  <a:cubicBezTo>
                    <a:pt x="409" y="480"/>
                    <a:pt x="413" y="481"/>
                    <a:pt x="418" y="481"/>
                  </a:cubicBezTo>
                  <a:cubicBezTo>
                    <a:pt x="432" y="481"/>
                    <a:pt x="447" y="468"/>
                    <a:pt x="429" y="441"/>
                  </a:cubicBezTo>
                  <a:cubicBezTo>
                    <a:pt x="418" y="358"/>
                    <a:pt x="334" y="263"/>
                    <a:pt x="263" y="203"/>
                  </a:cubicBezTo>
                  <a:cubicBezTo>
                    <a:pt x="182" y="134"/>
                    <a:pt x="112" y="65"/>
                    <a:pt x="11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0" name="Google Shape;31990;p48"/>
            <p:cNvSpPr/>
            <p:nvPr/>
          </p:nvSpPr>
          <p:spPr>
            <a:xfrm>
              <a:off x="978075" y="2362900"/>
              <a:ext cx="183700" cy="153625"/>
            </a:xfrm>
            <a:custGeom>
              <a:avLst/>
              <a:gdLst/>
              <a:ahLst/>
              <a:cxnLst/>
              <a:rect l="l" t="t" r="r" b="b"/>
              <a:pathLst>
                <a:path w="7348" h="6145" extrusionOk="0">
                  <a:moveTo>
                    <a:pt x="7307" y="0"/>
                  </a:moveTo>
                  <a:cubicBezTo>
                    <a:pt x="7296" y="0"/>
                    <a:pt x="7288" y="4"/>
                    <a:pt x="7288" y="13"/>
                  </a:cubicBezTo>
                  <a:cubicBezTo>
                    <a:pt x="7121" y="1073"/>
                    <a:pt x="6264" y="1597"/>
                    <a:pt x="5418" y="2109"/>
                  </a:cubicBezTo>
                  <a:cubicBezTo>
                    <a:pt x="4775" y="2502"/>
                    <a:pt x="4275" y="2978"/>
                    <a:pt x="3728" y="3466"/>
                  </a:cubicBezTo>
                  <a:cubicBezTo>
                    <a:pt x="3025" y="4097"/>
                    <a:pt x="2251" y="4585"/>
                    <a:pt x="1418" y="5014"/>
                  </a:cubicBezTo>
                  <a:cubicBezTo>
                    <a:pt x="882" y="5300"/>
                    <a:pt x="334" y="5597"/>
                    <a:pt x="1" y="6121"/>
                  </a:cubicBezTo>
                  <a:cubicBezTo>
                    <a:pt x="1" y="6133"/>
                    <a:pt x="25" y="6145"/>
                    <a:pt x="37" y="6145"/>
                  </a:cubicBezTo>
                  <a:cubicBezTo>
                    <a:pt x="680" y="5442"/>
                    <a:pt x="1489" y="5121"/>
                    <a:pt x="2299" y="4645"/>
                  </a:cubicBezTo>
                  <a:cubicBezTo>
                    <a:pt x="3049" y="4180"/>
                    <a:pt x="3692" y="3621"/>
                    <a:pt x="4347" y="3025"/>
                  </a:cubicBezTo>
                  <a:cubicBezTo>
                    <a:pt x="5347" y="2109"/>
                    <a:pt x="7228" y="1597"/>
                    <a:pt x="7347" y="25"/>
                  </a:cubicBezTo>
                  <a:cubicBezTo>
                    <a:pt x="7347" y="10"/>
                    <a:pt x="7324" y="0"/>
                    <a:pt x="730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1" name="Google Shape;31991;p48"/>
            <p:cNvSpPr/>
            <p:nvPr/>
          </p:nvSpPr>
          <p:spPr>
            <a:xfrm>
              <a:off x="976300" y="2360875"/>
              <a:ext cx="183200" cy="154300"/>
            </a:xfrm>
            <a:custGeom>
              <a:avLst/>
              <a:gdLst/>
              <a:ahLst/>
              <a:cxnLst/>
              <a:rect l="l" t="t" r="r" b="b"/>
              <a:pathLst>
                <a:path w="7328" h="6172" extrusionOk="0">
                  <a:moveTo>
                    <a:pt x="7285" y="1"/>
                  </a:moveTo>
                  <a:cubicBezTo>
                    <a:pt x="7276" y="1"/>
                    <a:pt x="7267" y="7"/>
                    <a:pt x="7263" y="23"/>
                  </a:cubicBezTo>
                  <a:cubicBezTo>
                    <a:pt x="6882" y="809"/>
                    <a:pt x="6025" y="1023"/>
                    <a:pt x="5299" y="1392"/>
                  </a:cubicBezTo>
                  <a:cubicBezTo>
                    <a:pt x="4525" y="1797"/>
                    <a:pt x="3941" y="2464"/>
                    <a:pt x="3203" y="2892"/>
                  </a:cubicBezTo>
                  <a:cubicBezTo>
                    <a:pt x="2560" y="3261"/>
                    <a:pt x="1834" y="3476"/>
                    <a:pt x="1346" y="4035"/>
                  </a:cubicBezTo>
                  <a:cubicBezTo>
                    <a:pt x="810" y="4666"/>
                    <a:pt x="632" y="5500"/>
                    <a:pt x="36" y="6095"/>
                  </a:cubicBezTo>
                  <a:cubicBezTo>
                    <a:pt x="1" y="6130"/>
                    <a:pt x="24" y="6172"/>
                    <a:pt x="58" y="6172"/>
                  </a:cubicBezTo>
                  <a:cubicBezTo>
                    <a:pt x="70" y="6172"/>
                    <a:pt x="83" y="6167"/>
                    <a:pt x="96" y="6154"/>
                  </a:cubicBezTo>
                  <a:cubicBezTo>
                    <a:pt x="715" y="5547"/>
                    <a:pt x="882" y="4630"/>
                    <a:pt x="1477" y="4023"/>
                  </a:cubicBezTo>
                  <a:cubicBezTo>
                    <a:pt x="2096" y="3380"/>
                    <a:pt x="3072" y="3178"/>
                    <a:pt x="3763" y="2642"/>
                  </a:cubicBezTo>
                  <a:cubicBezTo>
                    <a:pt x="4537" y="2059"/>
                    <a:pt x="5239" y="1559"/>
                    <a:pt x="6120" y="1142"/>
                  </a:cubicBezTo>
                  <a:cubicBezTo>
                    <a:pt x="6644" y="880"/>
                    <a:pt x="7085" y="618"/>
                    <a:pt x="7311" y="70"/>
                  </a:cubicBezTo>
                  <a:cubicBezTo>
                    <a:pt x="7327" y="30"/>
                    <a:pt x="7305" y="1"/>
                    <a:pt x="72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2" name="Google Shape;31992;p48"/>
            <p:cNvSpPr/>
            <p:nvPr/>
          </p:nvSpPr>
          <p:spPr>
            <a:xfrm>
              <a:off x="987975" y="2454000"/>
              <a:ext cx="55625" cy="46675"/>
            </a:xfrm>
            <a:custGeom>
              <a:avLst/>
              <a:gdLst/>
              <a:ahLst/>
              <a:cxnLst/>
              <a:rect l="l" t="t" r="r" b="b"/>
              <a:pathLst>
                <a:path w="2225" h="1867" extrusionOk="0">
                  <a:moveTo>
                    <a:pt x="2201" y="1"/>
                  </a:moveTo>
                  <a:cubicBezTo>
                    <a:pt x="1808" y="1"/>
                    <a:pt x="1558" y="298"/>
                    <a:pt x="1308" y="548"/>
                  </a:cubicBezTo>
                  <a:cubicBezTo>
                    <a:pt x="867" y="989"/>
                    <a:pt x="426" y="1406"/>
                    <a:pt x="10" y="1846"/>
                  </a:cubicBezTo>
                  <a:cubicBezTo>
                    <a:pt x="1" y="1846"/>
                    <a:pt x="5" y="1866"/>
                    <a:pt x="13" y="1866"/>
                  </a:cubicBezTo>
                  <a:cubicBezTo>
                    <a:pt x="16" y="1866"/>
                    <a:pt x="19" y="1864"/>
                    <a:pt x="22" y="1858"/>
                  </a:cubicBezTo>
                  <a:cubicBezTo>
                    <a:pt x="379" y="1548"/>
                    <a:pt x="712" y="1227"/>
                    <a:pt x="1058" y="894"/>
                  </a:cubicBezTo>
                  <a:cubicBezTo>
                    <a:pt x="1391" y="548"/>
                    <a:pt x="1724" y="179"/>
                    <a:pt x="2201" y="48"/>
                  </a:cubicBezTo>
                  <a:cubicBezTo>
                    <a:pt x="2224" y="36"/>
                    <a:pt x="2224" y="1"/>
                    <a:pt x="220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3" name="Google Shape;31993;p48"/>
            <p:cNvSpPr/>
            <p:nvPr/>
          </p:nvSpPr>
          <p:spPr>
            <a:xfrm>
              <a:off x="1045950" y="2403400"/>
              <a:ext cx="81875" cy="47650"/>
            </a:xfrm>
            <a:custGeom>
              <a:avLst/>
              <a:gdLst/>
              <a:ahLst/>
              <a:cxnLst/>
              <a:rect l="l" t="t" r="r" b="b"/>
              <a:pathLst>
                <a:path w="3275" h="1906" extrusionOk="0">
                  <a:moveTo>
                    <a:pt x="3239" y="1"/>
                  </a:moveTo>
                  <a:cubicBezTo>
                    <a:pt x="2739" y="227"/>
                    <a:pt x="2322" y="489"/>
                    <a:pt x="1894" y="834"/>
                  </a:cubicBezTo>
                  <a:cubicBezTo>
                    <a:pt x="1334" y="1298"/>
                    <a:pt x="644" y="1548"/>
                    <a:pt x="1" y="1906"/>
                  </a:cubicBezTo>
                  <a:cubicBezTo>
                    <a:pt x="548" y="1667"/>
                    <a:pt x="1179" y="1441"/>
                    <a:pt x="1667" y="1108"/>
                  </a:cubicBezTo>
                  <a:cubicBezTo>
                    <a:pt x="2215" y="715"/>
                    <a:pt x="2644" y="310"/>
                    <a:pt x="3251" y="36"/>
                  </a:cubicBezTo>
                  <a:cubicBezTo>
                    <a:pt x="3275" y="12"/>
                    <a:pt x="3251" y="1"/>
                    <a:pt x="323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4" name="Google Shape;31994;p48"/>
            <p:cNvSpPr/>
            <p:nvPr/>
          </p:nvSpPr>
          <p:spPr>
            <a:xfrm>
              <a:off x="801875" y="2402275"/>
              <a:ext cx="169875" cy="180200"/>
            </a:xfrm>
            <a:custGeom>
              <a:avLst/>
              <a:gdLst/>
              <a:ahLst/>
              <a:cxnLst/>
              <a:rect l="l" t="t" r="r" b="b"/>
              <a:pathLst>
                <a:path w="6795" h="7208" extrusionOk="0">
                  <a:moveTo>
                    <a:pt x="20" y="0"/>
                  </a:moveTo>
                  <a:cubicBezTo>
                    <a:pt x="8" y="0"/>
                    <a:pt x="0" y="13"/>
                    <a:pt x="0" y="34"/>
                  </a:cubicBezTo>
                  <a:cubicBezTo>
                    <a:pt x="310" y="1641"/>
                    <a:pt x="1632" y="2832"/>
                    <a:pt x="2739" y="3951"/>
                  </a:cubicBezTo>
                  <a:cubicBezTo>
                    <a:pt x="3287" y="4498"/>
                    <a:pt x="3822" y="5213"/>
                    <a:pt x="4537" y="5534"/>
                  </a:cubicBezTo>
                  <a:cubicBezTo>
                    <a:pt x="4906" y="5713"/>
                    <a:pt x="5323" y="5772"/>
                    <a:pt x="5680" y="5999"/>
                  </a:cubicBezTo>
                  <a:cubicBezTo>
                    <a:pt x="6156" y="6296"/>
                    <a:pt x="6477" y="6701"/>
                    <a:pt x="6727" y="7189"/>
                  </a:cubicBezTo>
                  <a:cubicBezTo>
                    <a:pt x="6736" y="7202"/>
                    <a:pt x="6748" y="7208"/>
                    <a:pt x="6759" y="7208"/>
                  </a:cubicBezTo>
                  <a:cubicBezTo>
                    <a:pt x="6778" y="7208"/>
                    <a:pt x="6795" y="7192"/>
                    <a:pt x="6787" y="7177"/>
                  </a:cubicBezTo>
                  <a:cubicBezTo>
                    <a:pt x="6608" y="6689"/>
                    <a:pt x="6299" y="6249"/>
                    <a:pt x="5858" y="5951"/>
                  </a:cubicBezTo>
                  <a:cubicBezTo>
                    <a:pt x="5608" y="5772"/>
                    <a:pt x="5323" y="5689"/>
                    <a:pt x="5049" y="5570"/>
                  </a:cubicBezTo>
                  <a:cubicBezTo>
                    <a:pt x="4465" y="5344"/>
                    <a:pt x="4049" y="5046"/>
                    <a:pt x="3620" y="4618"/>
                  </a:cubicBezTo>
                  <a:cubicBezTo>
                    <a:pt x="2227" y="3213"/>
                    <a:pt x="727" y="1903"/>
                    <a:pt x="48" y="22"/>
                  </a:cubicBezTo>
                  <a:cubicBezTo>
                    <a:pt x="38" y="7"/>
                    <a:pt x="28" y="0"/>
                    <a:pt x="2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5" name="Google Shape;31995;p48"/>
            <p:cNvSpPr/>
            <p:nvPr/>
          </p:nvSpPr>
          <p:spPr>
            <a:xfrm>
              <a:off x="801650" y="2405075"/>
              <a:ext cx="146625" cy="126250"/>
            </a:xfrm>
            <a:custGeom>
              <a:avLst/>
              <a:gdLst/>
              <a:ahLst/>
              <a:cxnLst/>
              <a:rect l="l" t="t" r="r" b="b"/>
              <a:pathLst>
                <a:path w="5865" h="5050" extrusionOk="0">
                  <a:moveTo>
                    <a:pt x="12" y="0"/>
                  </a:moveTo>
                  <a:cubicBezTo>
                    <a:pt x="5" y="0"/>
                    <a:pt x="1" y="11"/>
                    <a:pt x="9" y="29"/>
                  </a:cubicBezTo>
                  <a:cubicBezTo>
                    <a:pt x="1938" y="1696"/>
                    <a:pt x="4069" y="3136"/>
                    <a:pt x="5796" y="5041"/>
                  </a:cubicBezTo>
                  <a:cubicBezTo>
                    <a:pt x="5804" y="5047"/>
                    <a:pt x="5812" y="5049"/>
                    <a:pt x="5819" y="5049"/>
                  </a:cubicBezTo>
                  <a:cubicBezTo>
                    <a:pt x="5845" y="5049"/>
                    <a:pt x="5865" y="5021"/>
                    <a:pt x="5855" y="4994"/>
                  </a:cubicBezTo>
                  <a:cubicBezTo>
                    <a:pt x="5153" y="4005"/>
                    <a:pt x="4069" y="3220"/>
                    <a:pt x="3165" y="2446"/>
                  </a:cubicBezTo>
                  <a:cubicBezTo>
                    <a:pt x="2164" y="1600"/>
                    <a:pt x="1129" y="719"/>
                    <a:pt x="21" y="5"/>
                  </a:cubicBezTo>
                  <a:cubicBezTo>
                    <a:pt x="18" y="2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6" name="Google Shape;31996;p48"/>
            <p:cNvSpPr/>
            <p:nvPr/>
          </p:nvSpPr>
          <p:spPr>
            <a:xfrm>
              <a:off x="950400" y="2532825"/>
              <a:ext cx="21000" cy="38550"/>
            </a:xfrm>
            <a:custGeom>
              <a:avLst/>
              <a:gdLst/>
              <a:ahLst/>
              <a:cxnLst/>
              <a:rect l="l" t="t" r="r" b="b"/>
              <a:pathLst>
                <a:path w="840" h="1542" extrusionOk="0">
                  <a:moveTo>
                    <a:pt x="8" y="1"/>
                  </a:moveTo>
                  <a:cubicBezTo>
                    <a:pt x="5" y="1"/>
                    <a:pt x="1" y="8"/>
                    <a:pt x="1" y="15"/>
                  </a:cubicBezTo>
                  <a:cubicBezTo>
                    <a:pt x="84" y="574"/>
                    <a:pt x="394" y="1146"/>
                    <a:pt x="786" y="1539"/>
                  </a:cubicBezTo>
                  <a:cubicBezTo>
                    <a:pt x="791" y="1541"/>
                    <a:pt x="796" y="1542"/>
                    <a:pt x="800" y="1542"/>
                  </a:cubicBezTo>
                  <a:cubicBezTo>
                    <a:pt x="821" y="1542"/>
                    <a:pt x="839" y="1522"/>
                    <a:pt x="810" y="1503"/>
                  </a:cubicBezTo>
                  <a:cubicBezTo>
                    <a:pt x="429" y="1027"/>
                    <a:pt x="203" y="586"/>
                    <a:pt x="13" y="15"/>
                  </a:cubicBezTo>
                  <a:cubicBezTo>
                    <a:pt x="13" y="5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7" name="Google Shape;31997;p48"/>
            <p:cNvSpPr/>
            <p:nvPr/>
          </p:nvSpPr>
          <p:spPr>
            <a:xfrm>
              <a:off x="843900" y="2460175"/>
              <a:ext cx="101175" cy="81950"/>
            </a:xfrm>
            <a:custGeom>
              <a:avLst/>
              <a:gdLst/>
              <a:ahLst/>
              <a:cxnLst/>
              <a:rect l="l" t="t" r="r" b="b"/>
              <a:pathLst>
                <a:path w="4047" h="3278" extrusionOk="0">
                  <a:moveTo>
                    <a:pt x="29" y="1"/>
                  </a:moveTo>
                  <a:cubicBezTo>
                    <a:pt x="7" y="1"/>
                    <a:pt x="0" y="22"/>
                    <a:pt x="10" y="51"/>
                  </a:cubicBezTo>
                  <a:cubicBezTo>
                    <a:pt x="546" y="670"/>
                    <a:pt x="1248" y="1242"/>
                    <a:pt x="1939" y="1718"/>
                  </a:cubicBezTo>
                  <a:cubicBezTo>
                    <a:pt x="2213" y="1909"/>
                    <a:pt x="2534" y="2028"/>
                    <a:pt x="2832" y="2206"/>
                  </a:cubicBezTo>
                  <a:cubicBezTo>
                    <a:pt x="3272" y="2480"/>
                    <a:pt x="3642" y="2944"/>
                    <a:pt x="4046" y="3278"/>
                  </a:cubicBezTo>
                  <a:cubicBezTo>
                    <a:pt x="3761" y="2968"/>
                    <a:pt x="3487" y="2647"/>
                    <a:pt x="3153" y="2373"/>
                  </a:cubicBezTo>
                  <a:cubicBezTo>
                    <a:pt x="2844" y="2123"/>
                    <a:pt x="2475" y="1980"/>
                    <a:pt x="2141" y="1766"/>
                  </a:cubicBezTo>
                  <a:cubicBezTo>
                    <a:pt x="1403" y="1242"/>
                    <a:pt x="760" y="575"/>
                    <a:pt x="46" y="4"/>
                  </a:cubicBezTo>
                  <a:cubicBezTo>
                    <a:pt x="40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8" name="Google Shape;31998;p48"/>
            <p:cNvSpPr/>
            <p:nvPr/>
          </p:nvSpPr>
          <p:spPr>
            <a:xfrm>
              <a:off x="845325" y="2455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9" name="Google Shape;31999;p48"/>
            <p:cNvSpPr/>
            <p:nvPr/>
          </p:nvSpPr>
          <p:spPr>
            <a:xfrm>
              <a:off x="829850" y="2434225"/>
              <a:ext cx="14025" cy="22175"/>
            </a:xfrm>
            <a:custGeom>
              <a:avLst/>
              <a:gdLst/>
              <a:ahLst/>
              <a:cxnLst/>
              <a:rect l="l" t="t" r="r" b="b"/>
              <a:pathLst>
                <a:path w="561" h="887" extrusionOk="0">
                  <a:moveTo>
                    <a:pt x="14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144" y="327"/>
                    <a:pt x="358" y="601"/>
                    <a:pt x="560" y="887"/>
                  </a:cubicBezTo>
                  <a:cubicBezTo>
                    <a:pt x="394" y="589"/>
                    <a:pt x="239" y="268"/>
                    <a:pt x="24" y="6"/>
                  </a:cubicBezTo>
                  <a:cubicBezTo>
                    <a:pt x="21" y="2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0" name="Google Shape;32000;p48"/>
            <p:cNvSpPr/>
            <p:nvPr/>
          </p:nvSpPr>
          <p:spPr>
            <a:xfrm>
              <a:off x="978450" y="2553425"/>
              <a:ext cx="20200" cy="24500"/>
            </a:xfrm>
            <a:custGeom>
              <a:avLst/>
              <a:gdLst/>
              <a:ahLst/>
              <a:cxnLst/>
              <a:rect l="l" t="t" r="r" b="b"/>
              <a:pathLst>
                <a:path w="808" h="980" extrusionOk="0">
                  <a:moveTo>
                    <a:pt x="760" y="0"/>
                  </a:moveTo>
                  <a:cubicBezTo>
                    <a:pt x="605" y="72"/>
                    <a:pt x="498" y="250"/>
                    <a:pt x="391" y="381"/>
                  </a:cubicBezTo>
                  <a:cubicBezTo>
                    <a:pt x="260" y="548"/>
                    <a:pt x="141" y="738"/>
                    <a:pt x="34" y="941"/>
                  </a:cubicBezTo>
                  <a:cubicBezTo>
                    <a:pt x="0" y="957"/>
                    <a:pt x="13" y="980"/>
                    <a:pt x="36" y="980"/>
                  </a:cubicBezTo>
                  <a:cubicBezTo>
                    <a:pt x="46" y="980"/>
                    <a:pt x="58" y="976"/>
                    <a:pt x="69" y="965"/>
                  </a:cubicBezTo>
                  <a:cubicBezTo>
                    <a:pt x="200" y="786"/>
                    <a:pt x="319" y="619"/>
                    <a:pt x="462" y="441"/>
                  </a:cubicBezTo>
                  <a:cubicBezTo>
                    <a:pt x="569" y="310"/>
                    <a:pt x="724" y="191"/>
                    <a:pt x="796" y="24"/>
                  </a:cubicBezTo>
                  <a:cubicBezTo>
                    <a:pt x="807" y="12"/>
                    <a:pt x="784" y="0"/>
                    <a:pt x="76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1" name="Google Shape;32001;p48"/>
            <p:cNvSpPr/>
            <p:nvPr/>
          </p:nvSpPr>
          <p:spPr>
            <a:xfrm>
              <a:off x="979125" y="2415550"/>
              <a:ext cx="196825" cy="149100"/>
            </a:xfrm>
            <a:custGeom>
              <a:avLst/>
              <a:gdLst/>
              <a:ahLst/>
              <a:cxnLst/>
              <a:rect l="l" t="t" r="r" b="b"/>
              <a:pathLst>
                <a:path w="7873" h="5964" extrusionOk="0">
                  <a:moveTo>
                    <a:pt x="7817" y="1"/>
                  </a:moveTo>
                  <a:cubicBezTo>
                    <a:pt x="7813" y="1"/>
                    <a:pt x="7809" y="1"/>
                    <a:pt x="7805" y="3"/>
                  </a:cubicBezTo>
                  <a:cubicBezTo>
                    <a:pt x="6126" y="777"/>
                    <a:pt x="4507" y="1848"/>
                    <a:pt x="2959" y="2884"/>
                  </a:cubicBezTo>
                  <a:cubicBezTo>
                    <a:pt x="2400" y="3241"/>
                    <a:pt x="1923" y="3622"/>
                    <a:pt x="1507" y="4146"/>
                  </a:cubicBezTo>
                  <a:cubicBezTo>
                    <a:pt x="1031" y="4753"/>
                    <a:pt x="638" y="5408"/>
                    <a:pt x="18" y="5920"/>
                  </a:cubicBezTo>
                  <a:cubicBezTo>
                    <a:pt x="0" y="5938"/>
                    <a:pt x="10" y="5964"/>
                    <a:pt x="32" y="5964"/>
                  </a:cubicBezTo>
                  <a:cubicBezTo>
                    <a:pt x="38" y="5964"/>
                    <a:pt x="46" y="5961"/>
                    <a:pt x="54" y="5956"/>
                  </a:cubicBezTo>
                  <a:cubicBezTo>
                    <a:pt x="530" y="5599"/>
                    <a:pt x="876" y="5146"/>
                    <a:pt x="1233" y="4670"/>
                  </a:cubicBezTo>
                  <a:cubicBezTo>
                    <a:pt x="1804" y="3872"/>
                    <a:pt x="2424" y="3336"/>
                    <a:pt x="3257" y="2824"/>
                  </a:cubicBezTo>
                  <a:cubicBezTo>
                    <a:pt x="4757" y="1872"/>
                    <a:pt x="6353" y="1050"/>
                    <a:pt x="7841" y="62"/>
                  </a:cubicBezTo>
                  <a:cubicBezTo>
                    <a:pt x="7873" y="41"/>
                    <a:pt x="7848" y="1"/>
                    <a:pt x="781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2" name="Google Shape;32002;p48"/>
            <p:cNvSpPr/>
            <p:nvPr/>
          </p:nvSpPr>
          <p:spPr>
            <a:xfrm>
              <a:off x="989250" y="2413525"/>
              <a:ext cx="184725" cy="145050"/>
            </a:xfrm>
            <a:custGeom>
              <a:avLst/>
              <a:gdLst/>
              <a:ahLst/>
              <a:cxnLst/>
              <a:rect l="l" t="t" r="r" b="b"/>
              <a:pathLst>
                <a:path w="7389" h="5802" extrusionOk="0">
                  <a:moveTo>
                    <a:pt x="7388" y="0"/>
                  </a:moveTo>
                  <a:lnTo>
                    <a:pt x="7388" y="0"/>
                  </a:lnTo>
                  <a:cubicBezTo>
                    <a:pt x="6722" y="1512"/>
                    <a:pt x="5829" y="2691"/>
                    <a:pt x="4376" y="3560"/>
                  </a:cubicBezTo>
                  <a:cubicBezTo>
                    <a:pt x="3781" y="3918"/>
                    <a:pt x="3150" y="4120"/>
                    <a:pt x="2519" y="4406"/>
                  </a:cubicBezTo>
                  <a:cubicBezTo>
                    <a:pt x="1661" y="4787"/>
                    <a:pt x="1030" y="5442"/>
                    <a:pt x="66" y="5680"/>
                  </a:cubicBezTo>
                  <a:cubicBezTo>
                    <a:pt x="1" y="5701"/>
                    <a:pt x="15" y="5802"/>
                    <a:pt x="72" y="5802"/>
                  </a:cubicBezTo>
                  <a:cubicBezTo>
                    <a:pt x="77" y="5802"/>
                    <a:pt x="83" y="5801"/>
                    <a:pt x="90" y="5799"/>
                  </a:cubicBezTo>
                  <a:cubicBezTo>
                    <a:pt x="1066" y="5644"/>
                    <a:pt x="1614" y="5013"/>
                    <a:pt x="2459" y="4584"/>
                  </a:cubicBezTo>
                  <a:cubicBezTo>
                    <a:pt x="3245" y="4179"/>
                    <a:pt x="4078" y="3941"/>
                    <a:pt x="4828" y="3441"/>
                  </a:cubicBezTo>
                  <a:cubicBezTo>
                    <a:pt x="6007" y="2632"/>
                    <a:pt x="7103" y="1429"/>
                    <a:pt x="738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3" name="Google Shape;32003;p48"/>
            <p:cNvSpPr/>
            <p:nvPr/>
          </p:nvSpPr>
          <p:spPr>
            <a:xfrm>
              <a:off x="982250" y="2554825"/>
              <a:ext cx="10400" cy="8750"/>
            </a:xfrm>
            <a:custGeom>
              <a:avLst/>
              <a:gdLst/>
              <a:ahLst/>
              <a:cxnLst/>
              <a:rect l="l" t="t" r="r" b="b"/>
              <a:pathLst>
                <a:path w="416" h="350" extrusionOk="0">
                  <a:moveTo>
                    <a:pt x="400" y="1"/>
                  </a:moveTo>
                  <a:cubicBezTo>
                    <a:pt x="398" y="1"/>
                    <a:pt x="396" y="2"/>
                    <a:pt x="394" y="4"/>
                  </a:cubicBezTo>
                  <a:cubicBezTo>
                    <a:pt x="298" y="51"/>
                    <a:pt x="227" y="87"/>
                    <a:pt x="155" y="147"/>
                  </a:cubicBezTo>
                  <a:cubicBezTo>
                    <a:pt x="96" y="194"/>
                    <a:pt x="13" y="242"/>
                    <a:pt x="1" y="313"/>
                  </a:cubicBezTo>
                  <a:cubicBezTo>
                    <a:pt x="1" y="325"/>
                    <a:pt x="13" y="349"/>
                    <a:pt x="36" y="349"/>
                  </a:cubicBezTo>
                  <a:cubicBezTo>
                    <a:pt x="96" y="313"/>
                    <a:pt x="132" y="242"/>
                    <a:pt x="191" y="194"/>
                  </a:cubicBezTo>
                  <a:cubicBezTo>
                    <a:pt x="251" y="135"/>
                    <a:pt x="334" y="75"/>
                    <a:pt x="405" y="51"/>
                  </a:cubicBezTo>
                  <a:cubicBezTo>
                    <a:pt x="415" y="22"/>
                    <a:pt x="409" y="1"/>
                    <a:pt x="40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4" name="Google Shape;32004;p48"/>
            <p:cNvSpPr/>
            <p:nvPr/>
          </p:nvSpPr>
          <p:spPr>
            <a:xfrm>
              <a:off x="1002500" y="2453775"/>
              <a:ext cx="124875" cy="90450"/>
            </a:xfrm>
            <a:custGeom>
              <a:avLst/>
              <a:gdLst/>
              <a:ahLst/>
              <a:cxnLst/>
              <a:rect l="l" t="t" r="r" b="b"/>
              <a:pathLst>
                <a:path w="4995" h="3618" extrusionOk="0">
                  <a:moveTo>
                    <a:pt x="4963" y="0"/>
                  </a:moveTo>
                  <a:cubicBezTo>
                    <a:pt x="4956" y="0"/>
                    <a:pt x="4948" y="3"/>
                    <a:pt x="4941" y="10"/>
                  </a:cubicBezTo>
                  <a:cubicBezTo>
                    <a:pt x="4227" y="760"/>
                    <a:pt x="3298" y="1176"/>
                    <a:pt x="2465" y="1772"/>
                  </a:cubicBezTo>
                  <a:cubicBezTo>
                    <a:pt x="1643" y="2367"/>
                    <a:pt x="786" y="2939"/>
                    <a:pt x="0" y="3617"/>
                  </a:cubicBezTo>
                  <a:cubicBezTo>
                    <a:pt x="1024" y="2974"/>
                    <a:pt x="1941" y="2200"/>
                    <a:pt x="2977" y="1546"/>
                  </a:cubicBezTo>
                  <a:cubicBezTo>
                    <a:pt x="3703" y="1069"/>
                    <a:pt x="4477" y="784"/>
                    <a:pt x="4977" y="45"/>
                  </a:cubicBezTo>
                  <a:cubicBezTo>
                    <a:pt x="4994" y="20"/>
                    <a:pt x="4980" y="0"/>
                    <a:pt x="496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5" name="Google Shape;32005;p48"/>
            <p:cNvSpPr/>
            <p:nvPr/>
          </p:nvSpPr>
          <p:spPr>
            <a:xfrm>
              <a:off x="1130575" y="2443450"/>
              <a:ext cx="12550" cy="12600"/>
            </a:xfrm>
            <a:custGeom>
              <a:avLst/>
              <a:gdLst/>
              <a:ahLst/>
              <a:cxnLst/>
              <a:rect l="l" t="t" r="r" b="b"/>
              <a:pathLst>
                <a:path w="502" h="504" extrusionOk="0">
                  <a:moveTo>
                    <a:pt x="485" y="1"/>
                  </a:moveTo>
                  <a:cubicBezTo>
                    <a:pt x="481" y="1"/>
                    <a:pt x="477" y="2"/>
                    <a:pt x="473" y="6"/>
                  </a:cubicBezTo>
                  <a:cubicBezTo>
                    <a:pt x="378" y="77"/>
                    <a:pt x="307" y="161"/>
                    <a:pt x="211" y="232"/>
                  </a:cubicBezTo>
                  <a:cubicBezTo>
                    <a:pt x="140" y="304"/>
                    <a:pt x="56" y="375"/>
                    <a:pt x="9" y="470"/>
                  </a:cubicBezTo>
                  <a:cubicBezTo>
                    <a:pt x="0" y="487"/>
                    <a:pt x="10" y="504"/>
                    <a:pt x="20" y="504"/>
                  </a:cubicBezTo>
                  <a:cubicBezTo>
                    <a:pt x="25" y="504"/>
                    <a:pt x="29" y="501"/>
                    <a:pt x="33" y="494"/>
                  </a:cubicBezTo>
                  <a:cubicBezTo>
                    <a:pt x="128" y="458"/>
                    <a:pt x="199" y="351"/>
                    <a:pt x="271" y="280"/>
                  </a:cubicBezTo>
                  <a:cubicBezTo>
                    <a:pt x="354" y="196"/>
                    <a:pt x="426" y="113"/>
                    <a:pt x="485" y="18"/>
                  </a:cubicBezTo>
                  <a:cubicBezTo>
                    <a:pt x="502" y="9"/>
                    <a:pt x="495" y="1"/>
                    <a:pt x="4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6" name="Google Shape;32006;p48"/>
            <p:cNvSpPr/>
            <p:nvPr/>
          </p:nvSpPr>
          <p:spPr>
            <a:xfrm>
              <a:off x="810800" y="2468775"/>
              <a:ext cx="157775" cy="191525"/>
            </a:xfrm>
            <a:custGeom>
              <a:avLst/>
              <a:gdLst/>
              <a:ahLst/>
              <a:cxnLst/>
              <a:rect l="l" t="t" r="r" b="b"/>
              <a:pathLst>
                <a:path w="6311" h="7661" extrusionOk="0">
                  <a:moveTo>
                    <a:pt x="39" y="0"/>
                  </a:moveTo>
                  <a:cubicBezTo>
                    <a:pt x="19" y="0"/>
                    <a:pt x="1" y="13"/>
                    <a:pt x="1" y="41"/>
                  </a:cubicBezTo>
                  <a:cubicBezTo>
                    <a:pt x="1" y="731"/>
                    <a:pt x="227" y="1374"/>
                    <a:pt x="655" y="1946"/>
                  </a:cubicBezTo>
                  <a:cubicBezTo>
                    <a:pt x="1001" y="2386"/>
                    <a:pt x="1310" y="2731"/>
                    <a:pt x="1548" y="3255"/>
                  </a:cubicBezTo>
                  <a:cubicBezTo>
                    <a:pt x="1668" y="3517"/>
                    <a:pt x="1787" y="3732"/>
                    <a:pt x="1977" y="3946"/>
                  </a:cubicBezTo>
                  <a:cubicBezTo>
                    <a:pt x="2560" y="4589"/>
                    <a:pt x="3406" y="5006"/>
                    <a:pt x="4073" y="5553"/>
                  </a:cubicBezTo>
                  <a:cubicBezTo>
                    <a:pt x="4846" y="6196"/>
                    <a:pt x="5549" y="6911"/>
                    <a:pt x="6216" y="7661"/>
                  </a:cubicBezTo>
                  <a:cubicBezTo>
                    <a:pt x="6251" y="7661"/>
                    <a:pt x="6311" y="7601"/>
                    <a:pt x="6275" y="7565"/>
                  </a:cubicBezTo>
                  <a:cubicBezTo>
                    <a:pt x="5287" y="6327"/>
                    <a:pt x="4073" y="5339"/>
                    <a:pt x="2787" y="4422"/>
                  </a:cubicBezTo>
                  <a:cubicBezTo>
                    <a:pt x="2382" y="4148"/>
                    <a:pt x="1989" y="3827"/>
                    <a:pt x="1739" y="3398"/>
                  </a:cubicBezTo>
                  <a:cubicBezTo>
                    <a:pt x="1596" y="3112"/>
                    <a:pt x="1513" y="2839"/>
                    <a:pt x="1334" y="2577"/>
                  </a:cubicBezTo>
                  <a:cubicBezTo>
                    <a:pt x="1120" y="2255"/>
                    <a:pt x="798" y="2005"/>
                    <a:pt x="584" y="1672"/>
                  </a:cubicBezTo>
                  <a:cubicBezTo>
                    <a:pt x="251" y="1172"/>
                    <a:pt x="120" y="636"/>
                    <a:pt x="84" y="41"/>
                  </a:cubicBezTo>
                  <a:cubicBezTo>
                    <a:pt x="84" y="16"/>
                    <a:pt x="61" y="0"/>
                    <a:pt x="3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7" name="Google Shape;32007;p48"/>
            <p:cNvSpPr/>
            <p:nvPr/>
          </p:nvSpPr>
          <p:spPr>
            <a:xfrm>
              <a:off x="810900" y="2468750"/>
              <a:ext cx="137300" cy="144675"/>
            </a:xfrm>
            <a:custGeom>
              <a:avLst/>
              <a:gdLst/>
              <a:ahLst/>
              <a:cxnLst/>
              <a:rect l="l" t="t" r="r" b="b"/>
              <a:pathLst>
                <a:path w="5492" h="5787" extrusionOk="0">
                  <a:moveTo>
                    <a:pt x="6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482"/>
                    <a:pt x="1294" y="875"/>
                    <a:pt x="1854" y="1411"/>
                  </a:cubicBezTo>
                  <a:cubicBezTo>
                    <a:pt x="2342" y="1851"/>
                    <a:pt x="2664" y="2423"/>
                    <a:pt x="3080" y="2923"/>
                  </a:cubicBezTo>
                  <a:cubicBezTo>
                    <a:pt x="3342" y="3268"/>
                    <a:pt x="3676" y="3494"/>
                    <a:pt x="3997" y="3756"/>
                  </a:cubicBezTo>
                  <a:cubicBezTo>
                    <a:pt x="4747" y="4340"/>
                    <a:pt x="5128" y="4887"/>
                    <a:pt x="5438" y="5769"/>
                  </a:cubicBezTo>
                  <a:cubicBezTo>
                    <a:pt x="5444" y="5780"/>
                    <a:pt x="5459" y="5786"/>
                    <a:pt x="5471" y="5786"/>
                  </a:cubicBezTo>
                  <a:cubicBezTo>
                    <a:pt x="5482" y="5786"/>
                    <a:pt x="5491" y="5780"/>
                    <a:pt x="5485" y="5769"/>
                  </a:cubicBezTo>
                  <a:cubicBezTo>
                    <a:pt x="5354" y="4328"/>
                    <a:pt x="4069" y="3923"/>
                    <a:pt x="3235" y="2959"/>
                  </a:cubicBezTo>
                  <a:cubicBezTo>
                    <a:pt x="2747" y="2375"/>
                    <a:pt x="2402" y="1744"/>
                    <a:pt x="1830" y="1244"/>
                  </a:cubicBezTo>
                  <a:cubicBezTo>
                    <a:pt x="1271" y="768"/>
                    <a:pt x="651" y="351"/>
                    <a:pt x="9" y="6"/>
                  </a:cubicBezTo>
                  <a:cubicBezTo>
                    <a:pt x="9" y="2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8" name="Google Shape;32008;p48"/>
            <p:cNvSpPr/>
            <p:nvPr/>
          </p:nvSpPr>
          <p:spPr>
            <a:xfrm>
              <a:off x="946100" y="2607375"/>
              <a:ext cx="25375" cy="50675"/>
            </a:xfrm>
            <a:custGeom>
              <a:avLst/>
              <a:gdLst/>
              <a:ahLst/>
              <a:cxnLst/>
              <a:rect l="l" t="t" r="r" b="b"/>
              <a:pathLst>
                <a:path w="1015" h="2027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lnTo>
                    <a:pt x="6" y="9"/>
                  </a:lnTo>
                  <a:cubicBezTo>
                    <a:pt x="113" y="724"/>
                    <a:pt x="435" y="1521"/>
                    <a:pt x="958" y="2021"/>
                  </a:cubicBezTo>
                  <a:cubicBezTo>
                    <a:pt x="962" y="2025"/>
                    <a:pt x="967" y="2026"/>
                    <a:pt x="974" y="2026"/>
                  </a:cubicBezTo>
                  <a:cubicBezTo>
                    <a:pt x="992" y="2026"/>
                    <a:pt x="1015" y="2015"/>
                    <a:pt x="1006" y="1998"/>
                  </a:cubicBezTo>
                  <a:cubicBezTo>
                    <a:pt x="566" y="1355"/>
                    <a:pt x="232" y="759"/>
                    <a:pt x="6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9" name="Google Shape;32009;p48"/>
            <p:cNvSpPr/>
            <p:nvPr/>
          </p:nvSpPr>
          <p:spPr>
            <a:xfrm>
              <a:off x="828675" y="2494475"/>
              <a:ext cx="75925" cy="80100"/>
            </a:xfrm>
            <a:custGeom>
              <a:avLst/>
              <a:gdLst/>
              <a:ahLst/>
              <a:cxnLst/>
              <a:rect l="l" t="t" r="r" b="b"/>
              <a:pathLst>
                <a:path w="3037" h="3204" extrusionOk="0">
                  <a:moveTo>
                    <a:pt x="0" y="1"/>
                  </a:moveTo>
                  <a:lnTo>
                    <a:pt x="0" y="1"/>
                  </a:lnTo>
                  <a:cubicBezTo>
                    <a:pt x="238" y="334"/>
                    <a:pt x="500" y="620"/>
                    <a:pt x="774" y="918"/>
                  </a:cubicBezTo>
                  <a:cubicBezTo>
                    <a:pt x="1119" y="1299"/>
                    <a:pt x="1369" y="1703"/>
                    <a:pt x="1631" y="2132"/>
                  </a:cubicBezTo>
                  <a:cubicBezTo>
                    <a:pt x="1929" y="2608"/>
                    <a:pt x="2405" y="3096"/>
                    <a:pt x="2977" y="3204"/>
                  </a:cubicBezTo>
                  <a:cubicBezTo>
                    <a:pt x="3000" y="3204"/>
                    <a:pt x="3036" y="3180"/>
                    <a:pt x="3000" y="3144"/>
                  </a:cubicBezTo>
                  <a:cubicBezTo>
                    <a:pt x="2715" y="2942"/>
                    <a:pt x="2393" y="2787"/>
                    <a:pt x="2143" y="2537"/>
                  </a:cubicBezTo>
                  <a:cubicBezTo>
                    <a:pt x="1857" y="2263"/>
                    <a:pt x="1679" y="1918"/>
                    <a:pt x="1464" y="1608"/>
                  </a:cubicBezTo>
                  <a:cubicBezTo>
                    <a:pt x="1083" y="1037"/>
                    <a:pt x="548" y="453"/>
                    <a:pt x="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0" name="Google Shape;32010;p48"/>
            <p:cNvSpPr/>
            <p:nvPr/>
          </p:nvSpPr>
          <p:spPr>
            <a:xfrm>
              <a:off x="909125" y="2580075"/>
              <a:ext cx="35800" cy="44225"/>
            </a:xfrm>
            <a:custGeom>
              <a:avLst/>
              <a:gdLst/>
              <a:ahLst/>
              <a:cxnLst/>
              <a:rect l="l" t="t" r="r" b="b"/>
              <a:pathLst>
                <a:path w="1432" h="1769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378" y="625"/>
                    <a:pt x="913" y="1196"/>
                    <a:pt x="1366" y="1756"/>
                  </a:cubicBezTo>
                  <a:cubicBezTo>
                    <a:pt x="1372" y="1765"/>
                    <a:pt x="1380" y="1769"/>
                    <a:pt x="1387" y="1769"/>
                  </a:cubicBezTo>
                  <a:cubicBezTo>
                    <a:pt x="1409" y="1769"/>
                    <a:pt x="1431" y="1738"/>
                    <a:pt x="1414" y="1720"/>
                  </a:cubicBezTo>
                  <a:cubicBezTo>
                    <a:pt x="973" y="1149"/>
                    <a:pt x="544" y="494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1" name="Google Shape;32011;p48"/>
            <p:cNvSpPr/>
            <p:nvPr/>
          </p:nvSpPr>
          <p:spPr>
            <a:xfrm>
              <a:off x="978075" y="2465800"/>
              <a:ext cx="236575" cy="188850"/>
            </a:xfrm>
            <a:custGeom>
              <a:avLst/>
              <a:gdLst/>
              <a:ahLst/>
              <a:cxnLst/>
              <a:rect l="l" t="t" r="r" b="b"/>
              <a:pathLst>
                <a:path w="9463" h="7554" extrusionOk="0">
                  <a:moveTo>
                    <a:pt x="9403" y="1"/>
                  </a:moveTo>
                  <a:cubicBezTo>
                    <a:pt x="9397" y="1"/>
                    <a:pt x="9390" y="2"/>
                    <a:pt x="9383" y="5"/>
                  </a:cubicBezTo>
                  <a:cubicBezTo>
                    <a:pt x="7395" y="612"/>
                    <a:pt x="5645" y="1707"/>
                    <a:pt x="4180" y="3160"/>
                  </a:cubicBezTo>
                  <a:cubicBezTo>
                    <a:pt x="3787" y="3577"/>
                    <a:pt x="3370" y="3982"/>
                    <a:pt x="2894" y="4303"/>
                  </a:cubicBezTo>
                  <a:cubicBezTo>
                    <a:pt x="2525" y="4553"/>
                    <a:pt x="2096" y="4755"/>
                    <a:pt x="1751" y="5017"/>
                  </a:cubicBezTo>
                  <a:cubicBezTo>
                    <a:pt x="1489" y="5196"/>
                    <a:pt x="1275" y="5410"/>
                    <a:pt x="1108" y="5660"/>
                  </a:cubicBezTo>
                  <a:cubicBezTo>
                    <a:pt x="703" y="6303"/>
                    <a:pt x="739" y="7041"/>
                    <a:pt x="13" y="7506"/>
                  </a:cubicBezTo>
                  <a:cubicBezTo>
                    <a:pt x="1" y="7518"/>
                    <a:pt x="25" y="7553"/>
                    <a:pt x="37" y="7553"/>
                  </a:cubicBezTo>
                  <a:cubicBezTo>
                    <a:pt x="894" y="7149"/>
                    <a:pt x="834" y="6029"/>
                    <a:pt x="1477" y="5410"/>
                  </a:cubicBezTo>
                  <a:cubicBezTo>
                    <a:pt x="2156" y="4720"/>
                    <a:pt x="3144" y="4398"/>
                    <a:pt x="3859" y="3708"/>
                  </a:cubicBezTo>
                  <a:cubicBezTo>
                    <a:pt x="4680" y="2934"/>
                    <a:pt x="5406" y="2136"/>
                    <a:pt x="6395" y="1541"/>
                  </a:cubicBezTo>
                  <a:cubicBezTo>
                    <a:pt x="7359" y="957"/>
                    <a:pt x="8431" y="600"/>
                    <a:pt x="9431" y="100"/>
                  </a:cubicBezTo>
                  <a:cubicBezTo>
                    <a:pt x="9462" y="69"/>
                    <a:pt x="9448" y="1"/>
                    <a:pt x="940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2" name="Google Shape;32012;p48"/>
            <p:cNvSpPr/>
            <p:nvPr/>
          </p:nvSpPr>
          <p:spPr>
            <a:xfrm>
              <a:off x="1001900" y="2468475"/>
              <a:ext cx="211350" cy="183975"/>
            </a:xfrm>
            <a:custGeom>
              <a:avLst/>
              <a:gdLst/>
              <a:ahLst/>
              <a:cxnLst/>
              <a:rect l="l" t="t" r="r" b="b"/>
              <a:pathLst>
                <a:path w="8454" h="7359" extrusionOk="0">
                  <a:moveTo>
                    <a:pt x="8431" y="0"/>
                  </a:moveTo>
                  <a:cubicBezTo>
                    <a:pt x="8426" y="0"/>
                    <a:pt x="8422" y="2"/>
                    <a:pt x="8418" y="5"/>
                  </a:cubicBezTo>
                  <a:cubicBezTo>
                    <a:pt x="7894" y="481"/>
                    <a:pt x="7680" y="1148"/>
                    <a:pt x="7418" y="1755"/>
                  </a:cubicBezTo>
                  <a:cubicBezTo>
                    <a:pt x="6894" y="2946"/>
                    <a:pt x="6013" y="3541"/>
                    <a:pt x="4965" y="4232"/>
                  </a:cubicBezTo>
                  <a:cubicBezTo>
                    <a:pt x="4275" y="4672"/>
                    <a:pt x="3560" y="5053"/>
                    <a:pt x="3096" y="5732"/>
                  </a:cubicBezTo>
                  <a:cubicBezTo>
                    <a:pt x="2392" y="6742"/>
                    <a:pt x="1450" y="7212"/>
                    <a:pt x="259" y="7212"/>
                  </a:cubicBezTo>
                  <a:cubicBezTo>
                    <a:pt x="201" y="7212"/>
                    <a:pt x="143" y="7210"/>
                    <a:pt x="84" y="7208"/>
                  </a:cubicBezTo>
                  <a:cubicBezTo>
                    <a:pt x="24" y="7208"/>
                    <a:pt x="0" y="7292"/>
                    <a:pt x="60" y="7315"/>
                  </a:cubicBezTo>
                  <a:cubicBezTo>
                    <a:pt x="221" y="7344"/>
                    <a:pt x="382" y="7358"/>
                    <a:pt x="542" y="7358"/>
                  </a:cubicBezTo>
                  <a:cubicBezTo>
                    <a:pt x="1178" y="7358"/>
                    <a:pt x="1799" y="7141"/>
                    <a:pt x="2322" y="6780"/>
                  </a:cubicBezTo>
                  <a:cubicBezTo>
                    <a:pt x="2667" y="6530"/>
                    <a:pt x="2917" y="6232"/>
                    <a:pt x="3156" y="5911"/>
                  </a:cubicBezTo>
                  <a:cubicBezTo>
                    <a:pt x="3608" y="5291"/>
                    <a:pt x="4156" y="4922"/>
                    <a:pt x="4787" y="4517"/>
                  </a:cubicBezTo>
                  <a:cubicBezTo>
                    <a:pt x="5561" y="3994"/>
                    <a:pt x="6489" y="3482"/>
                    <a:pt x="7049" y="2696"/>
                  </a:cubicBezTo>
                  <a:cubicBezTo>
                    <a:pt x="7620" y="1850"/>
                    <a:pt x="7799" y="838"/>
                    <a:pt x="8454" y="17"/>
                  </a:cubicBezTo>
                  <a:cubicBezTo>
                    <a:pt x="8454" y="9"/>
                    <a:pt x="8442" y="0"/>
                    <a:pt x="843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3" name="Google Shape;32013;p48"/>
            <p:cNvSpPr/>
            <p:nvPr/>
          </p:nvSpPr>
          <p:spPr>
            <a:xfrm>
              <a:off x="979575" y="2648975"/>
              <a:ext cx="26225" cy="12375"/>
            </a:xfrm>
            <a:custGeom>
              <a:avLst/>
              <a:gdLst/>
              <a:ahLst/>
              <a:cxnLst/>
              <a:rect l="l" t="t" r="r" b="b"/>
              <a:pathLst>
                <a:path w="1049" h="495" extrusionOk="0">
                  <a:moveTo>
                    <a:pt x="1013" y="0"/>
                  </a:moveTo>
                  <a:cubicBezTo>
                    <a:pt x="751" y="36"/>
                    <a:pt x="0" y="48"/>
                    <a:pt x="36" y="476"/>
                  </a:cubicBezTo>
                  <a:cubicBezTo>
                    <a:pt x="36" y="488"/>
                    <a:pt x="42" y="494"/>
                    <a:pt x="51" y="494"/>
                  </a:cubicBezTo>
                  <a:cubicBezTo>
                    <a:pt x="60" y="494"/>
                    <a:pt x="72" y="488"/>
                    <a:pt x="84" y="476"/>
                  </a:cubicBezTo>
                  <a:cubicBezTo>
                    <a:pt x="203" y="84"/>
                    <a:pt x="703" y="119"/>
                    <a:pt x="1036" y="36"/>
                  </a:cubicBezTo>
                  <a:cubicBezTo>
                    <a:pt x="1048" y="36"/>
                    <a:pt x="1048" y="0"/>
                    <a:pt x="10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4" name="Google Shape;32014;p48"/>
            <p:cNvSpPr/>
            <p:nvPr/>
          </p:nvSpPr>
          <p:spPr>
            <a:xfrm>
              <a:off x="977800" y="2654500"/>
              <a:ext cx="6175" cy="16450"/>
            </a:xfrm>
            <a:custGeom>
              <a:avLst/>
              <a:gdLst/>
              <a:ahLst/>
              <a:cxnLst/>
              <a:rect l="l" t="t" r="r" b="b"/>
              <a:pathLst>
                <a:path w="247" h="658" extrusionOk="0">
                  <a:moveTo>
                    <a:pt x="216" y="0"/>
                  </a:moveTo>
                  <a:cubicBezTo>
                    <a:pt x="208" y="0"/>
                    <a:pt x="198" y="1"/>
                    <a:pt x="191" y="5"/>
                  </a:cubicBezTo>
                  <a:cubicBezTo>
                    <a:pt x="95" y="172"/>
                    <a:pt x="0" y="446"/>
                    <a:pt x="60" y="648"/>
                  </a:cubicBezTo>
                  <a:cubicBezTo>
                    <a:pt x="60" y="654"/>
                    <a:pt x="66" y="657"/>
                    <a:pt x="71" y="657"/>
                  </a:cubicBezTo>
                  <a:cubicBezTo>
                    <a:pt x="77" y="657"/>
                    <a:pt x="83" y="654"/>
                    <a:pt x="83" y="648"/>
                  </a:cubicBezTo>
                  <a:cubicBezTo>
                    <a:pt x="119" y="541"/>
                    <a:pt x="107" y="434"/>
                    <a:pt x="131" y="315"/>
                  </a:cubicBezTo>
                  <a:cubicBezTo>
                    <a:pt x="167" y="208"/>
                    <a:pt x="191" y="113"/>
                    <a:pt x="238" y="5"/>
                  </a:cubicBezTo>
                  <a:cubicBezTo>
                    <a:pt x="246" y="5"/>
                    <a:pt x="233" y="0"/>
                    <a:pt x="21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5" name="Google Shape;32015;p48"/>
            <p:cNvSpPr/>
            <p:nvPr/>
          </p:nvSpPr>
          <p:spPr>
            <a:xfrm>
              <a:off x="976000" y="2657700"/>
              <a:ext cx="6275" cy="24875"/>
            </a:xfrm>
            <a:custGeom>
              <a:avLst/>
              <a:gdLst/>
              <a:ahLst/>
              <a:cxnLst/>
              <a:rect l="l" t="t" r="r" b="b"/>
              <a:pathLst>
                <a:path w="251" h="995" extrusionOk="0">
                  <a:moveTo>
                    <a:pt x="243" y="1"/>
                  </a:moveTo>
                  <a:cubicBezTo>
                    <a:pt x="241" y="1"/>
                    <a:pt x="239" y="3"/>
                    <a:pt x="239" y="8"/>
                  </a:cubicBezTo>
                  <a:cubicBezTo>
                    <a:pt x="143" y="318"/>
                    <a:pt x="24" y="639"/>
                    <a:pt x="1" y="961"/>
                  </a:cubicBezTo>
                  <a:cubicBezTo>
                    <a:pt x="1" y="982"/>
                    <a:pt x="17" y="994"/>
                    <a:pt x="32" y="994"/>
                  </a:cubicBezTo>
                  <a:cubicBezTo>
                    <a:pt x="44" y="994"/>
                    <a:pt x="55" y="988"/>
                    <a:pt x="60" y="973"/>
                  </a:cubicBezTo>
                  <a:cubicBezTo>
                    <a:pt x="179" y="663"/>
                    <a:pt x="203" y="342"/>
                    <a:pt x="251" y="20"/>
                  </a:cubicBezTo>
                  <a:cubicBezTo>
                    <a:pt x="251" y="6"/>
                    <a:pt x="247" y="1"/>
                    <a:pt x="24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6" name="Google Shape;32016;p48"/>
            <p:cNvSpPr/>
            <p:nvPr/>
          </p:nvSpPr>
          <p:spPr>
            <a:xfrm>
              <a:off x="975100" y="2657450"/>
              <a:ext cx="5400" cy="19725"/>
            </a:xfrm>
            <a:custGeom>
              <a:avLst/>
              <a:gdLst/>
              <a:ahLst/>
              <a:cxnLst/>
              <a:rect l="l" t="t" r="r" b="b"/>
              <a:pathLst>
                <a:path w="216" h="789" extrusionOk="0">
                  <a:moveTo>
                    <a:pt x="165" y="1"/>
                  </a:moveTo>
                  <a:cubicBezTo>
                    <a:pt x="153" y="1"/>
                    <a:pt x="144" y="6"/>
                    <a:pt x="144" y="18"/>
                  </a:cubicBezTo>
                  <a:cubicBezTo>
                    <a:pt x="120" y="173"/>
                    <a:pt x="108" y="304"/>
                    <a:pt x="84" y="435"/>
                  </a:cubicBezTo>
                  <a:cubicBezTo>
                    <a:pt x="49" y="542"/>
                    <a:pt x="1" y="649"/>
                    <a:pt x="1" y="768"/>
                  </a:cubicBezTo>
                  <a:cubicBezTo>
                    <a:pt x="1" y="782"/>
                    <a:pt x="13" y="788"/>
                    <a:pt x="26" y="788"/>
                  </a:cubicBezTo>
                  <a:cubicBezTo>
                    <a:pt x="35" y="788"/>
                    <a:pt x="44" y="785"/>
                    <a:pt x="49" y="780"/>
                  </a:cubicBezTo>
                  <a:cubicBezTo>
                    <a:pt x="203" y="590"/>
                    <a:pt x="215" y="245"/>
                    <a:pt x="203" y="18"/>
                  </a:cubicBezTo>
                  <a:cubicBezTo>
                    <a:pt x="191" y="6"/>
                    <a:pt x="176" y="1"/>
                    <a:pt x="16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7" name="Google Shape;32017;p48"/>
            <p:cNvSpPr/>
            <p:nvPr/>
          </p:nvSpPr>
          <p:spPr>
            <a:xfrm>
              <a:off x="976250" y="2648000"/>
              <a:ext cx="31925" cy="23250"/>
            </a:xfrm>
            <a:custGeom>
              <a:avLst/>
              <a:gdLst/>
              <a:ahLst/>
              <a:cxnLst/>
              <a:rect l="l" t="t" r="r" b="b"/>
              <a:pathLst>
                <a:path w="1277" h="930" extrusionOk="0">
                  <a:moveTo>
                    <a:pt x="1072" y="0"/>
                  </a:moveTo>
                  <a:cubicBezTo>
                    <a:pt x="638" y="0"/>
                    <a:pt x="0" y="528"/>
                    <a:pt x="62" y="920"/>
                  </a:cubicBezTo>
                  <a:cubicBezTo>
                    <a:pt x="62" y="926"/>
                    <a:pt x="65" y="929"/>
                    <a:pt x="68" y="929"/>
                  </a:cubicBezTo>
                  <a:cubicBezTo>
                    <a:pt x="71" y="929"/>
                    <a:pt x="74" y="926"/>
                    <a:pt x="74" y="920"/>
                  </a:cubicBezTo>
                  <a:cubicBezTo>
                    <a:pt x="157" y="849"/>
                    <a:pt x="193" y="742"/>
                    <a:pt x="253" y="646"/>
                  </a:cubicBezTo>
                  <a:cubicBezTo>
                    <a:pt x="336" y="527"/>
                    <a:pt x="431" y="432"/>
                    <a:pt x="550" y="349"/>
                  </a:cubicBezTo>
                  <a:cubicBezTo>
                    <a:pt x="669" y="265"/>
                    <a:pt x="788" y="206"/>
                    <a:pt x="943" y="170"/>
                  </a:cubicBezTo>
                  <a:cubicBezTo>
                    <a:pt x="1038" y="146"/>
                    <a:pt x="1169" y="158"/>
                    <a:pt x="1253" y="99"/>
                  </a:cubicBezTo>
                  <a:cubicBezTo>
                    <a:pt x="1276" y="87"/>
                    <a:pt x="1276" y="51"/>
                    <a:pt x="1253" y="39"/>
                  </a:cubicBezTo>
                  <a:cubicBezTo>
                    <a:pt x="1199" y="12"/>
                    <a:pt x="1138" y="0"/>
                    <a:pt x="107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8" name="Google Shape;32018;p48"/>
            <p:cNvSpPr/>
            <p:nvPr/>
          </p:nvSpPr>
          <p:spPr>
            <a:xfrm>
              <a:off x="1001000" y="2539950"/>
              <a:ext cx="123800" cy="99525"/>
            </a:xfrm>
            <a:custGeom>
              <a:avLst/>
              <a:gdLst/>
              <a:ahLst/>
              <a:cxnLst/>
              <a:rect l="l" t="t" r="r" b="b"/>
              <a:pathLst>
                <a:path w="4952" h="3981" extrusionOk="0">
                  <a:moveTo>
                    <a:pt x="4915" y="0"/>
                  </a:moveTo>
                  <a:cubicBezTo>
                    <a:pt x="4912" y="0"/>
                    <a:pt x="4908" y="1"/>
                    <a:pt x="4906" y="4"/>
                  </a:cubicBezTo>
                  <a:cubicBezTo>
                    <a:pt x="4192" y="670"/>
                    <a:pt x="3311" y="1075"/>
                    <a:pt x="2584" y="1694"/>
                  </a:cubicBezTo>
                  <a:cubicBezTo>
                    <a:pt x="1691" y="2456"/>
                    <a:pt x="977" y="3290"/>
                    <a:pt x="1" y="3980"/>
                  </a:cubicBezTo>
                  <a:cubicBezTo>
                    <a:pt x="989" y="3385"/>
                    <a:pt x="1668" y="2575"/>
                    <a:pt x="2525" y="1837"/>
                  </a:cubicBezTo>
                  <a:cubicBezTo>
                    <a:pt x="3287" y="1182"/>
                    <a:pt x="4311" y="837"/>
                    <a:pt x="4942" y="27"/>
                  </a:cubicBezTo>
                  <a:cubicBezTo>
                    <a:pt x="4951" y="18"/>
                    <a:pt x="4930" y="0"/>
                    <a:pt x="491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9" name="Google Shape;32019;p48"/>
            <p:cNvSpPr/>
            <p:nvPr/>
          </p:nvSpPr>
          <p:spPr>
            <a:xfrm>
              <a:off x="895050" y="2655375"/>
              <a:ext cx="74475" cy="56175"/>
            </a:xfrm>
            <a:custGeom>
              <a:avLst/>
              <a:gdLst/>
              <a:ahLst/>
              <a:cxnLst/>
              <a:rect l="l" t="t" r="r" b="b"/>
              <a:pathLst>
                <a:path w="2979" h="2247" extrusionOk="0">
                  <a:moveTo>
                    <a:pt x="68" y="1"/>
                  </a:moveTo>
                  <a:cubicBezTo>
                    <a:pt x="37" y="1"/>
                    <a:pt x="1" y="42"/>
                    <a:pt x="36" y="78"/>
                  </a:cubicBezTo>
                  <a:cubicBezTo>
                    <a:pt x="345" y="506"/>
                    <a:pt x="881" y="530"/>
                    <a:pt x="1334" y="744"/>
                  </a:cubicBezTo>
                  <a:cubicBezTo>
                    <a:pt x="2036" y="1066"/>
                    <a:pt x="2453" y="1685"/>
                    <a:pt x="2953" y="2233"/>
                  </a:cubicBezTo>
                  <a:cubicBezTo>
                    <a:pt x="2953" y="2243"/>
                    <a:pt x="2959" y="2246"/>
                    <a:pt x="2965" y="2246"/>
                  </a:cubicBezTo>
                  <a:cubicBezTo>
                    <a:pt x="2972" y="2246"/>
                    <a:pt x="2979" y="2239"/>
                    <a:pt x="2965" y="2233"/>
                  </a:cubicBezTo>
                  <a:cubicBezTo>
                    <a:pt x="2667" y="1768"/>
                    <a:pt x="2286" y="1304"/>
                    <a:pt x="1834" y="971"/>
                  </a:cubicBezTo>
                  <a:cubicBezTo>
                    <a:pt x="1322" y="566"/>
                    <a:pt x="500" y="530"/>
                    <a:pt x="95" y="18"/>
                  </a:cubicBezTo>
                  <a:cubicBezTo>
                    <a:pt x="89" y="6"/>
                    <a:pt x="79" y="1"/>
                    <a:pt x="6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0" name="Google Shape;32020;p48"/>
            <p:cNvSpPr/>
            <p:nvPr/>
          </p:nvSpPr>
          <p:spPr>
            <a:xfrm>
              <a:off x="757300" y="2542300"/>
              <a:ext cx="134425" cy="112550"/>
            </a:xfrm>
            <a:custGeom>
              <a:avLst/>
              <a:gdLst/>
              <a:ahLst/>
              <a:cxnLst/>
              <a:rect l="l" t="t" r="r" b="b"/>
              <a:pathLst>
                <a:path w="5377" h="4502" extrusionOk="0">
                  <a:moveTo>
                    <a:pt x="38" y="0"/>
                  </a:moveTo>
                  <a:cubicBezTo>
                    <a:pt x="18" y="0"/>
                    <a:pt x="0" y="14"/>
                    <a:pt x="9" y="40"/>
                  </a:cubicBezTo>
                  <a:cubicBezTo>
                    <a:pt x="379" y="600"/>
                    <a:pt x="652" y="1231"/>
                    <a:pt x="1033" y="1767"/>
                  </a:cubicBezTo>
                  <a:cubicBezTo>
                    <a:pt x="1319" y="2172"/>
                    <a:pt x="1748" y="2386"/>
                    <a:pt x="2176" y="2612"/>
                  </a:cubicBezTo>
                  <a:cubicBezTo>
                    <a:pt x="2736" y="2910"/>
                    <a:pt x="3176" y="3279"/>
                    <a:pt x="3688" y="3636"/>
                  </a:cubicBezTo>
                  <a:cubicBezTo>
                    <a:pt x="4189" y="3993"/>
                    <a:pt x="4820" y="4112"/>
                    <a:pt x="5320" y="4493"/>
                  </a:cubicBezTo>
                  <a:cubicBezTo>
                    <a:pt x="5328" y="4499"/>
                    <a:pt x="5336" y="4501"/>
                    <a:pt x="5342" y="4501"/>
                  </a:cubicBezTo>
                  <a:cubicBezTo>
                    <a:pt x="5364" y="4501"/>
                    <a:pt x="5376" y="4476"/>
                    <a:pt x="5367" y="4458"/>
                  </a:cubicBezTo>
                  <a:cubicBezTo>
                    <a:pt x="4998" y="4089"/>
                    <a:pt x="4510" y="3981"/>
                    <a:pt x="4046" y="3743"/>
                  </a:cubicBezTo>
                  <a:cubicBezTo>
                    <a:pt x="3534" y="3469"/>
                    <a:pt x="3153" y="3017"/>
                    <a:pt x="2641" y="2731"/>
                  </a:cubicBezTo>
                  <a:cubicBezTo>
                    <a:pt x="2045" y="2386"/>
                    <a:pt x="1402" y="2160"/>
                    <a:pt x="1033" y="1529"/>
                  </a:cubicBezTo>
                  <a:cubicBezTo>
                    <a:pt x="724" y="993"/>
                    <a:pt x="498" y="469"/>
                    <a:pt x="57" y="5"/>
                  </a:cubicBezTo>
                  <a:cubicBezTo>
                    <a:pt x="51" y="2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1" name="Google Shape;32021;p48"/>
            <p:cNvSpPr/>
            <p:nvPr/>
          </p:nvSpPr>
          <p:spPr>
            <a:xfrm>
              <a:off x="759000" y="2543000"/>
              <a:ext cx="162975" cy="115275"/>
            </a:xfrm>
            <a:custGeom>
              <a:avLst/>
              <a:gdLst/>
              <a:ahLst/>
              <a:cxnLst/>
              <a:rect l="l" t="t" r="r" b="b"/>
              <a:pathLst>
                <a:path w="6519" h="4611" extrusionOk="0">
                  <a:moveTo>
                    <a:pt x="1" y="1"/>
                  </a:moveTo>
                  <a:lnTo>
                    <a:pt x="1" y="1"/>
                  </a:lnTo>
                  <a:cubicBezTo>
                    <a:pt x="1263" y="501"/>
                    <a:pt x="2394" y="1167"/>
                    <a:pt x="3513" y="1953"/>
                  </a:cubicBezTo>
                  <a:cubicBezTo>
                    <a:pt x="4049" y="2322"/>
                    <a:pt x="4573" y="2691"/>
                    <a:pt x="5097" y="3096"/>
                  </a:cubicBezTo>
                  <a:cubicBezTo>
                    <a:pt x="5668" y="3525"/>
                    <a:pt x="6049" y="4037"/>
                    <a:pt x="6454" y="4596"/>
                  </a:cubicBezTo>
                  <a:cubicBezTo>
                    <a:pt x="6464" y="4607"/>
                    <a:pt x="6474" y="4611"/>
                    <a:pt x="6483" y="4611"/>
                  </a:cubicBezTo>
                  <a:cubicBezTo>
                    <a:pt x="6505" y="4611"/>
                    <a:pt x="6519" y="4583"/>
                    <a:pt x="6502" y="4549"/>
                  </a:cubicBezTo>
                  <a:cubicBezTo>
                    <a:pt x="5906" y="3346"/>
                    <a:pt x="4740" y="2679"/>
                    <a:pt x="3668" y="1929"/>
                  </a:cubicBezTo>
                  <a:cubicBezTo>
                    <a:pt x="2549" y="1144"/>
                    <a:pt x="1358" y="370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2" name="Google Shape;32022;p48"/>
            <p:cNvSpPr/>
            <p:nvPr/>
          </p:nvSpPr>
          <p:spPr>
            <a:xfrm>
              <a:off x="925225" y="2660125"/>
              <a:ext cx="45750" cy="42525"/>
            </a:xfrm>
            <a:custGeom>
              <a:avLst/>
              <a:gdLst/>
              <a:ahLst/>
              <a:cxnLst/>
              <a:rect l="l" t="t" r="r" b="b"/>
              <a:pathLst>
                <a:path w="1830" h="1701" extrusionOk="0">
                  <a:moveTo>
                    <a:pt x="24" y="0"/>
                  </a:moveTo>
                  <a:cubicBezTo>
                    <a:pt x="12" y="0"/>
                    <a:pt x="0" y="15"/>
                    <a:pt x="8" y="30"/>
                  </a:cubicBezTo>
                  <a:cubicBezTo>
                    <a:pt x="293" y="816"/>
                    <a:pt x="1317" y="959"/>
                    <a:pt x="1722" y="1674"/>
                  </a:cubicBezTo>
                  <a:cubicBezTo>
                    <a:pt x="1730" y="1692"/>
                    <a:pt x="1744" y="1700"/>
                    <a:pt x="1760" y="1700"/>
                  </a:cubicBezTo>
                  <a:cubicBezTo>
                    <a:pt x="1793" y="1700"/>
                    <a:pt x="1830" y="1663"/>
                    <a:pt x="1805" y="1614"/>
                  </a:cubicBezTo>
                  <a:cubicBezTo>
                    <a:pt x="1424" y="876"/>
                    <a:pt x="472" y="733"/>
                    <a:pt x="43" y="19"/>
                  </a:cubicBezTo>
                  <a:cubicBezTo>
                    <a:pt x="39" y="5"/>
                    <a:pt x="31" y="0"/>
                    <a:pt x="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3" name="Google Shape;32023;p48"/>
            <p:cNvSpPr/>
            <p:nvPr/>
          </p:nvSpPr>
          <p:spPr>
            <a:xfrm>
              <a:off x="786250" y="2565800"/>
              <a:ext cx="75475" cy="52825"/>
            </a:xfrm>
            <a:custGeom>
              <a:avLst/>
              <a:gdLst/>
              <a:ahLst/>
              <a:cxnLst/>
              <a:rect l="l" t="t" r="r" b="b"/>
              <a:pathLst>
                <a:path w="3019" h="2113" extrusionOk="0">
                  <a:moveTo>
                    <a:pt x="2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494" y="624"/>
                    <a:pt x="1126" y="779"/>
                    <a:pt x="1745" y="1184"/>
                  </a:cubicBezTo>
                  <a:cubicBezTo>
                    <a:pt x="2173" y="1470"/>
                    <a:pt x="2435" y="2089"/>
                    <a:pt x="2995" y="2113"/>
                  </a:cubicBezTo>
                  <a:cubicBezTo>
                    <a:pt x="3019" y="2113"/>
                    <a:pt x="3019" y="2065"/>
                    <a:pt x="3007" y="2065"/>
                  </a:cubicBezTo>
                  <a:cubicBezTo>
                    <a:pt x="2459" y="1875"/>
                    <a:pt x="2185" y="1351"/>
                    <a:pt x="1697" y="1065"/>
                  </a:cubicBezTo>
                  <a:cubicBezTo>
                    <a:pt x="1090" y="720"/>
                    <a:pt x="554" y="505"/>
                    <a:pt x="30" y="5"/>
                  </a:cubicBezTo>
                  <a:cubicBezTo>
                    <a:pt x="30" y="2"/>
                    <a:pt x="28" y="1"/>
                    <a:pt x="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4" name="Google Shape;32024;p48"/>
            <p:cNvSpPr/>
            <p:nvPr/>
          </p:nvSpPr>
          <p:spPr>
            <a:xfrm>
              <a:off x="865875" y="2621875"/>
              <a:ext cx="31875" cy="25625"/>
            </a:xfrm>
            <a:custGeom>
              <a:avLst/>
              <a:gdLst/>
              <a:ahLst/>
              <a:cxnLst/>
              <a:rect l="l" t="t" r="r" b="b"/>
              <a:pathLst>
                <a:path w="1275" h="1025" extrusionOk="0">
                  <a:moveTo>
                    <a:pt x="12" y="1"/>
                  </a:moveTo>
                  <a:cubicBezTo>
                    <a:pt x="12" y="1"/>
                    <a:pt x="0" y="13"/>
                    <a:pt x="0" y="25"/>
                  </a:cubicBezTo>
                  <a:cubicBezTo>
                    <a:pt x="298" y="429"/>
                    <a:pt x="786" y="846"/>
                    <a:pt x="1250" y="1025"/>
                  </a:cubicBezTo>
                  <a:cubicBezTo>
                    <a:pt x="1262" y="1025"/>
                    <a:pt x="1274" y="1013"/>
                    <a:pt x="1262" y="1001"/>
                  </a:cubicBezTo>
                  <a:cubicBezTo>
                    <a:pt x="1060" y="846"/>
                    <a:pt x="834" y="727"/>
                    <a:pt x="643" y="560"/>
                  </a:cubicBezTo>
                  <a:cubicBezTo>
                    <a:pt x="417" y="382"/>
                    <a:pt x="227" y="191"/>
                    <a:pt x="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5" name="Google Shape;32025;p48"/>
            <p:cNvSpPr/>
            <p:nvPr/>
          </p:nvSpPr>
          <p:spPr>
            <a:xfrm>
              <a:off x="975150" y="2646250"/>
              <a:ext cx="125500" cy="110475"/>
            </a:xfrm>
            <a:custGeom>
              <a:avLst/>
              <a:gdLst/>
              <a:ahLst/>
              <a:cxnLst/>
              <a:rect l="l" t="t" r="r" b="b"/>
              <a:pathLst>
                <a:path w="5020" h="4419" extrusionOk="0">
                  <a:moveTo>
                    <a:pt x="4983" y="0"/>
                  </a:moveTo>
                  <a:cubicBezTo>
                    <a:pt x="4981" y="0"/>
                    <a:pt x="4978" y="1"/>
                    <a:pt x="4976" y="2"/>
                  </a:cubicBezTo>
                  <a:cubicBezTo>
                    <a:pt x="3785" y="169"/>
                    <a:pt x="3190" y="966"/>
                    <a:pt x="2368" y="1717"/>
                  </a:cubicBezTo>
                  <a:cubicBezTo>
                    <a:pt x="1999" y="2062"/>
                    <a:pt x="1571" y="2276"/>
                    <a:pt x="1273" y="2693"/>
                  </a:cubicBezTo>
                  <a:cubicBezTo>
                    <a:pt x="856" y="3276"/>
                    <a:pt x="642" y="3919"/>
                    <a:pt x="47" y="4372"/>
                  </a:cubicBezTo>
                  <a:cubicBezTo>
                    <a:pt x="0" y="4381"/>
                    <a:pt x="11" y="4419"/>
                    <a:pt x="35" y="4419"/>
                  </a:cubicBezTo>
                  <a:cubicBezTo>
                    <a:pt x="42" y="4419"/>
                    <a:pt x="50" y="4415"/>
                    <a:pt x="58" y="4407"/>
                  </a:cubicBezTo>
                  <a:cubicBezTo>
                    <a:pt x="951" y="3919"/>
                    <a:pt x="1190" y="2740"/>
                    <a:pt x="2011" y="2121"/>
                  </a:cubicBezTo>
                  <a:cubicBezTo>
                    <a:pt x="2428" y="1788"/>
                    <a:pt x="2725" y="1419"/>
                    <a:pt x="3118" y="1062"/>
                  </a:cubicBezTo>
                  <a:cubicBezTo>
                    <a:pt x="3666" y="538"/>
                    <a:pt x="4285" y="288"/>
                    <a:pt x="4988" y="50"/>
                  </a:cubicBezTo>
                  <a:cubicBezTo>
                    <a:pt x="5019" y="39"/>
                    <a:pt x="5004" y="0"/>
                    <a:pt x="498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6" name="Google Shape;32026;p48"/>
            <p:cNvSpPr/>
            <p:nvPr/>
          </p:nvSpPr>
          <p:spPr>
            <a:xfrm>
              <a:off x="978425" y="2647475"/>
              <a:ext cx="119650" cy="112275"/>
            </a:xfrm>
            <a:custGeom>
              <a:avLst/>
              <a:gdLst/>
              <a:ahLst/>
              <a:cxnLst/>
              <a:rect l="l" t="t" r="r" b="b"/>
              <a:pathLst>
                <a:path w="4786" h="4491" extrusionOk="0">
                  <a:moveTo>
                    <a:pt x="4773" y="1"/>
                  </a:moveTo>
                  <a:cubicBezTo>
                    <a:pt x="4476" y="513"/>
                    <a:pt x="4333" y="1167"/>
                    <a:pt x="4011" y="1644"/>
                  </a:cubicBezTo>
                  <a:cubicBezTo>
                    <a:pt x="3702" y="2084"/>
                    <a:pt x="2964" y="2334"/>
                    <a:pt x="2583" y="2775"/>
                  </a:cubicBezTo>
                  <a:cubicBezTo>
                    <a:pt x="2059" y="3370"/>
                    <a:pt x="1582" y="3846"/>
                    <a:pt x="797" y="4061"/>
                  </a:cubicBezTo>
                  <a:cubicBezTo>
                    <a:pt x="487" y="4156"/>
                    <a:pt x="249" y="4156"/>
                    <a:pt x="35" y="4406"/>
                  </a:cubicBezTo>
                  <a:cubicBezTo>
                    <a:pt x="1" y="4448"/>
                    <a:pt x="45" y="4490"/>
                    <a:pt x="90" y="4490"/>
                  </a:cubicBezTo>
                  <a:cubicBezTo>
                    <a:pt x="109" y="4490"/>
                    <a:pt x="128" y="4483"/>
                    <a:pt x="142" y="4465"/>
                  </a:cubicBezTo>
                  <a:cubicBezTo>
                    <a:pt x="404" y="4120"/>
                    <a:pt x="1356" y="3989"/>
                    <a:pt x="1749" y="3727"/>
                  </a:cubicBezTo>
                  <a:cubicBezTo>
                    <a:pt x="2249" y="3370"/>
                    <a:pt x="2511" y="2834"/>
                    <a:pt x="2987" y="2441"/>
                  </a:cubicBezTo>
                  <a:cubicBezTo>
                    <a:pt x="3356" y="2144"/>
                    <a:pt x="3821" y="2072"/>
                    <a:pt x="4083" y="1668"/>
                  </a:cubicBezTo>
                  <a:cubicBezTo>
                    <a:pt x="4392" y="1191"/>
                    <a:pt x="4559" y="525"/>
                    <a:pt x="47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7" name="Google Shape;32027;p48"/>
            <p:cNvSpPr/>
            <p:nvPr/>
          </p:nvSpPr>
          <p:spPr>
            <a:xfrm>
              <a:off x="975800" y="2754225"/>
              <a:ext cx="10650" cy="7825"/>
            </a:xfrm>
            <a:custGeom>
              <a:avLst/>
              <a:gdLst/>
              <a:ahLst/>
              <a:cxnLst/>
              <a:rect l="l" t="t" r="r" b="b"/>
              <a:pathLst>
                <a:path w="426" h="313" extrusionOk="0">
                  <a:moveTo>
                    <a:pt x="369" y="0"/>
                  </a:moveTo>
                  <a:cubicBezTo>
                    <a:pt x="218" y="0"/>
                    <a:pt x="74" y="159"/>
                    <a:pt x="9" y="279"/>
                  </a:cubicBezTo>
                  <a:cubicBezTo>
                    <a:pt x="0" y="296"/>
                    <a:pt x="16" y="313"/>
                    <a:pt x="34" y="313"/>
                  </a:cubicBezTo>
                  <a:cubicBezTo>
                    <a:pt x="41" y="313"/>
                    <a:pt x="49" y="310"/>
                    <a:pt x="56" y="303"/>
                  </a:cubicBezTo>
                  <a:cubicBezTo>
                    <a:pt x="92" y="231"/>
                    <a:pt x="140" y="172"/>
                    <a:pt x="211" y="124"/>
                  </a:cubicBezTo>
                  <a:cubicBezTo>
                    <a:pt x="271" y="76"/>
                    <a:pt x="354" y="65"/>
                    <a:pt x="413" y="17"/>
                  </a:cubicBezTo>
                  <a:cubicBezTo>
                    <a:pt x="413" y="17"/>
                    <a:pt x="425" y="5"/>
                    <a:pt x="413" y="5"/>
                  </a:cubicBezTo>
                  <a:cubicBezTo>
                    <a:pt x="399" y="2"/>
                    <a:pt x="384" y="0"/>
                    <a:pt x="36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8" name="Google Shape;32028;p48"/>
            <p:cNvSpPr/>
            <p:nvPr/>
          </p:nvSpPr>
          <p:spPr>
            <a:xfrm>
              <a:off x="991275" y="2677550"/>
              <a:ext cx="86550" cy="71000"/>
            </a:xfrm>
            <a:custGeom>
              <a:avLst/>
              <a:gdLst/>
              <a:ahLst/>
              <a:cxnLst/>
              <a:rect l="l" t="t" r="r" b="b"/>
              <a:pathLst>
                <a:path w="3462" h="2840" extrusionOk="0">
                  <a:moveTo>
                    <a:pt x="3402" y="0"/>
                  </a:moveTo>
                  <a:cubicBezTo>
                    <a:pt x="2747" y="179"/>
                    <a:pt x="2295" y="596"/>
                    <a:pt x="1878" y="1107"/>
                  </a:cubicBezTo>
                  <a:cubicBezTo>
                    <a:pt x="1521" y="1536"/>
                    <a:pt x="1235" y="1905"/>
                    <a:pt x="771" y="2227"/>
                  </a:cubicBezTo>
                  <a:cubicBezTo>
                    <a:pt x="485" y="2417"/>
                    <a:pt x="235" y="2584"/>
                    <a:pt x="9" y="2834"/>
                  </a:cubicBezTo>
                  <a:cubicBezTo>
                    <a:pt x="509" y="2322"/>
                    <a:pt x="1140" y="2072"/>
                    <a:pt x="1604" y="1536"/>
                  </a:cubicBezTo>
                  <a:cubicBezTo>
                    <a:pt x="2176" y="893"/>
                    <a:pt x="2652" y="405"/>
                    <a:pt x="3438" y="60"/>
                  </a:cubicBezTo>
                  <a:cubicBezTo>
                    <a:pt x="3462" y="48"/>
                    <a:pt x="3450" y="0"/>
                    <a:pt x="3402" y="0"/>
                  </a:cubicBezTo>
                  <a:close/>
                  <a:moveTo>
                    <a:pt x="9" y="2834"/>
                  </a:moveTo>
                  <a:cubicBezTo>
                    <a:pt x="1" y="2834"/>
                    <a:pt x="3" y="2839"/>
                    <a:pt x="6" y="2839"/>
                  </a:cubicBezTo>
                  <a:cubicBezTo>
                    <a:pt x="7" y="2839"/>
                    <a:pt x="9" y="2838"/>
                    <a:pt x="9" y="2834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9" name="Google Shape;32029;p48"/>
            <p:cNvSpPr/>
            <p:nvPr/>
          </p:nvSpPr>
          <p:spPr>
            <a:xfrm>
              <a:off x="817050" y="2639025"/>
              <a:ext cx="146475" cy="131100"/>
            </a:xfrm>
            <a:custGeom>
              <a:avLst/>
              <a:gdLst/>
              <a:ahLst/>
              <a:cxnLst/>
              <a:rect l="l" t="t" r="r" b="b"/>
              <a:pathLst>
                <a:path w="5859" h="5244" extrusionOk="0">
                  <a:moveTo>
                    <a:pt x="5856" y="4881"/>
                  </a:moveTo>
                  <a:cubicBezTo>
                    <a:pt x="5853" y="4881"/>
                    <a:pt x="5847" y="4887"/>
                    <a:pt x="5847" y="4899"/>
                  </a:cubicBezTo>
                  <a:cubicBezTo>
                    <a:pt x="5859" y="4887"/>
                    <a:pt x="5859" y="4881"/>
                    <a:pt x="5856" y="4881"/>
                  </a:cubicBezTo>
                  <a:close/>
                  <a:moveTo>
                    <a:pt x="20" y="1"/>
                  </a:moveTo>
                  <a:cubicBezTo>
                    <a:pt x="7" y="1"/>
                    <a:pt x="1" y="12"/>
                    <a:pt x="1" y="29"/>
                  </a:cubicBezTo>
                  <a:cubicBezTo>
                    <a:pt x="132" y="505"/>
                    <a:pt x="358" y="982"/>
                    <a:pt x="703" y="1351"/>
                  </a:cubicBezTo>
                  <a:cubicBezTo>
                    <a:pt x="1167" y="1875"/>
                    <a:pt x="1846" y="2065"/>
                    <a:pt x="2334" y="2601"/>
                  </a:cubicBezTo>
                  <a:cubicBezTo>
                    <a:pt x="2775" y="3065"/>
                    <a:pt x="3168" y="3399"/>
                    <a:pt x="3739" y="3684"/>
                  </a:cubicBezTo>
                  <a:cubicBezTo>
                    <a:pt x="4525" y="4089"/>
                    <a:pt x="5335" y="4387"/>
                    <a:pt x="5775" y="5220"/>
                  </a:cubicBezTo>
                  <a:cubicBezTo>
                    <a:pt x="5779" y="5237"/>
                    <a:pt x="5790" y="5244"/>
                    <a:pt x="5802" y="5244"/>
                  </a:cubicBezTo>
                  <a:cubicBezTo>
                    <a:pt x="5822" y="5244"/>
                    <a:pt x="5847" y="5224"/>
                    <a:pt x="5847" y="5208"/>
                  </a:cubicBezTo>
                  <a:cubicBezTo>
                    <a:pt x="5835" y="5065"/>
                    <a:pt x="5847" y="4982"/>
                    <a:pt x="5847" y="4899"/>
                  </a:cubicBezTo>
                  <a:lnTo>
                    <a:pt x="5847" y="4899"/>
                  </a:lnTo>
                  <a:cubicBezTo>
                    <a:pt x="5838" y="4922"/>
                    <a:pt x="5824" y="4932"/>
                    <a:pt x="5806" y="4932"/>
                  </a:cubicBezTo>
                  <a:cubicBezTo>
                    <a:pt x="5709" y="4932"/>
                    <a:pt x="5504" y="4616"/>
                    <a:pt x="5454" y="4565"/>
                  </a:cubicBezTo>
                  <a:cubicBezTo>
                    <a:pt x="5287" y="4399"/>
                    <a:pt x="5097" y="4256"/>
                    <a:pt x="4894" y="4137"/>
                  </a:cubicBezTo>
                  <a:cubicBezTo>
                    <a:pt x="4263" y="3720"/>
                    <a:pt x="3501" y="3506"/>
                    <a:pt x="2918" y="3018"/>
                  </a:cubicBezTo>
                  <a:cubicBezTo>
                    <a:pt x="2441" y="2613"/>
                    <a:pt x="2120" y="2113"/>
                    <a:pt x="1560" y="1815"/>
                  </a:cubicBezTo>
                  <a:cubicBezTo>
                    <a:pt x="727" y="1351"/>
                    <a:pt x="477" y="791"/>
                    <a:pt x="36" y="5"/>
                  </a:cubicBezTo>
                  <a:cubicBezTo>
                    <a:pt x="30" y="2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0" name="Google Shape;32030;p48"/>
            <p:cNvSpPr/>
            <p:nvPr/>
          </p:nvSpPr>
          <p:spPr>
            <a:xfrm>
              <a:off x="818350" y="2641150"/>
              <a:ext cx="125425" cy="91650"/>
            </a:xfrm>
            <a:custGeom>
              <a:avLst/>
              <a:gdLst/>
              <a:ahLst/>
              <a:cxnLst/>
              <a:rect l="l" t="t" r="r" b="b"/>
              <a:pathLst>
                <a:path w="5017" h="3666" extrusionOk="0">
                  <a:moveTo>
                    <a:pt x="14" y="0"/>
                  </a:moveTo>
                  <a:cubicBezTo>
                    <a:pt x="5" y="0"/>
                    <a:pt x="1" y="18"/>
                    <a:pt x="20" y="27"/>
                  </a:cubicBezTo>
                  <a:cubicBezTo>
                    <a:pt x="996" y="528"/>
                    <a:pt x="2104" y="778"/>
                    <a:pt x="3056" y="1301"/>
                  </a:cubicBezTo>
                  <a:cubicBezTo>
                    <a:pt x="3628" y="1611"/>
                    <a:pt x="3687" y="2040"/>
                    <a:pt x="4009" y="2492"/>
                  </a:cubicBezTo>
                  <a:cubicBezTo>
                    <a:pt x="4306" y="2909"/>
                    <a:pt x="4711" y="3171"/>
                    <a:pt x="4961" y="3647"/>
                  </a:cubicBezTo>
                  <a:cubicBezTo>
                    <a:pt x="4970" y="3660"/>
                    <a:pt x="4980" y="3665"/>
                    <a:pt x="4989" y="3665"/>
                  </a:cubicBezTo>
                  <a:cubicBezTo>
                    <a:pt x="5005" y="3665"/>
                    <a:pt x="5016" y="3650"/>
                    <a:pt x="5009" y="3635"/>
                  </a:cubicBezTo>
                  <a:cubicBezTo>
                    <a:pt x="4890" y="3206"/>
                    <a:pt x="4580" y="2980"/>
                    <a:pt x="4283" y="2647"/>
                  </a:cubicBezTo>
                  <a:cubicBezTo>
                    <a:pt x="3937" y="2278"/>
                    <a:pt x="3854" y="1754"/>
                    <a:pt x="3461" y="1432"/>
                  </a:cubicBezTo>
                  <a:cubicBezTo>
                    <a:pt x="3104" y="1111"/>
                    <a:pt x="2616" y="1016"/>
                    <a:pt x="2187" y="861"/>
                  </a:cubicBezTo>
                  <a:cubicBezTo>
                    <a:pt x="1449" y="611"/>
                    <a:pt x="734" y="313"/>
                    <a:pt x="20" y="4"/>
                  </a:cubicBezTo>
                  <a:cubicBezTo>
                    <a:pt x="18" y="1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1" name="Google Shape;32031;p48"/>
            <p:cNvSpPr/>
            <p:nvPr/>
          </p:nvSpPr>
          <p:spPr>
            <a:xfrm>
              <a:off x="942975" y="2731150"/>
              <a:ext cx="30025" cy="37850"/>
            </a:xfrm>
            <a:custGeom>
              <a:avLst/>
              <a:gdLst/>
              <a:ahLst/>
              <a:cxnLst/>
              <a:rect l="l" t="t" r="r" b="b"/>
              <a:pathLst>
                <a:path w="1201" h="15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262" y="535"/>
                    <a:pt x="667" y="1166"/>
                    <a:pt x="1155" y="1511"/>
                  </a:cubicBezTo>
                  <a:cubicBezTo>
                    <a:pt x="1160" y="1513"/>
                    <a:pt x="1164" y="1514"/>
                    <a:pt x="1168" y="1514"/>
                  </a:cubicBezTo>
                  <a:cubicBezTo>
                    <a:pt x="1193" y="1514"/>
                    <a:pt x="1201" y="1486"/>
                    <a:pt x="1191" y="1476"/>
                  </a:cubicBezTo>
                  <a:cubicBezTo>
                    <a:pt x="1012" y="1238"/>
                    <a:pt x="774" y="1047"/>
                    <a:pt x="595" y="821"/>
                  </a:cubicBezTo>
                  <a:cubicBezTo>
                    <a:pt x="381" y="571"/>
                    <a:pt x="191" y="297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2" name="Google Shape;32032;p48"/>
            <p:cNvSpPr/>
            <p:nvPr/>
          </p:nvSpPr>
          <p:spPr>
            <a:xfrm>
              <a:off x="950400" y="2756425"/>
              <a:ext cx="17300" cy="19625"/>
            </a:xfrm>
            <a:custGeom>
              <a:avLst/>
              <a:gdLst/>
              <a:ahLst/>
              <a:cxnLst/>
              <a:rect l="l" t="t" r="r" b="b"/>
              <a:pathLst>
                <a:path w="692" h="785" extrusionOk="0">
                  <a:moveTo>
                    <a:pt x="36" y="0"/>
                  </a:moveTo>
                  <a:cubicBezTo>
                    <a:pt x="24" y="0"/>
                    <a:pt x="1" y="36"/>
                    <a:pt x="24" y="48"/>
                  </a:cubicBezTo>
                  <a:cubicBezTo>
                    <a:pt x="155" y="143"/>
                    <a:pt x="298" y="262"/>
                    <a:pt x="394" y="393"/>
                  </a:cubicBezTo>
                  <a:cubicBezTo>
                    <a:pt x="453" y="453"/>
                    <a:pt x="501" y="524"/>
                    <a:pt x="548" y="596"/>
                  </a:cubicBezTo>
                  <a:cubicBezTo>
                    <a:pt x="572" y="655"/>
                    <a:pt x="608" y="727"/>
                    <a:pt x="656" y="774"/>
                  </a:cubicBezTo>
                  <a:cubicBezTo>
                    <a:pt x="659" y="782"/>
                    <a:pt x="664" y="784"/>
                    <a:pt x="669" y="784"/>
                  </a:cubicBezTo>
                  <a:cubicBezTo>
                    <a:pt x="680" y="784"/>
                    <a:pt x="691" y="771"/>
                    <a:pt x="691" y="762"/>
                  </a:cubicBezTo>
                  <a:cubicBezTo>
                    <a:pt x="691" y="619"/>
                    <a:pt x="560" y="453"/>
                    <a:pt x="477" y="346"/>
                  </a:cubicBezTo>
                  <a:cubicBezTo>
                    <a:pt x="358" y="203"/>
                    <a:pt x="203" y="96"/>
                    <a:pt x="3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3" name="Google Shape;32033;p48"/>
            <p:cNvSpPr/>
            <p:nvPr/>
          </p:nvSpPr>
          <p:spPr>
            <a:xfrm>
              <a:off x="952225" y="2752200"/>
              <a:ext cx="16575" cy="20975"/>
            </a:xfrm>
            <a:custGeom>
              <a:avLst/>
              <a:gdLst/>
              <a:ahLst/>
              <a:cxnLst/>
              <a:rect l="l" t="t" r="r" b="b"/>
              <a:pathLst>
                <a:path w="663" h="839" extrusionOk="0">
                  <a:moveTo>
                    <a:pt x="45" y="0"/>
                  </a:moveTo>
                  <a:cubicBezTo>
                    <a:pt x="17" y="0"/>
                    <a:pt x="1" y="30"/>
                    <a:pt x="11" y="50"/>
                  </a:cubicBezTo>
                  <a:cubicBezTo>
                    <a:pt x="106" y="205"/>
                    <a:pt x="190" y="336"/>
                    <a:pt x="297" y="467"/>
                  </a:cubicBezTo>
                  <a:cubicBezTo>
                    <a:pt x="380" y="586"/>
                    <a:pt x="463" y="729"/>
                    <a:pt x="583" y="824"/>
                  </a:cubicBezTo>
                  <a:cubicBezTo>
                    <a:pt x="592" y="834"/>
                    <a:pt x="603" y="838"/>
                    <a:pt x="613" y="838"/>
                  </a:cubicBezTo>
                  <a:cubicBezTo>
                    <a:pt x="640" y="838"/>
                    <a:pt x="663" y="808"/>
                    <a:pt x="654" y="765"/>
                  </a:cubicBezTo>
                  <a:cubicBezTo>
                    <a:pt x="594" y="634"/>
                    <a:pt x="475" y="515"/>
                    <a:pt x="380" y="396"/>
                  </a:cubicBezTo>
                  <a:cubicBezTo>
                    <a:pt x="285" y="265"/>
                    <a:pt x="178" y="134"/>
                    <a:pt x="59" y="3"/>
                  </a:cubicBezTo>
                  <a:cubicBezTo>
                    <a:pt x="54" y="1"/>
                    <a:pt x="49" y="0"/>
                    <a:pt x="4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4" name="Google Shape;32034;p48"/>
            <p:cNvSpPr/>
            <p:nvPr/>
          </p:nvSpPr>
          <p:spPr>
            <a:xfrm>
              <a:off x="957250" y="2757600"/>
              <a:ext cx="11925" cy="12050"/>
            </a:xfrm>
            <a:custGeom>
              <a:avLst/>
              <a:gdLst/>
              <a:ahLst/>
              <a:cxnLst/>
              <a:rect l="l" t="t" r="r" b="b"/>
              <a:pathLst>
                <a:path w="477" h="482" extrusionOk="0">
                  <a:moveTo>
                    <a:pt x="48" y="1"/>
                  </a:moveTo>
                  <a:cubicBezTo>
                    <a:pt x="36" y="1"/>
                    <a:pt x="1" y="25"/>
                    <a:pt x="24" y="49"/>
                  </a:cubicBezTo>
                  <a:cubicBezTo>
                    <a:pt x="96" y="120"/>
                    <a:pt x="179" y="180"/>
                    <a:pt x="239" y="275"/>
                  </a:cubicBezTo>
                  <a:cubicBezTo>
                    <a:pt x="274" y="299"/>
                    <a:pt x="298" y="346"/>
                    <a:pt x="334" y="370"/>
                  </a:cubicBezTo>
                  <a:cubicBezTo>
                    <a:pt x="358" y="418"/>
                    <a:pt x="393" y="465"/>
                    <a:pt x="441" y="477"/>
                  </a:cubicBezTo>
                  <a:cubicBezTo>
                    <a:pt x="444" y="480"/>
                    <a:pt x="448" y="482"/>
                    <a:pt x="452" y="482"/>
                  </a:cubicBezTo>
                  <a:cubicBezTo>
                    <a:pt x="464" y="482"/>
                    <a:pt x="477" y="471"/>
                    <a:pt x="477" y="453"/>
                  </a:cubicBezTo>
                  <a:cubicBezTo>
                    <a:pt x="477" y="358"/>
                    <a:pt x="382" y="275"/>
                    <a:pt x="322" y="215"/>
                  </a:cubicBezTo>
                  <a:cubicBezTo>
                    <a:pt x="239" y="132"/>
                    <a:pt x="155" y="49"/>
                    <a:pt x="4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5" name="Google Shape;32035;p48"/>
            <p:cNvSpPr/>
            <p:nvPr/>
          </p:nvSpPr>
          <p:spPr>
            <a:xfrm>
              <a:off x="870775" y="2676525"/>
              <a:ext cx="68050" cy="61175"/>
            </a:xfrm>
            <a:custGeom>
              <a:avLst/>
              <a:gdLst/>
              <a:ahLst/>
              <a:cxnLst/>
              <a:rect l="l" t="t" r="r" b="b"/>
              <a:pathLst>
                <a:path w="2722" h="2447" extrusionOk="0">
                  <a:moveTo>
                    <a:pt x="25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61" y="506"/>
                    <a:pt x="638" y="756"/>
                    <a:pt x="1054" y="970"/>
                  </a:cubicBezTo>
                  <a:cubicBezTo>
                    <a:pt x="1400" y="1148"/>
                    <a:pt x="1733" y="1327"/>
                    <a:pt x="2019" y="1613"/>
                  </a:cubicBezTo>
                  <a:cubicBezTo>
                    <a:pt x="2269" y="1875"/>
                    <a:pt x="2471" y="2184"/>
                    <a:pt x="2721" y="2446"/>
                  </a:cubicBezTo>
                  <a:cubicBezTo>
                    <a:pt x="2447" y="2030"/>
                    <a:pt x="2138" y="1577"/>
                    <a:pt x="1733" y="1279"/>
                  </a:cubicBezTo>
                  <a:cubicBezTo>
                    <a:pt x="1126" y="839"/>
                    <a:pt x="531" y="637"/>
                    <a:pt x="54" y="17"/>
                  </a:cubicBezTo>
                  <a:cubicBezTo>
                    <a:pt x="49" y="7"/>
                    <a:pt x="36" y="1"/>
                    <a:pt x="2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6" name="Google Shape;32036;p48"/>
            <p:cNvSpPr/>
            <p:nvPr/>
          </p:nvSpPr>
          <p:spPr>
            <a:xfrm>
              <a:off x="842350" y="2659675"/>
              <a:ext cx="24725" cy="14925"/>
            </a:xfrm>
            <a:custGeom>
              <a:avLst/>
              <a:gdLst/>
              <a:ahLst/>
              <a:cxnLst/>
              <a:rect l="l" t="t" r="r" b="b"/>
              <a:pathLst>
                <a:path w="989" h="597" extrusionOk="0">
                  <a:moveTo>
                    <a:pt x="36" y="1"/>
                  </a:moveTo>
                  <a:cubicBezTo>
                    <a:pt x="13" y="1"/>
                    <a:pt x="1" y="25"/>
                    <a:pt x="13" y="37"/>
                  </a:cubicBezTo>
                  <a:cubicBezTo>
                    <a:pt x="179" y="144"/>
                    <a:pt x="346" y="203"/>
                    <a:pt x="513" y="298"/>
                  </a:cubicBezTo>
                  <a:cubicBezTo>
                    <a:pt x="667" y="394"/>
                    <a:pt x="834" y="501"/>
                    <a:pt x="989" y="596"/>
                  </a:cubicBezTo>
                  <a:cubicBezTo>
                    <a:pt x="715" y="358"/>
                    <a:pt x="370" y="108"/>
                    <a:pt x="3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7" name="Google Shape;32037;p48"/>
            <p:cNvSpPr/>
            <p:nvPr/>
          </p:nvSpPr>
          <p:spPr>
            <a:xfrm>
              <a:off x="973325" y="2754625"/>
              <a:ext cx="8950" cy="9975"/>
            </a:xfrm>
            <a:custGeom>
              <a:avLst/>
              <a:gdLst/>
              <a:ahLst/>
              <a:cxnLst/>
              <a:rect l="l" t="t" r="r" b="b"/>
              <a:pathLst>
                <a:path w="358" h="399" extrusionOk="0">
                  <a:moveTo>
                    <a:pt x="346" y="1"/>
                  </a:moveTo>
                  <a:cubicBezTo>
                    <a:pt x="346" y="1"/>
                    <a:pt x="346" y="1"/>
                    <a:pt x="346" y="1"/>
                  </a:cubicBezTo>
                  <a:lnTo>
                    <a:pt x="346" y="1"/>
                  </a:lnTo>
                  <a:cubicBezTo>
                    <a:pt x="350" y="5"/>
                    <a:pt x="352" y="6"/>
                    <a:pt x="354" y="6"/>
                  </a:cubicBezTo>
                  <a:cubicBezTo>
                    <a:pt x="356" y="6"/>
                    <a:pt x="354" y="1"/>
                    <a:pt x="346" y="1"/>
                  </a:cubicBezTo>
                  <a:close/>
                  <a:moveTo>
                    <a:pt x="346" y="1"/>
                  </a:moveTo>
                  <a:lnTo>
                    <a:pt x="346" y="1"/>
                  </a:lnTo>
                  <a:cubicBezTo>
                    <a:pt x="298" y="37"/>
                    <a:pt x="286" y="37"/>
                    <a:pt x="239" y="72"/>
                  </a:cubicBezTo>
                  <a:cubicBezTo>
                    <a:pt x="191" y="108"/>
                    <a:pt x="167" y="144"/>
                    <a:pt x="131" y="179"/>
                  </a:cubicBezTo>
                  <a:cubicBezTo>
                    <a:pt x="72" y="239"/>
                    <a:pt x="12" y="287"/>
                    <a:pt x="0" y="370"/>
                  </a:cubicBezTo>
                  <a:cubicBezTo>
                    <a:pt x="0" y="387"/>
                    <a:pt x="7" y="398"/>
                    <a:pt x="20" y="398"/>
                  </a:cubicBezTo>
                  <a:cubicBezTo>
                    <a:pt x="24" y="398"/>
                    <a:pt x="30" y="397"/>
                    <a:pt x="36" y="394"/>
                  </a:cubicBezTo>
                  <a:cubicBezTo>
                    <a:pt x="108" y="370"/>
                    <a:pt x="167" y="287"/>
                    <a:pt x="215" y="227"/>
                  </a:cubicBezTo>
                  <a:cubicBezTo>
                    <a:pt x="239" y="191"/>
                    <a:pt x="250" y="168"/>
                    <a:pt x="286" y="132"/>
                  </a:cubicBezTo>
                  <a:lnTo>
                    <a:pt x="334" y="96"/>
                  </a:lnTo>
                  <a:cubicBezTo>
                    <a:pt x="358" y="49"/>
                    <a:pt x="334" y="72"/>
                    <a:pt x="34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8" name="Google Shape;32038;p48"/>
            <p:cNvSpPr/>
            <p:nvPr/>
          </p:nvSpPr>
          <p:spPr>
            <a:xfrm>
              <a:off x="973325" y="2753450"/>
              <a:ext cx="10750" cy="13850"/>
            </a:xfrm>
            <a:custGeom>
              <a:avLst/>
              <a:gdLst/>
              <a:ahLst/>
              <a:cxnLst/>
              <a:rect l="l" t="t" r="r" b="b"/>
              <a:pathLst>
                <a:path w="430" h="554" extrusionOk="0">
                  <a:moveTo>
                    <a:pt x="405" y="0"/>
                  </a:moveTo>
                  <a:cubicBezTo>
                    <a:pt x="346" y="24"/>
                    <a:pt x="310" y="0"/>
                    <a:pt x="250" y="36"/>
                  </a:cubicBezTo>
                  <a:cubicBezTo>
                    <a:pt x="191" y="60"/>
                    <a:pt x="155" y="119"/>
                    <a:pt x="120" y="167"/>
                  </a:cubicBezTo>
                  <a:cubicBezTo>
                    <a:pt x="48" y="274"/>
                    <a:pt x="0" y="441"/>
                    <a:pt x="72" y="536"/>
                  </a:cubicBezTo>
                  <a:cubicBezTo>
                    <a:pt x="84" y="548"/>
                    <a:pt x="96" y="554"/>
                    <a:pt x="106" y="554"/>
                  </a:cubicBezTo>
                  <a:cubicBezTo>
                    <a:pt x="117" y="554"/>
                    <a:pt x="125" y="548"/>
                    <a:pt x="131" y="536"/>
                  </a:cubicBezTo>
                  <a:cubicBezTo>
                    <a:pt x="179" y="441"/>
                    <a:pt x="179" y="322"/>
                    <a:pt x="250" y="215"/>
                  </a:cubicBezTo>
                  <a:cubicBezTo>
                    <a:pt x="286" y="167"/>
                    <a:pt x="346" y="119"/>
                    <a:pt x="370" y="84"/>
                  </a:cubicBezTo>
                  <a:cubicBezTo>
                    <a:pt x="393" y="48"/>
                    <a:pt x="393" y="36"/>
                    <a:pt x="417" y="24"/>
                  </a:cubicBezTo>
                  <a:cubicBezTo>
                    <a:pt x="429" y="24"/>
                    <a:pt x="417" y="0"/>
                    <a:pt x="40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9" name="Google Shape;32039;p48"/>
            <p:cNvSpPr/>
            <p:nvPr/>
          </p:nvSpPr>
          <p:spPr>
            <a:xfrm>
              <a:off x="973125" y="2751900"/>
              <a:ext cx="15325" cy="19400"/>
            </a:xfrm>
            <a:custGeom>
              <a:avLst/>
              <a:gdLst/>
              <a:ahLst/>
              <a:cxnLst/>
              <a:rect l="l" t="t" r="r" b="b"/>
              <a:pathLst>
                <a:path w="613" h="776" extrusionOk="0">
                  <a:moveTo>
                    <a:pt x="570" y="0"/>
                  </a:moveTo>
                  <a:cubicBezTo>
                    <a:pt x="566" y="0"/>
                    <a:pt x="561" y="1"/>
                    <a:pt x="556" y="3"/>
                  </a:cubicBezTo>
                  <a:cubicBezTo>
                    <a:pt x="342" y="181"/>
                    <a:pt x="104" y="443"/>
                    <a:pt x="8" y="717"/>
                  </a:cubicBezTo>
                  <a:cubicBezTo>
                    <a:pt x="1" y="749"/>
                    <a:pt x="24" y="775"/>
                    <a:pt x="48" y="775"/>
                  </a:cubicBezTo>
                  <a:cubicBezTo>
                    <a:pt x="60" y="775"/>
                    <a:pt x="72" y="769"/>
                    <a:pt x="80" y="753"/>
                  </a:cubicBezTo>
                  <a:cubicBezTo>
                    <a:pt x="163" y="634"/>
                    <a:pt x="223" y="515"/>
                    <a:pt x="306" y="396"/>
                  </a:cubicBezTo>
                  <a:cubicBezTo>
                    <a:pt x="401" y="277"/>
                    <a:pt x="485" y="158"/>
                    <a:pt x="592" y="38"/>
                  </a:cubicBezTo>
                  <a:cubicBezTo>
                    <a:pt x="612" y="28"/>
                    <a:pt x="598" y="0"/>
                    <a:pt x="57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0" name="Google Shape;32040;p48"/>
            <p:cNvSpPr/>
            <p:nvPr/>
          </p:nvSpPr>
          <p:spPr>
            <a:xfrm>
              <a:off x="975700" y="2748925"/>
              <a:ext cx="16325" cy="20550"/>
            </a:xfrm>
            <a:custGeom>
              <a:avLst/>
              <a:gdLst/>
              <a:ahLst/>
              <a:cxnLst/>
              <a:rect l="l" t="t" r="r" b="b"/>
              <a:pathLst>
                <a:path w="653" h="822" extrusionOk="0">
                  <a:moveTo>
                    <a:pt x="625" y="0"/>
                  </a:moveTo>
                  <a:cubicBezTo>
                    <a:pt x="623" y="0"/>
                    <a:pt x="621" y="1"/>
                    <a:pt x="620" y="3"/>
                  </a:cubicBezTo>
                  <a:cubicBezTo>
                    <a:pt x="298" y="110"/>
                    <a:pt x="84" y="503"/>
                    <a:pt x="1" y="812"/>
                  </a:cubicBezTo>
                  <a:cubicBezTo>
                    <a:pt x="1" y="818"/>
                    <a:pt x="4" y="821"/>
                    <a:pt x="7" y="821"/>
                  </a:cubicBezTo>
                  <a:cubicBezTo>
                    <a:pt x="10" y="821"/>
                    <a:pt x="13" y="818"/>
                    <a:pt x="13" y="812"/>
                  </a:cubicBezTo>
                  <a:cubicBezTo>
                    <a:pt x="84" y="646"/>
                    <a:pt x="179" y="479"/>
                    <a:pt x="298" y="348"/>
                  </a:cubicBezTo>
                  <a:cubicBezTo>
                    <a:pt x="394" y="229"/>
                    <a:pt x="536" y="157"/>
                    <a:pt x="632" y="38"/>
                  </a:cubicBezTo>
                  <a:cubicBezTo>
                    <a:pt x="652" y="28"/>
                    <a:pt x="637" y="0"/>
                    <a:pt x="62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40" name="Google Shape;32240;p48"/>
          <p:cNvGrpSpPr/>
          <p:nvPr/>
        </p:nvGrpSpPr>
        <p:grpSpPr>
          <a:xfrm rot="-1532969" flipH="1">
            <a:off x="3299423" y="602455"/>
            <a:ext cx="676231" cy="2240600"/>
            <a:chOff x="757300" y="1884600"/>
            <a:chExt cx="457350" cy="1136525"/>
          </a:xfrm>
        </p:grpSpPr>
        <p:sp>
          <p:nvSpPr>
            <p:cNvPr id="32241" name="Google Shape;32241;p48"/>
            <p:cNvSpPr/>
            <p:nvPr/>
          </p:nvSpPr>
          <p:spPr>
            <a:xfrm>
              <a:off x="818550" y="2640050"/>
              <a:ext cx="144675" cy="120850"/>
            </a:xfrm>
            <a:custGeom>
              <a:avLst/>
              <a:gdLst/>
              <a:ahLst/>
              <a:cxnLst/>
              <a:rect l="l" t="t" r="r" b="b"/>
              <a:pathLst>
                <a:path w="5787" h="4834" extrusionOk="0">
                  <a:moveTo>
                    <a:pt x="0" y="0"/>
                  </a:moveTo>
                  <a:cubicBezTo>
                    <a:pt x="0" y="0"/>
                    <a:pt x="1250" y="1786"/>
                    <a:pt x="2036" y="2310"/>
                  </a:cubicBezTo>
                  <a:cubicBezTo>
                    <a:pt x="2834" y="2834"/>
                    <a:pt x="3310" y="3250"/>
                    <a:pt x="4036" y="3786"/>
                  </a:cubicBezTo>
                  <a:cubicBezTo>
                    <a:pt x="4763" y="4322"/>
                    <a:pt x="5787" y="4834"/>
                    <a:pt x="5787" y="4834"/>
                  </a:cubicBezTo>
                  <a:cubicBezTo>
                    <a:pt x="5787" y="4834"/>
                    <a:pt x="4798" y="3381"/>
                    <a:pt x="4560" y="3024"/>
                  </a:cubicBezTo>
                  <a:cubicBezTo>
                    <a:pt x="4322" y="2679"/>
                    <a:pt x="4025" y="1786"/>
                    <a:pt x="2977" y="1345"/>
                  </a:cubicBezTo>
                  <a:cubicBezTo>
                    <a:pt x="1941" y="89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2" name="Google Shape;32242;p48"/>
            <p:cNvSpPr/>
            <p:nvPr/>
          </p:nvSpPr>
          <p:spPr>
            <a:xfrm>
              <a:off x="971250" y="2023850"/>
              <a:ext cx="241700" cy="995725"/>
            </a:xfrm>
            <a:custGeom>
              <a:avLst/>
              <a:gdLst/>
              <a:ahLst/>
              <a:cxnLst/>
              <a:rect l="l" t="t" r="r" b="b"/>
              <a:pathLst>
                <a:path w="9668" h="39829" extrusionOk="0">
                  <a:moveTo>
                    <a:pt x="5373" y="0"/>
                  </a:moveTo>
                  <a:cubicBezTo>
                    <a:pt x="5003" y="0"/>
                    <a:pt x="3563" y="1442"/>
                    <a:pt x="3120" y="2026"/>
                  </a:cubicBezTo>
                  <a:cubicBezTo>
                    <a:pt x="2679" y="2621"/>
                    <a:pt x="1631" y="3967"/>
                    <a:pt x="1631" y="3967"/>
                  </a:cubicBezTo>
                  <a:lnTo>
                    <a:pt x="1036" y="5253"/>
                  </a:lnTo>
                  <a:lnTo>
                    <a:pt x="1036" y="4562"/>
                  </a:lnTo>
                  <a:cubicBezTo>
                    <a:pt x="1036" y="4562"/>
                    <a:pt x="595" y="6646"/>
                    <a:pt x="595" y="7682"/>
                  </a:cubicBezTo>
                  <a:cubicBezTo>
                    <a:pt x="595" y="8729"/>
                    <a:pt x="0" y="27029"/>
                    <a:pt x="0" y="27029"/>
                  </a:cubicBezTo>
                  <a:lnTo>
                    <a:pt x="0" y="39828"/>
                  </a:lnTo>
                  <a:lnTo>
                    <a:pt x="441" y="39686"/>
                  </a:lnTo>
                  <a:cubicBezTo>
                    <a:pt x="441" y="39686"/>
                    <a:pt x="369" y="34756"/>
                    <a:pt x="369" y="29399"/>
                  </a:cubicBezTo>
                  <a:cubicBezTo>
                    <a:pt x="655" y="29327"/>
                    <a:pt x="1691" y="29053"/>
                    <a:pt x="2084" y="28672"/>
                  </a:cubicBezTo>
                  <a:cubicBezTo>
                    <a:pt x="2524" y="28220"/>
                    <a:pt x="2715" y="27791"/>
                    <a:pt x="3370" y="27327"/>
                  </a:cubicBezTo>
                  <a:cubicBezTo>
                    <a:pt x="4013" y="26886"/>
                    <a:pt x="4560" y="26720"/>
                    <a:pt x="4667" y="26053"/>
                  </a:cubicBezTo>
                  <a:cubicBezTo>
                    <a:pt x="4774" y="25374"/>
                    <a:pt x="5048" y="24934"/>
                    <a:pt x="5048" y="24934"/>
                  </a:cubicBezTo>
                  <a:lnTo>
                    <a:pt x="5048" y="24934"/>
                  </a:lnTo>
                  <a:cubicBezTo>
                    <a:pt x="5048" y="24934"/>
                    <a:pt x="3417" y="25672"/>
                    <a:pt x="2524" y="26565"/>
                  </a:cubicBezTo>
                  <a:cubicBezTo>
                    <a:pt x="1631" y="27458"/>
                    <a:pt x="786" y="28577"/>
                    <a:pt x="786" y="28577"/>
                  </a:cubicBezTo>
                  <a:lnTo>
                    <a:pt x="345" y="29291"/>
                  </a:lnTo>
                  <a:lnTo>
                    <a:pt x="345" y="25231"/>
                  </a:lnTo>
                  <a:cubicBezTo>
                    <a:pt x="607" y="25196"/>
                    <a:pt x="1465" y="25089"/>
                    <a:pt x="2286" y="25077"/>
                  </a:cubicBezTo>
                  <a:cubicBezTo>
                    <a:pt x="3251" y="25077"/>
                    <a:pt x="3251" y="24779"/>
                    <a:pt x="4048" y="23862"/>
                  </a:cubicBezTo>
                  <a:cubicBezTo>
                    <a:pt x="4810" y="22922"/>
                    <a:pt x="5953" y="22112"/>
                    <a:pt x="7346" y="21302"/>
                  </a:cubicBezTo>
                  <a:cubicBezTo>
                    <a:pt x="8751" y="20481"/>
                    <a:pt x="9668" y="17802"/>
                    <a:pt x="9668" y="17802"/>
                  </a:cubicBezTo>
                  <a:lnTo>
                    <a:pt x="9668" y="17802"/>
                  </a:lnTo>
                  <a:cubicBezTo>
                    <a:pt x="9668" y="17802"/>
                    <a:pt x="8180" y="18397"/>
                    <a:pt x="6858" y="19040"/>
                  </a:cubicBezTo>
                  <a:cubicBezTo>
                    <a:pt x="5537" y="19683"/>
                    <a:pt x="4167" y="21374"/>
                    <a:pt x="3429" y="21945"/>
                  </a:cubicBezTo>
                  <a:cubicBezTo>
                    <a:pt x="2703" y="22505"/>
                    <a:pt x="1488" y="23326"/>
                    <a:pt x="1381" y="23791"/>
                  </a:cubicBezTo>
                  <a:cubicBezTo>
                    <a:pt x="1286" y="24172"/>
                    <a:pt x="607" y="24934"/>
                    <a:pt x="369" y="25184"/>
                  </a:cubicBezTo>
                  <a:cubicBezTo>
                    <a:pt x="369" y="24065"/>
                    <a:pt x="381" y="22981"/>
                    <a:pt x="393" y="21969"/>
                  </a:cubicBezTo>
                  <a:lnTo>
                    <a:pt x="881" y="21243"/>
                  </a:lnTo>
                  <a:cubicBezTo>
                    <a:pt x="881" y="21243"/>
                    <a:pt x="3370" y="20659"/>
                    <a:pt x="4798" y="19457"/>
                  </a:cubicBezTo>
                  <a:cubicBezTo>
                    <a:pt x="6239" y="18266"/>
                    <a:pt x="7227" y="17671"/>
                    <a:pt x="7477" y="17147"/>
                  </a:cubicBezTo>
                  <a:cubicBezTo>
                    <a:pt x="7727" y="16623"/>
                    <a:pt x="8013" y="15766"/>
                    <a:pt x="8013" y="15766"/>
                  </a:cubicBezTo>
                  <a:lnTo>
                    <a:pt x="8013" y="15766"/>
                  </a:lnTo>
                  <a:cubicBezTo>
                    <a:pt x="8013" y="15766"/>
                    <a:pt x="3417" y="18171"/>
                    <a:pt x="2524" y="19112"/>
                  </a:cubicBezTo>
                  <a:cubicBezTo>
                    <a:pt x="1822" y="19838"/>
                    <a:pt x="834" y="21017"/>
                    <a:pt x="417" y="21493"/>
                  </a:cubicBezTo>
                  <a:cubicBezTo>
                    <a:pt x="429" y="20778"/>
                    <a:pt x="441" y="20100"/>
                    <a:pt x="453" y="19481"/>
                  </a:cubicBezTo>
                  <a:cubicBezTo>
                    <a:pt x="1131" y="19064"/>
                    <a:pt x="3691" y="17445"/>
                    <a:pt x="4310" y="16849"/>
                  </a:cubicBezTo>
                  <a:cubicBezTo>
                    <a:pt x="5060" y="16171"/>
                    <a:pt x="6680" y="15171"/>
                    <a:pt x="7049" y="14635"/>
                  </a:cubicBezTo>
                  <a:cubicBezTo>
                    <a:pt x="7418" y="14087"/>
                    <a:pt x="7537" y="13575"/>
                    <a:pt x="7537" y="13575"/>
                  </a:cubicBezTo>
                  <a:lnTo>
                    <a:pt x="7537" y="13575"/>
                  </a:lnTo>
                  <a:cubicBezTo>
                    <a:pt x="7537" y="13575"/>
                    <a:pt x="5441" y="14885"/>
                    <a:pt x="4715" y="15456"/>
                  </a:cubicBezTo>
                  <a:cubicBezTo>
                    <a:pt x="4001" y="16016"/>
                    <a:pt x="2834" y="16599"/>
                    <a:pt x="2227" y="16980"/>
                  </a:cubicBezTo>
                  <a:cubicBezTo>
                    <a:pt x="1619" y="17361"/>
                    <a:pt x="1155" y="18147"/>
                    <a:pt x="929" y="18504"/>
                  </a:cubicBezTo>
                  <a:cubicBezTo>
                    <a:pt x="798" y="18707"/>
                    <a:pt x="595" y="19064"/>
                    <a:pt x="441" y="19326"/>
                  </a:cubicBezTo>
                  <a:cubicBezTo>
                    <a:pt x="476" y="18588"/>
                    <a:pt x="500" y="17957"/>
                    <a:pt x="536" y="17433"/>
                  </a:cubicBezTo>
                  <a:cubicBezTo>
                    <a:pt x="834" y="17195"/>
                    <a:pt x="1727" y="16540"/>
                    <a:pt x="2679" y="16314"/>
                  </a:cubicBezTo>
                  <a:cubicBezTo>
                    <a:pt x="3870" y="16016"/>
                    <a:pt x="4608" y="13932"/>
                    <a:pt x="5060" y="13790"/>
                  </a:cubicBezTo>
                  <a:cubicBezTo>
                    <a:pt x="5501" y="13635"/>
                    <a:pt x="6644" y="12635"/>
                    <a:pt x="6644" y="12635"/>
                  </a:cubicBezTo>
                  <a:lnTo>
                    <a:pt x="6644" y="12635"/>
                  </a:lnTo>
                  <a:cubicBezTo>
                    <a:pt x="6644" y="12635"/>
                    <a:pt x="4679" y="13194"/>
                    <a:pt x="4060" y="13861"/>
                  </a:cubicBezTo>
                  <a:cubicBezTo>
                    <a:pt x="3417" y="14528"/>
                    <a:pt x="2429" y="15075"/>
                    <a:pt x="1965" y="15409"/>
                  </a:cubicBezTo>
                  <a:cubicBezTo>
                    <a:pt x="1584" y="15659"/>
                    <a:pt x="845" y="16838"/>
                    <a:pt x="560" y="17314"/>
                  </a:cubicBezTo>
                  <a:cubicBezTo>
                    <a:pt x="572" y="17099"/>
                    <a:pt x="584" y="16921"/>
                    <a:pt x="607" y="16766"/>
                  </a:cubicBezTo>
                  <a:cubicBezTo>
                    <a:pt x="655" y="16314"/>
                    <a:pt x="691" y="15825"/>
                    <a:pt x="726" y="15302"/>
                  </a:cubicBezTo>
                  <a:cubicBezTo>
                    <a:pt x="743" y="15302"/>
                    <a:pt x="762" y="15303"/>
                    <a:pt x="781" y="15303"/>
                  </a:cubicBezTo>
                  <a:cubicBezTo>
                    <a:pt x="1160" y="15303"/>
                    <a:pt x="2019" y="15170"/>
                    <a:pt x="3060" y="14004"/>
                  </a:cubicBezTo>
                  <a:cubicBezTo>
                    <a:pt x="4465" y="12444"/>
                    <a:pt x="6394" y="10218"/>
                    <a:pt x="6846" y="9920"/>
                  </a:cubicBezTo>
                  <a:cubicBezTo>
                    <a:pt x="7287" y="9622"/>
                    <a:pt x="7739" y="9170"/>
                    <a:pt x="7739" y="9170"/>
                  </a:cubicBezTo>
                  <a:lnTo>
                    <a:pt x="7739" y="9170"/>
                  </a:lnTo>
                  <a:cubicBezTo>
                    <a:pt x="7739" y="9170"/>
                    <a:pt x="6251" y="9456"/>
                    <a:pt x="4977" y="10432"/>
                  </a:cubicBezTo>
                  <a:cubicBezTo>
                    <a:pt x="3715" y="11408"/>
                    <a:pt x="2453" y="12658"/>
                    <a:pt x="2203" y="13147"/>
                  </a:cubicBezTo>
                  <a:cubicBezTo>
                    <a:pt x="1929" y="13635"/>
                    <a:pt x="1191" y="14635"/>
                    <a:pt x="965" y="14813"/>
                  </a:cubicBezTo>
                  <a:cubicBezTo>
                    <a:pt x="893" y="14873"/>
                    <a:pt x="834" y="14897"/>
                    <a:pt x="774" y="14933"/>
                  </a:cubicBezTo>
                  <a:cubicBezTo>
                    <a:pt x="810" y="14171"/>
                    <a:pt x="857" y="13349"/>
                    <a:pt x="893" y="12516"/>
                  </a:cubicBezTo>
                  <a:cubicBezTo>
                    <a:pt x="1512" y="12266"/>
                    <a:pt x="3012" y="11599"/>
                    <a:pt x="4179" y="10230"/>
                  </a:cubicBezTo>
                  <a:cubicBezTo>
                    <a:pt x="5667" y="8444"/>
                    <a:pt x="7001" y="6658"/>
                    <a:pt x="7001" y="6658"/>
                  </a:cubicBezTo>
                  <a:lnTo>
                    <a:pt x="7001" y="6658"/>
                  </a:lnTo>
                  <a:cubicBezTo>
                    <a:pt x="7001" y="6658"/>
                    <a:pt x="4774" y="7848"/>
                    <a:pt x="3429" y="9039"/>
                  </a:cubicBezTo>
                  <a:cubicBezTo>
                    <a:pt x="2465" y="9896"/>
                    <a:pt x="1429" y="11384"/>
                    <a:pt x="905" y="12158"/>
                  </a:cubicBezTo>
                  <a:cubicBezTo>
                    <a:pt x="965" y="10587"/>
                    <a:pt x="988" y="8979"/>
                    <a:pt x="1024" y="7670"/>
                  </a:cubicBezTo>
                  <a:lnTo>
                    <a:pt x="1048" y="7848"/>
                  </a:lnTo>
                  <a:cubicBezTo>
                    <a:pt x="1048" y="7848"/>
                    <a:pt x="2167" y="7122"/>
                    <a:pt x="3167" y="5634"/>
                  </a:cubicBezTo>
                  <a:cubicBezTo>
                    <a:pt x="4167" y="4110"/>
                    <a:pt x="6394" y="1883"/>
                    <a:pt x="6394" y="1883"/>
                  </a:cubicBezTo>
                  <a:lnTo>
                    <a:pt x="6394" y="1883"/>
                  </a:lnTo>
                  <a:cubicBezTo>
                    <a:pt x="6394" y="1883"/>
                    <a:pt x="4620" y="2741"/>
                    <a:pt x="3953" y="3503"/>
                  </a:cubicBezTo>
                  <a:cubicBezTo>
                    <a:pt x="3274" y="4265"/>
                    <a:pt x="2477" y="5598"/>
                    <a:pt x="2060" y="6193"/>
                  </a:cubicBezTo>
                  <a:cubicBezTo>
                    <a:pt x="1691" y="6729"/>
                    <a:pt x="1131" y="7384"/>
                    <a:pt x="1024" y="7503"/>
                  </a:cubicBezTo>
                  <a:cubicBezTo>
                    <a:pt x="1036" y="6598"/>
                    <a:pt x="1036" y="5836"/>
                    <a:pt x="1048" y="5312"/>
                  </a:cubicBezTo>
                  <a:lnTo>
                    <a:pt x="1203" y="5455"/>
                  </a:lnTo>
                  <a:cubicBezTo>
                    <a:pt x="1203" y="5455"/>
                    <a:pt x="2655" y="4526"/>
                    <a:pt x="2977" y="3800"/>
                  </a:cubicBezTo>
                  <a:cubicBezTo>
                    <a:pt x="3286" y="3062"/>
                    <a:pt x="3893" y="1609"/>
                    <a:pt x="4263" y="1371"/>
                  </a:cubicBezTo>
                  <a:cubicBezTo>
                    <a:pt x="4620" y="1133"/>
                    <a:pt x="5727" y="50"/>
                    <a:pt x="5394" y="2"/>
                  </a:cubicBezTo>
                  <a:cubicBezTo>
                    <a:pt x="5387" y="1"/>
                    <a:pt x="5380" y="0"/>
                    <a:pt x="5373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3" name="Google Shape;32243;p48"/>
            <p:cNvSpPr/>
            <p:nvPr/>
          </p:nvSpPr>
          <p:spPr>
            <a:xfrm>
              <a:off x="759000" y="2543600"/>
              <a:ext cx="209300" cy="164025"/>
            </a:xfrm>
            <a:custGeom>
              <a:avLst/>
              <a:gdLst/>
              <a:ahLst/>
              <a:cxnLst/>
              <a:rect l="l" t="t" r="r" b="b"/>
              <a:pathLst>
                <a:path w="8372" h="6561" extrusionOk="0">
                  <a:moveTo>
                    <a:pt x="1" y="0"/>
                  </a:moveTo>
                  <a:cubicBezTo>
                    <a:pt x="1" y="0"/>
                    <a:pt x="584" y="1310"/>
                    <a:pt x="2001" y="2370"/>
                  </a:cubicBezTo>
                  <a:cubicBezTo>
                    <a:pt x="3430" y="3429"/>
                    <a:pt x="4990" y="4441"/>
                    <a:pt x="5906" y="4822"/>
                  </a:cubicBezTo>
                  <a:cubicBezTo>
                    <a:pt x="6835" y="5215"/>
                    <a:pt x="7454" y="5942"/>
                    <a:pt x="7740" y="6013"/>
                  </a:cubicBezTo>
                  <a:cubicBezTo>
                    <a:pt x="8026" y="6084"/>
                    <a:pt x="8371" y="6561"/>
                    <a:pt x="8371" y="6561"/>
                  </a:cubicBezTo>
                  <a:lnTo>
                    <a:pt x="8335" y="6120"/>
                  </a:lnTo>
                  <a:cubicBezTo>
                    <a:pt x="8347" y="6108"/>
                    <a:pt x="6657" y="5001"/>
                    <a:pt x="6228" y="4215"/>
                  </a:cubicBezTo>
                  <a:cubicBezTo>
                    <a:pt x="5811" y="3417"/>
                    <a:pt x="3251" y="1489"/>
                    <a:pt x="2073" y="893"/>
                  </a:cubicBezTo>
                  <a:cubicBezTo>
                    <a:pt x="894" y="2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4" name="Google Shape;32244;p48"/>
            <p:cNvSpPr/>
            <p:nvPr/>
          </p:nvSpPr>
          <p:spPr>
            <a:xfrm>
              <a:off x="811100" y="2468875"/>
              <a:ext cx="156300" cy="189350"/>
            </a:xfrm>
            <a:custGeom>
              <a:avLst/>
              <a:gdLst/>
              <a:ahLst/>
              <a:cxnLst/>
              <a:rect l="l" t="t" r="r" b="b"/>
              <a:pathLst>
                <a:path w="6252" h="7574" extrusionOk="0">
                  <a:moveTo>
                    <a:pt x="1" y="1"/>
                  </a:moveTo>
                  <a:cubicBezTo>
                    <a:pt x="1" y="1"/>
                    <a:pt x="286" y="1323"/>
                    <a:pt x="1179" y="2442"/>
                  </a:cubicBezTo>
                  <a:cubicBezTo>
                    <a:pt x="2084" y="3573"/>
                    <a:pt x="2251" y="4180"/>
                    <a:pt x="3132" y="4918"/>
                  </a:cubicBezTo>
                  <a:cubicBezTo>
                    <a:pt x="4025" y="5644"/>
                    <a:pt x="6251" y="7573"/>
                    <a:pt x="6251" y="7573"/>
                  </a:cubicBezTo>
                  <a:lnTo>
                    <a:pt x="6228" y="7383"/>
                  </a:lnTo>
                  <a:cubicBezTo>
                    <a:pt x="6228" y="7383"/>
                    <a:pt x="5406" y="6049"/>
                    <a:pt x="5227" y="5240"/>
                  </a:cubicBezTo>
                  <a:cubicBezTo>
                    <a:pt x="5061" y="4466"/>
                    <a:pt x="2977" y="2977"/>
                    <a:pt x="2977" y="2977"/>
                  </a:cubicBezTo>
                  <a:cubicBezTo>
                    <a:pt x="2977" y="2977"/>
                    <a:pt x="2310" y="1537"/>
                    <a:pt x="1441" y="930"/>
                  </a:cubicBezTo>
                  <a:cubicBezTo>
                    <a:pt x="596" y="29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5" name="Google Shape;32245;p48"/>
            <p:cNvSpPr/>
            <p:nvPr/>
          </p:nvSpPr>
          <p:spPr>
            <a:xfrm>
              <a:off x="804850" y="2407575"/>
              <a:ext cx="166425" cy="172950"/>
            </a:xfrm>
            <a:custGeom>
              <a:avLst/>
              <a:gdLst/>
              <a:ahLst/>
              <a:cxnLst/>
              <a:rect l="l" t="t" r="r" b="b"/>
              <a:pathLst>
                <a:path w="6657" h="6918" extrusionOk="0">
                  <a:moveTo>
                    <a:pt x="1" y="0"/>
                  </a:moveTo>
                  <a:cubicBezTo>
                    <a:pt x="1" y="0"/>
                    <a:pt x="1739" y="2608"/>
                    <a:pt x="2632" y="3798"/>
                  </a:cubicBezTo>
                  <a:cubicBezTo>
                    <a:pt x="3525" y="4989"/>
                    <a:pt x="4632" y="5227"/>
                    <a:pt x="5263" y="5703"/>
                  </a:cubicBezTo>
                  <a:cubicBezTo>
                    <a:pt x="5906" y="6180"/>
                    <a:pt x="6656" y="6918"/>
                    <a:pt x="6656" y="6918"/>
                  </a:cubicBezTo>
                  <a:lnTo>
                    <a:pt x="6656" y="6620"/>
                  </a:lnTo>
                  <a:cubicBezTo>
                    <a:pt x="6656" y="6620"/>
                    <a:pt x="6156" y="5013"/>
                    <a:pt x="5358" y="4406"/>
                  </a:cubicBezTo>
                  <a:cubicBezTo>
                    <a:pt x="4573" y="37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6" name="Google Shape;32246;p48"/>
            <p:cNvSpPr/>
            <p:nvPr/>
          </p:nvSpPr>
          <p:spPr>
            <a:xfrm>
              <a:off x="814975" y="2357275"/>
              <a:ext cx="156875" cy="150625"/>
            </a:xfrm>
            <a:custGeom>
              <a:avLst/>
              <a:gdLst/>
              <a:ahLst/>
              <a:cxnLst/>
              <a:rect l="l" t="t" r="r" b="b"/>
              <a:pathLst>
                <a:path w="6275" h="6025" extrusionOk="0">
                  <a:moveTo>
                    <a:pt x="0" y="0"/>
                  </a:moveTo>
                  <a:cubicBezTo>
                    <a:pt x="0" y="0"/>
                    <a:pt x="560" y="1881"/>
                    <a:pt x="2286" y="3322"/>
                  </a:cubicBezTo>
                  <a:cubicBezTo>
                    <a:pt x="4013" y="4763"/>
                    <a:pt x="4727" y="4834"/>
                    <a:pt x="5191" y="5179"/>
                  </a:cubicBezTo>
                  <a:cubicBezTo>
                    <a:pt x="5656" y="5525"/>
                    <a:pt x="6275" y="6025"/>
                    <a:pt x="6275" y="6025"/>
                  </a:cubicBezTo>
                  <a:lnTo>
                    <a:pt x="6251" y="5513"/>
                  </a:lnTo>
                  <a:cubicBezTo>
                    <a:pt x="6251" y="5513"/>
                    <a:pt x="5727" y="3703"/>
                    <a:pt x="5096" y="3262"/>
                  </a:cubicBezTo>
                  <a:cubicBezTo>
                    <a:pt x="4465" y="2834"/>
                    <a:pt x="2798" y="2488"/>
                    <a:pt x="2060" y="1834"/>
                  </a:cubicBezTo>
                  <a:cubicBezTo>
                    <a:pt x="1334" y="119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7" name="Google Shape;32247;p48"/>
            <p:cNvSpPr/>
            <p:nvPr/>
          </p:nvSpPr>
          <p:spPr>
            <a:xfrm>
              <a:off x="807525" y="2260525"/>
              <a:ext cx="171175" cy="189925"/>
            </a:xfrm>
            <a:custGeom>
              <a:avLst/>
              <a:gdLst/>
              <a:ahLst/>
              <a:cxnLst/>
              <a:rect l="l" t="t" r="r" b="b"/>
              <a:pathLst>
                <a:path w="6847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03" y="1525"/>
                    <a:pt x="1358" y="2846"/>
                  </a:cubicBezTo>
                  <a:cubicBezTo>
                    <a:pt x="2525" y="4168"/>
                    <a:pt x="4442" y="5716"/>
                    <a:pt x="4966" y="5989"/>
                  </a:cubicBezTo>
                  <a:cubicBezTo>
                    <a:pt x="5501" y="6251"/>
                    <a:pt x="6847" y="7597"/>
                    <a:pt x="6847" y="7597"/>
                  </a:cubicBezTo>
                  <a:lnTo>
                    <a:pt x="6692" y="7299"/>
                  </a:lnTo>
                  <a:cubicBezTo>
                    <a:pt x="6692" y="7299"/>
                    <a:pt x="5978" y="5882"/>
                    <a:pt x="5668" y="5108"/>
                  </a:cubicBezTo>
                  <a:cubicBezTo>
                    <a:pt x="5358" y="4334"/>
                    <a:pt x="2334" y="1715"/>
                    <a:pt x="2334" y="17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8" name="Google Shape;32248;p48"/>
            <p:cNvSpPr/>
            <p:nvPr/>
          </p:nvSpPr>
          <p:spPr>
            <a:xfrm>
              <a:off x="848300" y="2227200"/>
              <a:ext cx="130400" cy="156275"/>
            </a:xfrm>
            <a:custGeom>
              <a:avLst/>
              <a:gdLst/>
              <a:ahLst/>
              <a:cxnLst/>
              <a:rect l="l" t="t" r="r" b="b"/>
              <a:pathLst>
                <a:path w="5216" h="625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834" y="2453"/>
                    <a:pt x="2061" y="3536"/>
                  </a:cubicBezTo>
                  <a:cubicBezTo>
                    <a:pt x="3275" y="4620"/>
                    <a:pt x="5216" y="6251"/>
                    <a:pt x="5216" y="6251"/>
                  </a:cubicBezTo>
                  <a:lnTo>
                    <a:pt x="5132" y="6072"/>
                  </a:lnTo>
                  <a:cubicBezTo>
                    <a:pt x="5216" y="5953"/>
                    <a:pt x="4061" y="4251"/>
                    <a:pt x="3085" y="3096"/>
                  </a:cubicBezTo>
                  <a:cubicBezTo>
                    <a:pt x="2084" y="192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9" name="Google Shape;32249;p48"/>
            <p:cNvSpPr/>
            <p:nvPr/>
          </p:nvSpPr>
          <p:spPr>
            <a:xfrm>
              <a:off x="837300" y="2156350"/>
              <a:ext cx="144975" cy="175050"/>
            </a:xfrm>
            <a:custGeom>
              <a:avLst/>
              <a:gdLst/>
              <a:ahLst/>
              <a:cxnLst/>
              <a:rect l="l" t="t" r="r" b="b"/>
              <a:pathLst>
                <a:path w="5799" h="7002" extrusionOk="0">
                  <a:moveTo>
                    <a:pt x="0" y="0"/>
                  </a:moveTo>
                  <a:cubicBezTo>
                    <a:pt x="0" y="0"/>
                    <a:pt x="488" y="1798"/>
                    <a:pt x="2036" y="3072"/>
                  </a:cubicBezTo>
                  <a:cubicBezTo>
                    <a:pt x="3572" y="4322"/>
                    <a:pt x="5799" y="7001"/>
                    <a:pt x="5799" y="7001"/>
                  </a:cubicBezTo>
                  <a:lnTo>
                    <a:pt x="5739" y="6025"/>
                  </a:lnTo>
                  <a:cubicBezTo>
                    <a:pt x="5739" y="6025"/>
                    <a:pt x="3989" y="2977"/>
                    <a:pt x="2882" y="2310"/>
                  </a:cubicBezTo>
                  <a:cubicBezTo>
                    <a:pt x="1786" y="164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0" name="Google Shape;32250;p48"/>
            <p:cNvSpPr/>
            <p:nvPr/>
          </p:nvSpPr>
          <p:spPr>
            <a:xfrm>
              <a:off x="997125" y="2125400"/>
              <a:ext cx="135175" cy="139025"/>
            </a:xfrm>
            <a:custGeom>
              <a:avLst/>
              <a:gdLst/>
              <a:ahLst/>
              <a:cxnLst/>
              <a:rect l="l" t="t" r="r" b="b"/>
              <a:pathLst>
                <a:path w="5407" h="5561" extrusionOk="0">
                  <a:moveTo>
                    <a:pt x="5406" y="0"/>
                  </a:moveTo>
                  <a:cubicBezTo>
                    <a:pt x="5406" y="0"/>
                    <a:pt x="3632" y="393"/>
                    <a:pt x="3085" y="1334"/>
                  </a:cubicBezTo>
                  <a:cubicBezTo>
                    <a:pt x="2537" y="2286"/>
                    <a:pt x="2180" y="3060"/>
                    <a:pt x="1382" y="3858"/>
                  </a:cubicBezTo>
                  <a:cubicBezTo>
                    <a:pt x="596" y="4667"/>
                    <a:pt x="1" y="4965"/>
                    <a:pt x="1" y="4965"/>
                  </a:cubicBezTo>
                  <a:lnTo>
                    <a:pt x="1" y="5560"/>
                  </a:lnTo>
                  <a:cubicBezTo>
                    <a:pt x="1" y="5560"/>
                    <a:pt x="1787" y="5108"/>
                    <a:pt x="2537" y="3917"/>
                  </a:cubicBezTo>
                  <a:cubicBezTo>
                    <a:pt x="3275" y="2727"/>
                    <a:pt x="5406" y="0"/>
                    <a:pt x="5406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1" name="Google Shape;32251;p48"/>
            <p:cNvSpPr/>
            <p:nvPr/>
          </p:nvSpPr>
          <p:spPr>
            <a:xfrm>
              <a:off x="863200" y="2126575"/>
              <a:ext cx="120275" cy="137850"/>
            </a:xfrm>
            <a:custGeom>
              <a:avLst/>
              <a:gdLst/>
              <a:ahLst/>
              <a:cxnLst/>
              <a:rect l="l" t="t" r="r" b="b"/>
              <a:pathLst>
                <a:path w="4811" h="5514" extrusionOk="0">
                  <a:moveTo>
                    <a:pt x="0" y="1"/>
                  </a:moveTo>
                  <a:cubicBezTo>
                    <a:pt x="0" y="1"/>
                    <a:pt x="893" y="1441"/>
                    <a:pt x="2012" y="2370"/>
                  </a:cubicBezTo>
                  <a:cubicBezTo>
                    <a:pt x="3131" y="3275"/>
                    <a:pt x="3727" y="4323"/>
                    <a:pt x="4024" y="4620"/>
                  </a:cubicBezTo>
                  <a:cubicBezTo>
                    <a:pt x="4322" y="4918"/>
                    <a:pt x="4763" y="5513"/>
                    <a:pt x="4763" y="5513"/>
                  </a:cubicBezTo>
                  <a:lnTo>
                    <a:pt x="4810" y="4799"/>
                  </a:lnTo>
                  <a:cubicBezTo>
                    <a:pt x="4810" y="4799"/>
                    <a:pt x="3691" y="1918"/>
                    <a:pt x="2739" y="1418"/>
                  </a:cubicBezTo>
                  <a:cubicBezTo>
                    <a:pt x="1786" y="89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2" name="Google Shape;32252;p48"/>
            <p:cNvSpPr/>
            <p:nvPr/>
          </p:nvSpPr>
          <p:spPr>
            <a:xfrm>
              <a:off x="886700" y="2077775"/>
              <a:ext cx="96775" cy="116100"/>
            </a:xfrm>
            <a:custGeom>
              <a:avLst/>
              <a:gdLst/>
              <a:ahLst/>
              <a:cxnLst/>
              <a:rect l="l" t="t" r="r" b="b"/>
              <a:pathLst>
                <a:path w="3871" h="4644" extrusionOk="0">
                  <a:moveTo>
                    <a:pt x="1" y="0"/>
                  </a:moveTo>
                  <a:cubicBezTo>
                    <a:pt x="1" y="0"/>
                    <a:pt x="846" y="1357"/>
                    <a:pt x="1441" y="2250"/>
                  </a:cubicBezTo>
                  <a:cubicBezTo>
                    <a:pt x="2037" y="3143"/>
                    <a:pt x="3870" y="4644"/>
                    <a:pt x="3870" y="4644"/>
                  </a:cubicBezTo>
                  <a:cubicBezTo>
                    <a:pt x="3870" y="4644"/>
                    <a:pt x="3382" y="2548"/>
                    <a:pt x="2632" y="1810"/>
                  </a:cubicBezTo>
                  <a:cubicBezTo>
                    <a:pt x="1894" y="106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3" name="Google Shape;32253;p48"/>
            <p:cNvSpPr/>
            <p:nvPr/>
          </p:nvSpPr>
          <p:spPr>
            <a:xfrm>
              <a:off x="889675" y="2000375"/>
              <a:ext cx="103025" cy="144100"/>
            </a:xfrm>
            <a:custGeom>
              <a:avLst/>
              <a:gdLst/>
              <a:ahLst/>
              <a:cxnLst/>
              <a:rect l="l" t="t" r="r" b="b"/>
              <a:pathLst>
                <a:path w="4121" h="5764" extrusionOk="0">
                  <a:moveTo>
                    <a:pt x="6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1" y="1"/>
                    <a:pt x="953" y="2298"/>
                    <a:pt x="1882" y="3215"/>
                  </a:cubicBezTo>
                  <a:cubicBezTo>
                    <a:pt x="2811" y="4156"/>
                    <a:pt x="4097" y="5763"/>
                    <a:pt x="4097" y="5763"/>
                  </a:cubicBezTo>
                  <a:lnTo>
                    <a:pt x="4120" y="5465"/>
                  </a:lnTo>
                  <a:cubicBezTo>
                    <a:pt x="4120" y="5465"/>
                    <a:pt x="2906" y="3906"/>
                    <a:pt x="2704" y="3358"/>
                  </a:cubicBezTo>
                  <a:cubicBezTo>
                    <a:pt x="2513" y="2822"/>
                    <a:pt x="1132" y="1108"/>
                    <a:pt x="715" y="536"/>
                  </a:cubicBezTo>
                  <a:cubicBezTo>
                    <a:pt x="331" y="21"/>
                    <a:pt x="48" y="0"/>
                    <a:pt x="6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4" name="Google Shape;32254;p48"/>
            <p:cNvSpPr/>
            <p:nvPr/>
          </p:nvSpPr>
          <p:spPr>
            <a:xfrm>
              <a:off x="1001000" y="1946500"/>
              <a:ext cx="55600" cy="150350"/>
            </a:xfrm>
            <a:custGeom>
              <a:avLst/>
              <a:gdLst/>
              <a:ahLst/>
              <a:cxnLst/>
              <a:rect l="l" t="t" r="r" b="b"/>
              <a:pathLst>
                <a:path w="2224" h="6014" extrusionOk="0">
                  <a:moveTo>
                    <a:pt x="2126" y="1"/>
                  </a:moveTo>
                  <a:cubicBezTo>
                    <a:pt x="2124" y="1"/>
                    <a:pt x="2122" y="5"/>
                    <a:pt x="2120" y="12"/>
                  </a:cubicBezTo>
                  <a:cubicBezTo>
                    <a:pt x="2084" y="215"/>
                    <a:pt x="1322" y="1405"/>
                    <a:pt x="953" y="2370"/>
                  </a:cubicBezTo>
                  <a:cubicBezTo>
                    <a:pt x="572" y="3334"/>
                    <a:pt x="1" y="5227"/>
                    <a:pt x="1" y="5227"/>
                  </a:cubicBezTo>
                  <a:lnTo>
                    <a:pt x="1" y="6013"/>
                  </a:lnTo>
                  <a:cubicBezTo>
                    <a:pt x="1" y="6013"/>
                    <a:pt x="2037" y="4168"/>
                    <a:pt x="2120" y="3227"/>
                  </a:cubicBezTo>
                  <a:cubicBezTo>
                    <a:pt x="2223" y="2334"/>
                    <a:pt x="2172" y="1"/>
                    <a:pt x="2126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5" name="Google Shape;32255;p48"/>
            <p:cNvSpPr/>
            <p:nvPr/>
          </p:nvSpPr>
          <p:spPr>
            <a:xfrm>
              <a:off x="934625" y="1895600"/>
              <a:ext cx="58975" cy="205100"/>
            </a:xfrm>
            <a:custGeom>
              <a:avLst/>
              <a:gdLst/>
              <a:ahLst/>
              <a:cxnLst/>
              <a:rect l="l" t="t" r="r" b="b"/>
              <a:pathLst>
                <a:path w="2359" h="8204" extrusionOk="0">
                  <a:moveTo>
                    <a:pt x="286" y="1"/>
                  </a:moveTo>
                  <a:cubicBezTo>
                    <a:pt x="286" y="1"/>
                    <a:pt x="1" y="1572"/>
                    <a:pt x="286" y="2941"/>
                  </a:cubicBezTo>
                  <a:cubicBezTo>
                    <a:pt x="572" y="4311"/>
                    <a:pt x="1167" y="6513"/>
                    <a:pt x="1465" y="7073"/>
                  </a:cubicBezTo>
                  <a:cubicBezTo>
                    <a:pt x="1763" y="7609"/>
                    <a:pt x="2358" y="8204"/>
                    <a:pt x="2358" y="8204"/>
                  </a:cubicBezTo>
                  <a:cubicBezTo>
                    <a:pt x="2358" y="8204"/>
                    <a:pt x="1858" y="5465"/>
                    <a:pt x="1727" y="4751"/>
                  </a:cubicBezTo>
                  <a:cubicBezTo>
                    <a:pt x="1608" y="4037"/>
                    <a:pt x="870" y="2548"/>
                    <a:pt x="572" y="1656"/>
                  </a:cubicBezTo>
                  <a:cubicBezTo>
                    <a:pt x="275" y="763"/>
                    <a:pt x="286" y="1"/>
                    <a:pt x="286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6" name="Google Shape;32256;p48"/>
            <p:cNvSpPr/>
            <p:nvPr/>
          </p:nvSpPr>
          <p:spPr>
            <a:xfrm>
              <a:off x="962600" y="2089375"/>
              <a:ext cx="35450" cy="930600"/>
            </a:xfrm>
            <a:custGeom>
              <a:avLst/>
              <a:gdLst/>
              <a:ahLst/>
              <a:cxnLst/>
              <a:rect l="l" t="t" r="r" b="b"/>
              <a:pathLst>
                <a:path w="1418" h="37224" extrusionOk="0">
                  <a:moveTo>
                    <a:pt x="1330" y="0"/>
                  </a:moveTo>
                  <a:cubicBezTo>
                    <a:pt x="1293" y="0"/>
                    <a:pt x="1257" y="24"/>
                    <a:pt x="1251" y="72"/>
                  </a:cubicBezTo>
                  <a:cubicBezTo>
                    <a:pt x="846" y="3096"/>
                    <a:pt x="787" y="6192"/>
                    <a:pt x="644" y="9228"/>
                  </a:cubicBezTo>
                  <a:cubicBezTo>
                    <a:pt x="477" y="12335"/>
                    <a:pt x="358" y="15455"/>
                    <a:pt x="263" y="18562"/>
                  </a:cubicBezTo>
                  <a:cubicBezTo>
                    <a:pt x="84" y="24718"/>
                    <a:pt x="1" y="30897"/>
                    <a:pt x="120" y="37076"/>
                  </a:cubicBezTo>
                  <a:cubicBezTo>
                    <a:pt x="120" y="37173"/>
                    <a:pt x="200" y="37224"/>
                    <a:pt x="278" y="37224"/>
                  </a:cubicBezTo>
                  <a:cubicBezTo>
                    <a:pt x="354" y="37224"/>
                    <a:pt x="429" y="37176"/>
                    <a:pt x="429" y="37076"/>
                  </a:cubicBezTo>
                  <a:cubicBezTo>
                    <a:pt x="370" y="30897"/>
                    <a:pt x="358" y="24742"/>
                    <a:pt x="537" y="18562"/>
                  </a:cubicBezTo>
                  <a:cubicBezTo>
                    <a:pt x="620" y="15514"/>
                    <a:pt x="739" y="12442"/>
                    <a:pt x="894" y="9395"/>
                  </a:cubicBezTo>
                  <a:cubicBezTo>
                    <a:pt x="1037" y="6299"/>
                    <a:pt x="1382" y="3168"/>
                    <a:pt x="1418" y="72"/>
                  </a:cubicBezTo>
                  <a:cubicBezTo>
                    <a:pt x="1406" y="24"/>
                    <a:pt x="1367" y="0"/>
                    <a:pt x="133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7" name="Google Shape;32257;p48"/>
            <p:cNvSpPr/>
            <p:nvPr/>
          </p:nvSpPr>
          <p:spPr>
            <a:xfrm>
              <a:off x="993575" y="2084500"/>
              <a:ext cx="6550" cy="35325"/>
            </a:xfrm>
            <a:custGeom>
              <a:avLst/>
              <a:gdLst/>
              <a:ahLst/>
              <a:cxnLst/>
              <a:rect l="l" t="t" r="r" b="b"/>
              <a:pathLst>
                <a:path w="262" h="1413" extrusionOk="0">
                  <a:moveTo>
                    <a:pt x="226" y="0"/>
                  </a:moveTo>
                  <a:cubicBezTo>
                    <a:pt x="211" y="0"/>
                    <a:pt x="196" y="6"/>
                    <a:pt x="191" y="17"/>
                  </a:cubicBezTo>
                  <a:cubicBezTo>
                    <a:pt x="72" y="434"/>
                    <a:pt x="0" y="957"/>
                    <a:pt x="72" y="1386"/>
                  </a:cubicBezTo>
                  <a:cubicBezTo>
                    <a:pt x="72" y="1404"/>
                    <a:pt x="83" y="1413"/>
                    <a:pt x="97" y="1413"/>
                  </a:cubicBezTo>
                  <a:cubicBezTo>
                    <a:pt x="110" y="1413"/>
                    <a:pt x="125" y="1404"/>
                    <a:pt x="131" y="1386"/>
                  </a:cubicBezTo>
                  <a:cubicBezTo>
                    <a:pt x="202" y="957"/>
                    <a:pt x="214" y="481"/>
                    <a:pt x="262" y="29"/>
                  </a:cubicBezTo>
                  <a:cubicBezTo>
                    <a:pt x="262" y="9"/>
                    <a:pt x="244" y="0"/>
                    <a:pt x="22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8" name="Google Shape;32258;p48"/>
            <p:cNvSpPr/>
            <p:nvPr/>
          </p:nvSpPr>
          <p:spPr>
            <a:xfrm>
              <a:off x="967675" y="3015675"/>
              <a:ext cx="12225" cy="5450"/>
            </a:xfrm>
            <a:custGeom>
              <a:avLst/>
              <a:gdLst/>
              <a:ahLst/>
              <a:cxnLst/>
              <a:rect l="l" t="t" r="r" b="b"/>
              <a:pathLst>
                <a:path w="489" h="218" extrusionOk="0">
                  <a:moveTo>
                    <a:pt x="393" y="1"/>
                  </a:moveTo>
                  <a:cubicBezTo>
                    <a:pt x="297" y="43"/>
                    <a:pt x="211" y="86"/>
                    <a:pt x="117" y="86"/>
                  </a:cubicBezTo>
                  <a:cubicBezTo>
                    <a:pt x="106" y="86"/>
                    <a:pt x="95" y="85"/>
                    <a:pt x="84" y="84"/>
                  </a:cubicBezTo>
                  <a:cubicBezTo>
                    <a:pt x="0" y="96"/>
                    <a:pt x="0" y="215"/>
                    <a:pt x="84" y="215"/>
                  </a:cubicBezTo>
                  <a:cubicBezTo>
                    <a:pt x="104" y="217"/>
                    <a:pt x="124" y="218"/>
                    <a:pt x="145" y="218"/>
                  </a:cubicBezTo>
                  <a:cubicBezTo>
                    <a:pt x="258" y="218"/>
                    <a:pt x="374" y="188"/>
                    <a:pt x="465" y="108"/>
                  </a:cubicBezTo>
                  <a:cubicBezTo>
                    <a:pt x="488" y="96"/>
                    <a:pt x="476" y="72"/>
                    <a:pt x="476" y="36"/>
                  </a:cubicBezTo>
                  <a:cubicBezTo>
                    <a:pt x="476" y="36"/>
                    <a:pt x="476" y="24"/>
                    <a:pt x="465" y="24"/>
                  </a:cubicBezTo>
                  <a:cubicBezTo>
                    <a:pt x="453" y="1"/>
                    <a:pt x="417" y="1"/>
                    <a:pt x="39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9" name="Google Shape;32259;p48"/>
            <p:cNvSpPr/>
            <p:nvPr/>
          </p:nvSpPr>
          <p:spPr>
            <a:xfrm>
              <a:off x="990875" y="2075450"/>
              <a:ext cx="10625" cy="46625"/>
            </a:xfrm>
            <a:custGeom>
              <a:avLst/>
              <a:gdLst/>
              <a:ahLst/>
              <a:cxnLst/>
              <a:rect l="l" t="t" r="r" b="b"/>
              <a:pathLst>
                <a:path w="425" h="1865" extrusionOk="0">
                  <a:moveTo>
                    <a:pt x="358" y="1"/>
                  </a:moveTo>
                  <a:cubicBezTo>
                    <a:pt x="339" y="1"/>
                    <a:pt x="319" y="11"/>
                    <a:pt x="307" y="34"/>
                  </a:cubicBezTo>
                  <a:lnTo>
                    <a:pt x="307" y="34"/>
                  </a:lnTo>
                  <a:cubicBezTo>
                    <a:pt x="304" y="34"/>
                    <a:pt x="301" y="34"/>
                    <a:pt x="299" y="34"/>
                  </a:cubicBezTo>
                  <a:cubicBezTo>
                    <a:pt x="296" y="47"/>
                    <a:pt x="294" y="61"/>
                    <a:pt x="291" y="74"/>
                  </a:cubicBezTo>
                  <a:lnTo>
                    <a:pt x="291" y="74"/>
                  </a:lnTo>
                  <a:cubicBezTo>
                    <a:pt x="235" y="198"/>
                    <a:pt x="190" y="302"/>
                    <a:pt x="168" y="438"/>
                  </a:cubicBezTo>
                  <a:cubicBezTo>
                    <a:pt x="143" y="447"/>
                    <a:pt x="163" y="466"/>
                    <a:pt x="190" y="466"/>
                  </a:cubicBezTo>
                  <a:cubicBezTo>
                    <a:pt x="196" y="466"/>
                    <a:pt x="203" y="465"/>
                    <a:pt x="210" y="462"/>
                  </a:cubicBezTo>
                  <a:lnTo>
                    <a:pt x="210" y="462"/>
                  </a:lnTo>
                  <a:cubicBezTo>
                    <a:pt x="110" y="911"/>
                    <a:pt x="1" y="1369"/>
                    <a:pt x="1" y="1820"/>
                  </a:cubicBezTo>
                  <a:cubicBezTo>
                    <a:pt x="1" y="1848"/>
                    <a:pt x="23" y="1864"/>
                    <a:pt x="43" y="1864"/>
                  </a:cubicBezTo>
                  <a:cubicBezTo>
                    <a:pt x="56" y="1864"/>
                    <a:pt x="68" y="1857"/>
                    <a:pt x="72" y="1843"/>
                  </a:cubicBezTo>
                  <a:cubicBezTo>
                    <a:pt x="287" y="1308"/>
                    <a:pt x="310" y="653"/>
                    <a:pt x="418" y="81"/>
                  </a:cubicBezTo>
                  <a:cubicBezTo>
                    <a:pt x="425" y="33"/>
                    <a:pt x="391" y="1"/>
                    <a:pt x="35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0" name="Google Shape;32260;p48"/>
            <p:cNvSpPr/>
            <p:nvPr/>
          </p:nvSpPr>
          <p:spPr>
            <a:xfrm>
              <a:off x="978375" y="2073600"/>
              <a:ext cx="21475" cy="315000"/>
            </a:xfrm>
            <a:custGeom>
              <a:avLst/>
              <a:gdLst/>
              <a:ahLst/>
              <a:cxnLst/>
              <a:rect l="l" t="t" r="r" b="b"/>
              <a:pathLst>
                <a:path w="859" h="12600" extrusionOk="0">
                  <a:moveTo>
                    <a:pt x="821" y="0"/>
                  </a:moveTo>
                  <a:cubicBezTo>
                    <a:pt x="805" y="0"/>
                    <a:pt x="787" y="12"/>
                    <a:pt x="787" y="36"/>
                  </a:cubicBezTo>
                  <a:cubicBezTo>
                    <a:pt x="560" y="2120"/>
                    <a:pt x="465" y="4215"/>
                    <a:pt x="358" y="6299"/>
                  </a:cubicBezTo>
                  <a:cubicBezTo>
                    <a:pt x="263" y="8371"/>
                    <a:pt x="1" y="10514"/>
                    <a:pt x="132" y="12585"/>
                  </a:cubicBezTo>
                  <a:cubicBezTo>
                    <a:pt x="132" y="12592"/>
                    <a:pt x="140" y="12599"/>
                    <a:pt x="149" y="12599"/>
                  </a:cubicBezTo>
                  <a:cubicBezTo>
                    <a:pt x="155" y="12599"/>
                    <a:pt x="163" y="12595"/>
                    <a:pt x="168" y="12585"/>
                  </a:cubicBezTo>
                  <a:cubicBezTo>
                    <a:pt x="501" y="10585"/>
                    <a:pt x="465" y="8490"/>
                    <a:pt x="584" y="6466"/>
                  </a:cubicBezTo>
                  <a:cubicBezTo>
                    <a:pt x="703" y="4322"/>
                    <a:pt x="858" y="2179"/>
                    <a:pt x="846" y="36"/>
                  </a:cubicBezTo>
                  <a:cubicBezTo>
                    <a:pt x="852" y="12"/>
                    <a:pt x="837" y="0"/>
                    <a:pt x="82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1" name="Google Shape;32261;p48"/>
            <p:cNvSpPr/>
            <p:nvPr/>
          </p:nvSpPr>
          <p:spPr>
            <a:xfrm>
              <a:off x="971550" y="2328025"/>
              <a:ext cx="22325" cy="690875"/>
            </a:xfrm>
            <a:custGeom>
              <a:avLst/>
              <a:gdLst/>
              <a:ahLst/>
              <a:cxnLst/>
              <a:rect l="l" t="t" r="r" b="b"/>
              <a:pathLst>
                <a:path w="893" h="27635" extrusionOk="0">
                  <a:moveTo>
                    <a:pt x="750" y="0"/>
                  </a:moveTo>
                  <a:cubicBezTo>
                    <a:pt x="738" y="0"/>
                    <a:pt x="726" y="9"/>
                    <a:pt x="726" y="27"/>
                  </a:cubicBezTo>
                  <a:cubicBezTo>
                    <a:pt x="524" y="4599"/>
                    <a:pt x="143" y="9147"/>
                    <a:pt x="71" y="13731"/>
                  </a:cubicBezTo>
                  <a:cubicBezTo>
                    <a:pt x="0" y="18327"/>
                    <a:pt x="119" y="22911"/>
                    <a:pt x="202" y="27519"/>
                  </a:cubicBezTo>
                  <a:cubicBezTo>
                    <a:pt x="202" y="27596"/>
                    <a:pt x="268" y="27635"/>
                    <a:pt x="333" y="27635"/>
                  </a:cubicBezTo>
                  <a:cubicBezTo>
                    <a:pt x="399" y="27635"/>
                    <a:pt x="464" y="27596"/>
                    <a:pt x="464" y="27519"/>
                  </a:cubicBezTo>
                  <a:cubicBezTo>
                    <a:pt x="321" y="22911"/>
                    <a:pt x="238" y="18327"/>
                    <a:pt x="250" y="13731"/>
                  </a:cubicBezTo>
                  <a:cubicBezTo>
                    <a:pt x="262" y="11469"/>
                    <a:pt x="310" y="9195"/>
                    <a:pt x="429" y="6933"/>
                  </a:cubicBezTo>
                  <a:cubicBezTo>
                    <a:pt x="536" y="4659"/>
                    <a:pt x="893" y="2313"/>
                    <a:pt x="774" y="27"/>
                  </a:cubicBezTo>
                  <a:cubicBezTo>
                    <a:pt x="774" y="9"/>
                    <a:pt x="762" y="0"/>
                    <a:pt x="75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2" name="Google Shape;32262;p48"/>
            <p:cNvSpPr/>
            <p:nvPr/>
          </p:nvSpPr>
          <p:spPr>
            <a:xfrm>
              <a:off x="987900" y="2296475"/>
              <a:ext cx="5700" cy="56825"/>
            </a:xfrm>
            <a:custGeom>
              <a:avLst/>
              <a:gdLst/>
              <a:ahLst/>
              <a:cxnLst/>
              <a:rect l="l" t="t" r="r" b="b"/>
              <a:pathLst>
                <a:path w="228" h="2273" extrusionOk="0">
                  <a:moveTo>
                    <a:pt x="102" y="0"/>
                  </a:moveTo>
                  <a:cubicBezTo>
                    <a:pt x="93" y="0"/>
                    <a:pt x="84" y="9"/>
                    <a:pt x="84" y="27"/>
                  </a:cubicBezTo>
                  <a:cubicBezTo>
                    <a:pt x="13" y="741"/>
                    <a:pt x="1" y="1539"/>
                    <a:pt x="84" y="2254"/>
                  </a:cubicBezTo>
                  <a:cubicBezTo>
                    <a:pt x="84" y="2268"/>
                    <a:pt x="92" y="2272"/>
                    <a:pt x="100" y="2272"/>
                  </a:cubicBezTo>
                  <a:cubicBezTo>
                    <a:pt x="114" y="2272"/>
                    <a:pt x="132" y="2261"/>
                    <a:pt x="132" y="2254"/>
                  </a:cubicBezTo>
                  <a:cubicBezTo>
                    <a:pt x="227" y="1539"/>
                    <a:pt x="203" y="753"/>
                    <a:pt x="120" y="27"/>
                  </a:cubicBezTo>
                  <a:cubicBezTo>
                    <a:pt x="120" y="9"/>
                    <a:pt x="111" y="0"/>
                    <a:pt x="10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3" name="Google Shape;32263;p48"/>
            <p:cNvSpPr/>
            <p:nvPr/>
          </p:nvSpPr>
          <p:spPr>
            <a:xfrm>
              <a:off x="977800" y="2360025"/>
              <a:ext cx="10500" cy="31200"/>
            </a:xfrm>
            <a:custGeom>
              <a:avLst/>
              <a:gdLst/>
              <a:ahLst/>
              <a:cxnLst/>
              <a:rect l="l" t="t" r="r" b="b"/>
              <a:pathLst>
                <a:path w="420" h="1248" extrusionOk="0">
                  <a:moveTo>
                    <a:pt x="378" y="0"/>
                  </a:moveTo>
                  <a:cubicBezTo>
                    <a:pt x="364" y="0"/>
                    <a:pt x="350" y="7"/>
                    <a:pt x="345" y="21"/>
                  </a:cubicBezTo>
                  <a:cubicBezTo>
                    <a:pt x="214" y="402"/>
                    <a:pt x="36" y="831"/>
                    <a:pt x="0" y="1212"/>
                  </a:cubicBezTo>
                  <a:cubicBezTo>
                    <a:pt x="0" y="1235"/>
                    <a:pt x="20" y="1248"/>
                    <a:pt x="37" y="1248"/>
                  </a:cubicBezTo>
                  <a:cubicBezTo>
                    <a:pt x="47" y="1248"/>
                    <a:pt x="55" y="1244"/>
                    <a:pt x="60" y="1235"/>
                  </a:cubicBezTo>
                  <a:cubicBezTo>
                    <a:pt x="250" y="890"/>
                    <a:pt x="310" y="414"/>
                    <a:pt x="405" y="45"/>
                  </a:cubicBezTo>
                  <a:cubicBezTo>
                    <a:pt x="419" y="16"/>
                    <a:pt x="399" y="0"/>
                    <a:pt x="37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4" name="Google Shape;32264;p48"/>
            <p:cNvSpPr/>
            <p:nvPr/>
          </p:nvSpPr>
          <p:spPr>
            <a:xfrm>
              <a:off x="976000" y="2376800"/>
              <a:ext cx="10675" cy="38125"/>
            </a:xfrm>
            <a:custGeom>
              <a:avLst/>
              <a:gdLst/>
              <a:ahLst/>
              <a:cxnLst/>
              <a:rect l="l" t="t" r="r" b="b"/>
              <a:pathLst>
                <a:path w="427" h="1525" extrusionOk="0">
                  <a:moveTo>
                    <a:pt x="419" y="0"/>
                  </a:moveTo>
                  <a:cubicBezTo>
                    <a:pt x="418" y="0"/>
                    <a:pt x="417" y="2"/>
                    <a:pt x="417" y="5"/>
                  </a:cubicBezTo>
                  <a:cubicBezTo>
                    <a:pt x="286" y="505"/>
                    <a:pt x="84" y="993"/>
                    <a:pt x="1" y="1493"/>
                  </a:cubicBezTo>
                  <a:cubicBezTo>
                    <a:pt x="1" y="1516"/>
                    <a:pt x="10" y="1524"/>
                    <a:pt x="17" y="1524"/>
                  </a:cubicBezTo>
                  <a:cubicBezTo>
                    <a:pt x="21" y="1524"/>
                    <a:pt x="24" y="1521"/>
                    <a:pt x="24" y="1517"/>
                  </a:cubicBezTo>
                  <a:cubicBezTo>
                    <a:pt x="227" y="1041"/>
                    <a:pt x="298" y="517"/>
                    <a:pt x="417" y="29"/>
                  </a:cubicBezTo>
                  <a:cubicBezTo>
                    <a:pt x="426" y="11"/>
                    <a:pt x="422" y="0"/>
                    <a:pt x="41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5" name="Google Shape;32265;p48"/>
            <p:cNvSpPr/>
            <p:nvPr/>
          </p:nvSpPr>
          <p:spPr>
            <a:xfrm>
              <a:off x="977800" y="2375925"/>
              <a:ext cx="13100" cy="43225"/>
            </a:xfrm>
            <a:custGeom>
              <a:avLst/>
              <a:gdLst/>
              <a:ahLst/>
              <a:cxnLst/>
              <a:rect l="l" t="t" r="r" b="b"/>
              <a:pathLst>
                <a:path w="524" h="1729" extrusionOk="0">
                  <a:moveTo>
                    <a:pt x="474" y="1"/>
                  </a:moveTo>
                  <a:cubicBezTo>
                    <a:pt x="464" y="1"/>
                    <a:pt x="456" y="5"/>
                    <a:pt x="452" y="16"/>
                  </a:cubicBezTo>
                  <a:cubicBezTo>
                    <a:pt x="214" y="516"/>
                    <a:pt x="0" y="1135"/>
                    <a:pt x="36" y="1695"/>
                  </a:cubicBezTo>
                  <a:cubicBezTo>
                    <a:pt x="36" y="1716"/>
                    <a:pt x="56" y="1728"/>
                    <a:pt x="73" y="1728"/>
                  </a:cubicBezTo>
                  <a:cubicBezTo>
                    <a:pt x="85" y="1728"/>
                    <a:pt x="95" y="1722"/>
                    <a:pt x="95" y="1707"/>
                  </a:cubicBezTo>
                  <a:cubicBezTo>
                    <a:pt x="226" y="1147"/>
                    <a:pt x="298" y="599"/>
                    <a:pt x="524" y="40"/>
                  </a:cubicBezTo>
                  <a:cubicBezTo>
                    <a:pt x="524" y="23"/>
                    <a:pt x="495" y="1"/>
                    <a:pt x="47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6" name="Google Shape;32266;p48"/>
            <p:cNvSpPr/>
            <p:nvPr/>
          </p:nvSpPr>
          <p:spPr>
            <a:xfrm>
              <a:off x="981650" y="2352500"/>
              <a:ext cx="6275" cy="53175"/>
            </a:xfrm>
            <a:custGeom>
              <a:avLst/>
              <a:gdLst/>
              <a:ahLst/>
              <a:cxnLst/>
              <a:rect l="l" t="t" r="r" b="b"/>
              <a:pathLst>
                <a:path w="251" h="2127" extrusionOk="0">
                  <a:moveTo>
                    <a:pt x="208" y="0"/>
                  </a:moveTo>
                  <a:cubicBezTo>
                    <a:pt x="197" y="0"/>
                    <a:pt x="185" y="9"/>
                    <a:pt x="179" y="24"/>
                  </a:cubicBezTo>
                  <a:cubicBezTo>
                    <a:pt x="96" y="703"/>
                    <a:pt x="1" y="1429"/>
                    <a:pt x="60" y="2096"/>
                  </a:cubicBezTo>
                  <a:cubicBezTo>
                    <a:pt x="60" y="2111"/>
                    <a:pt x="84" y="2126"/>
                    <a:pt x="102" y="2126"/>
                  </a:cubicBezTo>
                  <a:cubicBezTo>
                    <a:pt x="112" y="2126"/>
                    <a:pt x="120" y="2121"/>
                    <a:pt x="120" y="2108"/>
                  </a:cubicBezTo>
                  <a:cubicBezTo>
                    <a:pt x="251" y="1453"/>
                    <a:pt x="239" y="715"/>
                    <a:pt x="239" y="48"/>
                  </a:cubicBezTo>
                  <a:cubicBezTo>
                    <a:pt x="239" y="15"/>
                    <a:pt x="224" y="0"/>
                    <a:pt x="20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7" name="Google Shape;32267;p48"/>
            <p:cNvSpPr/>
            <p:nvPr/>
          </p:nvSpPr>
          <p:spPr>
            <a:xfrm>
              <a:off x="986125" y="2075675"/>
              <a:ext cx="17275" cy="287625"/>
            </a:xfrm>
            <a:custGeom>
              <a:avLst/>
              <a:gdLst/>
              <a:ahLst/>
              <a:cxnLst/>
              <a:rect l="l" t="t" r="r" b="b"/>
              <a:pathLst>
                <a:path w="691" h="11505" extrusionOk="0">
                  <a:moveTo>
                    <a:pt x="512" y="1"/>
                  </a:moveTo>
                  <a:cubicBezTo>
                    <a:pt x="512" y="1"/>
                    <a:pt x="489" y="1"/>
                    <a:pt x="489" y="13"/>
                  </a:cubicBezTo>
                  <a:cubicBezTo>
                    <a:pt x="500" y="1930"/>
                    <a:pt x="512" y="3835"/>
                    <a:pt x="429" y="5763"/>
                  </a:cubicBezTo>
                  <a:cubicBezTo>
                    <a:pt x="334" y="7680"/>
                    <a:pt x="119" y="9585"/>
                    <a:pt x="0" y="11490"/>
                  </a:cubicBezTo>
                  <a:cubicBezTo>
                    <a:pt x="0" y="11497"/>
                    <a:pt x="8" y="11504"/>
                    <a:pt x="15" y="11504"/>
                  </a:cubicBezTo>
                  <a:cubicBezTo>
                    <a:pt x="20" y="11504"/>
                    <a:pt x="24" y="11500"/>
                    <a:pt x="24" y="11490"/>
                  </a:cubicBezTo>
                  <a:cubicBezTo>
                    <a:pt x="620" y="7752"/>
                    <a:pt x="691" y="3775"/>
                    <a:pt x="5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8" name="Google Shape;32268;p48"/>
            <p:cNvSpPr/>
            <p:nvPr/>
          </p:nvSpPr>
          <p:spPr>
            <a:xfrm>
              <a:off x="999650" y="2009275"/>
              <a:ext cx="117675" cy="143925"/>
            </a:xfrm>
            <a:custGeom>
              <a:avLst/>
              <a:gdLst/>
              <a:ahLst/>
              <a:cxnLst/>
              <a:rect l="l" t="t" r="r" b="b"/>
              <a:pathLst>
                <a:path w="4707" h="5757" extrusionOk="0">
                  <a:moveTo>
                    <a:pt x="4647" y="0"/>
                  </a:moveTo>
                  <a:cubicBezTo>
                    <a:pt x="4644" y="0"/>
                    <a:pt x="4641" y="1"/>
                    <a:pt x="4639" y="2"/>
                  </a:cubicBezTo>
                  <a:cubicBezTo>
                    <a:pt x="3293" y="454"/>
                    <a:pt x="2686" y="1776"/>
                    <a:pt x="1698" y="2681"/>
                  </a:cubicBezTo>
                  <a:cubicBezTo>
                    <a:pt x="805" y="3514"/>
                    <a:pt x="126" y="4455"/>
                    <a:pt x="7" y="5717"/>
                  </a:cubicBezTo>
                  <a:cubicBezTo>
                    <a:pt x="0" y="5745"/>
                    <a:pt x="18" y="5756"/>
                    <a:pt x="33" y="5756"/>
                  </a:cubicBezTo>
                  <a:cubicBezTo>
                    <a:pt x="45" y="5756"/>
                    <a:pt x="55" y="5750"/>
                    <a:pt x="55" y="5741"/>
                  </a:cubicBezTo>
                  <a:cubicBezTo>
                    <a:pt x="364" y="4371"/>
                    <a:pt x="1031" y="3574"/>
                    <a:pt x="2019" y="2609"/>
                  </a:cubicBezTo>
                  <a:cubicBezTo>
                    <a:pt x="2400" y="2240"/>
                    <a:pt x="2674" y="1788"/>
                    <a:pt x="3031" y="1395"/>
                  </a:cubicBezTo>
                  <a:cubicBezTo>
                    <a:pt x="3508" y="859"/>
                    <a:pt x="4079" y="514"/>
                    <a:pt x="4662" y="97"/>
                  </a:cubicBezTo>
                  <a:cubicBezTo>
                    <a:pt x="4706" y="64"/>
                    <a:pt x="4679" y="0"/>
                    <a:pt x="464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9" name="Google Shape;32269;p48"/>
            <p:cNvSpPr/>
            <p:nvPr/>
          </p:nvSpPr>
          <p:spPr>
            <a:xfrm>
              <a:off x="998250" y="2011675"/>
              <a:ext cx="116775" cy="151150"/>
            </a:xfrm>
            <a:custGeom>
              <a:avLst/>
              <a:gdLst/>
              <a:ahLst/>
              <a:cxnLst/>
              <a:rect l="l" t="t" r="r" b="b"/>
              <a:pathLst>
                <a:path w="4671" h="6046" extrusionOk="0">
                  <a:moveTo>
                    <a:pt x="4647" y="1"/>
                  </a:moveTo>
                  <a:cubicBezTo>
                    <a:pt x="2730" y="1692"/>
                    <a:pt x="2266" y="4537"/>
                    <a:pt x="51" y="5942"/>
                  </a:cubicBezTo>
                  <a:cubicBezTo>
                    <a:pt x="1" y="5972"/>
                    <a:pt x="19" y="6045"/>
                    <a:pt x="76" y="6045"/>
                  </a:cubicBezTo>
                  <a:cubicBezTo>
                    <a:pt x="86" y="6045"/>
                    <a:pt x="98" y="6043"/>
                    <a:pt x="111" y="6037"/>
                  </a:cubicBezTo>
                  <a:cubicBezTo>
                    <a:pt x="1099" y="5537"/>
                    <a:pt x="1754" y="4585"/>
                    <a:pt x="2290" y="3632"/>
                  </a:cubicBezTo>
                  <a:cubicBezTo>
                    <a:pt x="2635" y="3001"/>
                    <a:pt x="2944" y="2370"/>
                    <a:pt x="3337" y="1775"/>
                  </a:cubicBezTo>
                  <a:cubicBezTo>
                    <a:pt x="3730" y="1144"/>
                    <a:pt x="4230" y="608"/>
                    <a:pt x="4671" y="25"/>
                  </a:cubicBezTo>
                  <a:lnTo>
                    <a:pt x="4647" y="1"/>
                  </a:ln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0" name="Google Shape;32270;p48"/>
            <p:cNvSpPr/>
            <p:nvPr/>
          </p:nvSpPr>
          <p:spPr>
            <a:xfrm>
              <a:off x="1003550" y="2107100"/>
              <a:ext cx="22600" cy="37000"/>
            </a:xfrm>
            <a:custGeom>
              <a:avLst/>
              <a:gdLst/>
              <a:ahLst/>
              <a:cxnLst/>
              <a:rect l="l" t="t" r="r" b="b"/>
              <a:pathLst>
                <a:path w="904" h="1480" extrusionOk="0">
                  <a:moveTo>
                    <a:pt x="878" y="1"/>
                  </a:moveTo>
                  <a:cubicBezTo>
                    <a:pt x="872" y="1"/>
                    <a:pt x="867" y="2"/>
                    <a:pt x="863" y="6"/>
                  </a:cubicBezTo>
                  <a:cubicBezTo>
                    <a:pt x="530" y="423"/>
                    <a:pt x="232" y="958"/>
                    <a:pt x="18" y="1435"/>
                  </a:cubicBezTo>
                  <a:cubicBezTo>
                    <a:pt x="1" y="1460"/>
                    <a:pt x="21" y="1480"/>
                    <a:pt x="38" y="1480"/>
                  </a:cubicBezTo>
                  <a:cubicBezTo>
                    <a:pt x="44" y="1480"/>
                    <a:pt x="50" y="1477"/>
                    <a:pt x="54" y="1470"/>
                  </a:cubicBezTo>
                  <a:cubicBezTo>
                    <a:pt x="351" y="1006"/>
                    <a:pt x="649" y="518"/>
                    <a:pt x="887" y="18"/>
                  </a:cubicBezTo>
                  <a:cubicBezTo>
                    <a:pt x="904" y="9"/>
                    <a:pt x="891" y="1"/>
                    <a:pt x="87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1" name="Google Shape;32271;p48"/>
            <p:cNvSpPr/>
            <p:nvPr/>
          </p:nvSpPr>
          <p:spPr>
            <a:xfrm>
              <a:off x="998525" y="2115325"/>
              <a:ext cx="27800" cy="38450"/>
            </a:xfrm>
            <a:custGeom>
              <a:avLst/>
              <a:gdLst/>
              <a:ahLst/>
              <a:cxnLst/>
              <a:rect l="l" t="t" r="r" b="b"/>
              <a:pathLst>
                <a:path w="1112" h="1538" extrusionOk="0">
                  <a:moveTo>
                    <a:pt x="1084" y="0"/>
                  </a:moveTo>
                  <a:cubicBezTo>
                    <a:pt x="1079" y="0"/>
                    <a:pt x="1076" y="3"/>
                    <a:pt x="1076" y="10"/>
                  </a:cubicBezTo>
                  <a:cubicBezTo>
                    <a:pt x="707" y="463"/>
                    <a:pt x="362" y="975"/>
                    <a:pt x="16" y="1463"/>
                  </a:cubicBezTo>
                  <a:cubicBezTo>
                    <a:pt x="0" y="1503"/>
                    <a:pt x="28" y="1538"/>
                    <a:pt x="62" y="1538"/>
                  </a:cubicBezTo>
                  <a:cubicBezTo>
                    <a:pt x="78" y="1538"/>
                    <a:pt x="96" y="1530"/>
                    <a:pt x="112" y="1510"/>
                  </a:cubicBezTo>
                  <a:cubicBezTo>
                    <a:pt x="457" y="1034"/>
                    <a:pt x="814" y="522"/>
                    <a:pt x="1112" y="22"/>
                  </a:cubicBezTo>
                  <a:cubicBezTo>
                    <a:pt x="1112" y="14"/>
                    <a:pt x="1095" y="0"/>
                    <a:pt x="108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2" name="Google Shape;32272;p48"/>
            <p:cNvSpPr/>
            <p:nvPr/>
          </p:nvSpPr>
          <p:spPr>
            <a:xfrm>
              <a:off x="998800" y="2134150"/>
              <a:ext cx="18375" cy="27750"/>
            </a:xfrm>
            <a:custGeom>
              <a:avLst/>
              <a:gdLst/>
              <a:ahLst/>
              <a:cxnLst/>
              <a:rect l="l" t="t" r="r" b="b"/>
              <a:pathLst>
                <a:path w="735" h="1110" extrusionOk="0">
                  <a:moveTo>
                    <a:pt x="718" y="0"/>
                  </a:moveTo>
                  <a:cubicBezTo>
                    <a:pt x="713" y="0"/>
                    <a:pt x="708" y="3"/>
                    <a:pt x="708" y="7"/>
                  </a:cubicBezTo>
                  <a:cubicBezTo>
                    <a:pt x="517" y="388"/>
                    <a:pt x="244" y="698"/>
                    <a:pt x="29" y="1043"/>
                  </a:cubicBezTo>
                  <a:cubicBezTo>
                    <a:pt x="0" y="1072"/>
                    <a:pt x="34" y="1109"/>
                    <a:pt x="67" y="1109"/>
                  </a:cubicBezTo>
                  <a:cubicBezTo>
                    <a:pt x="75" y="1109"/>
                    <a:pt x="82" y="1107"/>
                    <a:pt x="89" y="1103"/>
                  </a:cubicBezTo>
                  <a:cubicBezTo>
                    <a:pt x="363" y="817"/>
                    <a:pt x="565" y="400"/>
                    <a:pt x="720" y="31"/>
                  </a:cubicBezTo>
                  <a:cubicBezTo>
                    <a:pt x="735" y="8"/>
                    <a:pt x="726" y="0"/>
                    <a:pt x="71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3" name="Google Shape;32273;p48"/>
            <p:cNvSpPr/>
            <p:nvPr/>
          </p:nvSpPr>
          <p:spPr>
            <a:xfrm>
              <a:off x="1001600" y="2067175"/>
              <a:ext cx="57950" cy="74025"/>
            </a:xfrm>
            <a:custGeom>
              <a:avLst/>
              <a:gdLst/>
              <a:ahLst/>
              <a:cxnLst/>
              <a:rect l="l" t="t" r="r" b="b"/>
              <a:pathLst>
                <a:path w="2318" h="2961" extrusionOk="0">
                  <a:moveTo>
                    <a:pt x="2285" y="0"/>
                  </a:moveTo>
                  <a:cubicBezTo>
                    <a:pt x="2276" y="0"/>
                    <a:pt x="2267" y="3"/>
                    <a:pt x="2263" y="7"/>
                  </a:cubicBezTo>
                  <a:cubicBezTo>
                    <a:pt x="1739" y="781"/>
                    <a:pt x="1072" y="1412"/>
                    <a:pt x="584" y="2198"/>
                  </a:cubicBezTo>
                  <a:cubicBezTo>
                    <a:pt x="536" y="2258"/>
                    <a:pt x="1" y="2924"/>
                    <a:pt x="310" y="2960"/>
                  </a:cubicBezTo>
                  <a:cubicBezTo>
                    <a:pt x="322" y="2960"/>
                    <a:pt x="322" y="2960"/>
                    <a:pt x="322" y="2936"/>
                  </a:cubicBezTo>
                  <a:cubicBezTo>
                    <a:pt x="322" y="2924"/>
                    <a:pt x="346" y="2913"/>
                    <a:pt x="346" y="2901"/>
                  </a:cubicBezTo>
                  <a:lnTo>
                    <a:pt x="346" y="2877"/>
                  </a:lnTo>
                  <a:cubicBezTo>
                    <a:pt x="322" y="2877"/>
                    <a:pt x="310" y="2865"/>
                    <a:pt x="298" y="2865"/>
                  </a:cubicBezTo>
                  <a:cubicBezTo>
                    <a:pt x="298" y="2862"/>
                    <a:pt x="297" y="2860"/>
                    <a:pt x="296" y="2860"/>
                  </a:cubicBezTo>
                  <a:cubicBezTo>
                    <a:pt x="294" y="2860"/>
                    <a:pt x="289" y="2871"/>
                    <a:pt x="298" y="2889"/>
                  </a:cubicBezTo>
                  <a:cubicBezTo>
                    <a:pt x="60" y="2710"/>
                    <a:pt x="2144" y="412"/>
                    <a:pt x="2310" y="31"/>
                  </a:cubicBezTo>
                  <a:cubicBezTo>
                    <a:pt x="2318" y="9"/>
                    <a:pt x="2302" y="0"/>
                    <a:pt x="228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4" name="Google Shape;32274;p48"/>
            <p:cNvSpPr/>
            <p:nvPr/>
          </p:nvSpPr>
          <p:spPr>
            <a:xfrm>
              <a:off x="1000225" y="2134400"/>
              <a:ext cx="10325" cy="20625"/>
            </a:xfrm>
            <a:custGeom>
              <a:avLst/>
              <a:gdLst/>
              <a:ahLst/>
              <a:cxnLst/>
              <a:rect l="l" t="t" r="r" b="b"/>
              <a:pathLst>
                <a:path w="413" h="825" extrusionOk="0">
                  <a:moveTo>
                    <a:pt x="320" y="1"/>
                  </a:moveTo>
                  <a:cubicBezTo>
                    <a:pt x="308" y="1"/>
                    <a:pt x="297" y="6"/>
                    <a:pt x="294" y="21"/>
                  </a:cubicBezTo>
                  <a:cubicBezTo>
                    <a:pt x="239" y="130"/>
                    <a:pt x="192" y="239"/>
                    <a:pt x="149" y="350"/>
                  </a:cubicBezTo>
                  <a:lnTo>
                    <a:pt x="149" y="350"/>
                  </a:lnTo>
                  <a:cubicBezTo>
                    <a:pt x="82" y="479"/>
                    <a:pt x="35" y="613"/>
                    <a:pt x="8" y="747"/>
                  </a:cubicBezTo>
                  <a:cubicBezTo>
                    <a:pt x="1" y="790"/>
                    <a:pt x="41" y="825"/>
                    <a:pt x="76" y="825"/>
                  </a:cubicBezTo>
                  <a:cubicBezTo>
                    <a:pt x="100" y="825"/>
                    <a:pt x="122" y="809"/>
                    <a:pt x="127" y="771"/>
                  </a:cubicBezTo>
                  <a:cubicBezTo>
                    <a:pt x="157" y="681"/>
                    <a:pt x="185" y="593"/>
                    <a:pt x="213" y="506"/>
                  </a:cubicBezTo>
                  <a:lnTo>
                    <a:pt x="213" y="506"/>
                  </a:lnTo>
                  <a:cubicBezTo>
                    <a:pt x="215" y="555"/>
                    <a:pt x="218" y="604"/>
                    <a:pt x="222" y="652"/>
                  </a:cubicBezTo>
                  <a:cubicBezTo>
                    <a:pt x="222" y="690"/>
                    <a:pt x="256" y="718"/>
                    <a:pt x="290" y="718"/>
                  </a:cubicBezTo>
                  <a:cubicBezTo>
                    <a:pt x="309" y="718"/>
                    <a:pt x="328" y="709"/>
                    <a:pt x="341" y="688"/>
                  </a:cubicBezTo>
                  <a:cubicBezTo>
                    <a:pt x="389" y="605"/>
                    <a:pt x="413" y="533"/>
                    <a:pt x="413" y="462"/>
                  </a:cubicBezTo>
                  <a:cubicBezTo>
                    <a:pt x="413" y="451"/>
                    <a:pt x="395" y="424"/>
                    <a:pt x="375" y="424"/>
                  </a:cubicBezTo>
                  <a:cubicBezTo>
                    <a:pt x="372" y="424"/>
                    <a:pt x="368" y="424"/>
                    <a:pt x="365" y="426"/>
                  </a:cubicBezTo>
                  <a:cubicBezTo>
                    <a:pt x="360" y="429"/>
                    <a:pt x="356" y="432"/>
                    <a:pt x="351" y="436"/>
                  </a:cubicBezTo>
                  <a:lnTo>
                    <a:pt x="351" y="436"/>
                  </a:lnTo>
                  <a:cubicBezTo>
                    <a:pt x="350" y="375"/>
                    <a:pt x="347" y="312"/>
                    <a:pt x="341" y="247"/>
                  </a:cubicBezTo>
                  <a:cubicBezTo>
                    <a:pt x="341" y="230"/>
                    <a:pt x="328" y="214"/>
                    <a:pt x="311" y="204"/>
                  </a:cubicBezTo>
                  <a:lnTo>
                    <a:pt x="311" y="204"/>
                  </a:lnTo>
                  <a:cubicBezTo>
                    <a:pt x="329" y="151"/>
                    <a:pt x="347" y="98"/>
                    <a:pt x="365" y="45"/>
                  </a:cubicBezTo>
                  <a:cubicBezTo>
                    <a:pt x="382" y="29"/>
                    <a:pt x="347" y="1"/>
                    <a:pt x="32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5" name="Google Shape;32275;p48"/>
            <p:cNvSpPr/>
            <p:nvPr/>
          </p:nvSpPr>
          <p:spPr>
            <a:xfrm>
              <a:off x="882825" y="1985300"/>
              <a:ext cx="108675" cy="166300"/>
            </a:xfrm>
            <a:custGeom>
              <a:avLst/>
              <a:gdLst/>
              <a:ahLst/>
              <a:cxnLst/>
              <a:rect l="l" t="t" r="r" b="b"/>
              <a:pathLst>
                <a:path w="4347" h="6652" extrusionOk="0">
                  <a:moveTo>
                    <a:pt x="60" y="1"/>
                  </a:moveTo>
                  <a:cubicBezTo>
                    <a:pt x="30" y="1"/>
                    <a:pt x="1" y="18"/>
                    <a:pt x="1" y="56"/>
                  </a:cubicBezTo>
                  <a:cubicBezTo>
                    <a:pt x="84" y="1175"/>
                    <a:pt x="739" y="2092"/>
                    <a:pt x="1406" y="2961"/>
                  </a:cubicBezTo>
                  <a:cubicBezTo>
                    <a:pt x="2346" y="4199"/>
                    <a:pt x="3263" y="5485"/>
                    <a:pt x="4311" y="6652"/>
                  </a:cubicBezTo>
                  <a:cubicBezTo>
                    <a:pt x="4323" y="6652"/>
                    <a:pt x="4347" y="6616"/>
                    <a:pt x="4335" y="6604"/>
                  </a:cubicBezTo>
                  <a:cubicBezTo>
                    <a:pt x="3632" y="5545"/>
                    <a:pt x="2823" y="4568"/>
                    <a:pt x="2049" y="3556"/>
                  </a:cubicBezTo>
                  <a:cubicBezTo>
                    <a:pt x="1215" y="2449"/>
                    <a:pt x="346" y="1437"/>
                    <a:pt x="120" y="44"/>
                  </a:cubicBezTo>
                  <a:cubicBezTo>
                    <a:pt x="114" y="16"/>
                    <a:pt x="87" y="1"/>
                    <a:pt x="6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6" name="Google Shape;32276;p48"/>
            <p:cNvSpPr/>
            <p:nvPr/>
          </p:nvSpPr>
          <p:spPr>
            <a:xfrm>
              <a:off x="882825" y="1986100"/>
              <a:ext cx="117300" cy="167300"/>
            </a:xfrm>
            <a:custGeom>
              <a:avLst/>
              <a:gdLst/>
              <a:ahLst/>
              <a:cxnLst/>
              <a:rect l="l" t="t" r="r" b="b"/>
              <a:pathLst>
                <a:path w="4692" h="6692" extrusionOk="0">
                  <a:moveTo>
                    <a:pt x="60" y="0"/>
                  </a:moveTo>
                  <a:cubicBezTo>
                    <a:pt x="37" y="0"/>
                    <a:pt x="1" y="24"/>
                    <a:pt x="25" y="36"/>
                  </a:cubicBezTo>
                  <a:cubicBezTo>
                    <a:pt x="977" y="1083"/>
                    <a:pt x="1870" y="2107"/>
                    <a:pt x="2597" y="3334"/>
                  </a:cubicBezTo>
                  <a:cubicBezTo>
                    <a:pt x="2906" y="3870"/>
                    <a:pt x="3180" y="4429"/>
                    <a:pt x="3478" y="4977"/>
                  </a:cubicBezTo>
                  <a:cubicBezTo>
                    <a:pt x="3775" y="5536"/>
                    <a:pt x="4466" y="6084"/>
                    <a:pt x="4609" y="6668"/>
                  </a:cubicBezTo>
                  <a:cubicBezTo>
                    <a:pt x="4614" y="6683"/>
                    <a:pt x="4630" y="6692"/>
                    <a:pt x="4647" y="6692"/>
                  </a:cubicBezTo>
                  <a:cubicBezTo>
                    <a:pt x="4669" y="6692"/>
                    <a:pt x="4692" y="6677"/>
                    <a:pt x="4692" y="6644"/>
                  </a:cubicBezTo>
                  <a:cubicBezTo>
                    <a:pt x="4668" y="6191"/>
                    <a:pt x="4287" y="5929"/>
                    <a:pt x="4025" y="5596"/>
                  </a:cubicBezTo>
                  <a:cubicBezTo>
                    <a:pt x="3501" y="4917"/>
                    <a:pt x="3204" y="4108"/>
                    <a:pt x="2787" y="3369"/>
                  </a:cubicBezTo>
                  <a:cubicBezTo>
                    <a:pt x="2073" y="2143"/>
                    <a:pt x="1192" y="905"/>
                    <a:pt x="6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7" name="Google Shape;32277;p48"/>
            <p:cNvSpPr/>
            <p:nvPr/>
          </p:nvSpPr>
          <p:spPr>
            <a:xfrm>
              <a:off x="925100" y="1886225"/>
              <a:ext cx="69975" cy="218050"/>
            </a:xfrm>
            <a:custGeom>
              <a:avLst/>
              <a:gdLst/>
              <a:ahLst/>
              <a:cxnLst/>
              <a:rect l="l" t="t" r="r" b="b"/>
              <a:pathLst>
                <a:path w="2799" h="8722" extrusionOk="0">
                  <a:moveTo>
                    <a:pt x="750" y="0"/>
                  </a:moveTo>
                  <a:cubicBezTo>
                    <a:pt x="740" y="0"/>
                    <a:pt x="731" y="5"/>
                    <a:pt x="727" y="18"/>
                  </a:cubicBezTo>
                  <a:cubicBezTo>
                    <a:pt x="1" y="1328"/>
                    <a:pt x="501" y="3078"/>
                    <a:pt x="739" y="4483"/>
                  </a:cubicBezTo>
                  <a:cubicBezTo>
                    <a:pt x="1025" y="6150"/>
                    <a:pt x="1548" y="7484"/>
                    <a:pt x="2751" y="8722"/>
                  </a:cubicBezTo>
                  <a:cubicBezTo>
                    <a:pt x="2763" y="8722"/>
                    <a:pt x="2799" y="8710"/>
                    <a:pt x="2775" y="8698"/>
                  </a:cubicBezTo>
                  <a:cubicBezTo>
                    <a:pt x="2382" y="8115"/>
                    <a:pt x="1906" y="7579"/>
                    <a:pt x="1560" y="6948"/>
                  </a:cubicBezTo>
                  <a:cubicBezTo>
                    <a:pt x="1191" y="6257"/>
                    <a:pt x="1036" y="5507"/>
                    <a:pt x="906" y="4721"/>
                  </a:cubicBezTo>
                  <a:cubicBezTo>
                    <a:pt x="632" y="3185"/>
                    <a:pt x="203" y="1554"/>
                    <a:pt x="775" y="30"/>
                  </a:cubicBezTo>
                  <a:cubicBezTo>
                    <a:pt x="782" y="15"/>
                    <a:pt x="766" y="0"/>
                    <a:pt x="75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8" name="Google Shape;32278;p48"/>
            <p:cNvSpPr/>
            <p:nvPr/>
          </p:nvSpPr>
          <p:spPr>
            <a:xfrm>
              <a:off x="940575" y="1884600"/>
              <a:ext cx="53475" cy="217950"/>
            </a:xfrm>
            <a:custGeom>
              <a:avLst/>
              <a:gdLst/>
              <a:ahLst/>
              <a:cxnLst/>
              <a:rect l="l" t="t" r="r" b="b"/>
              <a:pathLst>
                <a:path w="2139" h="8718" extrusionOk="0">
                  <a:moveTo>
                    <a:pt x="95" y="0"/>
                  </a:moveTo>
                  <a:cubicBezTo>
                    <a:pt x="81" y="0"/>
                    <a:pt x="66" y="12"/>
                    <a:pt x="60" y="36"/>
                  </a:cubicBezTo>
                  <a:cubicBezTo>
                    <a:pt x="1" y="738"/>
                    <a:pt x="48" y="1429"/>
                    <a:pt x="251" y="2107"/>
                  </a:cubicBezTo>
                  <a:cubicBezTo>
                    <a:pt x="477" y="2846"/>
                    <a:pt x="941" y="3477"/>
                    <a:pt x="1168" y="4215"/>
                  </a:cubicBezTo>
                  <a:cubicBezTo>
                    <a:pt x="1620" y="5679"/>
                    <a:pt x="1465" y="7251"/>
                    <a:pt x="2025" y="8680"/>
                  </a:cubicBezTo>
                  <a:cubicBezTo>
                    <a:pt x="2040" y="8705"/>
                    <a:pt x="2065" y="8718"/>
                    <a:pt x="2086" y="8718"/>
                  </a:cubicBezTo>
                  <a:cubicBezTo>
                    <a:pt x="2115" y="8718"/>
                    <a:pt x="2139" y="8696"/>
                    <a:pt x="2132" y="8656"/>
                  </a:cubicBezTo>
                  <a:cubicBezTo>
                    <a:pt x="1703" y="7263"/>
                    <a:pt x="1763" y="5822"/>
                    <a:pt x="1370" y="4441"/>
                  </a:cubicBezTo>
                  <a:cubicBezTo>
                    <a:pt x="1203" y="3810"/>
                    <a:pt x="882" y="3298"/>
                    <a:pt x="632" y="2715"/>
                  </a:cubicBezTo>
                  <a:cubicBezTo>
                    <a:pt x="239" y="1869"/>
                    <a:pt x="108" y="976"/>
                    <a:pt x="120" y="36"/>
                  </a:cubicBezTo>
                  <a:cubicBezTo>
                    <a:pt x="120" y="12"/>
                    <a:pt x="108" y="0"/>
                    <a:pt x="9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9" name="Google Shape;32279;p48"/>
            <p:cNvSpPr/>
            <p:nvPr/>
          </p:nvSpPr>
          <p:spPr>
            <a:xfrm>
              <a:off x="899800" y="2010950"/>
              <a:ext cx="42500" cy="63200"/>
            </a:xfrm>
            <a:custGeom>
              <a:avLst/>
              <a:gdLst/>
              <a:ahLst/>
              <a:cxnLst/>
              <a:rect l="l" t="t" r="r" b="b"/>
              <a:pathLst>
                <a:path w="1700" h="2528" extrusionOk="0">
                  <a:moveTo>
                    <a:pt x="8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477" y="875"/>
                    <a:pt x="1048" y="1709"/>
                    <a:pt x="1632" y="2518"/>
                  </a:cubicBezTo>
                  <a:cubicBezTo>
                    <a:pt x="1642" y="2525"/>
                    <a:pt x="1652" y="2528"/>
                    <a:pt x="1661" y="2528"/>
                  </a:cubicBezTo>
                  <a:cubicBezTo>
                    <a:pt x="1684" y="2528"/>
                    <a:pt x="1700" y="2508"/>
                    <a:pt x="1691" y="2483"/>
                  </a:cubicBezTo>
                  <a:cubicBezTo>
                    <a:pt x="1108" y="1685"/>
                    <a:pt x="572" y="828"/>
                    <a:pt x="24" y="18"/>
                  </a:cubicBezTo>
                  <a:cubicBezTo>
                    <a:pt x="18" y="6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0" name="Google Shape;32280;p48"/>
            <p:cNvSpPr/>
            <p:nvPr/>
          </p:nvSpPr>
          <p:spPr>
            <a:xfrm>
              <a:off x="943250" y="1941525"/>
              <a:ext cx="38525" cy="128425"/>
            </a:xfrm>
            <a:custGeom>
              <a:avLst/>
              <a:gdLst/>
              <a:ahLst/>
              <a:cxnLst/>
              <a:rect l="l" t="t" r="r" b="b"/>
              <a:pathLst>
                <a:path w="1541" h="5137" extrusionOk="0">
                  <a:moveTo>
                    <a:pt x="7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322" y="1104"/>
                    <a:pt x="668" y="2176"/>
                    <a:pt x="822" y="3331"/>
                  </a:cubicBezTo>
                  <a:cubicBezTo>
                    <a:pt x="906" y="3998"/>
                    <a:pt x="977" y="4641"/>
                    <a:pt x="1477" y="5129"/>
                  </a:cubicBezTo>
                  <a:cubicBezTo>
                    <a:pt x="1483" y="5134"/>
                    <a:pt x="1489" y="5136"/>
                    <a:pt x="1496" y="5136"/>
                  </a:cubicBezTo>
                  <a:cubicBezTo>
                    <a:pt x="1518" y="5136"/>
                    <a:pt x="1541" y="5109"/>
                    <a:pt x="1513" y="5081"/>
                  </a:cubicBezTo>
                  <a:cubicBezTo>
                    <a:pt x="942" y="4402"/>
                    <a:pt x="965" y="3509"/>
                    <a:pt x="799" y="2652"/>
                  </a:cubicBezTo>
                  <a:cubicBezTo>
                    <a:pt x="620" y="1747"/>
                    <a:pt x="346" y="854"/>
                    <a:pt x="13" y="9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1" name="Google Shape;32281;p48"/>
            <p:cNvSpPr/>
            <p:nvPr/>
          </p:nvSpPr>
          <p:spPr>
            <a:xfrm>
              <a:off x="992375" y="2069975"/>
              <a:ext cx="139825" cy="145400"/>
            </a:xfrm>
            <a:custGeom>
              <a:avLst/>
              <a:gdLst/>
              <a:ahLst/>
              <a:cxnLst/>
              <a:rect l="l" t="t" r="r" b="b"/>
              <a:pathLst>
                <a:path w="5593" h="5816" extrusionOk="0">
                  <a:moveTo>
                    <a:pt x="5560" y="1"/>
                  </a:moveTo>
                  <a:cubicBezTo>
                    <a:pt x="5556" y="1"/>
                    <a:pt x="5553" y="1"/>
                    <a:pt x="5549" y="3"/>
                  </a:cubicBezTo>
                  <a:cubicBezTo>
                    <a:pt x="4453" y="419"/>
                    <a:pt x="3382" y="1134"/>
                    <a:pt x="2644" y="2062"/>
                  </a:cubicBezTo>
                  <a:cubicBezTo>
                    <a:pt x="2215" y="2610"/>
                    <a:pt x="1894" y="3229"/>
                    <a:pt x="1501" y="3813"/>
                  </a:cubicBezTo>
                  <a:cubicBezTo>
                    <a:pt x="1036" y="4503"/>
                    <a:pt x="524" y="5134"/>
                    <a:pt x="0" y="5789"/>
                  </a:cubicBezTo>
                  <a:cubicBezTo>
                    <a:pt x="0" y="5789"/>
                    <a:pt x="35" y="5815"/>
                    <a:pt x="53" y="5815"/>
                  </a:cubicBezTo>
                  <a:cubicBezTo>
                    <a:pt x="56" y="5815"/>
                    <a:pt x="58" y="5815"/>
                    <a:pt x="60" y="5813"/>
                  </a:cubicBezTo>
                  <a:cubicBezTo>
                    <a:pt x="941" y="4872"/>
                    <a:pt x="1632" y="3801"/>
                    <a:pt x="2322" y="2729"/>
                  </a:cubicBezTo>
                  <a:cubicBezTo>
                    <a:pt x="3156" y="1431"/>
                    <a:pt x="4251" y="765"/>
                    <a:pt x="5561" y="50"/>
                  </a:cubicBezTo>
                  <a:cubicBezTo>
                    <a:pt x="5592" y="40"/>
                    <a:pt x="5587" y="1"/>
                    <a:pt x="556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2" name="Google Shape;32282;p48"/>
            <p:cNvSpPr/>
            <p:nvPr/>
          </p:nvSpPr>
          <p:spPr>
            <a:xfrm>
              <a:off x="996725" y="2072200"/>
              <a:ext cx="134475" cy="149475"/>
            </a:xfrm>
            <a:custGeom>
              <a:avLst/>
              <a:gdLst/>
              <a:ahLst/>
              <a:cxnLst/>
              <a:rect l="l" t="t" r="r" b="b"/>
              <a:pathLst>
                <a:path w="5379" h="5979" extrusionOk="0">
                  <a:moveTo>
                    <a:pt x="5345" y="1"/>
                  </a:moveTo>
                  <a:cubicBezTo>
                    <a:pt x="5339" y="1"/>
                    <a:pt x="5333" y="3"/>
                    <a:pt x="5327" y="9"/>
                  </a:cubicBezTo>
                  <a:cubicBezTo>
                    <a:pt x="4315" y="759"/>
                    <a:pt x="3494" y="1747"/>
                    <a:pt x="2755" y="2771"/>
                  </a:cubicBezTo>
                  <a:cubicBezTo>
                    <a:pt x="1946" y="3878"/>
                    <a:pt x="1279" y="5212"/>
                    <a:pt x="53" y="5879"/>
                  </a:cubicBezTo>
                  <a:cubicBezTo>
                    <a:pt x="0" y="5910"/>
                    <a:pt x="22" y="5978"/>
                    <a:pt x="68" y="5978"/>
                  </a:cubicBezTo>
                  <a:cubicBezTo>
                    <a:pt x="74" y="5978"/>
                    <a:pt x="81" y="5977"/>
                    <a:pt x="88" y="5974"/>
                  </a:cubicBezTo>
                  <a:cubicBezTo>
                    <a:pt x="1148" y="5498"/>
                    <a:pt x="1731" y="4414"/>
                    <a:pt x="2374" y="3485"/>
                  </a:cubicBezTo>
                  <a:cubicBezTo>
                    <a:pt x="3244" y="2223"/>
                    <a:pt x="4196" y="1057"/>
                    <a:pt x="5351" y="33"/>
                  </a:cubicBezTo>
                  <a:cubicBezTo>
                    <a:pt x="5378" y="24"/>
                    <a:pt x="5364" y="1"/>
                    <a:pt x="534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3" name="Google Shape;32283;p48"/>
            <p:cNvSpPr/>
            <p:nvPr/>
          </p:nvSpPr>
          <p:spPr>
            <a:xfrm>
              <a:off x="996925" y="2119825"/>
              <a:ext cx="135150" cy="131325"/>
            </a:xfrm>
            <a:custGeom>
              <a:avLst/>
              <a:gdLst/>
              <a:ahLst/>
              <a:cxnLst/>
              <a:rect l="l" t="t" r="r" b="b"/>
              <a:pathLst>
                <a:path w="5406" h="5253" extrusionOk="0">
                  <a:moveTo>
                    <a:pt x="5334" y="1"/>
                  </a:moveTo>
                  <a:cubicBezTo>
                    <a:pt x="5325" y="1"/>
                    <a:pt x="5316" y="3"/>
                    <a:pt x="5307" y="9"/>
                  </a:cubicBezTo>
                  <a:cubicBezTo>
                    <a:pt x="4343" y="521"/>
                    <a:pt x="3295" y="1092"/>
                    <a:pt x="2652" y="2009"/>
                  </a:cubicBezTo>
                  <a:cubicBezTo>
                    <a:pt x="2259" y="2592"/>
                    <a:pt x="2045" y="3188"/>
                    <a:pt x="1545" y="3712"/>
                  </a:cubicBezTo>
                  <a:cubicBezTo>
                    <a:pt x="1045" y="4212"/>
                    <a:pt x="473" y="4664"/>
                    <a:pt x="9" y="5212"/>
                  </a:cubicBezTo>
                  <a:cubicBezTo>
                    <a:pt x="0" y="5239"/>
                    <a:pt x="4" y="5252"/>
                    <a:pt x="12" y="5252"/>
                  </a:cubicBezTo>
                  <a:cubicBezTo>
                    <a:pt x="15" y="5252"/>
                    <a:pt x="18" y="5251"/>
                    <a:pt x="21" y="5248"/>
                  </a:cubicBezTo>
                  <a:cubicBezTo>
                    <a:pt x="902" y="4593"/>
                    <a:pt x="1866" y="3759"/>
                    <a:pt x="2343" y="2759"/>
                  </a:cubicBezTo>
                  <a:cubicBezTo>
                    <a:pt x="2974" y="1449"/>
                    <a:pt x="4129" y="759"/>
                    <a:pt x="5355" y="92"/>
                  </a:cubicBezTo>
                  <a:cubicBezTo>
                    <a:pt x="5405" y="72"/>
                    <a:pt x="5379" y="1"/>
                    <a:pt x="533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4" name="Google Shape;32284;p48"/>
            <p:cNvSpPr/>
            <p:nvPr/>
          </p:nvSpPr>
          <p:spPr>
            <a:xfrm>
              <a:off x="994450" y="2120400"/>
              <a:ext cx="140875" cy="146075"/>
            </a:xfrm>
            <a:custGeom>
              <a:avLst/>
              <a:gdLst/>
              <a:ahLst/>
              <a:cxnLst/>
              <a:rect l="l" t="t" r="r" b="b"/>
              <a:pathLst>
                <a:path w="5635" h="5843" extrusionOk="0">
                  <a:moveTo>
                    <a:pt x="5595" y="0"/>
                  </a:moveTo>
                  <a:cubicBezTo>
                    <a:pt x="5587" y="0"/>
                    <a:pt x="5579" y="3"/>
                    <a:pt x="5573" y="10"/>
                  </a:cubicBezTo>
                  <a:cubicBezTo>
                    <a:pt x="4704" y="1057"/>
                    <a:pt x="3977" y="2224"/>
                    <a:pt x="3204" y="3331"/>
                  </a:cubicBezTo>
                  <a:cubicBezTo>
                    <a:pt x="2799" y="3891"/>
                    <a:pt x="2382" y="4463"/>
                    <a:pt x="1822" y="4879"/>
                  </a:cubicBezTo>
                  <a:cubicBezTo>
                    <a:pt x="1287" y="5272"/>
                    <a:pt x="608" y="5367"/>
                    <a:pt x="60" y="5713"/>
                  </a:cubicBezTo>
                  <a:cubicBezTo>
                    <a:pt x="0" y="5753"/>
                    <a:pt x="41" y="5843"/>
                    <a:pt x="91" y="5843"/>
                  </a:cubicBezTo>
                  <a:cubicBezTo>
                    <a:pt x="100" y="5843"/>
                    <a:pt x="110" y="5839"/>
                    <a:pt x="120" y="5832"/>
                  </a:cubicBezTo>
                  <a:cubicBezTo>
                    <a:pt x="691" y="5475"/>
                    <a:pt x="1346" y="5379"/>
                    <a:pt x="1894" y="4998"/>
                  </a:cubicBezTo>
                  <a:cubicBezTo>
                    <a:pt x="2311" y="4701"/>
                    <a:pt x="2632" y="4308"/>
                    <a:pt x="2954" y="3915"/>
                  </a:cubicBezTo>
                  <a:cubicBezTo>
                    <a:pt x="3882" y="2689"/>
                    <a:pt x="4835" y="1379"/>
                    <a:pt x="5609" y="57"/>
                  </a:cubicBezTo>
                  <a:cubicBezTo>
                    <a:pt x="5635" y="22"/>
                    <a:pt x="5616" y="0"/>
                    <a:pt x="559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5" name="Google Shape;32285;p48"/>
            <p:cNvSpPr/>
            <p:nvPr/>
          </p:nvSpPr>
          <p:spPr>
            <a:xfrm>
              <a:off x="886700" y="2077150"/>
              <a:ext cx="100350" cy="137550"/>
            </a:xfrm>
            <a:custGeom>
              <a:avLst/>
              <a:gdLst/>
              <a:ahLst/>
              <a:cxnLst/>
              <a:rect l="l" t="t" r="r" b="b"/>
              <a:pathLst>
                <a:path w="4014" h="5502" extrusionOk="0">
                  <a:moveTo>
                    <a:pt x="36" y="0"/>
                  </a:moveTo>
                  <a:cubicBezTo>
                    <a:pt x="19" y="0"/>
                    <a:pt x="1" y="10"/>
                    <a:pt x="1" y="25"/>
                  </a:cubicBezTo>
                  <a:cubicBezTo>
                    <a:pt x="346" y="2347"/>
                    <a:pt x="3096" y="3395"/>
                    <a:pt x="3954" y="5478"/>
                  </a:cubicBezTo>
                  <a:cubicBezTo>
                    <a:pt x="3962" y="5495"/>
                    <a:pt x="3972" y="5502"/>
                    <a:pt x="3982" y="5502"/>
                  </a:cubicBezTo>
                  <a:cubicBezTo>
                    <a:pt x="3998" y="5502"/>
                    <a:pt x="4013" y="5482"/>
                    <a:pt x="4013" y="5466"/>
                  </a:cubicBezTo>
                  <a:cubicBezTo>
                    <a:pt x="3204" y="3276"/>
                    <a:pt x="787" y="2287"/>
                    <a:pt x="60" y="13"/>
                  </a:cubicBezTo>
                  <a:cubicBezTo>
                    <a:pt x="56" y="4"/>
                    <a:pt x="46" y="0"/>
                    <a:pt x="3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6" name="Google Shape;32286;p48"/>
            <p:cNvSpPr/>
            <p:nvPr/>
          </p:nvSpPr>
          <p:spPr>
            <a:xfrm>
              <a:off x="883550" y="2076700"/>
              <a:ext cx="100225" cy="117750"/>
            </a:xfrm>
            <a:custGeom>
              <a:avLst/>
              <a:gdLst/>
              <a:ahLst/>
              <a:cxnLst/>
              <a:rect l="l" t="t" r="r" b="b"/>
              <a:pathLst>
                <a:path w="4009" h="4710" extrusionOk="0">
                  <a:moveTo>
                    <a:pt x="31" y="1"/>
                  </a:moveTo>
                  <a:cubicBezTo>
                    <a:pt x="4" y="1"/>
                    <a:pt x="0" y="34"/>
                    <a:pt x="20" y="43"/>
                  </a:cubicBezTo>
                  <a:cubicBezTo>
                    <a:pt x="948" y="567"/>
                    <a:pt x="1853" y="1115"/>
                    <a:pt x="2579" y="1912"/>
                  </a:cubicBezTo>
                  <a:cubicBezTo>
                    <a:pt x="3341" y="2722"/>
                    <a:pt x="3699" y="3639"/>
                    <a:pt x="3961" y="4687"/>
                  </a:cubicBezTo>
                  <a:cubicBezTo>
                    <a:pt x="3961" y="4703"/>
                    <a:pt x="3970" y="4709"/>
                    <a:pt x="3981" y="4709"/>
                  </a:cubicBezTo>
                  <a:cubicBezTo>
                    <a:pt x="3994" y="4709"/>
                    <a:pt x="4008" y="4700"/>
                    <a:pt x="4008" y="4687"/>
                  </a:cubicBezTo>
                  <a:cubicBezTo>
                    <a:pt x="3949" y="2508"/>
                    <a:pt x="1817" y="865"/>
                    <a:pt x="55" y="7"/>
                  </a:cubicBezTo>
                  <a:cubicBezTo>
                    <a:pt x="46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7" name="Google Shape;32287;p48"/>
            <p:cNvSpPr/>
            <p:nvPr/>
          </p:nvSpPr>
          <p:spPr>
            <a:xfrm>
              <a:off x="981650" y="2186325"/>
              <a:ext cx="5100" cy="15600"/>
            </a:xfrm>
            <a:custGeom>
              <a:avLst/>
              <a:gdLst/>
              <a:ahLst/>
              <a:cxnLst/>
              <a:rect l="l" t="t" r="r" b="b"/>
              <a:pathLst>
                <a:path w="204" h="624" extrusionOk="0">
                  <a:moveTo>
                    <a:pt x="44" y="1"/>
                  </a:moveTo>
                  <a:cubicBezTo>
                    <a:pt x="34" y="1"/>
                    <a:pt x="25" y="10"/>
                    <a:pt x="25" y="28"/>
                  </a:cubicBezTo>
                  <a:cubicBezTo>
                    <a:pt x="1" y="230"/>
                    <a:pt x="60" y="444"/>
                    <a:pt x="191" y="623"/>
                  </a:cubicBezTo>
                  <a:cubicBezTo>
                    <a:pt x="191" y="623"/>
                    <a:pt x="203" y="623"/>
                    <a:pt x="203" y="599"/>
                  </a:cubicBezTo>
                  <a:cubicBezTo>
                    <a:pt x="120" y="421"/>
                    <a:pt x="72" y="230"/>
                    <a:pt x="72" y="28"/>
                  </a:cubicBezTo>
                  <a:cubicBezTo>
                    <a:pt x="66" y="10"/>
                    <a:pt x="54" y="1"/>
                    <a:pt x="4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8" name="Google Shape;32288;p48"/>
            <p:cNvSpPr/>
            <p:nvPr/>
          </p:nvSpPr>
          <p:spPr>
            <a:xfrm>
              <a:off x="1000125" y="2211325"/>
              <a:ext cx="53825" cy="46325"/>
            </a:xfrm>
            <a:custGeom>
              <a:avLst/>
              <a:gdLst/>
              <a:ahLst/>
              <a:cxnLst/>
              <a:rect l="l" t="t" r="r" b="b"/>
              <a:pathLst>
                <a:path w="2153" h="1853" extrusionOk="0">
                  <a:moveTo>
                    <a:pt x="2131" y="1"/>
                  </a:moveTo>
                  <a:cubicBezTo>
                    <a:pt x="2128" y="1"/>
                    <a:pt x="2124" y="2"/>
                    <a:pt x="2119" y="4"/>
                  </a:cubicBezTo>
                  <a:cubicBezTo>
                    <a:pt x="1369" y="576"/>
                    <a:pt x="833" y="1349"/>
                    <a:pt x="0" y="1802"/>
                  </a:cubicBezTo>
                  <a:cubicBezTo>
                    <a:pt x="0" y="1831"/>
                    <a:pt x="24" y="1853"/>
                    <a:pt x="39" y="1853"/>
                  </a:cubicBezTo>
                  <a:cubicBezTo>
                    <a:pt x="43" y="1853"/>
                    <a:pt x="46" y="1852"/>
                    <a:pt x="48" y="1850"/>
                  </a:cubicBezTo>
                  <a:cubicBezTo>
                    <a:pt x="429" y="1647"/>
                    <a:pt x="774" y="1361"/>
                    <a:pt x="1107" y="1064"/>
                  </a:cubicBezTo>
                  <a:cubicBezTo>
                    <a:pt x="1464" y="730"/>
                    <a:pt x="1845" y="409"/>
                    <a:pt x="2143" y="40"/>
                  </a:cubicBezTo>
                  <a:cubicBezTo>
                    <a:pt x="2153" y="20"/>
                    <a:pt x="2147" y="1"/>
                    <a:pt x="213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9" name="Google Shape;32289;p48"/>
            <p:cNvSpPr/>
            <p:nvPr/>
          </p:nvSpPr>
          <p:spPr>
            <a:xfrm>
              <a:off x="1057025" y="2145975"/>
              <a:ext cx="49000" cy="59225"/>
            </a:xfrm>
            <a:custGeom>
              <a:avLst/>
              <a:gdLst/>
              <a:ahLst/>
              <a:cxnLst/>
              <a:rect l="l" t="t" r="r" b="b"/>
              <a:pathLst>
                <a:path w="1960" h="2369" extrusionOk="0">
                  <a:moveTo>
                    <a:pt x="6" y="2363"/>
                  </a:moveTo>
                  <a:cubicBezTo>
                    <a:pt x="1" y="2363"/>
                    <a:pt x="6" y="2368"/>
                    <a:pt x="22" y="2368"/>
                  </a:cubicBezTo>
                  <a:cubicBezTo>
                    <a:pt x="14" y="2364"/>
                    <a:pt x="9" y="2363"/>
                    <a:pt x="6" y="2363"/>
                  </a:cubicBezTo>
                  <a:close/>
                  <a:moveTo>
                    <a:pt x="1925" y="1"/>
                  </a:moveTo>
                  <a:cubicBezTo>
                    <a:pt x="1917" y="1"/>
                    <a:pt x="1910" y="4"/>
                    <a:pt x="1903" y="11"/>
                  </a:cubicBezTo>
                  <a:cubicBezTo>
                    <a:pt x="1653" y="415"/>
                    <a:pt x="1177" y="606"/>
                    <a:pt x="891" y="987"/>
                  </a:cubicBezTo>
                  <a:cubicBezTo>
                    <a:pt x="558" y="1416"/>
                    <a:pt x="355" y="1916"/>
                    <a:pt x="22" y="2368"/>
                  </a:cubicBezTo>
                  <a:cubicBezTo>
                    <a:pt x="403" y="2023"/>
                    <a:pt x="582" y="1546"/>
                    <a:pt x="867" y="1130"/>
                  </a:cubicBezTo>
                  <a:cubicBezTo>
                    <a:pt x="1165" y="701"/>
                    <a:pt x="1701" y="511"/>
                    <a:pt x="1951" y="46"/>
                  </a:cubicBezTo>
                  <a:cubicBezTo>
                    <a:pt x="1959" y="21"/>
                    <a:pt x="1943" y="1"/>
                    <a:pt x="192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0" name="Google Shape;32290;p48"/>
            <p:cNvSpPr/>
            <p:nvPr/>
          </p:nvSpPr>
          <p:spPr>
            <a:xfrm>
              <a:off x="860350" y="2125700"/>
              <a:ext cx="123725" cy="140500"/>
            </a:xfrm>
            <a:custGeom>
              <a:avLst/>
              <a:gdLst/>
              <a:ahLst/>
              <a:cxnLst/>
              <a:rect l="l" t="t" r="r" b="b"/>
              <a:pathLst>
                <a:path w="4949" h="5620" extrusionOk="0">
                  <a:moveTo>
                    <a:pt x="57" y="0"/>
                  </a:moveTo>
                  <a:cubicBezTo>
                    <a:pt x="29" y="0"/>
                    <a:pt x="0" y="20"/>
                    <a:pt x="7" y="48"/>
                  </a:cubicBezTo>
                  <a:cubicBezTo>
                    <a:pt x="448" y="1226"/>
                    <a:pt x="1602" y="2000"/>
                    <a:pt x="2495" y="2810"/>
                  </a:cubicBezTo>
                  <a:cubicBezTo>
                    <a:pt x="3103" y="3358"/>
                    <a:pt x="3805" y="3858"/>
                    <a:pt x="4210" y="4608"/>
                  </a:cubicBezTo>
                  <a:cubicBezTo>
                    <a:pt x="4412" y="4989"/>
                    <a:pt x="4555" y="5346"/>
                    <a:pt x="4924" y="5620"/>
                  </a:cubicBezTo>
                  <a:cubicBezTo>
                    <a:pt x="4936" y="5608"/>
                    <a:pt x="4948" y="5584"/>
                    <a:pt x="4936" y="5572"/>
                  </a:cubicBezTo>
                  <a:cubicBezTo>
                    <a:pt x="4531" y="5167"/>
                    <a:pt x="4400" y="4655"/>
                    <a:pt x="4079" y="4191"/>
                  </a:cubicBezTo>
                  <a:cubicBezTo>
                    <a:pt x="3757" y="3739"/>
                    <a:pt x="3317" y="3417"/>
                    <a:pt x="2912" y="3060"/>
                  </a:cubicBezTo>
                  <a:cubicBezTo>
                    <a:pt x="1948" y="2179"/>
                    <a:pt x="578" y="1286"/>
                    <a:pt x="102" y="36"/>
                  </a:cubicBezTo>
                  <a:cubicBezTo>
                    <a:pt x="97" y="11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1" name="Google Shape;32291;p48"/>
            <p:cNvSpPr/>
            <p:nvPr/>
          </p:nvSpPr>
          <p:spPr>
            <a:xfrm>
              <a:off x="860500" y="2126575"/>
              <a:ext cx="127850" cy="128100"/>
            </a:xfrm>
            <a:custGeom>
              <a:avLst/>
              <a:gdLst/>
              <a:ahLst/>
              <a:cxnLst/>
              <a:rect l="l" t="t" r="r" b="b"/>
              <a:pathLst>
                <a:path w="5114" h="5124" extrusionOk="0">
                  <a:moveTo>
                    <a:pt x="49" y="1"/>
                  </a:moveTo>
                  <a:cubicBezTo>
                    <a:pt x="25" y="1"/>
                    <a:pt x="1" y="36"/>
                    <a:pt x="25" y="48"/>
                  </a:cubicBezTo>
                  <a:cubicBezTo>
                    <a:pt x="1013" y="584"/>
                    <a:pt x="2251" y="941"/>
                    <a:pt x="3073" y="1775"/>
                  </a:cubicBezTo>
                  <a:cubicBezTo>
                    <a:pt x="3918" y="2632"/>
                    <a:pt x="4430" y="4037"/>
                    <a:pt x="5002" y="5097"/>
                  </a:cubicBezTo>
                  <a:cubicBezTo>
                    <a:pt x="5013" y="5115"/>
                    <a:pt x="5029" y="5124"/>
                    <a:pt x="5045" y="5124"/>
                  </a:cubicBezTo>
                  <a:cubicBezTo>
                    <a:pt x="5079" y="5124"/>
                    <a:pt x="5113" y="5086"/>
                    <a:pt x="5097" y="5037"/>
                  </a:cubicBezTo>
                  <a:cubicBezTo>
                    <a:pt x="4502" y="3942"/>
                    <a:pt x="3966" y="2477"/>
                    <a:pt x="3061" y="1608"/>
                  </a:cubicBezTo>
                  <a:cubicBezTo>
                    <a:pt x="2251" y="846"/>
                    <a:pt x="1061" y="406"/>
                    <a:pt x="4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2" name="Google Shape;32292;p48"/>
            <p:cNvSpPr/>
            <p:nvPr/>
          </p:nvSpPr>
          <p:spPr>
            <a:xfrm>
              <a:off x="881600" y="2144375"/>
              <a:ext cx="67650" cy="62425"/>
            </a:xfrm>
            <a:custGeom>
              <a:avLst/>
              <a:gdLst/>
              <a:ahLst/>
              <a:cxnLst/>
              <a:rect l="l" t="t" r="r" b="b"/>
              <a:pathLst>
                <a:path w="2706" h="2497" extrusionOk="0">
                  <a:moveTo>
                    <a:pt x="43" y="1"/>
                  </a:moveTo>
                  <a:cubicBezTo>
                    <a:pt x="18" y="1"/>
                    <a:pt x="1" y="29"/>
                    <a:pt x="26" y="63"/>
                  </a:cubicBezTo>
                  <a:cubicBezTo>
                    <a:pt x="407" y="467"/>
                    <a:pt x="943" y="610"/>
                    <a:pt x="1407" y="908"/>
                  </a:cubicBezTo>
                  <a:cubicBezTo>
                    <a:pt x="2003" y="1289"/>
                    <a:pt x="2395" y="1861"/>
                    <a:pt x="2693" y="2492"/>
                  </a:cubicBezTo>
                  <a:cubicBezTo>
                    <a:pt x="2693" y="2496"/>
                    <a:pt x="2694" y="2497"/>
                    <a:pt x="2696" y="2497"/>
                  </a:cubicBezTo>
                  <a:cubicBezTo>
                    <a:pt x="2700" y="2497"/>
                    <a:pt x="2705" y="2492"/>
                    <a:pt x="2705" y="2492"/>
                  </a:cubicBezTo>
                  <a:cubicBezTo>
                    <a:pt x="2550" y="1920"/>
                    <a:pt x="2241" y="1468"/>
                    <a:pt x="1800" y="1075"/>
                  </a:cubicBezTo>
                  <a:cubicBezTo>
                    <a:pt x="1276" y="634"/>
                    <a:pt x="586" y="479"/>
                    <a:pt x="74" y="15"/>
                  </a:cubicBezTo>
                  <a:cubicBezTo>
                    <a:pt x="64" y="5"/>
                    <a:pt x="53" y="1"/>
                    <a:pt x="4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3" name="Google Shape;32293;p48"/>
            <p:cNvSpPr/>
            <p:nvPr/>
          </p:nvSpPr>
          <p:spPr>
            <a:xfrm>
              <a:off x="952350" y="2210375"/>
              <a:ext cx="29925" cy="40300"/>
            </a:xfrm>
            <a:custGeom>
              <a:avLst/>
              <a:gdLst/>
              <a:ahLst/>
              <a:cxnLst/>
              <a:rect l="l" t="t" r="r" b="b"/>
              <a:pathLst>
                <a:path w="1197" h="1612" extrusionOk="0">
                  <a:moveTo>
                    <a:pt x="2" y="0"/>
                  </a:moveTo>
                  <a:cubicBezTo>
                    <a:pt x="0" y="0"/>
                    <a:pt x="0" y="6"/>
                    <a:pt x="6" y="18"/>
                  </a:cubicBezTo>
                  <a:cubicBezTo>
                    <a:pt x="6" y="6"/>
                    <a:pt x="3" y="0"/>
                    <a:pt x="2" y="0"/>
                  </a:cubicBezTo>
                  <a:close/>
                  <a:moveTo>
                    <a:pt x="6" y="18"/>
                  </a:moveTo>
                  <a:cubicBezTo>
                    <a:pt x="304" y="566"/>
                    <a:pt x="732" y="1161"/>
                    <a:pt x="1173" y="1602"/>
                  </a:cubicBezTo>
                  <a:cubicBezTo>
                    <a:pt x="1177" y="1609"/>
                    <a:pt x="1180" y="1612"/>
                    <a:pt x="1184" y="1612"/>
                  </a:cubicBezTo>
                  <a:cubicBezTo>
                    <a:pt x="1191" y="1612"/>
                    <a:pt x="1197" y="1598"/>
                    <a:pt x="1197" y="1590"/>
                  </a:cubicBezTo>
                  <a:cubicBezTo>
                    <a:pt x="1018" y="1340"/>
                    <a:pt x="816" y="1102"/>
                    <a:pt x="613" y="864"/>
                  </a:cubicBezTo>
                  <a:cubicBezTo>
                    <a:pt x="411" y="566"/>
                    <a:pt x="232" y="280"/>
                    <a:pt x="6" y="18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4" name="Google Shape;32294;p48"/>
            <p:cNvSpPr/>
            <p:nvPr/>
          </p:nvSpPr>
          <p:spPr>
            <a:xfrm>
              <a:off x="990950" y="2186075"/>
              <a:ext cx="163275" cy="149950"/>
            </a:xfrm>
            <a:custGeom>
              <a:avLst/>
              <a:gdLst/>
              <a:ahLst/>
              <a:cxnLst/>
              <a:rect l="l" t="t" r="r" b="b"/>
              <a:pathLst>
                <a:path w="6531" h="5998" extrusionOk="0">
                  <a:moveTo>
                    <a:pt x="6483" y="0"/>
                  </a:moveTo>
                  <a:cubicBezTo>
                    <a:pt x="6480" y="0"/>
                    <a:pt x="6478" y="1"/>
                    <a:pt x="6475" y="2"/>
                  </a:cubicBezTo>
                  <a:cubicBezTo>
                    <a:pt x="5237" y="526"/>
                    <a:pt x="4225" y="1526"/>
                    <a:pt x="3296" y="2479"/>
                  </a:cubicBezTo>
                  <a:cubicBezTo>
                    <a:pt x="2189" y="3622"/>
                    <a:pt x="1069" y="4765"/>
                    <a:pt x="10" y="5955"/>
                  </a:cubicBezTo>
                  <a:cubicBezTo>
                    <a:pt x="0" y="5965"/>
                    <a:pt x="29" y="5997"/>
                    <a:pt x="47" y="5997"/>
                  </a:cubicBezTo>
                  <a:cubicBezTo>
                    <a:pt x="51" y="5997"/>
                    <a:pt x="55" y="5995"/>
                    <a:pt x="57" y="5991"/>
                  </a:cubicBezTo>
                  <a:cubicBezTo>
                    <a:pt x="2153" y="3907"/>
                    <a:pt x="3975" y="1645"/>
                    <a:pt x="6499" y="50"/>
                  </a:cubicBezTo>
                  <a:cubicBezTo>
                    <a:pt x="6531" y="39"/>
                    <a:pt x="6506" y="0"/>
                    <a:pt x="648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5" name="Google Shape;32295;p48"/>
            <p:cNvSpPr/>
            <p:nvPr/>
          </p:nvSpPr>
          <p:spPr>
            <a:xfrm>
              <a:off x="989350" y="2187525"/>
              <a:ext cx="164025" cy="155350"/>
            </a:xfrm>
            <a:custGeom>
              <a:avLst/>
              <a:gdLst/>
              <a:ahLst/>
              <a:cxnLst/>
              <a:rect l="l" t="t" r="r" b="b"/>
              <a:pathLst>
                <a:path w="6561" h="6214" extrusionOk="0">
                  <a:moveTo>
                    <a:pt x="6541" y="0"/>
                  </a:moveTo>
                  <a:cubicBezTo>
                    <a:pt x="6540" y="0"/>
                    <a:pt x="6539" y="1"/>
                    <a:pt x="6539" y="4"/>
                  </a:cubicBezTo>
                  <a:cubicBezTo>
                    <a:pt x="4455" y="2159"/>
                    <a:pt x="2848" y="4718"/>
                    <a:pt x="62" y="6088"/>
                  </a:cubicBezTo>
                  <a:cubicBezTo>
                    <a:pt x="0" y="6129"/>
                    <a:pt x="36" y="6214"/>
                    <a:pt x="93" y="6214"/>
                  </a:cubicBezTo>
                  <a:cubicBezTo>
                    <a:pt x="102" y="6214"/>
                    <a:pt x="112" y="6212"/>
                    <a:pt x="121" y="6207"/>
                  </a:cubicBezTo>
                  <a:cubicBezTo>
                    <a:pt x="2753" y="4897"/>
                    <a:pt x="4848" y="2373"/>
                    <a:pt x="6551" y="39"/>
                  </a:cubicBezTo>
                  <a:cubicBezTo>
                    <a:pt x="6561" y="20"/>
                    <a:pt x="6546" y="0"/>
                    <a:pt x="654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6" name="Google Shape;32296;p48"/>
            <p:cNvSpPr/>
            <p:nvPr/>
          </p:nvSpPr>
          <p:spPr>
            <a:xfrm>
              <a:off x="987900" y="2188750"/>
              <a:ext cx="158325" cy="146350"/>
            </a:xfrm>
            <a:custGeom>
              <a:avLst/>
              <a:gdLst/>
              <a:ahLst/>
              <a:cxnLst/>
              <a:rect l="l" t="t" r="r" b="b"/>
              <a:pathLst>
                <a:path w="6333" h="5854" extrusionOk="0">
                  <a:moveTo>
                    <a:pt x="6287" y="1"/>
                  </a:moveTo>
                  <a:cubicBezTo>
                    <a:pt x="6284" y="1"/>
                    <a:pt x="6280" y="1"/>
                    <a:pt x="6275" y="2"/>
                  </a:cubicBezTo>
                  <a:cubicBezTo>
                    <a:pt x="3704" y="978"/>
                    <a:pt x="1168" y="3348"/>
                    <a:pt x="1" y="5836"/>
                  </a:cubicBezTo>
                  <a:cubicBezTo>
                    <a:pt x="1" y="5845"/>
                    <a:pt x="13" y="5853"/>
                    <a:pt x="20" y="5853"/>
                  </a:cubicBezTo>
                  <a:cubicBezTo>
                    <a:pt x="23" y="5853"/>
                    <a:pt x="25" y="5852"/>
                    <a:pt x="25" y="5848"/>
                  </a:cubicBezTo>
                  <a:cubicBezTo>
                    <a:pt x="834" y="4634"/>
                    <a:pt x="1656" y="3467"/>
                    <a:pt x="2727" y="2467"/>
                  </a:cubicBezTo>
                  <a:cubicBezTo>
                    <a:pt x="3811" y="1455"/>
                    <a:pt x="5025" y="776"/>
                    <a:pt x="6311" y="62"/>
                  </a:cubicBezTo>
                  <a:cubicBezTo>
                    <a:pt x="6333" y="51"/>
                    <a:pt x="6325" y="1"/>
                    <a:pt x="628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7" name="Google Shape;32297;p48"/>
            <p:cNvSpPr/>
            <p:nvPr/>
          </p:nvSpPr>
          <p:spPr>
            <a:xfrm>
              <a:off x="836400" y="2158350"/>
              <a:ext cx="146900" cy="171725"/>
            </a:xfrm>
            <a:custGeom>
              <a:avLst/>
              <a:gdLst/>
              <a:ahLst/>
              <a:cxnLst/>
              <a:rect l="l" t="t" r="r" b="b"/>
              <a:pathLst>
                <a:path w="5876" h="6869" extrusionOk="0">
                  <a:moveTo>
                    <a:pt x="57" y="1"/>
                  </a:moveTo>
                  <a:cubicBezTo>
                    <a:pt x="45" y="1"/>
                    <a:pt x="36" y="10"/>
                    <a:pt x="36" y="28"/>
                  </a:cubicBezTo>
                  <a:cubicBezTo>
                    <a:pt x="1" y="1397"/>
                    <a:pt x="1286" y="2361"/>
                    <a:pt x="2215" y="3147"/>
                  </a:cubicBezTo>
                  <a:cubicBezTo>
                    <a:pt x="3525" y="4254"/>
                    <a:pt x="4632" y="5612"/>
                    <a:pt x="5787" y="6862"/>
                  </a:cubicBezTo>
                  <a:cubicBezTo>
                    <a:pt x="5796" y="6866"/>
                    <a:pt x="5805" y="6868"/>
                    <a:pt x="5814" y="6868"/>
                  </a:cubicBezTo>
                  <a:cubicBezTo>
                    <a:pt x="5850" y="6868"/>
                    <a:pt x="5875" y="6833"/>
                    <a:pt x="5847" y="6814"/>
                  </a:cubicBezTo>
                  <a:cubicBezTo>
                    <a:pt x="4870" y="5731"/>
                    <a:pt x="3930" y="4552"/>
                    <a:pt x="2858" y="3552"/>
                  </a:cubicBezTo>
                  <a:cubicBezTo>
                    <a:pt x="1679" y="2433"/>
                    <a:pt x="513" y="1706"/>
                    <a:pt x="96" y="28"/>
                  </a:cubicBezTo>
                  <a:cubicBezTo>
                    <a:pt x="84" y="10"/>
                    <a:pt x="69" y="1"/>
                    <a:pt x="5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8" name="Google Shape;32298;p48"/>
            <p:cNvSpPr/>
            <p:nvPr/>
          </p:nvSpPr>
          <p:spPr>
            <a:xfrm>
              <a:off x="838775" y="2157550"/>
              <a:ext cx="147450" cy="162775"/>
            </a:xfrm>
            <a:custGeom>
              <a:avLst/>
              <a:gdLst/>
              <a:ahLst/>
              <a:cxnLst/>
              <a:rect l="l" t="t" r="r" b="b"/>
              <a:pathLst>
                <a:path w="5898" h="6511" extrusionOk="0">
                  <a:moveTo>
                    <a:pt x="1" y="0"/>
                  </a:moveTo>
                  <a:lnTo>
                    <a:pt x="1" y="0"/>
                  </a:lnTo>
                  <a:cubicBezTo>
                    <a:pt x="96" y="429"/>
                    <a:pt x="656" y="702"/>
                    <a:pt x="989" y="953"/>
                  </a:cubicBezTo>
                  <a:cubicBezTo>
                    <a:pt x="1703" y="1488"/>
                    <a:pt x="2418" y="2024"/>
                    <a:pt x="3096" y="2607"/>
                  </a:cubicBezTo>
                  <a:cubicBezTo>
                    <a:pt x="4311" y="3679"/>
                    <a:pt x="5299" y="4905"/>
                    <a:pt x="5787" y="6477"/>
                  </a:cubicBezTo>
                  <a:cubicBezTo>
                    <a:pt x="5792" y="6500"/>
                    <a:pt x="5811" y="6511"/>
                    <a:pt x="5831" y="6511"/>
                  </a:cubicBezTo>
                  <a:cubicBezTo>
                    <a:pt x="5863" y="6511"/>
                    <a:pt x="5897" y="6485"/>
                    <a:pt x="5883" y="6441"/>
                  </a:cubicBezTo>
                  <a:cubicBezTo>
                    <a:pt x="5549" y="5179"/>
                    <a:pt x="4775" y="4096"/>
                    <a:pt x="3847" y="3167"/>
                  </a:cubicBezTo>
                  <a:cubicBezTo>
                    <a:pt x="3358" y="2679"/>
                    <a:pt x="2823" y="2226"/>
                    <a:pt x="2275" y="1810"/>
                  </a:cubicBezTo>
                  <a:cubicBezTo>
                    <a:pt x="1572" y="1274"/>
                    <a:pt x="501" y="726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9" name="Google Shape;32299;p48"/>
            <p:cNvSpPr/>
            <p:nvPr/>
          </p:nvSpPr>
          <p:spPr>
            <a:xfrm>
              <a:off x="866175" y="2192375"/>
              <a:ext cx="96000" cy="95975"/>
            </a:xfrm>
            <a:custGeom>
              <a:avLst/>
              <a:gdLst/>
              <a:ahLst/>
              <a:cxnLst/>
              <a:rect l="l" t="t" r="r" b="b"/>
              <a:pathLst>
                <a:path w="3840" h="3839" extrusionOk="0">
                  <a:moveTo>
                    <a:pt x="0" y="0"/>
                  </a:moveTo>
                  <a:cubicBezTo>
                    <a:pt x="453" y="619"/>
                    <a:pt x="1000" y="1167"/>
                    <a:pt x="1608" y="1631"/>
                  </a:cubicBezTo>
                  <a:cubicBezTo>
                    <a:pt x="1977" y="1905"/>
                    <a:pt x="2370" y="2167"/>
                    <a:pt x="2691" y="2524"/>
                  </a:cubicBezTo>
                  <a:cubicBezTo>
                    <a:pt x="3084" y="2941"/>
                    <a:pt x="3429" y="3417"/>
                    <a:pt x="3810" y="3834"/>
                  </a:cubicBezTo>
                  <a:cubicBezTo>
                    <a:pt x="3813" y="3837"/>
                    <a:pt x="3817" y="3839"/>
                    <a:pt x="3821" y="3839"/>
                  </a:cubicBezTo>
                  <a:cubicBezTo>
                    <a:pt x="3831" y="3839"/>
                    <a:pt x="3840" y="3827"/>
                    <a:pt x="3822" y="3810"/>
                  </a:cubicBezTo>
                  <a:cubicBezTo>
                    <a:pt x="3322" y="3143"/>
                    <a:pt x="2786" y="2429"/>
                    <a:pt x="2096" y="1941"/>
                  </a:cubicBezTo>
                  <a:cubicBezTo>
                    <a:pt x="1310" y="1357"/>
                    <a:pt x="643" y="738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0" name="Google Shape;32300;p48"/>
            <p:cNvSpPr/>
            <p:nvPr/>
          </p:nvSpPr>
          <p:spPr>
            <a:xfrm>
              <a:off x="988175" y="2251875"/>
              <a:ext cx="174100" cy="145875"/>
            </a:xfrm>
            <a:custGeom>
              <a:avLst/>
              <a:gdLst/>
              <a:ahLst/>
              <a:cxnLst/>
              <a:rect l="l" t="t" r="r" b="b"/>
              <a:pathLst>
                <a:path w="6964" h="5835" extrusionOk="0">
                  <a:moveTo>
                    <a:pt x="6872" y="0"/>
                  </a:moveTo>
                  <a:cubicBezTo>
                    <a:pt x="6868" y="0"/>
                    <a:pt x="6864" y="1"/>
                    <a:pt x="6860" y="1"/>
                  </a:cubicBezTo>
                  <a:cubicBezTo>
                    <a:pt x="5348" y="204"/>
                    <a:pt x="4050" y="1525"/>
                    <a:pt x="2907" y="2418"/>
                  </a:cubicBezTo>
                  <a:cubicBezTo>
                    <a:pt x="1704" y="3359"/>
                    <a:pt x="1109" y="4704"/>
                    <a:pt x="37" y="5764"/>
                  </a:cubicBezTo>
                  <a:cubicBezTo>
                    <a:pt x="0" y="5792"/>
                    <a:pt x="29" y="5834"/>
                    <a:pt x="66" y="5834"/>
                  </a:cubicBezTo>
                  <a:cubicBezTo>
                    <a:pt x="76" y="5834"/>
                    <a:pt x="87" y="5831"/>
                    <a:pt x="97" y="5823"/>
                  </a:cubicBezTo>
                  <a:cubicBezTo>
                    <a:pt x="1133" y="4990"/>
                    <a:pt x="1621" y="3657"/>
                    <a:pt x="2669" y="2799"/>
                  </a:cubicBezTo>
                  <a:cubicBezTo>
                    <a:pt x="3931" y="1763"/>
                    <a:pt x="5300" y="573"/>
                    <a:pt x="6895" y="108"/>
                  </a:cubicBezTo>
                  <a:cubicBezTo>
                    <a:pt x="6963" y="97"/>
                    <a:pt x="6945" y="0"/>
                    <a:pt x="687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1" name="Google Shape;32301;p48"/>
            <p:cNvSpPr/>
            <p:nvPr/>
          </p:nvSpPr>
          <p:spPr>
            <a:xfrm>
              <a:off x="986600" y="2254225"/>
              <a:ext cx="178525" cy="156100"/>
            </a:xfrm>
            <a:custGeom>
              <a:avLst/>
              <a:gdLst/>
              <a:ahLst/>
              <a:cxnLst/>
              <a:rect l="l" t="t" r="r" b="b"/>
              <a:pathLst>
                <a:path w="7141" h="6244" extrusionOk="0">
                  <a:moveTo>
                    <a:pt x="7103" y="0"/>
                  </a:moveTo>
                  <a:cubicBezTo>
                    <a:pt x="7099" y="0"/>
                    <a:pt x="7094" y="1"/>
                    <a:pt x="7089" y="3"/>
                  </a:cubicBezTo>
                  <a:cubicBezTo>
                    <a:pt x="5851" y="467"/>
                    <a:pt x="4982" y="1741"/>
                    <a:pt x="4208" y="2741"/>
                  </a:cubicBezTo>
                  <a:cubicBezTo>
                    <a:pt x="3113" y="4158"/>
                    <a:pt x="1970" y="5658"/>
                    <a:pt x="112" y="6039"/>
                  </a:cubicBezTo>
                  <a:cubicBezTo>
                    <a:pt x="0" y="6073"/>
                    <a:pt x="36" y="6243"/>
                    <a:pt x="140" y="6243"/>
                  </a:cubicBezTo>
                  <a:cubicBezTo>
                    <a:pt x="146" y="6243"/>
                    <a:pt x="153" y="6243"/>
                    <a:pt x="160" y="6241"/>
                  </a:cubicBezTo>
                  <a:cubicBezTo>
                    <a:pt x="1601" y="5956"/>
                    <a:pt x="2720" y="4967"/>
                    <a:pt x="3613" y="3860"/>
                  </a:cubicBezTo>
                  <a:cubicBezTo>
                    <a:pt x="4161" y="3182"/>
                    <a:pt x="4637" y="2455"/>
                    <a:pt x="5184" y="1788"/>
                  </a:cubicBezTo>
                  <a:cubicBezTo>
                    <a:pt x="5756" y="1098"/>
                    <a:pt x="6411" y="610"/>
                    <a:pt x="7089" y="62"/>
                  </a:cubicBezTo>
                  <a:cubicBezTo>
                    <a:pt x="7141" y="31"/>
                    <a:pt x="7130" y="0"/>
                    <a:pt x="710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2" name="Google Shape;32302;p48"/>
            <p:cNvSpPr/>
            <p:nvPr/>
          </p:nvSpPr>
          <p:spPr>
            <a:xfrm>
              <a:off x="988675" y="2329725"/>
              <a:ext cx="82800" cy="72300"/>
            </a:xfrm>
            <a:custGeom>
              <a:avLst/>
              <a:gdLst/>
              <a:ahLst/>
              <a:cxnLst/>
              <a:rect l="l" t="t" r="r" b="b"/>
              <a:pathLst>
                <a:path w="3312" h="2892" extrusionOk="0">
                  <a:moveTo>
                    <a:pt x="3246" y="0"/>
                  </a:moveTo>
                  <a:cubicBezTo>
                    <a:pt x="3238" y="0"/>
                    <a:pt x="3229" y="2"/>
                    <a:pt x="3220" y="7"/>
                  </a:cubicBezTo>
                  <a:cubicBezTo>
                    <a:pt x="2625" y="197"/>
                    <a:pt x="2327" y="864"/>
                    <a:pt x="1958" y="1328"/>
                  </a:cubicBezTo>
                  <a:cubicBezTo>
                    <a:pt x="1434" y="1971"/>
                    <a:pt x="708" y="2400"/>
                    <a:pt x="29" y="2864"/>
                  </a:cubicBezTo>
                  <a:cubicBezTo>
                    <a:pt x="0" y="2874"/>
                    <a:pt x="18" y="2891"/>
                    <a:pt x="39" y="2891"/>
                  </a:cubicBezTo>
                  <a:cubicBezTo>
                    <a:pt x="44" y="2891"/>
                    <a:pt x="49" y="2890"/>
                    <a:pt x="53" y="2888"/>
                  </a:cubicBezTo>
                  <a:cubicBezTo>
                    <a:pt x="696" y="2543"/>
                    <a:pt x="1339" y="2162"/>
                    <a:pt x="1863" y="1638"/>
                  </a:cubicBezTo>
                  <a:cubicBezTo>
                    <a:pt x="2327" y="1150"/>
                    <a:pt x="2887" y="626"/>
                    <a:pt x="3292" y="78"/>
                  </a:cubicBezTo>
                  <a:cubicBezTo>
                    <a:pt x="3311" y="39"/>
                    <a:pt x="3283" y="0"/>
                    <a:pt x="324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3" name="Google Shape;32303;p48"/>
            <p:cNvSpPr/>
            <p:nvPr/>
          </p:nvSpPr>
          <p:spPr>
            <a:xfrm>
              <a:off x="1073325" y="2292525"/>
              <a:ext cx="32425" cy="33500"/>
            </a:xfrm>
            <a:custGeom>
              <a:avLst/>
              <a:gdLst/>
              <a:ahLst/>
              <a:cxnLst/>
              <a:rect l="l" t="t" r="r" b="b"/>
              <a:pathLst>
                <a:path w="1297" h="1340" extrusionOk="0">
                  <a:moveTo>
                    <a:pt x="1258" y="0"/>
                  </a:moveTo>
                  <a:cubicBezTo>
                    <a:pt x="1252" y="0"/>
                    <a:pt x="1246" y="2"/>
                    <a:pt x="1239" y="6"/>
                  </a:cubicBezTo>
                  <a:cubicBezTo>
                    <a:pt x="989" y="161"/>
                    <a:pt x="775" y="447"/>
                    <a:pt x="561" y="673"/>
                  </a:cubicBezTo>
                  <a:cubicBezTo>
                    <a:pt x="358" y="864"/>
                    <a:pt x="108" y="1078"/>
                    <a:pt x="1" y="1328"/>
                  </a:cubicBezTo>
                  <a:lnTo>
                    <a:pt x="25" y="1340"/>
                  </a:lnTo>
                  <a:cubicBezTo>
                    <a:pt x="275" y="1221"/>
                    <a:pt x="477" y="923"/>
                    <a:pt x="680" y="733"/>
                  </a:cubicBezTo>
                  <a:cubicBezTo>
                    <a:pt x="882" y="518"/>
                    <a:pt x="1132" y="316"/>
                    <a:pt x="1287" y="66"/>
                  </a:cubicBezTo>
                  <a:cubicBezTo>
                    <a:pt x="1296" y="37"/>
                    <a:pt x="1283" y="0"/>
                    <a:pt x="125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4" name="Google Shape;32304;p48"/>
            <p:cNvSpPr/>
            <p:nvPr/>
          </p:nvSpPr>
          <p:spPr>
            <a:xfrm>
              <a:off x="847125" y="2224725"/>
              <a:ext cx="135275" cy="165075"/>
            </a:xfrm>
            <a:custGeom>
              <a:avLst/>
              <a:gdLst/>
              <a:ahLst/>
              <a:cxnLst/>
              <a:rect l="l" t="t" r="r" b="b"/>
              <a:pathLst>
                <a:path w="5411" h="6603" extrusionOk="0">
                  <a:moveTo>
                    <a:pt x="57" y="0"/>
                  </a:moveTo>
                  <a:cubicBezTo>
                    <a:pt x="29" y="0"/>
                    <a:pt x="0" y="19"/>
                    <a:pt x="0" y="51"/>
                  </a:cubicBezTo>
                  <a:cubicBezTo>
                    <a:pt x="36" y="1349"/>
                    <a:pt x="1048" y="2516"/>
                    <a:pt x="1869" y="3433"/>
                  </a:cubicBezTo>
                  <a:cubicBezTo>
                    <a:pt x="2298" y="3921"/>
                    <a:pt x="2786" y="4266"/>
                    <a:pt x="3334" y="4623"/>
                  </a:cubicBezTo>
                  <a:cubicBezTo>
                    <a:pt x="4144" y="5135"/>
                    <a:pt x="4763" y="5790"/>
                    <a:pt x="5298" y="6588"/>
                  </a:cubicBezTo>
                  <a:cubicBezTo>
                    <a:pt x="5308" y="6598"/>
                    <a:pt x="5322" y="6602"/>
                    <a:pt x="5336" y="6602"/>
                  </a:cubicBezTo>
                  <a:cubicBezTo>
                    <a:pt x="5372" y="6602"/>
                    <a:pt x="5411" y="6572"/>
                    <a:pt x="5394" y="6528"/>
                  </a:cubicBezTo>
                  <a:cubicBezTo>
                    <a:pt x="4691" y="5409"/>
                    <a:pt x="3751" y="4778"/>
                    <a:pt x="2739" y="3992"/>
                  </a:cubicBezTo>
                  <a:cubicBezTo>
                    <a:pt x="1548" y="3076"/>
                    <a:pt x="357" y="1528"/>
                    <a:pt x="107" y="40"/>
                  </a:cubicBezTo>
                  <a:cubicBezTo>
                    <a:pt x="102" y="13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5" name="Google Shape;32305;p48"/>
            <p:cNvSpPr/>
            <p:nvPr/>
          </p:nvSpPr>
          <p:spPr>
            <a:xfrm>
              <a:off x="848600" y="2226300"/>
              <a:ext cx="130700" cy="158350"/>
            </a:xfrm>
            <a:custGeom>
              <a:avLst/>
              <a:gdLst/>
              <a:ahLst/>
              <a:cxnLst/>
              <a:rect l="l" t="t" r="r" b="b"/>
              <a:pathLst>
                <a:path w="5228" h="6334" extrusionOk="0">
                  <a:moveTo>
                    <a:pt x="1" y="0"/>
                  </a:moveTo>
                  <a:lnTo>
                    <a:pt x="1" y="0"/>
                  </a:lnTo>
                  <a:cubicBezTo>
                    <a:pt x="584" y="1108"/>
                    <a:pt x="1668" y="1893"/>
                    <a:pt x="2596" y="2715"/>
                  </a:cubicBezTo>
                  <a:cubicBezTo>
                    <a:pt x="3120" y="3191"/>
                    <a:pt x="3620" y="3679"/>
                    <a:pt x="4037" y="4263"/>
                  </a:cubicBezTo>
                  <a:cubicBezTo>
                    <a:pt x="4501" y="4906"/>
                    <a:pt x="4763" y="5632"/>
                    <a:pt x="5156" y="6311"/>
                  </a:cubicBezTo>
                  <a:cubicBezTo>
                    <a:pt x="5164" y="6327"/>
                    <a:pt x="5175" y="6334"/>
                    <a:pt x="5186" y="6334"/>
                  </a:cubicBezTo>
                  <a:cubicBezTo>
                    <a:pt x="5207" y="6334"/>
                    <a:pt x="5228" y="6310"/>
                    <a:pt x="5228" y="6287"/>
                  </a:cubicBezTo>
                  <a:cubicBezTo>
                    <a:pt x="5025" y="5001"/>
                    <a:pt x="3989" y="3787"/>
                    <a:pt x="3073" y="2929"/>
                  </a:cubicBezTo>
                  <a:cubicBezTo>
                    <a:pt x="2013" y="1965"/>
                    <a:pt x="929" y="112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6" name="Google Shape;32306;p48"/>
            <p:cNvSpPr/>
            <p:nvPr/>
          </p:nvSpPr>
          <p:spPr>
            <a:xfrm>
              <a:off x="874875" y="2270525"/>
              <a:ext cx="56725" cy="59025"/>
            </a:xfrm>
            <a:custGeom>
              <a:avLst/>
              <a:gdLst/>
              <a:ahLst/>
              <a:cxnLst/>
              <a:rect l="l" t="t" r="r" b="b"/>
              <a:pathLst>
                <a:path w="2269" h="2361" extrusionOk="0">
                  <a:moveTo>
                    <a:pt x="12" y="0"/>
                  </a:moveTo>
                  <a:cubicBezTo>
                    <a:pt x="10" y="0"/>
                    <a:pt x="1" y="9"/>
                    <a:pt x="9" y="17"/>
                  </a:cubicBezTo>
                  <a:cubicBezTo>
                    <a:pt x="259" y="529"/>
                    <a:pt x="581" y="946"/>
                    <a:pt x="998" y="1327"/>
                  </a:cubicBezTo>
                  <a:cubicBezTo>
                    <a:pt x="1391" y="1696"/>
                    <a:pt x="1855" y="1958"/>
                    <a:pt x="2212" y="2351"/>
                  </a:cubicBezTo>
                  <a:cubicBezTo>
                    <a:pt x="2216" y="2358"/>
                    <a:pt x="2222" y="2361"/>
                    <a:pt x="2229" y="2361"/>
                  </a:cubicBezTo>
                  <a:cubicBezTo>
                    <a:pt x="2247" y="2361"/>
                    <a:pt x="2268" y="2344"/>
                    <a:pt x="2260" y="2327"/>
                  </a:cubicBezTo>
                  <a:cubicBezTo>
                    <a:pt x="2105" y="1934"/>
                    <a:pt x="1712" y="1744"/>
                    <a:pt x="1391" y="1517"/>
                  </a:cubicBezTo>
                  <a:cubicBezTo>
                    <a:pt x="855" y="1101"/>
                    <a:pt x="378" y="589"/>
                    <a:pt x="9" y="5"/>
                  </a:cubicBezTo>
                  <a:cubicBezTo>
                    <a:pt x="13" y="2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7" name="Google Shape;32307;p48"/>
            <p:cNvSpPr/>
            <p:nvPr/>
          </p:nvSpPr>
          <p:spPr>
            <a:xfrm>
              <a:off x="992975" y="2066200"/>
              <a:ext cx="5675" cy="33775"/>
            </a:xfrm>
            <a:custGeom>
              <a:avLst/>
              <a:gdLst/>
              <a:ahLst/>
              <a:cxnLst/>
              <a:rect l="l" t="t" r="r" b="b"/>
              <a:pathLst>
                <a:path w="227" h="1351" extrusionOk="0">
                  <a:moveTo>
                    <a:pt x="209" y="0"/>
                  </a:moveTo>
                  <a:cubicBezTo>
                    <a:pt x="205" y="0"/>
                    <a:pt x="203" y="3"/>
                    <a:pt x="203" y="11"/>
                  </a:cubicBezTo>
                  <a:cubicBezTo>
                    <a:pt x="143" y="201"/>
                    <a:pt x="119" y="404"/>
                    <a:pt x="96" y="618"/>
                  </a:cubicBezTo>
                  <a:cubicBezTo>
                    <a:pt x="60" y="856"/>
                    <a:pt x="0" y="1094"/>
                    <a:pt x="0" y="1332"/>
                  </a:cubicBezTo>
                  <a:cubicBezTo>
                    <a:pt x="0" y="1344"/>
                    <a:pt x="9" y="1350"/>
                    <a:pt x="20" y="1350"/>
                  </a:cubicBezTo>
                  <a:cubicBezTo>
                    <a:pt x="30" y="1350"/>
                    <a:pt x="42" y="1344"/>
                    <a:pt x="48" y="1332"/>
                  </a:cubicBezTo>
                  <a:cubicBezTo>
                    <a:pt x="107" y="1142"/>
                    <a:pt x="119" y="916"/>
                    <a:pt x="155" y="725"/>
                  </a:cubicBezTo>
                  <a:cubicBezTo>
                    <a:pt x="179" y="487"/>
                    <a:pt x="226" y="249"/>
                    <a:pt x="226" y="11"/>
                  </a:cubicBezTo>
                  <a:cubicBezTo>
                    <a:pt x="226" y="11"/>
                    <a:pt x="216" y="0"/>
                    <a:pt x="20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8" name="Google Shape;32308;p48"/>
            <p:cNvSpPr/>
            <p:nvPr/>
          </p:nvSpPr>
          <p:spPr>
            <a:xfrm>
              <a:off x="992975" y="2055250"/>
              <a:ext cx="6875" cy="51375"/>
            </a:xfrm>
            <a:custGeom>
              <a:avLst/>
              <a:gdLst/>
              <a:ahLst/>
              <a:cxnLst/>
              <a:rect l="l" t="t" r="r" b="b"/>
              <a:pathLst>
                <a:path w="275" h="2055" extrusionOk="0">
                  <a:moveTo>
                    <a:pt x="212" y="1"/>
                  </a:moveTo>
                  <a:cubicBezTo>
                    <a:pt x="196" y="1"/>
                    <a:pt x="179" y="13"/>
                    <a:pt x="179" y="32"/>
                  </a:cubicBezTo>
                  <a:cubicBezTo>
                    <a:pt x="107" y="663"/>
                    <a:pt x="0" y="1401"/>
                    <a:pt x="84" y="2032"/>
                  </a:cubicBezTo>
                  <a:cubicBezTo>
                    <a:pt x="84" y="2048"/>
                    <a:pt x="91" y="2055"/>
                    <a:pt x="99" y="2055"/>
                  </a:cubicBezTo>
                  <a:cubicBezTo>
                    <a:pt x="109" y="2055"/>
                    <a:pt x="119" y="2045"/>
                    <a:pt x="119" y="2032"/>
                  </a:cubicBezTo>
                  <a:cubicBezTo>
                    <a:pt x="274" y="1401"/>
                    <a:pt x="238" y="663"/>
                    <a:pt x="238" y="32"/>
                  </a:cubicBezTo>
                  <a:cubicBezTo>
                    <a:pt x="238" y="10"/>
                    <a:pt x="226" y="1"/>
                    <a:pt x="2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9" name="Google Shape;32309;p48"/>
            <p:cNvSpPr/>
            <p:nvPr/>
          </p:nvSpPr>
          <p:spPr>
            <a:xfrm>
              <a:off x="998025" y="2052475"/>
              <a:ext cx="5375" cy="50475"/>
            </a:xfrm>
            <a:custGeom>
              <a:avLst/>
              <a:gdLst/>
              <a:ahLst/>
              <a:cxnLst/>
              <a:rect l="l" t="t" r="r" b="b"/>
              <a:pathLst>
                <a:path w="215" h="2019" extrusionOk="0">
                  <a:moveTo>
                    <a:pt x="175" y="0"/>
                  </a:moveTo>
                  <a:cubicBezTo>
                    <a:pt x="158" y="0"/>
                    <a:pt x="144" y="12"/>
                    <a:pt x="144" y="36"/>
                  </a:cubicBezTo>
                  <a:cubicBezTo>
                    <a:pt x="72" y="655"/>
                    <a:pt x="1" y="1357"/>
                    <a:pt x="60" y="2000"/>
                  </a:cubicBezTo>
                  <a:cubicBezTo>
                    <a:pt x="60" y="2012"/>
                    <a:pt x="69" y="2018"/>
                    <a:pt x="78" y="2018"/>
                  </a:cubicBezTo>
                  <a:cubicBezTo>
                    <a:pt x="87" y="2018"/>
                    <a:pt x="96" y="2012"/>
                    <a:pt x="96" y="2000"/>
                  </a:cubicBezTo>
                  <a:cubicBezTo>
                    <a:pt x="215" y="1369"/>
                    <a:pt x="215" y="679"/>
                    <a:pt x="215" y="36"/>
                  </a:cubicBezTo>
                  <a:cubicBezTo>
                    <a:pt x="209" y="12"/>
                    <a:pt x="191" y="0"/>
                    <a:pt x="17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0" name="Google Shape;32310;p48"/>
            <p:cNvSpPr/>
            <p:nvPr/>
          </p:nvSpPr>
          <p:spPr>
            <a:xfrm>
              <a:off x="992375" y="2049850"/>
              <a:ext cx="7175" cy="57325"/>
            </a:xfrm>
            <a:custGeom>
              <a:avLst/>
              <a:gdLst/>
              <a:ahLst/>
              <a:cxnLst/>
              <a:rect l="l" t="t" r="r" b="b"/>
              <a:pathLst>
                <a:path w="287" h="2293" extrusionOk="0">
                  <a:moveTo>
                    <a:pt x="227" y="0"/>
                  </a:moveTo>
                  <a:cubicBezTo>
                    <a:pt x="213" y="0"/>
                    <a:pt x="203" y="7"/>
                    <a:pt x="203" y="22"/>
                  </a:cubicBezTo>
                  <a:cubicBezTo>
                    <a:pt x="72" y="724"/>
                    <a:pt x="0" y="1570"/>
                    <a:pt x="120" y="2272"/>
                  </a:cubicBezTo>
                  <a:cubicBezTo>
                    <a:pt x="120" y="2286"/>
                    <a:pt x="129" y="2293"/>
                    <a:pt x="141" y="2293"/>
                  </a:cubicBezTo>
                  <a:cubicBezTo>
                    <a:pt x="159" y="2293"/>
                    <a:pt x="184" y="2277"/>
                    <a:pt x="191" y="2248"/>
                  </a:cubicBezTo>
                  <a:cubicBezTo>
                    <a:pt x="286" y="1534"/>
                    <a:pt x="262" y="748"/>
                    <a:pt x="286" y="34"/>
                  </a:cubicBezTo>
                  <a:cubicBezTo>
                    <a:pt x="272" y="13"/>
                    <a:pt x="246" y="0"/>
                    <a:pt x="22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1" name="Google Shape;32311;p48"/>
            <p:cNvSpPr/>
            <p:nvPr/>
          </p:nvSpPr>
          <p:spPr>
            <a:xfrm>
              <a:off x="995350" y="2055600"/>
              <a:ext cx="7775" cy="51500"/>
            </a:xfrm>
            <a:custGeom>
              <a:avLst/>
              <a:gdLst/>
              <a:ahLst/>
              <a:cxnLst/>
              <a:rect l="l" t="t" r="r" b="b"/>
              <a:pathLst>
                <a:path w="311" h="2060" extrusionOk="0">
                  <a:moveTo>
                    <a:pt x="243" y="0"/>
                  </a:moveTo>
                  <a:cubicBezTo>
                    <a:pt x="239" y="0"/>
                    <a:pt x="233" y="6"/>
                    <a:pt x="227" y="18"/>
                  </a:cubicBezTo>
                  <a:cubicBezTo>
                    <a:pt x="108" y="328"/>
                    <a:pt x="120" y="685"/>
                    <a:pt x="84" y="1030"/>
                  </a:cubicBezTo>
                  <a:cubicBezTo>
                    <a:pt x="60" y="1363"/>
                    <a:pt x="1" y="1709"/>
                    <a:pt x="48" y="2042"/>
                  </a:cubicBezTo>
                  <a:cubicBezTo>
                    <a:pt x="48" y="2054"/>
                    <a:pt x="63" y="2060"/>
                    <a:pt x="78" y="2060"/>
                  </a:cubicBezTo>
                  <a:cubicBezTo>
                    <a:pt x="93" y="2060"/>
                    <a:pt x="108" y="2054"/>
                    <a:pt x="108" y="2042"/>
                  </a:cubicBezTo>
                  <a:cubicBezTo>
                    <a:pt x="203" y="1709"/>
                    <a:pt x="191" y="1351"/>
                    <a:pt x="227" y="1030"/>
                  </a:cubicBezTo>
                  <a:cubicBezTo>
                    <a:pt x="251" y="697"/>
                    <a:pt x="310" y="339"/>
                    <a:pt x="251" y="18"/>
                  </a:cubicBezTo>
                  <a:cubicBezTo>
                    <a:pt x="251" y="6"/>
                    <a:pt x="248" y="0"/>
                    <a:pt x="24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2" name="Google Shape;32312;p48"/>
            <p:cNvSpPr/>
            <p:nvPr/>
          </p:nvSpPr>
          <p:spPr>
            <a:xfrm>
              <a:off x="995050" y="2071425"/>
              <a:ext cx="6875" cy="66275"/>
            </a:xfrm>
            <a:custGeom>
              <a:avLst/>
              <a:gdLst/>
              <a:ahLst/>
              <a:cxnLst/>
              <a:rect l="l" t="t" r="r" b="b"/>
              <a:pathLst>
                <a:path w="275" h="2651" extrusionOk="0">
                  <a:moveTo>
                    <a:pt x="161" y="0"/>
                  </a:moveTo>
                  <a:cubicBezTo>
                    <a:pt x="152" y="0"/>
                    <a:pt x="143" y="6"/>
                    <a:pt x="143" y="16"/>
                  </a:cubicBezTo>
                  <a:cubicBezTo>
                    <a:pt x="84" y="849"/>
                    <a:pt x="1" y="1790"/>
                    <a:pt x="155" y="2623"/>
                  </a:cubicBezTo>
                  <a:cubicBezTo>
                    <a:pt x="155" y="2641"/>
                    <a:pt x="170" y="2650"/>
                    <a:pt x="185" y="2650"/>
                  </a:cubicBezTo>
                  <a:cubicBezTo>
                    <a:pt x="200" y="2650"/>
                    <a:pt x="215" y="2641"/>
                    <a:pt x="215" y="2623"/>
                  </a:cubicBezTo>
                  <a:cubicBezTo>
                    <a:pt x="274" y="1778"/>
                    <a:pt x="191" y="885"/>
                    <a:pt x="191" y="40"/>
                  </a:cubicBezTo>
                  <a:cubicBezTo>
                    <a:pt x="191" y="12"/>
                    <a:pt x="175" y="0"/>
                    <a:pt x="16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3" name="Google Shape;32313;p48"/>
            <p:cNvSpPr/>
            <p:nvPr/>
          </p:nvSpPr>
          <p:spPr>
            <a:xfrm>
              <a:off x="999825" y="2090350"/>
              <a:ext cx="5675" cy="40750"/>
            </a:xfrm>
            <a:custGeom>
              <a:avLst/>
              <a:gdLst/>
              <a:ahLst/>
              <a:cxnLst/>
              <a:rect l="l" t="t" r="r" b="b"/>
              <a:pathLst>
                <a:path w="227" h="1630" extrusionOk="0">
                  <a:moveTo>
                    <a:pt x="112" y="0"/>
                  </a:moveTo>
                  <a:cubicBezTo>
                    <a:pt x="110" y="0"/>
                    <a:pt x="107" y="3"/>
                    <a:pt x="107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7" y="9"/>
                  </a:moveTo>
                  <a:lnTo>
                    <a:pt x="107" y="9"/>
                  </a:lnTo>
                  <a:cubicBezTo>
                    <a:pt x="83" y="533"/>
                    <a:pt x="0" y="1081"/>
                    <a:pt x="12" y="1605"/>
                  </a:cubicBezTo>
                  <a:cubicBezTo>
                    <a:pt x="12" y="1619"/>
                    <a:pt x="35" y="1629"/>
                    <a:pt x="52" y="1629"/>
                  </a:cubicBezTo>
                  <a:cubicBezTo>
                    <a:pt x="63" y="1629"/>
                    <a:pt x="72" y="1626"/>
                    <a:pt x="72" y="1616"/>
                  </a:cubicBezTo>
                  <a:cubicBezTo>
                    <a:pt x="226" y="1093"/>
                    <a:pt x="167" y="509"/>
                    <a:pt x="107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4" name="Google Shape;32314;p48"/>
            <p:cNvSpPr/>
            <p:nvPr/>
          </p:nvSpPr>
          <p:spPr>
            <a:xfrm>
              <a:off x="998925" y="2048875"/>
              <a:ext cx="5375" cy="7175"/>
            </a:xfrm>
            <a:custGeom>
              <a:avLst/>
              <a:gdLst/>
              <a:ahLst/>
              <a:cxnLst/>
              <a:rect l="l" t="t" r="r" b="b"/>
              <a:pathLst>
                <a:path w="215" h="287" extrusionOk="0">
                  <a:moveTo>
                    <a:pt x="35" y="0"/>
                  </a:moveTo>
                  <a:cubicBezTo>
                    <a:pt x="19" y="0"/>
                    <a:pt x="0" y="10"/>
                    <a:pt x="0" y="25"/>
                  </a:cubicBezTo>
                  <a:lnTo>
                    <a:pt x="0" y="180"/>
                  </a:lnTo>
                  <a:cubicBezTo>
                    <a:pt x="18" y="192"/>
                    <a:pt x="39" y="198"/>
                    <a:pt x="55" y="198"/>
                  </a:cubicBezTo>
                  <a:cubicBezTo>
                    <a:pt x="59" y="198"/>
                    <a:pt x="63" y="197"/>
                    <a:pt x="66" y="197"/>
                  </a:cubicBezTo>
                  <a:lnTo>
                    <a:pt x="66" y="197"/>
                  </a:lnTo>
                  <a:cubicBezTo>
                    <a:pt x="96" y="241"/>
                    <a:pt x="136" y="276"/>
                    <a:pt x="179" y="287"/>
                  </a:cubicBezTo>
                  <a:cubicBezTo>
                    <a:pt x="203" y="287"/>
                    <a:pt x="215" y="263"/>
                    <a:pt x="203" y="251"/>
                  </a:cubicBezTo>
                  <a:cubicBezTo>
                    <a:pt x="179" y="204"/>
                    <a:pt x="131" y="180"/>
                    <a:pt x="108" y="144"/>
                  </a:cubicBezTo>
                  <a:cubicBezTo>
                    <a:pt x="96" y="126"/>
                    <a:pt x="90" y="105"/>
                    <a:pt x="84" y="83"/>
                  </a:cubicBezTo>
                  <a:lnTo>
                    <a:pt x="84" y="83"/>
                  </a:lnTo>
                  <a:lnTo>
                    <a:pt x="84" y="25"/>
                  </a:lnTo>
                  <a:cubicBezTo>
                    <a:pt x="77" y="25"/>
                    <a:pt x="71" y="25"/>
                    <a:pt x="65" y="25"/>
                  </a:cubicBezTo>
                  <a:lnTo>
                    <a:pt x="65" y="25"/>
                  </a:lnTo>
                  <a:cubicBezTo>
                    <a:pt x="64" y="21"/>
                    <a:pt x="62" y="17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5" name="Google Shape;32315;p48"/>
            <p:cNvSpPr/>
            <p:nvPr/>
          </p:nvSpPr>
          <p:spPr>
            <a:xfrm>
              <a:off x="1001625" y="1930450"/>
              <a:ext cx="62275" cy="167575"/>
            </a:xfrm>
            <a:custGeom>
              <a:avLst/>
              <a:gdLst/>
              <a:ahLst/>
              <a:cxnLst/>
              <a:rect l="l" t="t" r="r" b="b"/>
              <a:pathLst>
                <a:path w="2491" h="6703" extrusionOk="0">
                  <a:moveTo>
                    <a:pt x="4" y="6697"/>
                  </a:moveTo>
                  <a:cubicBezTo>
                    <a:pt x="1" y="6697"/>
                    <a:pt x="4" y="6703"/>
                    <a:pt x="11" y="6703"/>
                  </a:cubicBezTo>
                  <a:cubicBezTo>
                    <a:pt x="7" y="6699"/>
                    <a:pt x="5" y="6697"/>
                    <a:pt x="4" y="6697"/>
                  </a:cubicBezTo>
                  <a:close/>
                  <a:moveTo>
                    <a:pt x="2424" y="1"/>
                  </a:moveTo>
                  <a:cubicBezTo>
                    <a:pt x="2402" y="1"/>
                    <a:pt x="2378" y="11"/>
                    <a:pt x="2369" y="35"/>
                  </a:cubicBezTo>
                  <a:cubicBezTo>
                    <a:pt x="1940" y="1119"/>
                    <a:pt x="2155" y="2238"/>
                    <a:pt x="2059" y="3369"/>
                  </a:cubicBezTo>
                  <a:cubicBezTo>
                    <a:pt x="1916" y="4857"/>
                    <a:pt x="845" y="5595"/>
                    <a:pt x="11" y="6703"/>
                  </a:cubicBezTo>
                  <a:cubicBezTo>
                    <a:pt x="833" y="6131"/>
                    <a:pt x="1762" y="5119"/>
                    <a:pt x="2036" y="4143"/>
                  </a:cubicBezTo>
                  <a:cubicBezTo>
                    <a:pt x="2440" y="2798"/>
                    <a:pt x="1952" y="1393"/>
                    <a:pt x="2476" y="59"/>
                  </a:cubicBezTo>
                  <a:cubicBezTo>
                    <a:pt x="2490" y="24"/>
                    <a:pt x="2458" y="1"/>
                    <a:pt x="24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6" name="Google Shape;32316;p48"/>
            <p:cNvSpPr/>
            <p:nvPr/>
          </p:nvSpPr>
          <p:spPr>
            <a:xfrm>
              <a:off x="993575" y="1932675"/>
              <a:ext cx="66975" cy="164825"/>
            </a:xfrm>
            <a:custGeom>
              <a:avLst/>
              <a:gdLst/>
              <a:ahLst/>
              <a:cxnLst/>
              <a:rect l="l" t="t" r="r" b="b"/>
              <a:pathLst>
                <a:path w="2679" h="6593" extrusionOk="0">
                  <a:moveTo>
                    <a:pt x="2661" y="1"/>
                  </a:moveTo>
                  <a:cubicBezTo>
                    <a:pt x="2658" y="1"/>
                    <a:pt x="2655" y="2"/>
                    <a:pt x="2655" y="6"/>
                  </a:cubicBezTo>
                  <a:cubicBezTo>
                    <a:pt x="2048" y="1077"/>
                    <a:pt x="1405" y="2268"/>
                    <a:pt x="1095" y="3459"/>
                  </a:cubicBezTo>
                  <a:cubicBezTo>
                    <a:pt x="845" y="4423"/>
                    <a:pt x="0" y="5554"/>
                    <a:pt x="369" y="6566"/>
                  </a:cubicBezTo>
                  <a:cubicBezTo>
                    <a:pt x="374" y="6585"/>
                    <a:pt x="386" y="6593"/>
                    <a:pt x="399" y="6593"/>
                  </a:cubicBezTo>
                  <a:cubicBezTo>
                    <a:pt x="417" y="6593"/>
                    <a:pt x="436" y="6576"/>
                    <a:pt x="429" y="6554"/>
                  </a:cubicBezTo>
                  <a:cubicBezTo>
                    <a:pt x="179" y="5721"/>
                    <a:pt x="595" y="5149"/>
                    <a:pt x="905" y="4423"/>
                  </a:cubicBezTo>
                  <a:cubicBezTo>
                    <a:pt x="1084" y="3994"/>
                    <a:pt x="1143" y="3542"/>
                    <a:pt x="1274" y="3113"/>
                  </a:cubicBezTo>
                  <a:cubicBezTo>
                    <a:pt x="1607" y="2030"/>
                    <a:pt x="2238" y="1042"/>
                    <a:pt x="2679" y="6"/>
                  </a:cubicBezTo>
                  <a:cubicBezTo>
                    <a:pt x="2679" y="6"/>
                    <a:pt x="2668" y="1"/>
                    <a:pt x="266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7" name="Google Shape;32317;p48"/>
            <p:cNvSpPr/>
            <p:nvPr/>
          </p:nvSpPr>
          <p:spPr>
            <a:xfrm>
              <a:off x="1001000" y="2009750"/>
              <a:ext cx="41100" cy="87400"/>
            </a:xfrm>
            <a:custGeom>
              <a:avLst/>
              <a:gdLst/>
              <a:ahLst/>
              <a:cxnLst/>
              <a:rect l="l" t="t" r="r" b="b"/>
              <a:pathLst>
                <a:path w="1644" h="3496" extrusionOk="0">
                  <a:moveTo>
                    <a:pt x="1624" y="0"/>
                  </a:moveTo>
                  <a:cubicBezTo>
                    <a:pt x="1618" y="0"/>
                    <a:pt x="1612" y="5"/>
                    <a:pt x="1608" y="18"/>
                  </a:cubicBezTo>
                  <a:cubicBezTo>
                    <a:pt x="1394" y="733"/>
                    <a:pt x="1156" y="1411"/>
                    <a:pt x="798" y="2054"/>
                  </a:cubicBezTo>
                  <a:cubicBezTo>
                    <a:pt x="537" y="2531"/>
                    <a:pt x="132" y="2947"/>
                    <a:pt x="1" y="3495"/>
                  </a:cubicBezTo>
                  <a:cubicBezTo>
                    <a:pt x="310" y="2900"/>
                    <a:pt x="739" y="2400"/>
                    <a:pt x="1037" y="1804"/>
                  </a:cubicBezTo>
                  <a:cubicBezTo>
                    <a:pt x="1322" y="1233"/>
                    <a:pt x="1525" y="661"/>
                    <a:pt x="1644" y="30"/>
                  </a:cubicBezTo>
                  <a:cubicBezTo>
                    <a:pt x="1644" y="15"/>
                    <a:pt x="1634" y="0"/>
                    <a:pt x="16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8" name="Google Shape;32318;p48"/>
            <p:cNvSpPr/>
            <p:nvPr/>
          </p:nvSpPr>
          <p:spPr>
            <a:xfrm>
              <a:off x="1045050" y="20039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lnTo>
                    <a:pt x="1" y="12"/>
                  </a:lnTo>
                  <a:cubicBezTo>
                    <a:pt x="25" y="12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9" name="Google Shape;32319;p48"/>
            <p:cNvSpPr/>
            <p:nvPr/>
          </p:nvSpPr>
          <p:spPr>
            <a:xfrm>
              <a:off x="1041925" y="1971875"/>
              <a:ext cx="7025" cy="32325"/>
            </a:xfrm>
            <a:custGeom>
              <a:avLst/>
              <a:gdLst/>
              <a:ahLst/>
              <a:cxnLst/>
              <a:rect l="l" t="t" r="r" b="b"/>
              <a:pathLst>
                <a:path w="281" h="1293" extrusionOk="0">
                  <a:moveTo>
                    <a:pt x="263" y="1"/>
                  </a:moveTo>
                  <a:cubicBezTo>
                    <a:pt x="254" y="1"/>
                    <a:pt x="245" y="3"/>
                    <a:pt x="245" y="9"/>
                  </a:cubicBezTo>
                  <a:cubicBezTo>
                    <a:pt x="150" y="426"/>
                    <a:pt x="66" y="867"/>
                    <a:pt x="7" y="1283"/>
                  </a:cubicBezTo>
                  <a:cubicBezTo>
                    <a:pt x="1" y="1289"/>
                    <a:pt x="7" y="1292"/>
                    <a:pt x="16" y="1292"/>
                  </a:cubicBezTo>
                  <a:cubicBezTo>
                    <a:pt x="25" y="1292"/>
                    <a:pt x="37" y="1289"/>
                    <a:pt x="43" y="1283"/>
                  </a:cubicBezTo>
                  <a:cubicBezTo>
                    <a:pt x="126" y="867"/>
                    <a:pt x="233" y="426"/>
                    <a:pt x="281" y="9"/>
                  </a:cubicBezTo>
                  <a:cubicBezTo>
                    <a:pt x="281" y="3"/>
                    <a:pt x="272" y="1"/>
                    <a:pt x="26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0" name="Google Shape;32320;p48"/>
            <p:cNvSpPr/>
            <p:nvPr/>
          </p:nvSpPr>
          <p:spPr>
            <a:xfrm>
              <a:off x="809025" y="2257975"/>
              <a:ext cx="165750" cy="191375"/>
            </a:xfrm>
            <a:custGeom>
              <a:avLst/>
              <a:gdLst/>
              <a:ahLst/>
              <a:cxnLst/>
              <a:rect l="l" t="t" r="r" b="b"/>
              <a:pathLst>
                <a:path w="6630" h="7655" extrusionOk="0">
                  <a:moveTo>
                    <a:pt x="42" y="1"/>
                  </a:moveTo>
                  <a:cubicBezTo>
                    <a:pt x="23" y="1"/>
                    <a:pt x="0" y="16"/>
                    <a:pt x="0" y="43"/>
                  </a:cubicBezTo>
                  <a:cubicBezTo>
                    <a:pt x="179" y="1829"/>
                    <a:pt x="1310" y="3008"/>
                    <a:pt x="2465" y="4270"/>
                  </a:cubicBezTo>
                  <a:cubicBezTo>
                    <a:pt x="2977" y="4806"/>
                    <a:pt x="3393" y="5329"/>
                    <a:pt x="4048" y="5651"/>
                  </a:cubicBezTo>
                  <a:cubicBezTo>
                    <a:pt x="5084" y="6163"/>
                    <a:pt x="5751" y="6818"/>
                    <a:pt x="6549" y="7651"/>
                  </a:cubicBezTo>
                  <a:cubicBezTo>
                    <a:pt x="6555" y="7653"/>
                    <a:pt x="6562" y="7654"/>
                    <a:pt x="6568" y="7654"/>
                  </a:cubicBezTo>
                  <a:cubicBezTo>
                    <a:pt x="6599" y="7654"/>
                    <a:pt x="6630" y="7633"/>
                    <a:pt x="6620" y="7603"/>
                  </a:cubicBezTo>
                  <a:cubicBezTo>
                    <a:pt x="6215" y="7068"/>
                    <a:pt x="5775" y="6568"/>
                    <a:pt x="5251" y="6163"/>
                  </a:cubicBezTo>
                  <a:cubicBezTo>
                    <a:pt x="4584" y="5651"/>
                    <a:pt x="3774" y="5460"/>
                    <a:pt x="3179" y="4841"/>
                  </a:cubicBezTo>
                  <a:cubicBezTo>
                    <a:pt x="1822" y="3413"/>
                    <a:pt x="417" y="2067"/>
                    <a:pt x="72" y="31"/>
                  </a:cubicBezTo>
                  <a:cubicBezTo>
                    <a:pt x="72" y="10"/>
                    <a:pt x="58" y="1"/>
                    <a:pt x="4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1" name="Google Shape;32321;p48"/>
            <p:cNvSpPr/>
            <p:nvPr/>
          </p:nvSpPr>
          <p:spPr>
            <a:xfrm>
              <a:off x="806425" y="2260400"/>
              <a:ext cx="130675" cy="140675"/>
            </a:xfrm>
            <a:custGeom>
              <a:avLst/>
              <a:gdLst/>
              <a:ahLst/>
              <a:cxnLst/>
              <a:rect l="l" t="t" r="r" b="b"/>
              <a:pathLst>
                <a:path w="5227" h="5627" extrusionOk="0">
                  <a:moveTo>
                    <a:pt x="19" y="1"/>
                  </a:moveTo>
                  <a:cubicBezTo>
                    <a:pt x="4" y="1"/>
                    <a:pt x="1" y="9"/>
                    <a:pt x="9" y="17"/>
                  </a:cubicBezTo>
                  <a:cubicBezTo>
                    <a:pt x="938" y="1006"/>
                    <a:pt x="1890" y="1946"/>
                    <a:pt x="2700" y="3030"/>
                  </a:cubicBezTo>
                  <a:cubicBezTo>
                    <a:pt x="3033" y="3458"/>
                    <a:pt x="3355" y="3804"/>
                    <a:pt x="3771" y="4161"/>
                  </a:cubicBezTo>
                  <a:cubicBezTo>
                    <a:pt x="4283" y="4601"/>
                    <a:pt x="4688" y="5125"/>
                    <a:pt x="5141" y="5613"/>
                  </a:cubicBezTo>
                  <a:cubicBezTo>
                    <a:pt x="5150" y="5623"/>
                    <a:pt x="5160" y="5626"/>
                    <a:pt x="5171" y="5626"/>
                  </a:cubicBezTo>
                  <a:cubicBezTo>
                    <a:pt x="5201" y="5626"/>
                    <a:pt x="5227" y="5595"/>
                    <a:pt x="5200" y="5578"/>
                  </a:cubicBezTo>
                  <a:cubicBezTo>
                    <a:pt x="4533" y="4566"/>
                    <a:pt x="3557" y="3911"/>
                    <a:pt x="2819" y="2970"/>
                  </a:cubicBezTo>
                  <a:cubicBezTo>
                    <a:pt x="1985" y="1899"/>
                    <a:pt x="1033" y="934"/>
                    <a:pt x="45" y="6"/>
                  </a:cubicBezTo>
                  <a:cubicBezTo>
                    <a:pt x="34" y="2"/>
                    <a:pt x="26" y="1"/>
                    <a:pt x="1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2" name="Google Shape;32322;p48"/>
            <p:cNvSpPr/>
            <p:nvPr/>
          </p:nvSpPr>
          <p:spPr>
            <a:xfrm>
              <a:off x="938575" y="2404100"/>
              <a:ext cx="37150" cy="38225"/>
            </a:xfrm>
            <a:custGeom>
              <a:avLst/>
              <a:gdLst/>
              <a:ahLst/>
              <a:cxnLst/>
              <a:rect l="l" t="t" r="r" b="b"/>
              <a:pathLst>
                <a:path w="1486" h="1529" extrusionOk="0">
                  <a:moveTo>
                    <a:pt x="13" y="0"/>
                  </a:moveTo>
                  <a:cubicBezTo>
                    <a:pt x="5" y="0"/>
                    <a:pt x="0" y="23"/>
                    <a:pt x="9" y="32"/>
                  </a:cubicBezTo>
                  <a:cubicBezTo>
                    <a:pt x="307" y="223"/>
                    <a:pt x="593" y="425"/>
                    <a:pt x="831" y="675"/>
                  </a:cubicBezTo>
                  <a:cubicBezTo>
                    <a:pt x="1081" y="925"/>
                    <a:pt x="1248" y="1223"/>
                    <a:pt x="1438" y="1520"/>
                  </a:cubicBezTo>
                  <a:cubicBezTo>
                    <a:pt x="1443" y="1525"/>
                    <a:pt x="1452" y="1528"/>
                    <a:pt x="1461" y="1528"/>
                  </a:cubicBezTo>
                  <a:cubicBezTo>
                    <a:pt x="1473" y="1528"/>
                    <a:pt x="1486" y="1522"/>
                    <a:pt x="1486" y="1508"/>
                  </a:cubicBezTo>
                  <a:cubicBezTo>
                    <a:pt x="1248" y="866"/>
                    <a:pt x="617" y="306"/>
                    <a:pt x="21" y="8"/>
                  </a:cubicBezTo>
                  <a:cubicBezTo>
                    <a:pt x="18" y="3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3" name="Google Shape;32323;p48"/>
            <p:cNvSpPr/>
            <p:nvPr/>
          </p:nvSpPr>
          <p:spPr>
            <a:xfrm>
              <a:off x="808175" y="2258950"/>
              <a:ext cx="163600" cy="180025"/>
            </a:xfrm>
            <a:custGeom>
              <a:avLst/>
              <a:gdLst/>
              <a:ahLst/>
              <a:cxnLst/>
              <a:rect l="l" t="t" r="r" b="b"/>
              <a:pathLst>
                <a:path w="6544" h="7201" extrusionOk="0">
                  <a:moveTo>
                    <a:pt x="38" y="1"/>
                  </a:moveTo>
                  <a:cubicBezTo>
                    <a:pt x="23" y="1"/>
                    <a:pt x="1" y="20"/>
                    <a:pt x="10" y="40"/>
                  </a:cubicBezTo>
                  <a:cubicBezTo>
                    <a:pt x="1189" y="1052"/>
                    <a:pt x="2439" y="1957"/>
                    <a:pt x="3642" y="2921"/>
                  </a:cubicBezTo>
                  <a:cubicBezTo>
                    <a:pt x="4356" y="3504"/>
                    <a:pt x="5106" y="4052"/>
                    <a:pt x="5511" y="4897"/>
                  </a:cubicBezTo>
                  <a:cubicBezTo>
                    <a:pt x="5844" y="5648"/>
                    <a:pt x="6130" y="6421"/>
                    <a:pt x="6464" y="7183"/>
                  </a:cubicBezTo>
                  <a:cubicBezTo>
                    <a:pt x="6467" y="7195"/>
                    <a:pt x="6477" y="7200"/>
                    <a:pt x="6489" y="7200"/>
                  </a:cubicBezTo>
                  <a:cubicBezTo>
                    <a:pt x="6513" y="7200"/>
                    <a:pt x="6543" y="7176"/>
                    <a:pt x="6535" y="7136"/>
                  </a:cubicBezTo>
                  <a:cubicBezTo>
                    <a:pt x="6202" y="6326"/>
                    <a:pt x="5904" y="5517"/>
                    <a:pt x="5535" y="4743"/>
                  </a:cubicBezTo>
                  <a:cubicBezTo>
                    <a:pt x="5213" y="4052"/>
                    <a:pt x="4630" y="3600"/>
                    <a:pt x="4047" y="3135"/>
                  </a:cubicBezTo>
                  <a:cubicBezTo>
                    <a:pt x="2737" y="2064"/>
                    <a:pt x="1415" y="992"/>
                    <a:pt x="46" y="4"/>
                  </a:cubicBezTo>
                  <a:cubicBezTo>
                    <a:pt x="44" y="2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4" name="Google Shape;32324;p48"/>
            <p:cNvSpPr/>
            <p:nvPr/>
          </p:nvSpPr>
          <p:spPr>
            <a:xfrm>
              <a:off x="986775" y="2335650"/>
              <a:ext cx="156075" cy="121125"/>
            </a:xfrm>
            <a:custGeom>
              <a:avLst/>
              <a:gdLst/>
              <a:ahLst/>
              <a:cxnLst/>
              <a:rect l="l" t="t" r="r" b="b"/>
              <a:pathLst>
                <a:path w="6243" h="4845" extrusionOk="0">
                  <a:moveTo>
                    <a:pt x="6179" y="0"/>
                  </a:moveTo>
                  <a:cubicBezTo>
                    <a:pt x="6166" y="0"/>
                    <a:pt x="6152" y="6"/>
                    <a:pt x="6142" y="20"/>
                  </a:cubicBezTo>
                  <a:cubicBezTo>
                    <a:pt x="5701" y="639"/>
                    <a:pt x="4951" y="865"/>
                    <a:pt x="4392" y="1377"/>
                  </a:cubicBezTo>
                  <a:cubicBezTo>
                    <a:pt x="3880" y="1818"/>
                    <a:pt x="3522" y="2413"/>
                    <a:pt x="3082" y="2913"/>
                  </a:cubicBezTo>
                  <a:cubicBezTo>
                    <a:pt x="2546" y="3532"/>
                    <a:pt x="1903" y="3782"/>
                    <a:pt x="1153" y="4056"/>
                  </a:cubicBezTo>
                  <a:cubicBezTo>
                    <a:pt x="713" y="4211"/>
                    <a:pt x="284" y="4389"/>
                    <a:pt x="10" y="4806"/>
                  </a:cubicBezTo>
                  <a:cubicBezTo>
                    <a:pt x="0" y="4825"/>
                    <a:pt x="30" y="4845"/>
                    <a:pt x="48" y="4845"/>
                  </a:cubicBezTo>
                  <a:cubicBezTo>
                    <a:pt x="52" y="4845"/>
                    <a:pt x="56" y="4844"/>
                    <a:pt x="58" y="4842"/>
                  </a:cubicBezTo>
                  <a:cubicBezTo>
                    <a:pt x="629" y="4318"/>
                    <a:pt x="1248" y="4199"/>
                    <a:pt x="1951" y="3913"/>
                  </a:cubicBezTo>
                  <a:cubicBezTo>
                    <a:pt x="2534" y="3675"/>
                    <a:pt x="2939" y="3306"/>
                    <a:pt x="3332" y="2830"/>
                  </a:cubicBezTo>
                  <a:cubicBezTo>
                    <a:pt x="3844" y="2210"/>
                    <a:pt x="4225" y="1568"/>
                    <a:pt x="4916" y="1115"/>
                  </a:cubicBezTo>
                  <a:cubicBezTo>
                    <a:pt x="5404" y="794"/>
                    <a:pt x="5892" y="567"/>
                    <a:pt x="6225" y="67"/>
                  </a:cubicBezTo>
                  <a:cubicBezTo>
                    <a:pt x="6242" y="34"/>
                    <a:pt x="6211" y="0"/>
                    <a:pt x="617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5" name="Google Shape;32325;p48"/>
            <p:cNvSpPr/>
            <p:nvPr/>
          </p:nvSpPr>
          <p:spPr>
            <a:xfrm>
              <a:off x="984750" y="2336725"/>
              <a:ext cx="156775" cy="117150"/>
            </a:xfrm>
            <a:custGeom>
              <a:avLst/>
              <a:gdLst/>
              <a:ahLst/>
              <a:cxnLst/>
              <a:rect l="l" t="t" r="r" b="b"/>
              <a:pathLst>
                <a:path w="6271" h="4686" extrusionOk="0">
                  <a:moveTo>
                    <a:pt x="6223" y="1"/>
                  </a:moveTo>
                  <a:cubicBezTo>
                    <a:pt x="5592" y="215"/>
                    <a:pt x="4949" y="501"/>
                    <a:pt x="4342" y="774"/>
                  </a:cubicBezTo>
                  <a:cubicBezTo>
                    <a:pt x="3592" y="1108"/>
                    <a:pt x="3246" y="1644"/>
                    <a:pt x="2627" y="2120"/>
                  </a:cubicBezTo>
                  <a:cubicBezTo>
                    <a:pt x="1639" y="2858"/>
                    <a:pt x="270" y="3275"/>
                    <a:pt x="8" y="4632"/>
                  </a:cubicBezTo>
                  <a:cubicBezTo>
                    <a:pt x="1" y="4667"/>
                    <a:pt x="26" y="4685"/>
                    <a:pt x="51" y="4685"/>
                  </a:cubicBezTo>
                  <a:cubicBezTo>
                    <a:pt x="69" y="4685"/>
                    <a:pt x="86" y="4676"/>
                    <a:pt x="91" y="4656"/>
                  </a:cubicBezTo>
                  <a:cubicBezTo>
                    <a:pt x="425" y="3203"/>
                    <a:pt x="1913" y="2894"/>
                    <a:pt x="2913" y="2025"/>
                  </a:cubicBezTo>
                  <a:cubicBezTo>
                    <a:pt x="3449" y="1548"/>
                    <a:pt x="3830" y="1108"/>
                    <a:pt x="4520" y="810"/>
                  </a:cubicBezTo>
                  <a:cubicBezTo>
                    <a:pt x="5092" y="560"/>
                    <a:pt x="5711" y="334"/>
                    <a:pt x="6270" y="36"/>
                  </a:cubicBezTo>
                  <a:cubicBezTo>
                    <a:pt x="6259" y="36"/>
                    <a:pt x="6247" y="1"/>
                    <a:pt x="622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6" name="Google Shape;32326;p48"/>
            <p:cNvSpPr/>
            <p:nvPr/>
          </p:nvSpPr>
          <p:spPr>
            <a:xfrm>
              <a:off x="983750" y="2399375"/>
              <a:ext cx="78725" cy="55550"/>
            </a:xfrm>
            <a:custGeom>
              <a:avLst/>
              <a:gdLst/>
              <a:ahLst/>
              <a:cxnLst/>
              <a:rect l="l" t="t" r="r" b="b"/>
              <a:pathLst>
                <a:path w="3149" h="2222" extrusionOk="0">
                  <a:moveTo>
                    <a:pt x="3107" y="1"/>
                  </a:moveTo>
                  <a:cubicBezTo>
                    <a:pt x="3099" y="1"/>
                    <a:pt x="3090" y="6"/>
                    <a:pt x="3084" y="19"/>
                  </a:cubicBezTo>
                  <a:cubicBezTo>
                    <a:pt x="2620" y="507"/>
                    <a:pt x="1977" y="709"/>
                    <a:pt x="1429" y="1066"/>
                  </a:cubicBezTo>
                  <a:cubicBezTo>
                    <a:pt x="893" y="1364"/>
                    <a:pt x="405" y="1769"/>
                    <a:pt x="0" y="2221"/>
                  </a:cubicBezTo>
                  <a:cubicBezTo>
                    <a:pt x="595" y="1769"/>
                    <a:pt x="1131" y="1281"/>
                    <a:pt x="1798" y="924"/>
                  </a:cubicBezTo>
                  <a:cubicBezTo>
                    <a:pt x="2274" y="674"/>
                    <a:pt x="2774" y="471"/>
                    <a:pt x="3132" y="54"/>
                  </a:cubicBezTo>
                  <a:cubicBezTo>
                    <a:pt x="3149" y="37"/>
                    <a:pt x="3128" y="1"/>
                    <a:pt x="310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7" name="Google Shape;32327;p48"/>
            <p:cNvSpPr/>
            <p:nvPr/>
          </p:nvSpPr>
          <p:spPr>
            <a:xfrm>
              <a:off x="1065300" y="2368875"/>
              <a:ext cx="32775" cy="25925"/>
            </a:xfrm>
            <a:custGeom>
              <a:avLst/>
              <a:gdLst/>
              <a:ahLst/>
              <a:cxnLst/>
              <a:rect l="l" t="t" r="r" b="b"/>
              <a:pathLst>
                <a:path w="1311" h="1037" extrusionOk="0">
                  <a:moveTo>
                    <a:pt x="1274" y="0"/>
                  </a:moveTo>
                  <a:cubicBezTo>
                    <a:pt x="786" y="179"/>
                    <a:pt x="251" y="620"/>
                    <a:pt x="0" y="1036"/>
                  </a:cubicBezTo>
                  <a:cubicBezTo>
                    <a:pt x="191" y="881"/>
                    <a:pt x="370" y="679"/>
                    <a:pt x="584" y="524"/>
                  </a:cubicBezTo>
                  <a:cubicBezTo>
                    <a:pt x="798" y="346"/>
                    <a:pt x="1060" y="227"/>
                    <a:pt x="1298" y="48"/>
                  </a:cubicBezTo>
                  <a:cubicBezTo>
                    <a:pt x="1310" y="24"/>
                    <a:pt x="1310" y="0"/>
                    <a:pt x="127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8" name="Google Shape;32328;p48"/>
            <p:cNvSpPr/>
            <p:nvPr/>
          </p:nvSpPr>
          <p:spPr>
            <a:xfrm>
              <a:off x="983750" y="2448675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270" y="1"/>
                  </a:moveTo>
                  <a:cubicBezTo>
                    <a:pt x="265" y="1"/>
                    <a:pt x="258" y="3"/>
                    <a:pt x="250" y="11"/>
                  </a:cubicBezTo>
                  <a:cubicBezTo>
                    <a:pt x="179" y="47"/>
                    <a:pt x="167" y="130"/>
                    <a:pt x="119" y="190"/>
                  </a:cubicBezTo>
                  <a:cubicBezTo>
                    <a:pt x="72" y="249"/>
                    <a:pt x="12" y="309"/>
                    <a:pt x="0" y="368"/>
                  </a:cubicBezTo>
                  <a:cubicBezTo>
                    <a:pt x="0" y="380"/>
                    <a:pt x="0" y="404"/>
                    <a:pt x="24" y="404"/>
                  </a:cubicBezTo>
                  <a:cubicBezTo>
                    <a:pt x="107" y="392"/>
                    <a:pt x="167" y="333"/>
                    <a:pt x="203" y="261"/>
                  </a:cubicBezTo>
                  <a:cubicBezTo>
                    <a:pt x="262" y="190"/>
                    <a:pt x="310" y="106"/>
                    <a:pt x="298" y="11"/>
                  </a:cubicBezTo>
                  <a:cubicBezTo>
                    <a:pt x="290" y="11"/>
                    <a:pt x="282" y="1"/>
                    <a:pt x="27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9" name="Google Shape;32329;p48"/>
            <p:cNvSpPr/>
            <p:nvPr/>
          </p:nvSpPr>
          <p:spPr>
            <a:xfrm>
              <a:off x="981950" y="2448200"/>
              <a:ext cx="13275" cy="13825"/>
            </a:xfrm>
            <a:custGeom>
              <a:avLst/>
              <a:gdLst/>
              <a:ahLst/>
              <a:cxnLst/>
              <a:rect l="l" t="t" r="r" b="b"/>
              <a:pathLst>
                <a:path w="531" h="553" extrusionOk="0">
                  <a:moveTo>
                    <a:pt x="471" y="1"/>
                  </a:moveTo>
                  <a:cubicBezTo>
                    <a:pt x="465" y="1"/>
                    <a:pt x="459" y="3"/>
                    <a:pt x="453" y="6"/>
                  </a:cubicBezTo>
                  <a:cubicBezTo>
                    <a:pt x="445" y="14"/>
                    <a:pt x="433" y="17"/>
                    <a:pt x="419" y="17"/>
                  </a:cubicBezTo>
                  <a:cubicBezTo>
                    <a:pt x="391" y="17"/>
                    <a:pt x="354" y="6"/>
                    <a:pt x="322" y="6"/>
                  </a:cubicBezTo>
                  <a:cubicBezTo>
                    <a:pt x="298" y="6"/>
                    <a:pt x="298" y="42"/>
                    <a:pt x="322" y="42"/>
                  </a:cubicBezTo>
                  <a:cubicBezTo>
                    <a:pt x="343" y="42"/>
                    <a:pt x="371" y="42"/>
                    <a:pt x="396" y="47"/>
                  </a:cubicBezTo>
                  <a:lnTo>
                    <a:pt x="396" y="47"/>
                  </a:lnTo>
                  <a:cubicBezTo>
                    <a:pt x="308" y="104"/>
                    <a:pt x="234" y="178"/>
                    <a:pt x="167" y="245"/>
                  </a:cubicBezTo>
                  <a:cubicBezTo>
                    <a:pt x="84" y="328"/>
                    <a:pt x="13" y="423"/>
                    <a:pt x="1" y="530"/>
                  </a:cubicBezTo>
                  <a:cubicBezTo>
                    <a:pt x="1" y="538"/>
                    <a:pt x="6" y="552"/>
                    <a:pt x="14" y="552"/>
                  </a:cubicBezTo>
                  <a:cubicBezTo>
                    <a:pt x="17" y="552"/>
                    <a:pt x="21" y="550"/>
                    <a:pt x="25" y="542"/>
                  </a:cubicBezTo>
                  <a:cubicBezTo>
                    <a:pt x="120" y="483"/>
                    <a:pt x="179" y="387"/>
                    <a:pt x="251" y="304"/>
                  </a:cubicBezTo>
                  <a:cubicBezTo>
                    <a:pt x="322" y="221"/>
                    <a:pt x="417" y="149"/>
                    <a:pt x="501" y="66"/>
                  </a:cubicBezTo>
                  <a:cubicBezTo>
                    <a:pt x="531" y="46"/>
                    <a:pt x="502" y="1"/>
                    <a:pt x="47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0" name="Google Shape;32330;p48"/>
            <p:cNvSpPr/>
            <p:nvPr/>
          </p:nvSpPr>
          <p:spPr>
            <a:xfrm>
              <a:off x="816750" y="2352975"/>
              <a:ext cx="156900" cy="167925"/>
            </a:xfrm>
            <a:custGeom>
              <a:avLst/>
              <a:gdLst/>
              <a:ahLst/>
              <a:cxnLst/>
              <a:rect l="l" t="t" r="r" b="b"/>
              <a:pathLst>
                <a:path w="6276" h="6717" extrusionOk="0">
                  <a:moveTo>
                    <a:pt x="10" y="0"/>
                  </a:moveTo>
                  <a:cubicBezTo>
                    <a:pt x="6" y="0"/>
                    <a:pt x="1" y="5"/>
                    <a:pt x="1" y="5"/>
                  </a:cubicBezTo>
                  <a:cubicBezTo>
                    <a:pt x="120" y="684"/>
                    <a:pt x="346" y="1398"/>
                    <a:pt x="620" y="2006"/>
                  </a:cubicBezTo>
                  <a:cubicBezTo>
                    <a:pt x="918" y="2672"/>
                    <a:pt x="1394" y="2911"/>
                    <a:pt x="1989" y="3315"/>
                  </a:cubicBezTo>
                  <a:cubicBezTo>
                    <a:pt x="2632" y="3732"/>
                    <a:pt x="3096" y="4375"/>
                    <a:pt x="3751" y="4756"/>
                  </a:cubicBezTo>
                  <a:cubicBezTo>
                    <a:pt x="4608" y="5280"/>
                    <a:pt x="6192" y="5327"/>
                    <a:pt x="6132" y="6661"/>
                  </a:cubicBezTo>
                  <a:cubicBezTo>
                    <a:pt x="6132" y="6698"/>
                    <a:pt x="6151" y="6717"/>
                    <a:pt x="6168" y="6717"/>
                  </a:cubicBezTo>
                  <a:cubicBezTo>
                    <a:pt x="6178" y="6717"/>
                    <a:pt x="6188" y="6710"/>
                    <a:pt x="6192" y="6697"/>
                  </a:cubicBezTo>
                  <a:cubicBezTo>
                    <a:pt x="6275" y="6185"/>
                    <a:pt x="6037" y="5768"/>
                    <a:pt x="5656" y="5458"/>
                  </a:cubicBezTo>
                  <a:cubicBezTo>
                    <a:pt x="4930" y="4887"/>
                    <a:pt x="3989" y="4816"/>
                    <a:pt x="3263" y="4173"/>
                  </a:cubicBezTo>
                  <a:cubicBezTo>
                    <a:pt x="2977" y="3923"/>
                    <a:pt x="2703" y="3637"/>
                    <a:pt x="2394" y="3399"/>
                  </a:cubicBezTo>
                  <a:cubicBezTo>
                    <a:pt x="2049" y="3137"/>
                    <a:pt x="1656" y="2970"/>
                    <a:pt x="1322" y="2684"/>
                  </a:cubicBezTo>
                  <a:cubicBezTo>
                    <a:pt x="560" y="2018"/>
                    <a:pt x="477" y="875"/>
                    <a:pt x="13" y="5"/>
                  </a:cubicBezTo>
                  <a:cubicBezTo>
                    <a:pt x="13" y="1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1" name="Google Shape;32331;p48"/>
            <p:cNvSpPr/>
            <p:nvPr/>
          </p:nvSpPr>
          <p:spPr>
            <a:xfrm>
              <a:off x="816475" y="2357950"/>
              <a:ext cx="156400" cy="140300"/>
            </a:xfrm>
            <a:custGeom>
              <a:avLst/>
              <a:gdLst/>
              <a:ahLst/>
              <a:cxnLst/>
              <a:rect l="l" t="t" r="r" b="b"/>
              <a:pathLst>
                <a:path w="6256" h="5612" extrusionOk="0">
                  <a:moveTo>
                    <a:pt x="5" y="1"/>
                  </a:moveTo>
                  <a:cubicBezTo>
                    <a:pt x="1" y="1"/>
                    <a:pt x="3" y="21"/>
                    <a:pt x="12" y="21"/>
                  </a:cubicBezTo>
                  <a:cubicBezTo>
                    <a:pt x="690" y="330"/>
                    <a:pt x="976" y="1045"/>
                    <a:pt x="1500" y="1533"/>
                  </a:cubicBezTo>
                  <a:cubicBezTo>
                    <a:pt x="1964" y="1985"/>
                    <a:pt x="2524" y="2283"/>
                    <a:pt x="3119" y="2485"/>
                  </a:cubicBezTo>
                  <a:cubicBezTo>
                    <a:pt x="3988" y="2783"/>
                    <a:pt x="4846" y="2950"/>
                    <a:pt x="5298" y="3843"/>
                  </a:cubicBezTo>
                  <a:cubicBezTo>
                    <a:pt x="5596" y="4438"/>
                    <a:pt x="5691" y="5093"/>
                    <a:pt x="6155" y="5605"/>
                  </a:cubicBezTo>
                  <a:cubicBezTo>
                    <a:pt x="6162" y="5609"/>
                    <a:pt x="6170" y="5611"/>
                    <a:pt x="6179" y="5611"/>
                  </a:cubicBezTo>
                  <a:cubicBezTo>
                    <a:pt x="6214" y="5611"/>
                    <a:pt x="6256" y="5576"/>
                    <a:pt x="6227" y="5557"/>
                  </a:cubicBezTo>
                  <a:cubicBezTo>
                    <a:pt x="5774" y="4914"/>
                    <a:pt x="5679" y="4116"/>
                    <a:pt x="5239" y="3485"/>
                  </a:cubicBezTo>
                  <a:cubicBezTo>
                    <a:pt x="4858" y="2962"/>
                    <a:pt x="4286" y="2747"/>
                    <a:pt x="3703" y="2545"/>
                  </a:cubicBezTo>
                  <a:cubicBezTo>
                    <a:pt x="2750" y="2235"/>
                    <a:pt x="1905" y="1890"/>
                    <a:pt x="1226" y="1104"/>
                  </a:cubicBezTo>
                  <a:cubicBezTo>
                    <a:pt x="869" y="687"/>
                    <a:pt x="619" y="80"/>
                    <a:pt x="12" y="9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2" name="Google Shape;32332;p48"/>
            <p:cNvSpPr/>
            <p:nvPr/>
          </p:nvSpPr>
          <p:spPr>
            <a:xfrm>
              <a:off x="837300" y="2387925"/>
              <a:ext cx="109450" cy="81075"/>
            </a:xfrm>
            <a:custGeom>
              <a:avLst/>
              <a:gdLst/>
              <a:ahLst/>
              <a:cxnLst/>
              <a:rect l="l" t="t" r="r" b="b"/>
              <a:pathLst>
                <a:path w="4378" h="3243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36" y="620"/>
                    <a:pt x="869" y="1048"/>
                    <a:pt x="1346" y="1286"/>
                  </a:cubicBezTo>
                  <a:cubicBezTo>
                    <a:pt x="2441" y="1822"/>
                    <a:pt x="3298" y="2596"/>
                    <a:pt x="4322" y="3239"/>
                  </a:cubicBezTo>
                  <a:cubicBezTo>
                    <a:pt x="4329" y="3241"/>
                    <a:pt x="4335" y="3242"/>
                    <a:pt x="4340" y="3242"/>
                  </a:cubicBezTo>
                  <a:cubicBezTo>
                    <a:pt x="4365" y="3242"/>
                    <a:pt x="4378" y="3221"/>
                    <a:pt x="4358" y="3191"/>
                  </a:cubicBezTo>
                  <a:cubicBezTo>
                    <a:pt x="3727" y="2632"/>
                    <a:pt x="3013" y="2084"/>
                    <a:pt x="2298" y="1632"/>
                  </a:cubicBezTo>
                  <a:cubicBezTo>
                    <a:pt x="1536" y="1167"/>
                    <a:pt x="322" y="953"/>
                    <a:pt x="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3" name="Google Shape;32333;p48"/>
            <p:cNvSpPr/>
            <p:nvPr/>
          </p:nvSpPr>
          <p:spPr>
            <a:xfrm>
              <a:off x="946825" y="2473050"/>
              <a:ext cx="11200" cy="12050"/>
            </a:xfrm>
            <a:custGeom>
              <a:avLst/>
              <a:gdLst/>
              <a:ahLst/>
              <a:cxnLst/>
              <a:rect l="l" t="t" r="r" b="b"/>
              <a:pathLst>
                <a:path w="448" h="482" extrusionOk="0">
                  <a:moveTo>
                    <a:pt x="1" y="1"/>
                  </a:moveTo>
                  <a:cubicBezTo>
                    <a:pt x="4" y="2"/>
                    <a:pt x="7" y="4"/>
                    <a:pt x="11" y="6"/>
                  </a:cubicBezTo>
                  <a:lnTo>
                    <a:pt x="11" y="6"/>
                  </a:lnTo>
                  <a:cubicBezTo>
                    <a:pt x="12" y="3"/>
                    <a:pt x="11" y="1"/>
                    <a:pt x="1" y="1"/>
                  </a:cubicBezTo>
                  <a:close/>
                  <a:moveTo>
                    <a:pt x="11" y="6"/>
                  </a:moveTo>
                  <a:cubicBezTo>
                    <a:pt x="9" y="11"/>
                    <a:pt x="1" y="18"/>
                    <a:pt x="1" y="24"/>
                  </a:cubicBezTo>
                  <a:lnTo>
                    <a:pt x="227" y="251"/>
                  </a:lnTo>
                  <a:cubicBezTo>
                    <a:pt x="287" y="322"/>
                    <a:pt x="334" y="417"/>
                    <a:pt x="406" y="477"/>
                  </a:cubicBezTo>
                  <a:cubicBezTo>
                    <a:pt x="409" y="480"/>
                    <a:pt x="413" y="481"/>
                    <a:pt x="418" y="481"/>
                  </a:cubicBezTo>
                  <a:cubicBezTo>
                    <a:pt x="432" y="481"/>
                    <a:pt x="447" y="468"/>
                    <a:pt x="429" y="441"/>
                  </a:cubicBezTo>
                  <a:cubicBezTo>
                    <a:pt x="418" y="358"/>
                    <a:pt x="334" y="263"/>
                    <a:pt x="263" y="203"/>
                  </a:cubicBezTo>
                  <a:cubicBezTo>
                    <a:pt x="182" y="134"/>
                    <a:pt x="112" y="65"/>
                    <a:pt x="11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4" name="Google Shape;32334;p48"/>
            <p:cNvSpPr/>
            <p:nvPr/>
          </p:nvSpPr>
          <p:spPr>
            <a:xfrm>
              <a:off x="978075" y="2362900"/>
              <a:ext cx="183700" cy="153625"/>
            </a:xfrm>
            <a:custGeom>
              <a:avLst/>
              <a:gdLst/>
              <a:ahLst/>
              <a:cxnLst/>
              <a:rect l="l" t="t" r="r" b="b"/>
              <a:pathLst>
                <a:path w="7348" h="6145" extrusionOk="0">
                  <a:moveTo>
                    <a:pt x="7307" y="0"/>
                  </a:moveTo>
                  <a:cubicBezTo>
                    <a:pt x="7296" y="0"/>
                    <a:pt x="7288" y="4"/>
                    <a:pt x="7288" y="13"/>
                  </a:cubicBezTo>
                  <a:cubicBezTo>
                    <a:pt x="7121" y="1073"/>
                    <a:pt x="6264" y="1597"/>
                    <a:pt x="5418" y="2109"/>
                  </a:cubicBezTo>
                  <a:cubicBezTo>
                    <a:pt x="4775" y="2502"/>
                    <a:pt x="4275" y="2978"/>
                    <a:pt x="3728" y="3466"/>
                  </a:cubicBezTo>
                  <a:cubicBezTo>
                    <a:pt x="3025" y="4097"/>
                    <a:pt x="2251" y="4585"/>
                    <a:pt x="1418" y="5014"/>
                  </a:cubicBezTo>
                  <a:cubicBezTo>
                    <a:pt x="882" y="5300"/>
                    <a:pt x="334" y="5597"/>
                    <a:pt x="1" y="6121"/>
                  </a:cubicBezTo>
                  <a:cubicBezTo>
                    <a:pt x="1" y="6133"/>
                    <a:pt x="25" y="6145"/>
                    <a:pt x="37" y="6145"/>
                  </a:cubicBezTo>
                  <a:cubicBezTo>
                    <a:pt x="680" y="5442"/>
                    <a:pt x="1489" y="5121"/>
                    <a:pt x="2299" y="4645"/>
                  </a:cubicBezTo>
                  <a:cubicBezTo>
                    <a:pt x="3049" y="4180"/>
                    <a:pt x="3692" y="3621"/>
                    <a:pt x="4347" y="3025"/>
                  </a:cubicBezTo>
                  <a:cubicBezTo>
                    <a:pt x="5347" y="2109"/>
                    <a:pt x="7228" y="1597"/>
                    <a:pt x="7347" y="25"/>
                  </a:cubicBezTo>
                  <a:cubicBezTo>
                    <a:pt x="7347" y="10"/>
                    <a:pt x="7324" y="0"/>
                    <a:pt x="730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5" name="Google Shape;32335;p48"/>
            <p:cNvSpPr/>
            <p:nvPr/>
          </p:nvSpPr>
          <p:spPr>
            <a:xfrm>
              <a:off x="976300" y="2360875"/>
              <a:ext cx="183200" cy="154300"/>
            </a:xfrm>
            <a:custGeom>
              <a:avLst/>
              <a:gdLst/>
              <a:ahLst/>
              <a:cxnLst/>
              <a:rect l="l" t="t" r="r" b="b"/>
              <a:pathLst>
                <a:path w="7328" h="6172" extrusionOk="0">
                  <a:moveTo>
                    <a:pt x="7285" y="1"/>
                  </a:moveTo>
                  <a:cubicBezTo>
                    <a:pt x="7276" y="1"/>
                    <a:pt x="7267" y="7"/>
                    <a:pt x="7263" y="23"/>
                  </a:cubicBezTo>
                  <a:cubicBezTo>
                    <a:pt x="6882" y="809"/>
                    <a:pt x="6025" y="1023"/>
                    <a:pt x="5299" y="1392"/>
                  </a:cubicBezTo>
                  <a:cubicBezTo>
                    <a:pt x="4525" y="1797"/>
                    <a:pt x="3941" y="2464"/>
                    <a:pt x="3203" y="2892"/>
                  </a:cubicBezTo>
                  <a:cubicBezTo>
                    <a:pt x="2560" y="3261"/>
                    <a:pt x="1834" y="3476"/>
                    <a:pt x="1346" y="4035"/>
                  </a:cubicBezTo>
                  <a:cubicBezTo>
                    <a:pt x="810" y="4666"/>
                    <a:pt x="632" y="5500"/>
                    <a:pt x="36" y="6095"/>
                  </a:cubicBezTo>
                  <a:cubicBezTo>
                    <a:pt x="1" y="6130"/>
                    <a:pt x="24" y="6172"/>
                    <a:pt x="58" y="6172"/>
                  </a:cubicBezTo>
                  <a:cubicBezTo>
                    <a:pt x="70" y="6172"/>
                    <a:pt x="83" y="6167"/>
                    <a:pt x="96" y="6154"/>
                  </a:cubicBezTo>
                  <a:cubicBezTo>
                    <a:pt x="715" y="5547"/>
                    <a:pt x="882" y="4630"/>
                    <a:pt x="1477" y="4023"/>
                  </a:cubicBezTo>
                  <a:cubicBezTo>
                    <a:pt x="2096" y="3380"/>
                    <a:pt x="3072" y="3178"/>
                    <a:pt x="3763" y="2642"/>
                  </a:cubicBezTo>
                  <a:cubicBezTo>
                    <a:pt x="4537" y="2059"/>
                    <a:pt x="5239" y="1559"/>
                    <a:pt x="6120" y="1142"/>
                  </a:cubicBezTo>
                  <a:cubicBezTo>
                    <a:pt x="6644" y="880"/>
                    <a:pt x="7085" y="618"/>
                    <a:pt x="7311" y="70"/>
                  </a:cubicBezTo>
                  <a:cubicBezTo>
                    <a:pt x="7327" y="30"/>
                    <a:pt x="7305" y="1"/>
                    <a:pt x="72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6" name="Google Shape;32336;p48"/>
            <p:cNvSpPr/>
            <p:nvPr/>
          </p:nvSpPr>
          <p:spPr>
            <a:xfrm>
              <a:off x="987975" y="2454000"/>
              <a:ext cx="55625" cy="46675"/>
            </a:xfrm>
            <a:custGeom>
              <a:avLst/>
              <a:gdLst/>
              <a:ahLst/>
              <a:cxnLst/>
              <a:rect l="l" t="t" r="r" b="b"/>
              <a:pathLst>
                <a:path w="2225" h="1867" extrusionOk="0">
                  <a:moveTo>
                    <a:pt x="2201" y="1"/>
                  </a:moveTo>
                  <a:cubicBezTo>
                    <a:pt x="1808" y="1"/>
                    <a:pt x="1558" y="298"/>
                    <a:pt x="1308" y="548"/>
                  </a:cubicBezTo>
                  <a:cubicBezTo>
                    <a:pt x="867" y="989"/>
                    <a:pt x="426" y="1406"/>
                    <a:pt x="10" y="1846"/>
                  </a:cubicBezTo>
                  <a:cubicBezTo>
                    <a:pt x="1" y="1846"/>
                    <a:pt x="5" y="1866"/>
                    <a:pt x="13" y="1866"/>
                  </a:cubicBezTo>
                  <a:cubicBezTo>
                    <a:pt x="16" y="1866"/>
                    <a:pt x="19" y="1864"/>
                    <a:pt x="22" y="1858"/>
                  </a:cubicBezTo>
                  <a:cubicBezTo>
                    <a:pt x="379" y="1548"/>
                    <a:pt x="712" y="1227"/>
                    <a:pt x="1058" y="894"/>
                  </a:cubicBezTo>
                  <a:cubicBezTo>
                    <a:pt x="1391" y="548"/>
                    <a:pt x="1724" y="179"/>
                    <a:pt x="2201" y="48"/>
                  </a:cubicBezTo>
                  <a:cubicBezTo>
                    <a:pt x="2224" y="36"/>
                    <a:pt x="2224" y="1"/>
                    <a:pt x="220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7" name="Google Shape;32337;p48"/>
            <p:cNvSpPr/>
            <p:nvPr/>
          </p:nvSpPr>
          <p:spPr>
            <a:xfrm>
              <a:off x="1045950" y="2403400"/>
              <a:ext cx="81875" cy="47650"/>
            </a:xfrm>
            <a:custGeom>
              <a:avLst/>
              <a:gdLst/>
              <a:ahLst/>
              <a:cxnLst/>
              <a:rect l="l" t="t" r="r" b="b"/>
              <a:pathLst>
                <a:path w="3275" h="1906" extrusionOk="0">
                  <a:moveTo>
                    <a:pt x="3239" y="1"/>
                  </a:moveTo>
                  <a:cubicBezTo>
                    <a:pt x="2739" y="227"/>
                    <a:pt x="2322" y="489"/>
                    <a:pt x="1894" y="834"/>
                  </a:cubicBezTo>
                  <a:cubicBezTo>
                    <a:pt x="1334" y="1298"/>
                    <a:pt x="644" y="1548"/>
                    <a:pt x="1" y="1906"/>
                  </a:cubicBezTo>
                  <a:cubicBezTo>
                    <a:pt x="548" y="1667"/>
                    <a:pt x="1179" y="1441"/>
                    <a:pt x="1667" y="1108"/>
                  </a:cubicBezTo>
                  <a:cubicBezTo>
                    <a:pt x="2215" y="715"/>
                    <a:pt x="2644" y="310"/>
                    <a:pt x="3251" y="36"/>
                  </a:cubicBezTo>
                  <a:cubicBezTo>
                    <a:pt x="3275" y="12"/>
                    <a:pt x="3251" y="1"/>
                    <a:pt x="323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8" name="Google Shape;32338;p48"/>
            <p:cNvSpPr/>
            <p:nvPr/>
          </p:nvSpPr>
          <p:spPr>
            <a:xfrm>
              <a:off x="801875" y="2402275"/>
              <a:ext cx="169875" cy="180200"/>
            </a:xfrm>
            <a:custGeom>
              <a:avLst/>
              <a:gdLst/>
              <a:ahLst/>
              <a:cxnLst/>
              <a:rect l="l" t="t" r="r" b="b"/>
              <a:pathLst>
                <a:path w="6795" h="7208" extrusionOk="0">
                  <a:moveTo>
                    <a:pt x="20" y="0"/>
                  </a:moveTo>
                  <a:cubicBezTo>
                    <a:pt x="8" y="0"/>
                    <a:pt x="0" y="13"/>
                    <a:pt x="0" y="34"/>
                  </a:cubicBezTo>
                  <a:cubicBezTo>
                    <a:pt x="310" y="1641"/>
                    <a:pt x="1632" y="2832"/>
                    <a:pt x="2739" y="3951"/>
                  </a:cubicBezTo>
                  <a:cubicBezTo>
                    <a:pt x="3287" y="4498"/>
                    <a:pt x="3822" y="5213"/>
                    <a:pt x="4537" y="5534"/>
                  </a:cubicBezTo>
                  <a:cubicBezTo>
                    <a:pt x="4906" y="5713"/>
                    <a:pt x="5323" y="5772"/>
                    <a:pt x="5680" y="5999"/>
                  </a:cubicBezTo>
                  <a:cubicBezTo>
                    <a:pt x="6156" y="6296"/>
                    <a:pt x="6477" y="6701"/>
                    <a:pt x="6727" y="7189"/>
                  </a:cubicBezTo>
                  <a:cubicBezTo>
                    <a:pt x="6736" y="7202"/>
                    <a:pt x="6748" y="7208"/>
                    <a:pt x="6759" y="7208"/>
                  </a:cubicBezTo>
                  <a:cubicBezTo>
                    <a:pt x="6778" y="7208"/>
                    <a:pt x="6795" y="7192"/>
                    <a:pt x="6787" y="7177"/>
                  </a:cubicBezTo>
                  <a:cubicBezTo>
                    <a:pt x="6608" y="6689"/>
                    <a:pt x="6299" y="6249"/>
                    <a:pt x="5858" y="5951"/>
                  </a:cubicBezTo>
                  <a:cubicBezTo>
                    <a:pt x="5608" y="5772"/>
                    <a:pt x="5323" y="5689"/>
                    <a:pt x="5049" y="5570"/>
                  </a:cubicBezTo>
                  <a:cubicBezTo>
                    <a:pt x="4465" y="5344"/>
                    <a:pt x="4049" y="5046"/>
                    <a:pt x="3620" y="4618"/>
                  </a:cubicBezTo>
                  <a:cubicBezTo>
                    <a:pt x="2227" y="3213"/>
                    <a:pt x="727" y="1903"/>
                    <a:pt x="48" y="22"/>
                  </a:cubicBezTo>
                  <a:cubicBezTo>
                    <a:pt x="38" y="7"/>
                    <a:pt x="28" y="0"/>
                    <a:pt x="2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9" name="Google Shape;32339;p48"/>
            <p:cNvSpPr/>
            <p:nvPr/>
          </p:nvSpPr>
          <p:spPr>
            <a:xfrm>
              <a:off x="801650" y="2405075"/>
              <a:ext cx="146625" cy="126250"/>
            </a:xfrm>
            <a:custGeom>
              <a:avLst/>
              <a:gdLst/>
              <a:ahLst/>
              <a:cxnLst/>
              <a:rect l="l" t="t" r="r" b="b"/>
              <a:pathLst>
                <a:path w="5865" h="5050" extrusionOk="0">
                  <a:moveTo>
                    <a:pt x="12" y="0"/>
                  </a:moveTo>
                  <a:cubicBezTo>
                    <a:pt x="5" y="0"/>
                    <a:pt x="1" y="11"/>
                    <a:pt x="9" y="29"/>
                  </a:cubicBezTo>
                  <a:cubicBezTo>
                    <a:pt x="1938" y="1696"/>
                    <a:pt x="4069" y="3136"/>
                    <a:pt x="5796" y="5041"/>
                  </a:cubicBezTo>
                  <a:cubicBezTo>
                    <a:pt x="5804" y="5047"/>
                    <a:pt x="5812" y="5049"/>
                    <a:pt x="5819" y="5049"/>
                  </a:cubicBezTo>
                  <a:cubicBezTo>
                    <a:pt x="5845" y="5049"/>
                    <a:pt x="5865" y="5021"/>
                    <a:pt x="5855" y="4994"/>
                  </a:cubicBezTo>
                  <a:cubicBezTo>
                    <a:pt x="5153" y="4005"/>
                    <a:pt x="4069" y="3220"/>
                    <a:pt x="3165" y="2446"/>
                  </a:cubicBezTo>
                  <a:cubicBezTo>
                    <a:pt x="2164" y="1600"/>
                    <a:pt x="1129" y="719"/>
                    <a:pt x="21" y="5"/>
                  </a:cubicBezTo>
                  <a:cubicBezTo>
                    <a:pt x="18" y="2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0" name="Google Shape;32340;p48"/>
            <p:cNvSpPr/>
            <p:nvPr/>
          </p:nvSpPr>
          <p:spPr>
            <a:xfrm>
              <a:off x="950400" y="2532825"/>
              <a:ext cx="21000" cy="38550"/>
            </a:xfrm>
            <a:custGeom>
              <a:avLst/>
              <a:gdLst/>
              <a:ahLst/>
              <a:cxnLst/>
              <a:rect l="l" t="t" r="r" b="b"/>
              <a:pathLst>
                <a:path w="840" h="1542" extrusionOk="0">
                  <a:moveTo>
                    <a:pt x="8" y="1"/>
                  </a:moveTo>
                  <a:cubicBezTo>
                    <a:pt x="5" y="1"/>
                    <a:pt x="1" y="8"/>
                    <a:pt x="1" y="15"/>
                  </a:cubicBezTo>
                  <a:cubicBezTo>
                    <a:pt x="84" y="574"/>
                    <a:pt x="394" y="1146"/>
                    <a:pt x="786" y="1539"/>
                  </a:cubicBezTo>
                  <a:cubicBezTo>
                    <a:pt x="791" y="1541"/>
                    <a:pt x="796" y="1542"/>
                    <a:pt x="800" y="1542"/>
                  </a:cubicBezTo>
                  <a:cubicBezTo>
                    <a:pt x="821" y="1542"/>
                    <a:pt x="839" y="1522"/>
                    <a:pt x="810" y="1503"/>
                  </a:cubicBezTo>
                  <a:cubicBezTo>
                    <a:pt x="429" y="1027"/>
                    <a:pt x="203" y="586"/>
                    <a:pt x="13" y="15"/>
                  </a:cubicBezTo>
                  <a:cubicBezTo>
                    <a:pt x="13" y="5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1" name="Google Shape;32341;p48"/>
            <p:cNvSpPr/>
            <p:nvPr/>
          </p:nvSpPr>
          <p:spPr>
            <a:xfrm>
              <a:off x="843900" y="2460175"/>
              <a:ext cx="101175" cy="81950"/>
            </a:xfrm>
            <a:custGeom>
              <a:avLst/>
              <a:gdLst/>
              <a:ahLst/>
              <a:cxnLst/>
              <a:rect l="l" t="t" r="r" b="b"/>
              <a:pathLst>
                <a:path w="4047" h="3278" extrusionOk="0">
                  <a:moveTo>
                    <a:pt x="29" y="1"/>
                  </a:moveTo>
                  <a:cubicBezTo>
                    <a:pt x="7" y="1"/>
                    <a:pt x="0" y="22"/>
                    <a:pt x="10" y="51"/>
                  </a:cubicBezTo>
                  <a:cubicBezTo>
                    <a:pt x="546" y="670"/>
                    <a:pt x="1248" y="1242"/>
                    <a:pt x="1939" y="1718"/>
                  </a:cubicBezTo>
                  <a:cubicBezTo>
                    <a:pt x="2213" y="1909"/>
                    <a:pt x="2534" y="2028"/>
                    <a:pt x="2832" y="2206"/>
                  </a:cubicBezTo>
                  <a:cubicBezTo>
                    <a:pt x="3272" y="2480"/>
                    <a:pt x="3642" y="2944"/>
                    <a:pt x="4046" y="3278"/>
                  </a:cubicBezTo>
                  <a:cubicBezTo>
                    <a:pt x="3761" y="2968"/>
                    <a:pt x="3487" y="2647"/>
                    <a:pt x="3153" y="2373"/>
                  </a:cubicBezTo>
                  <a:cubicBezTo>
                    <a:pt x="2844" y="2123"/>
                    <a:pt x="2475" y="1980"/>
                    <a:pt x="2141" y="1766"/>
                  </a:cubicBezTo>
                  <a:cubicBezTo>
                    <a:pt x="1403" y="1242"/>
                    <a:pt x="760" y="575"/>
                    <a:pt x="46" y="4"/>
                  </a:cubicBezTo>
                  <a:cubicBezTo>
                    <a:pt x="40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2" name="Google Shape;32342;p48"/>
            <p:cNvSpPr/>
            <p:nvPr/>
          </p:nvSpPr>
          <p:spPr>
            <a:xfrm>
              <a:off x="845325" y="2455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3" name="Google Shape;32343;p48"/>
            <p:cNvSpPr/>
            <p:nvPr/>
          </p:nvSpPr>
          <p:spPr>
            <a:xfrm>
              <a:off x="829850" y="2434225"/>
              <a:ext cx="14025" cy="22175"/>
            </a:xfrm>
            <a:custGeom>
              <a:avLst/>
              <a:gdLst/>
              <a:ahLst/>
              <a:cxnLst/>
              <a:rect l="l" t="t" r="r" b="b"/>
              <a:pathLst>
                <a:path w="561" h="887" extrusionOk="0">
                  <a:moveTo>
                    <a:pt x="14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144" y="327"/>
                    <a:pt x="358" y="601"/>
                    <a:pt x="560" y="887"/>
                  </a:cubicBezTo>
                  <a:cubicBezTo>
                    <a:pt x="394" y="589"/>
                    <a:pt x="239" y="268"/>
                    <a:pt x="24" y="6"/>
                  </a:cubicBezTo>
                  <a:cubicBezTo>
                    <a:pt x="21" y="2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4" name="Google Shape;32344;p48"/>
            <p:cNvSpPr/>
            <p:nvPr/>
          </p:nvSpPr>
          <p:spPr>
            <a:xfrm>
              <a:off x="978450" y="2553425"/>
              <a:ext cx="20200" cy="24500"/>
            </a:xfrm>
            <a:custGeom>
              <a:avLst/>
              <a:gdLst/>
              <a:ahLst/>
              <a:cxnLst/>
              <a:rect l="l" t="t" r="r" b="b"/>
              <a:pathLst>
                <a:path w="808" h="980" extrusionOk="0">
                  <a:moveTo>
                    <a:pt x="760" y="0"/>
                  </a:moveTo>
                  <a:cubicBezTo>
                    <a:pt x="605" y="72"/>
                    <a:pt x="498" y="250"/>
                    <a:pt x="391" y="381"/>
                  </a:cubicBezTo>
                  <a:cubicBezTo>
                    <a:pt x="260" y="548"/>
                    <a:pt x="141" y="738"/>
                    <a:pt x="34" y="941"/>
                  </a:cubicBezTo>
                  <a:cubicBezTo>
                    <a:pt x="0" y="957"/>
                    <a:pt x="13" y="980"/>
                    <a:pt x="36" y="980"/>
                  </a:cubicBezTo>
                  <a:cubicBezTo>
                    <a:pt x="46" y="980"/>
                    <a:pt x="58" y="976"/>
                    <a:pt x="69" y="965"/>
                  </a:cubicBezTo>
                  <a:cubicBezTo>
                    <a:pt x="200" y="786"/>
                    <a:pt x="319" y="619"/>
                    <a:pt x="462" y="441"/>
                  </a:cubicBezTo>
                  <a:cubicBezTo>
                    <a:pt x="569" y="310"/>
                    <a:pt x="724" y="191"/>
                    <a:pt x="796" y="24"/>
                  </a:cubicBezTo>
                  <a:cubicBezTo>
                    <a:pt x="807" y="12"/>
                    <a:pt x="784" y="0"/>
                    <a:pt x="76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5" name="Google Shape;32345;p48"/>
            <p:cNvSpPr/>
            <p:nvPr/>
          </p:nvSpPr>
          <p:spPr>
            <a:xfrm>
              <a:off x="979125" y="2415550"/>
              <a:ext cx="196825" cy="149100"/>
            </a:xfrm>
            <a:custGeom>
              <a:avLst/>
              <a:gdLst/>
              <a:ahLst/>
              <a:cxnLst/>
              <a:rect l="l" t="t" r="r" b="b"/>
              <a:pathLst>
                <a:path w="7873" h="5964" extrusionOk="0">
                  <a:moveTo>
                    <a:pt x="7817" y="1"/>
                  </a:moveTo>
                  <a:cubicBezTo>
                    <a:pt x="7813" y="1"/>
                    <a:pt x="7809" y="1"/>
                    <a:pt x="7805" y="3"/>
                  </a:cubicBezTo>
                  <a:cubicBezTo>
                    <a:pt x="6126" y="777"/>
                    <a:pt x="4507" y="1848"/>
                    <a:pt x="2959" y="2884"/>
                  </a:cubicBezTo>
                  <a:cubicBezTo>
                    <a:pt x="2400" y="3241"/>
                    <a:pt x="1923" y="3622"/>
                    <a:pt x="1507" y="4146"/>
                  </a:cubicBezTo>
                  <a:cubicBezTo>
                    <a:pt x="1031" y="4753"/>
                    <a:pt x="638" y="5408"/>
                    <a:pt x="18" y="5920"/>
                  </a:cubicBezTo>
                  <a:cubicBezTo>
                    <a:pt x="0" y="5938"/>
                    <a:pt x="10" y="5964"/>
                    <a:pt x="32" y="5964"/>
                  </a:cubicBezTo>
                  <a:cubicBezTo>
                    <a:pt x="38" y="5964"/>
                    <a:pt x="46" y="5961"/>
                    <a:pt x="54" y="5956"/>
                  </a:cubicBezTo>
                  <a:cubicBezTo>
                    <a:pt x="530" y="5599"/>
                    <a:pt x="876" y="5146"/>
                    <a:pt x="1233" y="4670"/>
                  </a:cubicBezTo>
                  <a:cubicBezTo>
                    <a:pt x="1804" y="3872"/>
                    <a:pt x="2424" y="3336"/>
                    <a:pt x="3257" y="2824"/>
                  </a:cubicBezTo>
                  <a:cubicBezTo>
                    <a:pt x="4757" y="1872"/>
                    <a:pt x="6353" y="1050"/>
                    <a:pt x="7841" y="62"/>
                  </a:cubicBezTo>
                  <a:cubicBezTo>
                    <a:pt x="7873" y="41"/>
                    <a:pt x="7848" y="1"/>
                    <a:pt x="781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6" name="Google Shape;32346;p48"/>
            <p:cNvSpPr/>
            <p:nvPr/>
          </p:nvSpPr>
          <p:spPr>
            <a:xfrm>
              <a:off x="989250" y="2413525"/>
              <a:ext cx="184725" cy="145050"/>
            </a:xfrm>
            <a:custGeom>
              <a:avLst/>
              <a:gdLst/>
              <a:ahLst/>
              <a:cxnLst/>
              <a:rect l="l" t="t" r="r" b="b"/>
              <a:pathLst>
                <a:path w="7389" h="5802" extrusionOk="0">
                  <a:moveTo>
                    <a:pt x="7388" y="0"/>
                  </a:moveTo>
                  <a:lnTo>
                    <a:pt x="7388" y="0"/>
                  </a:lnTo>
                  <a:cubicBezTo>
                    <a:pt x="6722" y="1512"/>
                    <a:pt x="5829" y="2691"/>
                    <a:pt x="4376" y="3560"/>
                  </a:cubicBezTo>
                  <a:cubicBezTo>
                    <a:pt x="3781" y="3918"/>
                    <a:pt x="3150" y="4120"/>
                    <a:pt x="2519" y="4406"/>
                  </a:cubicBezTo>
                  <a:cubicBezTo>
                    <a:pt x="1661" y="4787"/>
                    <a:pt x="1030" y="5442"/>
                    <a:pt x="66" y="5680"/>
                  </a:cubicBezTo>
                  <a:cubicBezTo>
                    <a:pt x="1" y="5701"/>
                    <a:pt x="15" y="5802"/>
                    <a:pt x="72" y="5802"/>
                  </a:cubicBezTo>
                  <a:cubicBezTo>
                    <a:pt x="77" y="5802"/>
                    <a:pt x="83" y="5801"/>
                    <a:pt x="90" y="5799"/>
                  </a:cubicBezTo>
                  <a:cubicBezTo>
                    <a:pt x="1066" y="5644"/>
                    <a:pt x="1614" y="5013"/>
                    <a:pt x="2459" y="4584"/>
                  </a:cubicBezTo>
                  <a:cubicBezTo>
                    <a:pt x="3245" y="4179"/>
                    <a:pt x="4078" y="3941"/>
                    <a:pt x="4828" y="3441"/>
                  </a:cubicBezTo>
                  <a:cubicBezTo>
                    <a:pt x="6007" y="2632"/>
                    <a:pt x="7103" y="1429"/>
                    <a:pt x="738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7" name="Google Shape;32347;p48"/>
            <p:cNvSpPr/>
            <p:nvPr/>
          </p:nvSpPr>
          <p:spPr>
            <a:xfrm>
              <a:off x="982250" y="2554825"/>
              <a:ext cx="10400" cy="8750"/>
            </a:xfrm>
            <a:custGeom>
              <a:avLst/>
              <a:gdLst/>
              <a:ahLst/>
              <a:cxnLst/>
              <a:rect l="l" t="t" r="r" b="b"/>
              <a:pathLst>
                <a:path w="416" h="350" extrusionOk="0">
                  <a:moveTo>
                    <a:pt x="400" y="1"/>
                  </a:moveTo>
                  <a:cubicBezTo>
                    <a:pt x="398" y="1"/>
                    <a:pt x="396" y="2"/>
                    <a:pt x="394" y="4"/>
                  </a:cubicBezTo>
                  <a:cubicBezTo>
                    <a:pt x="298" y="51"/>
                    <a:pt x="227" y="87"/>
                    <a:pt x="155" y="147"/>
                  </a:cubicBezTo>
                  <a:cubicBezTo>
                    <a:pt x="96" y="194"/>
                    <a:pt x="13" y="242"/>
                    <a:pt x="1" y="313"/>
                  </a:cubicBezTo>
                  <a:cubicBezTo>
                    <a:pt x="1" y="325"/>
                    <a:pt x="13" y="349"/>
                    <a:pt x="36" y="349"/>
                  </a:cubicBezTo>
                  <a:cubicBezTo>
                    <a:pt x="96" y="313"/>
                    <a:pt x="132" y="242"/>
                    <a:pt x="191" y="194"/>
                  </a:cubicBezTo>
                  <a:cubicBezTo>
                    <a:pt x="251" y="135"/>
                    <a:pt x="334" y="75"/>
                    <a:pt x="405" y="51"/>
                  </a:cubicBezTo>
                  <a:cubicBezTo>
                    <a:pt x="415" y="22"/>
                    <a:pt x="409" y="1"/>
                    <a:pt x="40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8" name="Google Shape;32348;p48"/>
            <p:cNvSpPr/>
            <p:nvPr/>
          </p:nvSpPr>
          <p:spPr>
            <a:xfrm>
              <a:off x="1002500" y="2453775"/>
              <a:ext cx="124875" cy="90450"/>
            </a:xfrm>
            <a:custGeom>
              <a:avLst/>
              <a:gdLst/>
              <a:ahLst/>
              <a:cxnLst/>
              <a:rect l="l" t="t" r="r" b="b"/>
              <a:pathLst>
                <a:path w="4995" h="3618" extrusionOk="0">
                  <a:moveTo>
                    <a:pt x="4963" y="0"/>
                  </a:moveTo>
                  <a:cubicBezTo>
                    <a:pt x="4956" y="0"/>
                    <a:pt x="4948" y="3"/>
                    <a:pt x="4941" y="10"/>
                  </a:cubicBezTo>
                  <a:cubicBezTo>
                    <a:pt x="4227" y="760"/>
                    <a:pt x="3298" y="1176"/>
                    <a:pt x="2465" y="1772"/>
                  </a:cubicBezTo>
                  <a:cubicBezTo>
                    <a:pt x="1643" y="2367"/>
                    <a:pt x="786" y="2939"/>
                    <a:pt x="0" y="3617"/>
                  </a:cubicBezTo>
                  <a:cubicBezTo>
                    <a:pt x="1024" y="2974"/>
                    <a:pt x="1941" y="2200"/>
                    <a:pt x="2977" y="1546"/>
                  </a:cubicBezTo>
                  <a:cubicBezTo>
                    <a:pt x="3703" y="1069"/>
                    <a:pt x="4477" y="784"/>
                    <a:pt x="4977" y="45"/>
                  </a:cubicBezTo>
                  <a:cubicBezTo>
                    <a:pt x="4994" y="20"/>
                    <a:pt x="4980" y="0"/>
                    <a:pt x="496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9" name="Google Shape;32349;p48"/>
            <p:cNvSpPr/>
            <p:nvPr/>
          </p:nvSpPr>
          <p:spPr>
            <a:xfrm>
              <a:off x="1130575" y="2443450"/>
              <a:ext cx="12550" cy="12600"/>
            </a:xfrm>
            <a:custGeom>
              <a:avLst/>
              <a:gdLst/>
              <a:ahLst/>
              <a:cxnLst/>
              <a:rect l="l" t="t" r="r" b="b"/>
              <a:pathLst>
                <a:path w="502" h="504" extrusionOk="0">
                  <a:moveTo>
                    <a:pt x="485" y="1"/>
                  </a:moveTo>
                  <a:cubicBezTo>
                    <a:pt x="481" y="1"/>
                    <a:pt x="477" y="2"/>
                    <a:pt x="473" y="6"/>
                  </a:cubicBezTo>
                  <a:cubicBezTo>
                    <a:pt x="378" y="77"/>
                    <a:pt x="307" y="161"/>
                    <a:pt x="211" y="232"/>
                  </a:cubicBezTo>
                  <a:cubicBezTo>
                    <a:pt x="140" y="304"/>
                    <a:pt x="56" y="375"/>
                    <a:pt x="9" y="470"/>
                  </a:cubicBezTo>
                  <a:cubicBezTo>
                    <a:pt x="0" y="487"/>
                    <a:pt x="10" y="504"/>
                    <a:pt x="20" y="504"/>
                  </a:cubicBezTo>
                  <a:cubicBezTo>
                    <a:pt x="25" y="504"/>
                    <a:pt x="29" y="501"/>
                    <a:pt x="33" y="494"/>
                  </a:cubicBezTo>
                  <a:cubicBezTo>
                    <a:pt x="128" y="458"/>
                    <a:pt x="199" y="351"/>
                    <a:pt x="271" y="280"/>
                  </a:cubicBezTo>
                  <a:cubicBezTo>
                    <a:pt x="354" y="196"/>
                    <a:pt x="426" y="113"/>
                    <a:pt x="485" y="18"/>
                  </a:cubicBezTo>
                  <a:cubicBezTo>
                    <a:pt x="502" y="9"/>
                    <a:pt x="495" y="1"/>
                    <a:pt x="4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0" name="Google Shape;32350;p48"/>
            <p:cNvSpPr/>
            <p:nvPr/>
          </p:nvSpPr>
          <p:spPr>
            <a:xfrm>
              <a:off x="810800" y="2468775"/>
              <a:ext cx="157775" cy="191525"/>
            </a:xfrm>
            <a:custGeom>
              <a:avLst/>
              <a:gdLst/>
              <a:ahLst/>
              <a:cxnLst/>
              <a:rect l="l" t="t" r="r" b="b"/>
              <a:pathLst>
                <a:path w="6311" h="7661" extrusionOk="0">
                  <a:moveTo>
                    <a:pt x="39" y="0"/>
                  </a:moveTo>
                  <a:cubicBezTo>
                    <a:pt x="19" y="0"/>
                    <a:pt x="1" y="13"/>
                    <a:pt x="1" y="41"/>
                  </a:cubicBezTo>
                  <a:cubicBezTo>
                    <a:pt x="1" y="731"/>
                    <a:pt x="227" y="1374"/>
                    <a:pt x="655" y="1946"/>
                  </a:cubicBezTo>
                  <a:cubicBezTo>
                    <a:pt x="1001" y="2386"/>
                    <a:pt x="1310" y="2731"/>
                    <a:pt x="1548" y="3255"/>
                  </a:cubicBezTo>
                  <a:cubicBezTo>
                    <a:pt x="1668" y="3517"/>
                    <a:pt x="1787" y="3732"/>
                    <a:pt x="1977" y="3946"/>
                  </a:cubicBezTo>
                  <a:cubicBezTo>
                    <a:pt x="2560" y="4589"/>
                    <a:pt x="3406" y="5006"/>
                    <a:pt x="4073" y="5553"/>
                  </a:cubicBezTo>
                  <a:cubicBezTo>
                    <a:pt x="4846" y="6196"/>
                    <a:pt x="5549" y="6911"/>
                    <a:pt x="6216" y="7661"/>
                  </a:cubicBezTo>
                  <a:cubicBezTo>
                    <a:pt x="6251" y="7661"/>
                    <a:pt x="6311" y="7601"/>
                    <a:pt x="6275" y="7565"/>
                  </a:cubicBezTo>
                  <a:cubicBezTo>
                    <a:pt x="5287" y="6327"/>
                    <a:pt x="4073" y="5339"/>
                    <a:pt x="2787" y="4422"/>
                  </a:cubicBezTo>
                  <a:cubicBezTo>
                    <a:pt x="2382" y="4148"/>
                    <a:pt x="1989" y="3827"/>
                    <a:pt x="1739" y="3398"/>
                  </a:cubicBezTo>
                  <a:cubicBezTo>
                    <a:pt x="1596" y="3112"/>
                    <a:pt x="1513" y="2839"/>
                    <a:pt x="1334" y="2577"/>
                  </a:cubicBezTo>
                  <a:cubicBezTo>
                    <a:pt x="1120" y="2255"/>
                    <a:pt x="798" y="2005"/>
                    <a:pt x="584" y="1672"/>
                  </a:cubicBezTo>
                  <a:cubicBezTo>
                    <a:pt x="251" y="1172"/>
                    <a:pt x="120" y="636"/>
                    <a:pt x="84" y="41"/>
                  </a:cubicBezTo>
                  <a:cubicBezTo>
                    <a:pt x="84" y="16"/>
                    <a:pt x="61" y="0"/>
                    <a:pt x="3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1" name="Google Shape;32351;p48"/>
            <p:cNvSpPr/>
            <p:nvPr/>
          </p:nvSpPr>
          <p:spPr>
            <a:xfrm>
              <a:off x="810900" y="2468750"/>
              <a:ext cx="137300" cy="144675"/>
            </a:xfrm>
            <a:custGeom>
              <a:avLst/>
              <a:gdLst/>
              <a:ahLst/>
              <a:cxnLst/>
              <a:rect l="l" t="t" r="r" b="b"/>
              <a:pathLst>
                <a:path w="5492" h="5787" extrusionOk="0">
                  <a:moveTo>
                    <a:pt x="6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482"/>
                    <a:pt x="1294" y="875"/>
                    <a:pt x="1854" y="1411"/>
                  </a:cubicBezTo>
                  <a:cubicBezTo>
                    <a:pt x="2342" y="1851"/>
                    <a:pt x="2664" y="2423"/>
                    <a:pt x="3080" y="2923"/>
                  </a:cubicBezTo>
                  <a:cubicBezTo>
                    <a:pt x="3342" y="3268"/>
                    <a:pt x="3676" y="3494"/>
                    <a:pt x="3997" y="3756"/>
                  </a:cubicBezTo>
                  <a:cubicBezTo>
                    <a:pt x="4747" y="4340"/>
                    <a:pt x="5128" y="4887"/>
                    <a:pt x="5438" y="5769"/>
                  </a:cubicBezTo>
                  <a:cubicBezTo>
                    <a:pt x="5444" y="5780"/>
                    <a:pt x="5459" y="5786"/>
                    <a:pt x="5471" y="5786"/>
                  </a:cubicBezTo>
                  <a:cubicBezTo>
                    <a:pt x="5482" y="5786"/>
                    <a:pt x="5491" y="5780"/>
                    <a:pt x="5485" y="5769"/>
                  </a:cubicBezTo>
                  <a:cubicBezTo>
                    <a:pt x="5354" y="4328"/>
                    <a:pt x="4069" y="3923"/>
                    <a:pt x="3235" y="2959"/>
                  </a:cubicBezTo>
                  <a:cubicBezTo>
                    <a:pt x="2747" y="2375"/>
                    <a:pt x="2402" y="1744"/>
                    <a:pt x="1830" y="1244"/>
                  </a:cubicBezTo>
                  <a:cubicBezTo>
                    <a:pt x="1271" y="768"/>
                    <a:pt x="651" y="351"/>
                    <a:pt x="9" y="6"/>
                  </a:cubicBezTo>
                  <a:cubicBezTo>
                    <a:pt x="9" y="2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2" name="Google Shape;32352;p48"/>
            <p:cNvSpPr/>
            <p:nvPr/>
          </p:nvSpPr>
          <p:spPr>
            <a:xfrm>
              <a:off x="946100" y="2607375"/>
              <a:ext cx="25375" cy="50675"/>
            </a:xfrm>
            <a:custGeom>
              <a:avLst/>
              <a:gdLst/>
              <a:ahLst/>
              <a:cxnLst/>
              <a:rect l="l" t="t" r="r" b="b"/>
              <a:pathLst>
                <a:path w="1015" h="2027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lnTo>
                    <a:pt x="6" y="9"/>
                  </a:lnTo>
                  <a:cubicBezTo>
                    <a:pt x="113" y="724"/>
                    <a:pt x="435" y="1521"/>
                    <a:pt x="958" y="2021"/>
                  </a:cubicBezTo>
                  <a:cubicBezTo>
                    <a:pt x="962" y="2025"/>
                    <a:pt x="967" y="2026"/>
                    <a:pt x="974" y="2026"/>
                  </a:cubicBezTo>
                  <a:cubicBezTo>
                    <a:pt x="992" y="2026"/>
                    <a:pt x="1015" y="2015"/>
                    <a:pt x="1006" y="1998"/>
                  </a:cubicBezTo>
                  <a:cubicBezTo>
                    <a:pt x="566" y="1355"/>
                    <a:pt x="232" y="759"/>
                    <a:pt x="6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3" name="Google Shape;32353;p48"/>
            <p:cNvSpPr/>
            <p:nvPr/>
          </p:nvSpPr>
          <p:spPr>
            <a:xfrm>
              <a:off x="828675" y="2494475"/>
              <a:ext cx="75925" cy="80100"/>
            </a:xfrm>
            <a:custGeom>
              <a:avLst/>
              <a:gdLst/>
              <a:ahLst/>
              <a:cxnLst/>
              <a:rect l="l" t="t" r="r" b="b"/>
              <a:pathLst>
                <a:path w="3037" h="3204" extrusionOk="0">
                  <a:moveTo>
                    <a:pt x="0" y="1"/>
                  </a:moveTo>
                  <a:lnTo>
                    <a:pt x="0" y="1"/>
                  </a:lnTo>
                  <a:cubicBezTo>
                    <a:pt x="238" y="334"/>
                    <a:pt x="500" y="620"/>
                    <a:pt x="774" y="918"/>
                  </a:cubicBezTo>
                  <a:cubicBezTo>
                    <a:pt x="1119" y="1299"/>
                    <a:pt x="1369" y="1703"/>
                    <a:pt x="1631" y="2132"/>
                  </a:cubicBezTo>
                  <a:cubicBezTo>
                    <a:pt x="1929" y="2608"/>
                    <a:pt x="2405" y="3096"/>
                    <a:pt x="2977" y="3204"/>
                  </a:cubicBezTo>
                  <a:cubicBezTo>
                    <a:pt x="3000" y="3204"/>
                    <a:pt x="3036" y="3180"/>
                    <a:pt x="3000" y="3144"/>
                  </a:cubicBezTo>
                  <a:cubicBezTo>
                    <a:pt x="2715" y="2942"/>
                    <a:pt x="2393" y="2787"/>
                    <a:pt x="2143" y="2537"/>
                  </a:cubicBezTo>
                  <a:cubicBezTo>
                    <a:pt x="1857" y="2263"/>
                    <a:pt x="1679" y="1918"/>
                    <a:pt x="1464" y="1608"/>
                  </a:cubicBezTo>
                  <a:cubicBezTo>
                    <a:pt x="1083" y="1037"/>
                    <a:pt x="548" y="453"/>
                    <a:pt x="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4" name="Google Shape;32354;p48"/>
            <p:cNvSpPr/>
            <p:nvPr/>
          </p:nvSpPr>
          <p:spPr>
            <a:xfrm>
              <a:off x="909125" y="2580075"/>
              <a:ext cx="35800" cy="44225"/>
            </a:xfrm>
            <a:custGeom>
              <a:avLst/>
              <a:gdLst/>
              <a:ahLst/>
              <a:cxnLst/>
              <a:rect l="l" t="t" r="r" b="b"/>
              <a:pathLst>
                <a:path w="1432" h="1769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378" y="625"/>
                    <a:pt x="913" y="1196"/>
                    <a:pt x="1366" y="1756"/>
                  </a:cubicBezTo>
                  <a:cubicBezTo>
                    <a:pt x="1372" y="1765"/>
                    <a:pt x="1380" y="1769"/>
                    <a:pt x="1387" y="1769"/>
                  </a:cubicBezTo>
                  <a:cubicBezTo>
                    <a:pt x="1409" y="1769"/>
                    <a:pt x="1431" y="1738"/>
                    <a:pt x="1414" y="1720"/>
                  </a:cubicBezTo>
                  <a:cubicBezTo>
                    <a:pt x="973" y="1149"/>
                    <a:pt x="544" y="494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5" name="Google Shape;32355;p48"/>
            <p:cNvSpPr/>
            <p:nvPr/>
          </p:nvSpPr>
          <p:spPr>
            <a:xfrm>
              <a:off x="978075" y="2465800"/>
              <a:ext cx="236575" cy="188850"/>
            </a:xfrm>
            <a:custGeom>
              <a:avLst/>
              <a:gdLst/>
              <a:ahLst/>
              <a:cxnLst/>
              <a:rect l="l" t="t" r="r" b="b"/>
              <a:pathLst>
                <a:path w="9463" h="7554" extrusionOk="0">
                  <a:moveTo>
                    <a:pt x="9403" y="1"/>
                  </a:moveTo>
                  <a:cubicBezTo>
                    <a:pt x="9397" y="1"/>
                    <a:pt x="9390" y="2"/>
                    <a:pt x="9383" y="5"/>
                  </a:cubicBezTo>
                  <a:cubicBezTo>
                    <a:pt x="7395" y="612"/>
                    <a:pt x="5645" y="1707"/>
                    <a:pt x="4180" y="3160"/>
                  </a:cubicBezTo>
                  <a:cubicBezTo>
                    <a:pt x="3787" y="3577"/>
                    <a:pt x="3370" y="3982"/>
                    <a:pt x="2894" y="4303"/>
                  </a:cubicBezTo>
                  <a:cubicBezTo>
                    <a:pt x="2525" y="4553"/>
                    <a:pt x="2096" y="4755"/>
                    <a:pt x="1751" y="5017"/>
                  </a:cubicBezTo>
                  <a:cubicBezTo>
                    <a:pt x="1489" y="5196"/>
                    <a:pt x="1275" y="5410"/>
                    <a:pt x="1108" y="5660"/>
                  </a:cubicBezTo>
                  <a:cubicBezTo>
                    <a:pt x="703" y="6303"/>
                    <a:pt x="739" y="7041"/>
                    <a:pt x="13" y="7506"/>
                  </a:cubicBezTo>
                  <a:cubicBezTo>
                    <a:pt x="1" y="7518"/>
                    <a:pt x="25" y="7553"/>
                    <a:pt x="37" y="7553"/>
                  </a:cubicBezTo>
                  <a:cubicBezTo>
                    <a:pt x="894" y="7149"/>
                    <a:pt x="834" y="6029"/>
                    <a:pt x="1477" y="5410"/>
                  </a:cubicBezTo>
                  <a:cubicBezTo>
                    <a:pt x="2156" y="4720"/>
                    <a:pt x="3144" y="4398"/>
                    <a:pt x="3859" y="3708"/>
                  </a:cubicBezTo>
                  <a:cubicBezTo>
                    <a:pt x="4680" y="2934"/>
                    <a:pt x="5406" y="2136"/>
                    <a:pt x="6395" y="1541"/>
                  </a:cubicBezTo>
                  <a:cubicBezTo>
                    <a:pt x="7359" y="957"/>
                    <a:pt x="8431" y="600"/>
                    <a:pt x="9431" y="100"/>
                  </a:cubicBezTo>
                  <a:cubicBezTo>
                    <a:pt x="9462" y="69"/>
                    <a:pt x="9448" y="1"/>
                    <a:pt x="940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6" name="Google Shape;32356;p48"/>
            <p:cNvSpPr/>
            <p:nvPr/>
          </p:nvSpPr>
          <p:spPr>
            <a:xfrm>
              <a:off x="1001900" y="2468475"/>
              <a:ext cx="211350" cy="183975"/>
            </a:xfrm>
            <a:custGeom>
              <a:avLst/>
              <a:gdLst/>
              <a:ahLst/>
              <a:cxnLst/>
              <a:rect l="l" t="t" r="r" b="b"/>
              <a:pathLst>
                <a:path w="8454" h="7359" extrusionOk="0">
                  <a:moveTo>
                    <a:pt x="8431" y="0"/>
                  </a:moveTo>
                  <a:cubicBezTo>
                    <a:pt x="8426" y="0"/>
                    <a:pt x="8422" y="2"/>
                    <a:pt x="8418" y="5"/>
                  </a:cubicBezTo>
                  <a:cubicBezTo>
                    <a:pt x="7894" y="481"/>
                    <a:pt x="7680" y="1148"/>
                    <a:pt x="7418" y="1755"/>
                  </a:cubicBezTo>
                  <a:cubicBezTo>
                    <a:pt x="6894" y="2946"/>
                    <a:pt x="6013" y="3541"/>
                    <a:pt x="4965" y="4232"/>
                  </a:cubicBezTo>
                  <a:cubicBezTo>
                    <a:pt x="4275" y="4672"/>
                    <a:pt x="3560" y="5053"/>
                    <a:pt x="3096" y="5732"/>
                  </a:cubicBezTo>
                  <a:cubicBezTo>
                    <a:pt x="2392" y="6742"/>
                    <a:pt x="1450" y="7212"/>
                    <a:pt x="259" y="7212"/>
                  </a:cubicBezTo>
                  <a:cubicBezTo>
                    <a:pt x="201" y="7212"/>
                    <a:pt x="143" y="7210"/>
                    <a:pt x="84" y="7208"/>
                  </a:cubicBezTo>
                  <a:cubicBezTo>
                    <a:pt x="24" y="7208"/>
                    <a:pt x="0" y="7292"/>
                    <a:pt x="60" y="7315"/>
                  </a:cubicBezTo>
                  <a:cubicBezTo>
                    <a:pt x="221" y="7344"/>
                    <a:pt x="382" y="7358"/>
                    <a:pt x="542" y="7358"/>
                  </a:cubicBezTo>
                  <a:cubicBezTo>
                    <a:pt x="1178" y="7358"/>
                    <a:pt x="1799" y="7141"/>
                    <a:pt x="2322" y="6780"/>
                  </a:cubicBezTo>
                  <a:cubicBezTo>
                    <a:pt x="2667" y="6530"/>
                    <a:pt x="2917" y="6232"/>
                    <a:pt x="3156" y="5911"/>
                  </a:cubicBezTo>
                  <a:cubicBezTo>
                    <a:pt x="3608" y="5291"/>
                    <a:pt x="4156" y="4922"/>
                    <a:pt x="4787" y="4517"/>
                  </a:cubicBezTo>
                  <a:cubicBezTo>
                    <a:pt x="5561" y="3994"/>
                    <a:pt x="6489" y="3482"/>
                    <a:pt x="7049" y="2696"/>
                  </a:cubicBezTo>
                  <a:cubicBezTo>
                    <a:pt x="7620" y="1850"/>
                    <a:pt x="7799" y="838"/>
                    <a:pt x="8454" y="17"/>
                  </a:cubicBezTo>
                  <a:cubicBezTo>
                    <a:pt x="8454" y="9"/>
                    <a:pt x="8442" y="0"/>
                    <a:pt x="843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7" name="Google Shape;32357;p48"/>
            <p:cNvSpPr/>
            <p:nvPr/>
          </p:nvSpPr>
          <p:spPr>
            <a:xfrm>
              <a:off x="979575" y="2648975"/>
              <a:ext cx="26225" cy="12375"/>
            </a:xfrm>
            <a:custGeom>
              <a:avLst/>
              <a:gdLst/>
              <a:ahLst/>
              <a:cxnLst/>
              <a:rect l="l" t="t" r="r" b="b"/>
              <a:pathLst>
                <a:path w="1049" h="495" extrusionOk="0">
                  <a:moveTo>
                    <a:pt x="1013" y="0"/>
                  </a:moveTo>
                  <a:cubicBezTo>
                    <a:pt x="751" y="36"/>
                    <a:pt x="0" y="48"/>
                    <a:pt x="36" y="476"/>
                  </a:cubicBezTo>
                  <a:cubicBezTo>
                    <a:pt x="36" y="488"/>
                    <a:pt x="42" y="494"/>
                    <a:pt x="51" y="494"/>
                  </a:cubicBezTo>
                  <a:cubicBezTo>
                    <a:pt x="60" y="494"/>
                    <a:pt x="72" y="488"/>
                    <a:pt x="84" y="476"/>
                  </a:cubicBezTo>
                  <a:cubicBezTo>
                    <a:pt x="203" y="84"/>
                    <a:pt x="703" y="119"/>
                    <a:pt x="1036" y="36"/>
                  </a:cubicBezTo>
                  <a:cubicBezTo>
                    <a:pt x="1048" y="36"/>
                    <a:pt x="1048" y="0"/>
                    <a:pt x="10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8" name="Google Shape;32358;p48"/>
            <p:cNvSpPr/>
            <p:nvPr/>
          </p:nvSpPr>
          <p:spPr>
            <a:xfrm>
              <a:off x="977800" y="2654500"/>
              <a:ext cx="6175" cy="16450"/>
            </a:xfrm>
            <a:custGeom>
              <a:avLst/>
              <a:gdLst/>
              <a:ahLst/>
              <a:cxnLst/>
              <a:rect l="l" t="t" r="r" b="b"/>
              <a:pathLst>
                <a:path w="247" h="658" extrusionOk="0">
                  <a:moveTo>
                    <a:pt x="216" y="0"/>
                  </a:moveTo>
                  <a:cubicBezTo>
                    <a:pt x="208" y="0"/>
                    <a:pt x="198" y="1"/>
                    <a:pt x="191" y="5"/>
                  </a:cubicBezTo>
                  <a:cubicBezTo>
                    <a:pt x="95" y="172"/>
                    <a:pt x="0" y="446"/>
                    <a:pt x="60" y="648"/>
                  </a:cubicBezTo>
                  <a:cubicBezTo>
                    <a:pt x="60" y="654"/>
                    <a:pt x="66" y="657"/>
                    <a:pt x="71" y="657"/>
                  </a:cubicBezTo>
                  <a:cubicBezTo>
                    <a:pt x="77" y="657"/>
                    <a:pt x="83" y="654"/>
                    <a:pt x="83" y="648"/>
                  </a:cubicBezTo>
                  <a:cubicBezTo>
                    <a:pt x="119" y="541"/>
                    <a:pt x="107" y="434"/>
                    <a:pt x="131" y="315"/>
                  </a:cubicBezTo>
                  <a:cubicBezTo>
                    <a:pt x="167" y="208"/>
                    <a:pt x="191" y="113"/>
                    <a:pt x="238" y="5"/>
                  </a:cubicBezTo>
                  <a:cubicBezTo>
                    <a:pt x="246" y="5"/>
                    <a:pt x="233" y="0"/>
                    <a:pt x="21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9" name="Google Shape;32359;p48"/>
            <p:cNvSpPr/>
            <p:nvPr/>
          </p:nvSpPr>
          <p:spPr>
            <a:xfrm>
              <a:off x="976000" y="2657700"/>
              <a:ext cx="6275" cy="24875"/>
            </a:xfrm>
            <a:custGeom>
              <a:avLst/>
              <a:gdLst/>
              <a:ahLst/>
              <a:cxnLst/>
              <a:rect l="l" t="t" r="r" b="b"/>
              <a:pathLst>
                <a:path w="251" h="995" extrusionOk="0">
                  <a:moveTo>
                    <a:pt x="243" y="1"/>
                  </a:moveTo>
                  <a:cubicBezTo>
                    <a:pt x="241" y="1"/>
                    <a:pt x="239" y="3"/>
                    <a:pt x="239" y="8"/>
                  </a:cubicBezTo>
                  <a:cubicBezTo>
                    <a:pt x="143" y="318"/>
                    <a:pt x="24" y="639"/>
                    <a:pt x="1" y="961"/>
                  </a:cubicBezTo>
                  <a:cubicBezTo>
                    <a:pt x="1" y="982"/>
                    <a:pt x="17" y="994"/>
                    <a:pt x="32" y="994"/>
                  </a:cubicBezTo>
                  <a:cubicBezTo>
                    <a:pt x="44" y="994"/>
                    <a:pt x="55" y="988"/>
                    <a:pt x="60" y="973"/>
                  </a:cubicBezTo>
                  <a:cubicBezTo>
                    <a:pt x="179" y="663"/>
                    <a:pt x="203" y="342"/>
                    <a:pt x="251" y="20"/>
                  </a:cubicBezTo>
                  <a:cubicBezTo>
                    <a:pt x="251" y="6"/>
                    <a:pt x="247" y="1"/>
                    <a:pt x="24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0" name="Google Shape;32360;p48"/>
            <p:cNvSpPr/>
            <p:nvPr/>
          </p:nvSpPr>
          <p:spPr>
            <a:xfrm>
              <a:off x="975100" y="2657450"/>
              <a:ext cx="5400" cy="19725"/>
            </a:xfrm>
            <a:custGeom>
              <a:avLst/>
              <a:gdLst/>
              <a:ahLst/>
              <a:cxnLst/>
              <a:rect l="l" t="t" r="r" b="b"/>
              <a:pathLst>
                <a:path w="216" h="789" extrusionOk="0">
                  <a:moveTo>
                    <a:pt x="165" y="1"/>
                  </a:moveTo>
                  <a:cubicBezTo>
                    <a:pt x="153" y="1"/>
                    <a:pt x="144" y="6"/>
                    <a:pt x="144" y="18"/>
                  </a:cubicBezTo>
                  <a:cubicBezTo>
                    <a:pt x="120" y="173"/>
                    <a:pt x="108" y="304"/>
                    <a:pt x="84" y="435"/>
                  </a:cubicBezTo>
                  <a:cubicBezTo>
                    <a:pt x="49" y="542"/>
                    <a:pt x="1" y="649"/>
                    <a:pt x="1" y="768"/>
                  </a:cubicBezTo>
                  <a:cubicBezTo>
                    <a:pt x="1" y="782"/>
                    <a:pt x="13" y="788"/>
                    <a:pt x="26" y="788"/>
                  </a:cubicBezTo>
                  <a:cubicBezTo>
                    <a:pt x="35" y="788"/>
                    <a:pt x="44" y="785"/>
                    <a:pt x="49" y="780"/>
                  </a:cubicBezTo>
                  <a:cubicBezTo>
                    <a:pt x="203" y="590"/>
                    <a:pt x="215" y="245"/>
                    <a:pt x="203" y="18"/>
                  </a:cubicBezTo>
                  <a:cubicBezTo>
                    <a:pt x="191" y="6"/>
                    <a:pt x="176" y="1"/>
                    <a:pt x="16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1" name="Google Shape;32361;p48"/>
            <p:cNvSpPr/>
            <p:nvPr/>
          </p:nvSpPr>
          <p:spPr>
            <a:xfrm>
              <a:off x="976250" y="2648000"/>
              <a:ext cx="31925" cy="23250"/>
            </a:xfrm>
            <a:custGeom>
              <a:avLst/>
              <a:gdLst/>
              <a:ahLst/>
              <a:cxnLst/>
              <a:rect l="l" t="t" r="r" b="b"/>
              <a:pathLst>
                <a:path w="1277" h="930" extrusionOk="0">
                  <a:moveTo>
                    <a:pt x="1072" y="0"/>
                  </a:moveTo>
                  <a:cubicBezTo>
                    <a:pt x="638" y="0"/>
                    <a:pt x="0" y="528"/>
                    <a:pt x="62" y="920"/>
                  </a:cubicBezTo>
                  <a:cubicBezTo>
                    <a:pt x="62" y="926"/>
                    <a:pt x="65" y="929"/>
                    <a:pt x="68" y="929"/>
                  </a:cubicBezTo>
                  <a:cubicBezTo>
                    <a:pt x="71" y="929"/>
                    <a:pt x="74" y="926"/>
                    <a:pt x="74" y="920"/>
                  </a:cubicBezTo>
                  <a:cubicBezTo>
                    <a:pt x="157" y="849"/>
                    <a:pt x="193" y="742"/>
                    <a:pt x="253" y="646"/>
                  </a:cubicBezTo>
                  <a:cubicBezTo>
                    <a:pt x="336" y="527"/>
                    <a:pt x="431" y="432"/>
                    <a:pt x="550" y="349"/>
                  </a:cubicBezTo>
                  <a:cubicBezTo>
                    <a:pt x="669" y="265"/>
                    <a:pt x="788" y="206"/>
                    <a:pt x="943" y="170"/>
                  </a:cubicBezTo>
                  <a:cubicBezTo>
                    <a:pt x="1038" y="146"/>
                    <a:pt x="1169" y="158"/>
                    <a:pt x="1253" y="99"/>
                  </a:cubicBezTo>
                  <a:cubicBezTo>
                    <a:pt x="1276" y="87"/>
                    <a:pt x="1276" y="51"/>
                    <a:pt x="1253" y="39"/>
                  </a:cubicBezTo>
                  <a:cubicBezTo>
                    <a:pt x="1199" y="12"/>
                    <a:pt x="1138" y="0"/>
                    <a:pt x="107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2" name="Google Shape;32362;p48"/>
            <p:cNvSpPr/>
            <p:nvPr/>
          </p:nvSpPr>
          <p:spPr>
            <a:xfrm>
              <a:off x="1001000" y="2539950"/>
              <a:ext cx="123800" cy="99525"/>
            </a:xfrm>
            <a:custGeom>
              <a:avLst/>
              <a:gdLst/>
              <a:ahLst/>
              <a:cxnLst/>
              <a:rect l="l" t="t" r="r" b="b"/>
              <a:pathLst>
                <a:path w="4952" h="3981" extrusionOk="0">
                  <a:moveTo>
                    <a:pt x="4915" y="0"/>
                  </a:moveTo>
                  <a:cubicBezTo>
                    <a:pt x="4912" y="0"/>
                    <a:pt x="4908" y="1"/>
                    <a:pt x="4906" y="4"/>
                  </a:cubicBezTo>
                  <a:cubicBezTo>
                    <a:pt x="4192" y="670"/>
                    <a:pt x="3311" y="1075"/>
                    <a:pt x="2584" y="1694"/>
                  </a:cubicBezTo>
                  <a:cubicBezTo>
                    <a:pt x="1691" y="2456"/>
                    <a:pt x="977" y="3290"/>
                    <a:pt x="1" y="3980"/>
                  </a:cubicBezTo>
                  <a:cubicBezTo>
                    <a:pt x="989" y="3385"/>
                    <a:pt x="1668" y="2575"/>
                    <a:pt x="2525" y="1837"/>
                  </a:cubicBezTo>
                  <a:cubicBezTo>
                    <a:pt x="3287" y="1182"/>
                    <a:pt x="4311" y="837"/>
                    <a:pt x="4942" y="27"/>
                  </a:cubicBezTo>
                  <a:cubicBezTo>
                    <a:pt x="4951" y="18"/>
                    <a:pt x="4930" y="0"/>
                    <a:pt x="491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3" name="Google Shape;32363;p48"/>
            <p:cNvSpPr/>
            <p:nvPr/>
          </p:nvSpPr>
          <p:spPr>
            <a:xfrm>
              <a:off x="895050" y="2655375"/>
              <a:ext cx="74475" cy="56175"/>
            </a:xfrm>
            <a:custGeom>
              <a:avLst/>
              <a:gdLst/>
              <a:ahLst/>
              <a:cxnLst/>
              <a:rect l="l" t="t" r="r" b="b"/>
              <a:pathLst>
                <a:path w="2979" h="2247" extrusionOk="0">
                  <a:moveTo>
                    <a:pt x="68" y="1"/>
                  </a:moveTo>
                  <a:cubicBezTo>
                    <a:pt x="37" y="1"/>
                    <a:pt x="1" y="42"/>
                    <a:pt x="36" y="78"/>
                  </a:cubicBezTo>
                  <a:cubicBezTo>
                    <a:pt x="345" y="506"/>
                    <a:pt x="881" y="530"/>
                    <a:pt x="1334" y="744"/>
                  </a:cubicBezTo>
                  <a:cubicBezTo>
                    <a:pt x="2036" y="1066"/>
                    <a:pt x="2453" y="1685"/>
                    <a:pt x="2953" y="2233"/>
                  </a:cubicBezTo>
                  <a:cubicBezTo>
                    <a:pt x="2953" y="2243"/>
                    <a:pt x="2959" y="2246"/>
                    <a:pt x="2965" y="2246"/>
                  </a:cubicBezTo>
                  <a:cubicBezTo>
                    <a:pt x="2972" y="2246"/>
                    <a:pt x="2979" y="2239"/>
                    <a:pt x="2965" y="2233"/>
                  </a:cubicBezTo>
                  <a:cubicBezTo>
                    <a:pt x="2667" y="1768"/>
                    <a:pt x="2286" y="1304"/>
                    <a:pt x="1834" y="971"/>
                  </a:cubicBezTo>
                  <a:cubicBezTo>
                    <a:pt x="1322" y="566"/>
                    <a:pt x="500" y="530"/>
                    <a:pt x="95" y="18"/>
                  </a:cubicBezTo>
                  <a:cubicBezTo>
                    <a:pt x="89" y="6"/>
                    <a:pt x="79" y="1"/>
                    <a:pt x="6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4" name="Google Shape;32364;p48"/>
            <p:cNvSpPr/>
            <p:nvPr/>
          </p:nvSpPr>
          <p:spPr>
            <a:xfrm>
              <a:off x="757300" y="2542300"/>
              <a:ext cx="134425" cy="112550"/>
            </a:xfrm>
            <a:custGeom>
              <a:avLst/>
              <a:gdLst/>
              <a:ahLst/>
              <a:cxnLst/>
              <a:rect l="l" t="t" r="r" b="b"/>
              <a:pathLst>
                <a:path w="5377" h="4502" extrusionOk="0">
                  <a:moveTo>
                    <a:pt x="38" y="0"/>
                  </a:moveTo>
                  <a:cubicBezTo>
                    <a:pt x="18" y="0"/>
                    <a:pt x="0" y="14"/>
                    <a:pt x="9" y="40"/>
                  </a:cubicBezTo>
                  <a:cubicBezTo>
                    <a:pt x="379" y="600"/>
                    <a:pt x="652" y="1231"/>
                    <a:pt x="1033" y="1767"/>
                  </a:cubicBezTo>
                  <a:cubicBezTo>
                    <a:pt x="1319" y="2172"/>
                    <a:pt x="1748" y="2386"/>
                    <a:pt x="2176" y="2612"/>
                  </a:cubicBezTo>
                  <a:cubicBezTo>
                    <a:pt x="2736" y="2910"/>
                    <a:pt x="3176" y="3279"/>
                    <a:pt x="3688" y="3636"/>
                  </a:cubicBezTo>
                  <a:cubicBezTo>
                    <a:pt x="4189" y="3993"/>
                    <a:pt x="4820" y="4112"/>
                    <a:pt x="5320" y="4493"/>
                  </a:cubicBezTo>
                  <a:cubicBezTo>
                    <a:pt x="5328" y="4499"/>
                    <a:pt x="5336" y="4501"/>
                    <a:pt x="5342" y="4501"/>
                  </a:cubicBezTo>
                  <a:cubicBezTo>
                    <a:pt x="5364" y="4501"/>
                    <a:pt x="5376" y="4476"/>
                    <a:pt x="5367" y="4458"/>
                  </a:cubicBezTo>
                  <a:cubicBezTo>
                    <a:pt x="4998" y="4089"/>
                    <a:pt x="4510" y="3981"/>
                    <a:pt x="4046" y="3743"/>
                  </a:cubicBezTo>
                  <a:cubicBezTo>
                    <a:pt x="3534" y="3469"/>
                    <a:pt x="3153" y="3017"/>
                    <a:pt x="2641" y="2731"/>
                  </a:cubicBezTo>
                  <a:cubicBezTo>
                    <a:pt x="2045" y="2386"/>
                    <a:pt x="1402" y="2160"/>
                    <a:pt x="1033" y="1529"/>
                  </a:cubicBezTo>
                  <a:cubicBezTo>
                    <a:pt x="724" y="993"/>
                    <a:pt x="498" y="469"/>
                    <a:pt x="57" y="5"/>
                  </a:cubicBezTo>
                  <a:cubicBezTo>
                    <a:pt x="51" y="2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5" name="Google Shape;32365;p48"/>
            <p:cNvSpPr/>
            <p:nvPr/>
          </p:nvSpPr>
          <p:spPr>
            <a:xfrm>
              <a:off x="759000" y="2543000"/>
              <a:ext cx="162975" cy="115275"/>
            </a:xfrm>
            <a:custGeom>
              <a:avLst/>
              <a:gdLst/>
              <a:ahLst/>
              <a:cxnLst/>
              <a:rect l="l" t="t" r="r" b="b"/>
              <a:pathLst>
                <a:path w="6519" h="4611" extrusionOk="0">
                  <a:moveTo>
                    <a:pt x="1" y="1"/>
                  </a:moveTo>
                  <a:lnTo>
                    <a:pt x="1" y="1"/>
                  </a:lnTo>
                  <a:cubicBezTo>
                    <a:pt x="1263" y="501"/>
                    <a:pt x="2394" y="1167"/>
                    <a:pt x="3513" y="1953"/>
                  </a:cubicBezTo>
                  <a:cubicBezTo>
                    <a:pt x="4049" y="2322"/>
                    <a:pt x="4573" y="2691"/>
                    <a:pt x="5097" y="3096"/>
                  </a:cubicBezTo>
                  <a:cubicBezTo>
                    <a:pt x="5668" y="3525"/>
                    <a:pt x="6049" y="4037"/>
                    <a:pt x="6454" y="4596"/>
                  </a:cubicBezTo>
                  <a:cubicBezTo>
                    <a:pt x="6464" y="4607"/>
                    <a:pt x="6474" y="4611"/>
                    <a:pt x="6483" y="4611"/>
                  </a:cubicBezTo>
                  <a:cubicBezTo>
                    <a:pt x="6505" y="4611"/>
                    <a:pt x="6519" y="4583"/>
                    <a:pt x="6502" y="4549"/>
                  </a:cubicBezTo>
                  <a:cubicBezTo>
                    <a:pt x="5906" y="3346"/>
                    <a:pt x="4740" y="2679"/>
                    <a:pt x="3668" y="1929"/>
                  </a:cubicBezTo>
                  <a:cubicBezTo>
                    <a:pt x="2549" y="1144"/>
                    <a:pt x="1358" y="370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6" name="Google Shape;32366;p48"/>
            <p:cNvSpPr/>
            <p:nvPr/>
          </p:nvSpPr>
          <p:spPr>
            <a:xfrm>
              <a:off x="925225" y="2660125"/>
              <a:ext cx="45750" cy="42525"/>
            </a:xfrm>
            <a:custGeom>
              <a:avLst/>
              <a:gdLst/>
              <a:ahLst/>
              <a:cxnLst/>
              <a:rect l="l" t="t" r="r" b="b"/>
              <a:pathLst>
                <a:path w="1830" h="1701" extrusionOk="0">
                  <a:moveTo>
                    <a:pt x="24" y="0"/>
                  </a:moveTo>
                  <a:cubicBezTo>
                    <a:pt x="12" y="0"/>
                    <a:pt x="0" y="15"/>
                    <a:pt x="8" y="30"/>
                  </a:cubicBezTo>
                  <a:cubicBezTo>
                    <a:pt x="293" y="816"/>
                    <a:pt x="1317" y="959"/>
                    <a:pt x="1722" y="1674"/>
                  </a:cubicBezTo>
                  <a:cubicBezTo>
                    <a:pt x="1730" y="1692"/>
                    <a:pt x="1744" y="1700"/>
                    <a:pt x="1760" y="1700"/>
                  </a:cubicBezTo>
                  <a:cubicBezTo>
                    <a:pt x="1793" y="1700"/>
                    <a:pt x="1830" y="1663"/>
                    <a:pt x="1805" y="1614"/>
                  </a:cubicBezTo>
                  <a:cubicBezTo>
                    <a:pt x="1424" y="876"/>
                    <a:pt x="472" y="733"/>
                    <a:pt x="43" y="19"/>
                  </a:cubicBezTo>
                  <a:cubicBezTo>
                    <a:pt x="39" y="5"/>
                    <a:pt x="31" y="0"/>
                    <a:pt x="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7" name="Google Shape;32367;p48"/>
            <p:cNvSpPr/>
            <p:nvPr/>
          </p:nvSpPr>
          <p:spPr>
            <a:xfrm>
              <a:off x="786250" y="2565800"/>
              <a:ext cx="75475" cy="52825"/>
            </a:xfrm>
            <a:custGeom>
              <a:avLst/>
              <a:gdLst/>
              <a:ahLst/>
              <a:cxnLst/>
              <a:rect l="l" t="t" r="r" b="b"/>
              <a:pathLst>
                <a:path w="3019" h="2113" extrusionOk="0">
                  <a:moveTo>
                    <a:pt x="2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494" y="624"/>
                    <a:pt x="1126" y="779"/>
                    <a:pt x="1745" y="1184"/>
                  </a:cubicBezTo>
                  <a:cubicBezTo>
                    <a:pt x="2173" y="1470"/>
                    <a:pt x="2435" y="2089"/>
                    <a:pt x="2995" y="2113"/>
                  </a:cubicBezTo>
                  <a:cubicBezTo>
                    <a:pt x="3019" y="2113"/>
                    <a:pt x="3019" y="2065"/>
                    <a:pt x="3007" y="2065"/>
                  </a:cubicBezTo>
                  <a:cubicBezTo>
                    <a:pt x="2459" y="1875"/>
                    <a:pt x="2185" y="1351"/>
                    <a:pt x="1697" y="1065"/>
                  </a:cubicBezTo>
                  <a:cubicBezTo>
                    <a:pt x="1090" y="720"/>
                    <a:pt x="554" y="505"/>
                    <a:pt x="30" y="5"/>
                  </a:cubicBezTo>
                  <a:cubicBezTo>
                    <a:pt x="30" y="2"/>
                    <a:pt x="28" y="1"/>
                    <a:pt x="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8" name="Google Shape;32368;p48"/>
            <p:cNvSpPr/>
            <p:nvPr/>
          </p:nvSpPr>
          <p:spPr>
            <a:xfrm>
              <a:off x="865875" y="2621875"/>
              <a:ext cx="31875" cy="25625"/>
            </a:xfrm>
            <a:custGeom>
              <a:avLst/>
              <a:gdLst/>
              <a:ahLst/>
              <a:cxnLst/>
              <a:rect l="l" t="t" r="r" b="b"/>
              <a:pathLst>
                <a:path w="1275" h="1025" extrusionOk="0">
                  <a:moveTo>
                    <a:pt x="12" y="1"/>
                  </a:moveTo>
                  <a:cubicBezTo>
                    <a:pt x="12" y="1"/>
                    <a:pt x="0" y="13"/>
                    <a:pt x="0" y="25"/>
                  </a:cubicBezTo>
                  <a:cubicBezTo>
                    <a:pt x="298" y="429"/>
                    <a:pt x="786" y="846"/>
                    <a:pt x="1250" y="1025"/>
                  </a:cubicBezTo>
                  <a:cubicBezTo>
                    <a:pt x="1262" y="1025"/>
                    <a:pt x="1274" y="1013"/>
                    <a:pt x="1262" y="1001"/>
                  </a:cubicBezTo>
                  <a:cubicBezTo>
                    <a:pt x="1060" y="846"/>
                    <a:pt x="834" y="727"/>
                    <a:pt x="643" y="560"/>
                  </a:cubicBezTo>
                  <a:cubicBezTo>
                    <a:pt x="417" y="382"/>
                    <a:pt x="227" y="191"/>
                    <a:pt x="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9" name="Google Shape;32369;p48"/>
            <p:cNvSpPr/>
            <p:nvPr/>
          </p:nvSpPr>
          <p:spPr>
            <a:xfrm>
              <a:off x="975150" y="2646250"/>
              <a:ext cx="125500" cy="110475"/>
            </a:xfrm>
            <a:custGeom>
              <a:avLst/>
              <a:gdLst/>
              <a:ahLst/>
              <a:cxnLst/>
              <a:rect l="l" t="t" r="r" b="b"/>
              <a:pathLst>
                <a:path w="5020" h="4419" extrusionOk="0">
                  <a:moveTo>
                    <a:pt x="4983" y="0"/>
                  </a:moveTo>
                  <a:cubicBezTo>
                    <a:pt x="4981" y="0"/>
                    <a:pt x="4978" y="1"/>
                    <a:pt x="4976" y="2"/>
                  </a:cubicBezTo>
                  <a:cubicBezTo>
                    <a:pt x="3785" y="169"/>
                    <a:pt x="3190" y="966"/>
                    <a:pt x="2368" y="1717"/>
                  </a:cubicBezTo>
                  <a:cubicBezTo>
                    <a:pt x="1999" y="2062"/>
                    <a:pt x="1571" y="2276"/>
                    <a:pt x="1273" y="2693"/>
                  </a:cubicBezTo>
                  <a:cubicBezTo>
                    <a:pt x="856" y="3276"/>
                    <a:pt x="642" y="3919"/>
                    <a:pt x="47" y="4372"/>
                  </a:cubicBezTo>
                  <a:cubicBezTo>
                    <a:pt x="0" y="4381"/>
                    <a:pt x="11" y="4419"/>
                    <a:pt x="35" y="4419"/>
                  </a:cubicBezTo>
                  <a:cubicBezTo>
                    <a:pt x="42" y="4419"/>
                    <a:pt x="50" y="4415"/>
                    <a:pt x="58" y="4407"/>
                  </a:cubicBezTo>
                  <a:cubicBezTo>
                    <a:pt x="951" y="3919"/>
                    <a:pt x="1190" y="2740"/>
                    <a:pt x="2011" y="2121"/>
                  </a:cubicBezTo>
                  <a:cubicBezTo>
                    <a:pt x="2428" y="1788"/>
                    <a:pt x="2725" y="1419"/>
                    <a:pt x="3118" y="1062"/>
                  </a:cubicBezTo>
                  <a:cubicBezTo>
                    <a:pt x="3666" y="538"/>
                    <a:pt x="4285" y="288"/>
                    <a:pt x="4988" y="50"/>
                  </a:cubicBezTo>
                  <a:cubicBezTo>
                    <a:pt x="5019" y="39"/>
                    <a:pt x="5004" y="0"/>
                    <a:pt x="498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0" name="Google Shape;32370;p48"/>
            <p:cNvSpPr/>
            <p:nvPr/>
          </p:nvSpPr>
          <p:spPr>
            <a:xfrm>
              <a:off x="978425" y="2647475"/>
              <a:ext cx="119650" cy="112275"/>
            </a:xfrm>
            <a:custGeom>
              <a:avLst/>
              <a:gdLst/>
              <a:ahLst/>
              <a:cxnLst/>
              <a:rect l="l" t="t" r="r" b="b"/>
              <a:pathLst>
                <a:path w="4786" h="4491" extrusionOk="0">
                  <a:moveTo>
                    <a:pt x="4773" y="1"/>
                  </a:moveTo>
                  <a:cubicBezTo>
                    <a:pt x="4476" y="513"/>
                    <a:pt x="4333" y="1167"/>
                    <a:pt x="4011" y="1644"/>
                  </a:cubicBezTo>
                  <a:cubicBezTo>
                    <a:pt x="3702" y="2084"/>
                    <a:pt x="2964" y="2334"/>
                    <a:pt x="2583" y="2775"/>
                  </a:cubicBezTo>
                  <a:cubicBezTo>
                    <a:pt x="2059" y="3370"/>
                    <a:pt x="1582" y="3846"/>
                    <a:pt x="797" y="4061"/>
                  </a:cubicBezTo>
                  <a:cubicBezTo>
                    <a:pt x="487" y="4156"/>
                    <a:pt x="249" y="4156"/>
                    <a:pt x="35" y="4406"/>
                  </a:cubicBezTo>
                  <a:cubicBezTo>
                    <a:pt x="1" y="4448"/>
                    <a:pt x="45" y="4490"/>
                    <a:pt x="90" y="4490"/>
                  </a:cubicBezTo>
                  <a:cubicBezTo>
                    <a:pt x="109" y="4490"/>
                    <a:pt x="128" y="4483"/>
                    <a:pt x="142" y="4465"/>
                  </a:cubicBezTo>
                  <a:cubicBezTo>
                    <a:pt x="404" y="4120"/>
                    <a:pt x="1356" y="3989"/>
                    <a:pt x="1749" y="3727"/>
                  </a:cubicBezTo>
                  <a:cubicBezTo>
                    <a:pt x="2249" y="3370"/>
                    <a:pt x="2511" y="2834"/>
                    <a:pt x="2987" y="2441"/>
                  </a:cubicBezTo>
                  <a:cubicBezTo>
                    <a:pt x="3356" y="2144"/>
                    <a:pt x="3821" y="2072"/>
                    <a:pt x="4083" y="1668"/>
                  </a:cubicBezTo>
                  <a:cubicBezTo>
                    <a:pt x="4392" y="1191"/>
                    <a:pt x="4559" y="525"/>
                    <a:pt x="47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1" name="Google Shape;32371;p48"/>
            <p:cNvSpPr/>
            <p:nvPr/>
          </p:nvSpPr>
          <p:spPr>
            <a:xfrm>
              <a:off x="975800" y="2754225"/>
              <a:ext cx="10650" cy="7825"/>
            </a:xfrm>
            <a:custGeom>
              <a:avLst/>
              <a:gdLst/>
              <a:ahLst/>
              <a:cxnLst/>
              <a:rect l="l" t="t" r="r" b="b"/>
              <a:pathLst>
                <a:path w="426" h="313" extrusionOk="0">
                  <a:moveTo>
                    <a:pt x="369" y="0"/>
                  </a:moveTo>
                  <a:cubicBezTo>
                    <a:pt x="218" y="0"/>
                    <a:pt x="74" y="159"/>
                    <a:pt x="9" y="279"/>
                  </a:cubicBezTo>
                  <a:cubicBezTo>
                    <a:pt x="0" y="296"/>
                    <a:pt x="16" y="313"/>
                    <a:pt x="34" y="313"/>
                  </a:cubicBezTo>
                  <a:cubicBezTo>
                    <a:pt x="41" y="313"/>
                    <a:pt x="49" y="310"/>
                    <a:pt x="56" y="303"/>
                  </a:cubicBezTo>
                  <a:cubicBezTo>
                    <a:pt x="92" y="231"/>
                    <a:pt x="140" y="172"/>
                    <a:pt x="211" y="124"/>
                  </a:cubicBezTo>
                  <a:cubicBezTo>
                    <a:pt x="271" y="76"/>
                    <a:pt x="354" y="65"/>
                    <a:pt x="413" y="17"/>
                  </a:cubicBezTo>
                  <a:cubicBezTo>
                    <a:pt x="413" y="17"/>
                    <a:pt x="425" y="5"/>
                    <a:pt x="413" y="5"/>
                  </a:cubicBezTo>
                  <a:cubicBezTo>
                    <a:pt x="399" y="2"/>
                    <a:pt x="384" y="0"/>
                    <a:pt x="36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2" name="Google Shape;32372;p48"/>
            <p:cNvSpPr/>
            <p:nvPr/>
          </p:nvSpPr>
          <p:spPr>
            <a:xfrm>
              <a:off x="991275" y="2677550"/>
              <a:ext cx="86550" cy="71000"/>
            </a:xfrm>
            <a:custGeom>
              <a:avLst/>
              <a:gdLst/>
              <a:ahLst/>
              <a:cxnLst/>
              <a:rect l="l" t="t" r="r" b="b"/>
              <a:pathLst>
                <a:path w="3462" h="2840" extrusionOk="0">
                  <a:moveTo>
                    <a:pt x="3402" y="0"/>
                  </a:moveTo>
                  <a:cubicBezTo>
                    <a:pt x="2747" y="179"/>
                    <a:pt x="2295" y="596"/>
                    <a:pt x="1878" y="1107"/>
                  </a:cubicBezTo>
                  <a:cubicBezTo>
                    <a:pt x="1521" y="1536"/>
                    <a:pt x="1235" y="1905"/>
                    <a:pt x="771" y="2227"/>
                  </a:cubicBezTo>
                  <a:cubicBezTo>
                    <a:pt x="485" y="2417"/>
                    <a:pt x="235" y="2584"/>
                    <a:pt x="9" y="2834"/>
                  </a:cubicBezTo>
                  <a:cubicBezTo>
                    <a:pt x="509" y="2322"/>
                    <a:pt x="1140" y="2072"/>
                    <a:pt x="1604" y="1536"/>
                  </a:cubicBezTo>
                  <a:cubicBezTo>
                    <a:pt x="2176" y="893"/>
                    <a:pt x="2652" y="405"/>
                    <a:pt x="3438" y="60"/>
                  </a:cubicBezTo>
                  <a:cubicBezTo>
                    <a:pt x="3462" y="48"/>
                    <a:pt x="3450" y="0"/>
                    <a:pt x="3402" y="0"/>
                  </a:cubicBezTo>
                  <a:close/>
                  <a:moveTo>
                    <a:pt x="9" y="2834"/>
                  </a:moveTo>
                  <a:cubicBezTo>
                    <a:pt x="1" y="2834"/>
                    <a:pt x="3" y="2839"/>
                    <a:pt x="6" y="2839"/>
                  </a:cubicBezTo>
                  <a:cubicBezTo>
                    <a:pt x="7" y="2839"/>
                    <a:pt x="9" y="2838"/>
                    <a:pt x="9" y="2834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3" name="Google Shape;32373;p48"/>
            <p:cNvSpPr/>
            <p:nvPr/>
          </p:nvSpPr>
          <p:spPr>
            <a:xfrm>
              <a:off x="817050" y="2639025"/>
              <a:ext cx="146475" cy="131100"/>
            </a:xfrm>
            <a:custGeom>
              <a:avLst/>
              <a:gdLst/>
              <a:ahLst/>
              <a:cxnLst/>
              <a:rect l="l" t="t" r="r" b="b"/>
              <a:pathLst>
                <a:path w="5859" h="5244" extrusionOk="0">
                  <a:moveTo>
                    <a:pt x="5856" y="4881"/>
                  </a:moveTo>
                  <a:cubicBezTo>
                    <a:pt x="5853" y="4881"/>
                    <a:pt x="5847" y="4887"/>
                    <a:pt x="5847" y="4899"/>
                  </a:cubicBezTo>
                  <a:cubicBezTo>
                    <a:pt x="5859" y="4887"/>
                    <a:pt x="5859" y="4881"/>
                    <a:pt x="5856" y="4881"/>
                  </a:cubicBezTo>
                  <a:close/>
                  <a:moveTo>
                    <a:pt x="20" y="1"/>
                  </a:moveTo>
                  <a:cubicBezTo>
                    <a:pt x="7" y="1"/>
                    <a:pt x="1" y="12"/>
                    <a:pt x="1" y="29"/>
                  </a:cubicBezTo>
                  <a:cubicBezTo>
                    <a:pt x="132" y="505"/>
                    <a:pt x="358" y="982"/>
                    <a:pt x="703" y="1351"/>
                  </a:cubicBezTo>
                  <a:cubicBezTo>
                    <a:pt x="1167" y="1875"/>
                    <a:pt x="1846" y="2065"/>
                    <a:pt x="2334" y="2601"/>
                  </a:cubicBezTo>
                  <a:cubicBezTo>
                    <a:pt x="2775" y="3065"/>
                    <a:pt x="3168" y="3399"/>
                    <a:pt x="3739" y="3684"/>
                  </a:cubicBezTo>
                  <a:cubicBezTo>
                    <a:pt x="4525" y="4089"/>
                    <a:pt x="5335" y="4387"/>
                    <a:pt x="5775" y="5220"/>
                  </a:cubicBezTo>
                  <a:cubicBezTo>
                    <a:pt x="5779" y="5237"/>
                    <a:pt x="5790" y="5244"/>
                    <a:pt x="5802" y="5244"/>
                  </a:cubicBezTo>
                  <a:cubicBezTo>
                    <a:pt x="5822" y="5244"/>
                    <a:pt x="5847" y="5224"/>
                    <a:pt x="5847" y="5208"/>
                  </a:cubicBezTo>
                  <a:cubicBezTo>
                    <a:pt x="5835" y="5065"/>
                    <a:pt x="5847" y="4982"/>
                    <a:pt x="5847" y="4899"/>
                  </a:cubicBezTo>
                  <a:lnTo>
                    <a:pt x="5847" y="4899"/>
                  </a:lnTo>
                  <a:cubicBezTo>
                    <a:pt x="5838" y="4922"/>
                    <a:pt x="5824" y="4932"/>
                    <a:pt x="5806" y="4932"/>
                  </a:cubicBezTo>
                  <a:cubicBezTo>
                    <a:pt x="5709" y="4932"/>
                    <a:pt x="5504" y="4616"/>
                    <a:pt x="5454" y="4565"/>
                  </a:cubicBezTo>
                  <a:cubicBezTo>
                    <a:pt x="5287" y="4399"/>
                    <a:pt x="5097" y="4256"/>
                    <a:pt x="4894" y="4137"/>
                  </a:cubicBezTo>
                  <a:cubicBezTo>
                    <a:pt x="4263" y="3720"/>
                    <a:pt x="3501" y="3506"/>
                    <a:pt x="2918" y="3018"/>
                  </a:cubicBezTo>
                  <a:cubicBezTo>
                    <a:pt x="2441" y="2613"/>
                    <a:pt x="2120" y="2113"/>
                    <a:pt x="1560" y="1815"/>
                  </a:cubicBezTo>
                  <a:cubicBezTo>
                    <a:pt x="727" y="1351"/>
                    <a:pt x="477" y="791"/>
                    <a:pt x="36" y="5"/>
                  </a:cubicBezTo>
                  <a:cubicBezTo>
                    <a:pt x="30" y="2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4" name="Google Shape;32374;p48"/>
            <p:cNvSpPr/>
            <p:nvPr/>
          </p:nvSpPr>
          <p:spPr>
            <a:xfrm>
              <a:off x="818350" y="2641150"/>
              <a:ext cx="125425" cy="91650"/>
            </a:xfrm>
            <a:custGeom>
              <a:avLst/>
              <a:gdLst/>
              <a:ahLst/>
              <a:cxnLst/>
              <a:rect l="l" t="t" r="r" b="b"/>
              <a:pathLst>
                <a:path w="5017" h="3666" extrusionOk="0">
                  <a:moveTo>
                    <a:pt x="14" y="0"/>
                  </a:moveTo>
                  <a:cubicBezTo>
                    <a:pt x="5" y="0"/>
                    <a:pt x="1" y="18"/>
                    <a:pt x="20" y="27"/>
                  </a:cubicBezTo>
                  <a:cubicBezTo>
                    <a:pt x="996" y="528"/>
                    <a:pt x="2104" y="778"/>
                    <a:pt x="3056" y="1301"/>
                  </a:cubicBezTo>
                  <a:cubicBezTo>
                    <a:pt x="3628" y="1611"/>
                    <a:pt x="3687" y="2040"/>
                    <a:pt x="4009" y="2492"/>
                  </a:cubicBezTo>
                  <a:cubicBezTo>
                    <a:pt x="4306" y="2909"/>
                    <a:pt x="4711" y="3171"/>
                    <a:pt x="4961" y="3647"/>
                  </a:cubicBezTo>
                  <a:cubicBezTo>
                    <a:pt x="4970" y="3660"/>
                    <a:pt x="4980" y="3665"/>
                    <a:pt x="4989" y="3665"/>
                  </a:cubicBezTo>
                  <a:cubicBezTo>
                    <a:pt x="5005" y="3665"/>
                    <a:pt x="5016" y="3650"/>
                    <a:pt x="5009" y="3635"/>
                  </a:cubicBezTo>
                  <a:cubicBezTo>
                    <a:pt x="4890" y="3206"/>
                    <a:pt x="4580" y="2980"/>
                    <a:pt x="4283" y="2647"/>
                  </a:cubicBezTo>
                  <a:cubicBezTo>
                    <a:pt x="3937" y="2278"/>
                    <a:pt x="3854" y="1754"/>
                    <a:pt x="3461" y="1432"/>
                  </a:cubicBezTo>
                  <a:cubicBezTo>
                    <a:pt x="3104" y="1111"/>
                    <a:pt x="2616" y="1016"/>
                    <a:pt x="2187" y="861"/>
                  </a:cubicBezTo>
                  <a:cubicBezTo>
                    <a:pt x="1449" y="611"/>
                    <a:pt x="734" y="313"/>
                    <a:pt x="20" y="4"/>
                  </a:cubicBezTo>
                  <a:cubicBezTo>
                    <a:pt x="18" y="1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5" name="Google Shape;32375;p48"/>
            <p:cNvSpPr/>
            <p:nvPr/>
          </p:nvSpPr>
          <p:spPr>
            <a:xfrm>
              <a:off x="942975" y="2731150"/>
              <a:ext cx="30025" cy="37850"/>
            </a:xfrm>
            <a:custGeom>
              <a:avLst/>
              <a:gdLst/>
              <a:ahLst/>
              <a:cxnLst/>
              <a:rect l="l" t="t" r="r" b="b"/>
              <a:pathLst>
                <a:path w="1201" h="15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262" y="535"/>
                    <a:pt x="667" y="1166"/>
                    <a:pt x="1155" y="1511"/>
                  </a:cubicBezTo>
                  <a:cubicBezTo>
                    <a:pt x="1160" y="1513"/>
                    <a:pt x="1164" y="1514"/>
                    <a:pt x="1168" y="1514"/>
                  </a:cubicBezTo>
                  <a:cubicBezTo>
                    <a:pt x="1193" y="1514"/>
                    <a:pt x="1201" y="1486"/>
                    <a:pt x="1191" y="1476"/>
                  </a:cubicBezTo>
                  <a:cubicBezTo>
                    <a:pt x="1012" y="1238"/>
                    <a:pt x="774" y="1047"/>
                    <a:pt x="595" y="821"/>
                  </a:cubicBezTo>
                  <a:cubicBezTo>
                    <a:pt x="381" y="571"/>
                    <a:pt x="191" y="297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6" name="Google Shape;32376;p48"/>
            <p:cNvSpPr/>
            <p:nvPr/>
          </p:nvSpPr>
          <p:spPr>
            <a:xfrm>
              <a:off x="950400" y="2756425"/>
              <a:ext cx="17300" cy="19625"/>
            </a:xfrm>
            <a:custGeom>
              <a:avLst/>
              <a:gdLst/>
              <a:ahLst/>
              <a:cxnLst/>
              <a:rect l="l" t="t" r="r" b="b"/>
              <a:pathLst>
                <a:path w="692" h="785" extrusionOk="0">
                  <a:moveTo>
                    <a:pt x="36" y="0"/>
                  </a:moveTo>
                  <a:cubicBezTo>
                    <a:pt x="24" y="0"/>
                    <a:pt x="1" y="36"/>
                    <a:pt x="24" y="48"/>
                  </a:cubicBezTo>
                  <a:cubicBezTo>
                    <a:pt x="155" y="143"/>
                    <a:pt x="298" y="262"/>
                    <a:pt x="394" y="393"/>
                  </a:cubicBezTo>
                  <a:cubicBezTo>
                    <a:pt x="453" y="453"/>
                    <a:pt x="501" y="524"/>
                    <a:pt x="548" y="596"/>
                  </a:cubicBezTo>
                  <a:cubicBezTo>
                    <a:pt x="572" y="655"/>
                    <a:pt x="608" y="727"/>
                    <a:pt x="656" y="774"/>
                  </a:cubicBezTo>
                  <a:cubicBezTo>
                    <a:pt x="659" y="782"/>
                    <a:pt x="664" y="784"/>
                    <a:pt x="669" y="784"/>
                  </a:cubicBezTo>
                  <a:cubicBezTo>
                    <a:pt x="680" y="784"/>
                    <a:pt x="691" y="771"/>
                    <a:pt x="691" y="762"/>
                  </a:cubicBezTo>
                  <a:cubicBezTo>
                    <a:pt x="691" y="619"/>
                    <a:pt x="560" y="453"/>
                    <a:pt x="477" y="346"/>
                  </a:cubicBezTo>
                  <a:cubicBezTo>
                    <a:pt x="358" y="203"/>
                    <a:pt x="203" y="96"/>
                    <a:pt x="3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7" name="Google Shape;32377;p48"/>
            <p:cNvSpPr/>
            <p:nvPr/>
          </p:nvSpPr>
          <p:spPr>
            <a:xfrm>
              <a:off x="952225" y="2752200"/>
              <a:ext cx="16575" cy="20975"/>
            </a:xfrm>
            <a:custGeom>
              <a:avLst/>
              <a:gdLst/>
              <a:ahLst/>
              <a:cxnLst/>
              <a:rect l="l" t="t" r="r" b="b"/>
              <a:pathLst>
                <a:path w="663" h="839" extrusionOk="0">
                  <a:moveTo>
                    <a:pt x="45" y="0"/>
                  </a:moveTo>
                  <a:cubicBezTo>
                    <a:pt x="17" y="0"/>
                    <a:pt x="1" y="30"/>
                    <a:pt x="11" y="50"/>
                  </a:cubicBezTo>
                  <a:cubicBezTo>
                    <a:pt x="106" y="205"/>
                    <a:pt x="190" y="336"/>
                    <a:pt x="297" y="467"/>
                  </a:cubicBezTo>
                  <a:cubicBezTo>
                    <a:pt x="380" y="586"/>
                    <a:pt x="463" y="729"/>
                    <a:pt x="583" y="824"/>
                  </a:cubicBezTo>
                  <a:cubicBezTo>
                    <a:pt x="592" y="834"/>
                    <a:pt x="603" y="838"/>
                    <a:pt x="613" y="838"/>
                  </a:cubicBezTo>
                  <a:cubicBezTo>
                    <a:pt x="640" y="838"/>
                    <a:pt x="663" y="808"/>
                    <a:pt x="654" y="765"/>
                  </a:cubicBezTo>
                  <a:cubicBezTo>
                    <a:pt x="594" y="634"/>
                    <a:pt x="475" y="515"/>
                    <a:pt x="380" y="396"/>
                  </a:cubicBezTo>
                  <a:cubicBezTo>
                    <a:pt x="285" y="265"/>
                    <a:pt x="178" y="134"/>
                    <a:pt x="59" y="3"/>
                  </a:cubicBezTo>
                  <a:cubicBezTo>
                    <a:pt x="54" y="1"/>
                    <a:pt x="49" y="0"/>
                    <a:pt x="4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8" name="Google Shape;32378;p48"/>
            <p:cNvSpPr/>
            <p:nvPr/>
          </p:nvSpPr>
          <p:spPr>
            <a:xfrm>
              <a:off x="957250" y="2757600"/>
              <a:ext cx="11925" cy="12050"/>
            </a:xfrm>
            <a:custGeom>
              <a:avLst/>
              <a:gdLst/>
              <a:ahLst/>
              <a:cxnLst/>
              <a:rect l="l" t="t" r="r" b="b"/>
              <a:pathLst>
                <a:path w="477" h="482" extrusionOk="0">
                  <a:moveTo>
                    <a:pt x="48" y="1"/>
                  </a:moveTo>
                  <a:cubicBezTo>
                    <a:pt x="36" y="1"/>
                    <a:pt x="1" y="25"/>
                    <a:pt x="24" y="49"/>
                  </a:cubicBezTo>
                  <a:cubicBezTo>
                    <a:pt x="96" y="120"/>
                    <a:pt x="179" y="180"/>
                    <a:pt x="239" y="275"/>
                  </a:cubicBezTo>
                  <a:cubicBezTo>
                    <a:pt x="274" y="299"/>
                    <a:pt x="298" y="346"/>
                    <a:pt x="334" y="370"/>
                  </a:cubicBezTo>
                  <a:cubicBezTo>
                    <a:pt x="358" y="418"/>
                    <a:pt x="393" y="465"/>
                    <a:pt x="441" y="477"/>
                  </a:cubicBezTo>
                  <a:cubicBezTo>
                    <a:pt x="444" y="480"/>
                    <a:pt x="448" y="482"/>
                    <a:pt x="452" y="482"/>
                  </a:cubicBezTo>
                  <a:cubicBezTo>
                    <a:pt x="464" y="482"/>
                    <a:pt x="477" y="471"/>
                    <a:pt x="477" y="453"/>
                  </a:cubicBezTo>
                  <a:cubicBezTo>
                    <a:pt x="477" y="358"/>
                    <a:pt x="382" y="275"/>
                    <a:pt x="322" y="215"/>
                  </a:cubicBezTo>
                  <a:cubicBezTo>
                    <a:pt x="239" y="132"/>
                    <a:pt x="155" y="49"/>
                    <a:pt x="4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9" name="Google Shape;32379;p48"/>
            <p:cNvSpPr/>
            <p:nvPr/>
          </p:nvSpPr>
          <p:spPr>
            <a:xfrm>
              <a:off x="870775" y="2676525"/>
              <a:ext cx="68050" cy="61175"/>
            </a:xfrm>
            <a:custGeom>
              <a:avLst/>
              <a:gdLst/>
              <a:ahLst/>
              <a:cxnLst/>
              <a:rect l="l" t="t" r="r" b="b"/>
              <a:pathLst>
                <a:path w="2722" h="2447" extrusionOk="0">
                  <a:moveTo>
                    <a:pt x="25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61" y="506"/>
                    <a:pt x="638" y="756"/>
                    <a:pt x="1054" y="970"/>
                  </a:cubicBezTo>
                  <a:cubicBezTo>
                    <a:pt x="1400" y="1148"/>
                    <a:pt x="1733" y="1327"/>
                    <a:pt x="2019" y="1613"/>
                  </a:cubicBezTo>
                  <a:cubicBezTo>
                    <a:pt x="2269" y="1875"/>
                    <a:pt x="2471" y="2184"/>
                    <a:pt x="2721" y="2446"/>
                  </a:cubicBezTo>
                  <a:cubicBezTo>
                    <a:pt x="2447" y="2030"/>
                    <a:pt x="2138" y="1577"/>
                    <a:pt x="1733" y="1279"/>
                  </a:cubicBezTo>
                  <a:cubicBezTo>
                    <a:pt x="1126" y="839"/>
                    <a:pt x="531" y="637"/>
                    <a:pt x="54" y="17"/>
                  </a:cubicBezTo>
                  <a:cubicBezTo>
                    <a:pt x="49" y="7"/>
                    <a:pt x="36" y="1"/>
                    <a:pt x="2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0" name="Google Shape;32380;p48"/>
            <p:cNvSpPr/>
            <p:nvPr/>
          </p:nvSpPr>
          <p:spPr>
            <a:xfrm>
              <a:off x="842350" y="2659675"/>
              <a:ext cx="24725" cy="14925"/>
            </a:xfrm>
            <a:custGeom>
              <a:avLst/>
              <a:gdLst/>
              <a:ahLst/>
              <a:cxnLst/>
              <a:rect l="l" t="t" r="r" b="b"/>
              <a:pathLst>
                <a:path w="989" h="597" extrusionOk="0">
                  <a:moveTo>
                    <a:pt x="36" y="1"/>
                  </a:moveTo>
                  <a:cubicBezTo>
                    <a:pt x="13" y="1"/>
                    <a:pt x="1" y="25"/>
                    <a:pt x="13" y="37"/>
                  </a:cubicBezTo>
                  <a:cubicBezTo>
                    <a:pt x="179" y="144"/>
                    <a:pt x="346" y="203"/>
                    <a:pt x="513" y="298"/>
                  </a:cubicBezTo>
                  <a:cubicBezTo>
                    <a:pt x="667" y="394"/>
                    <a:pt x="834" y="501"/>
                    <a:pt x="989" y="596"/>
                  </a:cubicBezTo>
                  <a:cubicBezTo>
                    <a:pt x="715" y="358"/>
                    <a:pt x="370" y="108"/>
                    <a:pt x="3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1" name="Google Shape;32381;p48"/>
            <p:cNvSpPr/>
            <p:nvPr/>
          </p:nvSpPr>
          <p:spPr>
            <a:xfrm>
              <a:off x="973325" y="2754625"/>
              <a:ext cx="8950" cy="9975"/>
            </a:xfrm>
            <a:custGeom>
              <a:avLst/>
              <a:gdLst/>
              <a:ahLst/>
              <a:cxnLst/>
              <a:rect l="l" t="t" r="r" b="b"/>
              <a:pathLst>
                <a:path w="358" h="399" extrusionOk="0">
                  <a:moveTo>
                    <a:pt x="346" y="1"/>
                  </a:moveTo>
                  <a:cubicBezTo>
                    <a:pt x="346" y="1"/>
                    <a:pt x="346" y="1"/>
                    <a:pt x="346" y="1"/>
                  </a:cubicBezTo>
                  <a:lnTo>
                    <a:pt x="346" y="1"/>
                  </a:lnTo>
                  <a:cubicBezTo>
                    <a:pt x="350" y="5"/>
                    <a:pt x="352" y="6"/>
                    <a:pt x="354" y="6"/>
                  </a:cubicBezTo>
                  <a:cubicBezTo>
                    <a:pt x="356" y="6"/>
                    <a:pt x="354" y="1"/>
                    <a:pt x="346" y="1"/>
                  </a:cubicBezTo>
                  <a:close/>
                  <a:moveTo>
                    <a:pt x="346" y="1"/>
                  </a:moveTo>
                  <a:lnTo>
                    <a:pt x="346" y="1"/>
                  </a:lnTo>
                  <a:cubicBezTo>
                    <a:pt x="298" y="37"/>
                    <a:pt x="286" y="37"/>
                    <a:pt x="239" y="72"/>
                  </a:cubicBezTo>
                  <a:cubicBezTo>
                    <a:pt x="191" y="108"/>
                    <a:pt x="167" y="144"/>
                    <a:pt x="131" y="179"/>
                  </a:cubicBezTo>
                  <a:cubicBezTo>
                    <a:pt x="72" y="239"/>
                    <a:pt x="12" y="287"/>
                    <a:pt x="0" y="370"/>
                  </a:cubicBezTo>
                  <a:cubicBezTo>
                    <a:pt x="0" y="387"/>
                    <a:pt x="7" y="398"/>
                    <a:pt x="20" y="398"/>
                  </a:cubicBezTo>
                  <a:cubicBezTo>
                    <a:pt x="24" y="398"/>
                    <a:pt x="30" y="397"/>
                    <a:pt x="36" y="394"/>
                  </a:cubicBezTo>
                  <a:cubicBezTo>
                    <a:pt x="108" y="370"/>
                    <a:pt x="167" y="287"/>
                    <a:pt x="215" y="227"/>
                  </a:cubicBezTo>
                  <a:cubicBezTo>
                    <a:pt x="239" y="191"/>
                    <a:pt x="250" y="168"/>
                    <a:pt x="286" y="132"/>
                  </a:cubicBezTo>
                  <a:lnTo>
                    <a:pt x="334" y="96"/>
                  </a:lnTo>
                  <a:cubicBezTo>
                    <a:pt x="358" y="49"/>
                    <a:pt x="334" y="72"/>
                    <a:pt x="34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2" name="Google Shape;32382;p48"/>
            <p:cNvSpPr/>
            <p:nvPr/>
          </p:nvSpPr>
          <p:spPr>
            <a:xfrm>
              <a:off x="973325" y="2753450"/>
              <a:ext cx="10750" cy="13850"/>
            </a:xfrm>
            <a:custGeom>
              <a:avLst/>
              <a:gdLst/>
              <a:ahLst/>
              <a:cxnLst/>
              <a:rect l="l" t="t" r="r" b="b"/>
              <a:pathLst>
                <a:path w="430" h="554" extrusionOk="0">
                  <a:moveTo>
                    <a:pt x="405" y="0"/>
                  </a:moveTo>
                  <a:cubicBezTo>
                    <a:pt x="346" y="24"/>
                    <a:pt x="310" y="0"/>
                    <a:pt x="250" y="36"/>
                  </a:cubicBezTo>
                  <a:cubicBezTo>
                    <a:pt x="191" y="60"/>
                    <a:pt x="155" y="119"/>
                    <a:pt x="120" y="167"/>
                  </a:cubicBezTo>
                  <a:cubicBezTo>
                    <a:pt x="48" y="274"/>
                    <a:pt x="0" y="441"/>
                    <a:pt x="72" y="536"/>
                  </a:cubicBezTo>
                  <a:cubicBezTo>
                    <a:pt x="84" y="548"/>
                    <a:pt x="96" y="554"/>
                    <a:pt x="106" y="554"/>
                  </a:cubicBezTo>
                  <a:cubicBezTo>
                    <a:pt x="117" y="554"/>
                    <a:pt x="125" y="548"/>
                    <a:pt x="131" y="536"/>
                  </a:cubicBezTo>
                  <a:cubicBezTo>
                    <a:pt x="179" y="441"/>
                    <a:pt x="179" y="322"/>
                    <a:pt x="250" y="215"/>
                  </a:cubicBezTo>
                  <a:cubicBezTo>
                    <a:pt x="286" y="167"/>
                    <a:pt x="346" y="119"/>
                    <a:pt x="370" y="84"/>
                  </a:cubicBezTo>
                  <a:cubicBezTo>
                    <a:pt x="393" y="48"/>
                    <a:pt x="393" y="36"/>
                    <a:pt x="417" y="24"/>
                  </a:cubicBezTo>
                  <a:cubicBezTo>
                    <a:pt x="429" y="24"/>
                    <a:pt x="417" y="0"/>
                    <a:pt x="40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3" name="Google Shape;32383;p48"/>
            <p:cNvSpPr/>
            <p:nvPr/>
          </p:nvSpPr>
          <p:spPr>
            <a:xfrm>
              <a:off x="973125" y="2751900"/>
              <a:ext cx="15325" cy="19400"/>
            </a:xfrm>
            <a:custGeom>
              <a:avLst/>
              <a:gdLst/>
              <a:ahLst/>
              <a:cxnLst/>
              <a:rect l="l" t="t" r="r" b="b"/>
              <a:pathLst>
                <a:path w="613" h="776" extrusionOk="0">
                  <a:moveTo>
                    <a:pt x="570" y="0"/>
                  </a:moveTo>
                  <a:cubicBezTo>
                    <a:pt x="566" y="0"/>
                    <a:pt x="561" y="1"/>
                    <a:pt x="556" y="3"/>
                  </a:cubicBezTo>
                  <a:cubicBezTo>
                    <a:pt x="342" y="181"/>
                    <a:pt x="104" y="443"/>
                    <a:pt x="8" y="717"/>
                  </a:cubicBezTo>
                  <a:cubicBezTo>
                    <a:pt x="1" y="749"/>
                    <a:pt x="24" y="775"/>
                    <a:pt x="48" y="775"/>
                  </a:cubicBezTo>
                  <a:cubicBezTo>
                    <a:pt x="60" y="775"/>
                    <a:pt x="72" y="769"/>
                    <a:pt x="80" y="753"/>
                  </a:cubicBezTo>
                  <a:cubicBezTo>
                    <a:pt x="163" y="634"/>
                    <a:pt x="223" y="515"/>
                    <a:pt x="306" y="396"/>
                  </a:cubicBezTo>
                  <a:cubicBezTo>
                    <a:pt x="401" y="277"/>
                    <a:pt x="485" y="158"/>
                    <a:pt x="592" y="38"/>
                  </a:cubicBezTo>
                  <a:cubicBezTo>
                    <a:pt x="612" y="28"/>
                    <a:pt x="598" y="0"/>
                    <a:pt x="57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4" name="Google Shape;32384;p48"/>
            <p:cNvSpPr/>
            <p:nvPr/>
          </p:nvSpPr>
          <p:spPr>
            <a:xfrm>
              <a:off x="975700" y="2748925"/>
              <a:ext cx="16325" cy="20550"/>
            </a:xfrm>
            <a:custGeom>
              <a:avLst/>
              <a:gdLst/>
              <a:ahLst/>
              <a:cxnLst/>
              <a:rect l="l" t="t" r="r" b="b"/>
              <a:pathLst>
                <a:path w="653" h="822" extrusionOk="0">
                  <a:moveTo>
                    <a:pt x="625" y="0"/>
                  </a:moveTo>
                  <a:cubicBezTo>
                    <a:pt x="623" y="0"/>
                    <a:pt x="621" y="1"/>
                    <a:pt x="620" y="3"/>
                  </a:cubicBezTo>
                  <a:cubicBezTo>
                    <a:pt x="298" y="110"/>
                    <a:pt x="84" y="503"/>
                    <a:pt x="1" y="812"/>
                  </a:cubicBezTo>
                  <a:cubicBezTo>
                    <a:pt x="1" y="818"/>
                    <a:pt x="4" y="821"/>
                    <a:pt x="7" y="821"/>
                  </a:cubicBezTo>
                  <a:cubicBezTo>
                    <a:pt x="10" y="821"/>
                    <a:pt x="13" y="818"/>
                    <a:pt x="13" y="812"/>
                  </a:cubicBezTo>
                  <a:cubicBezTo>
                    <a:pt x="84" y="646"/>
                    <a:pt x="179" y="479"/>
                    <a:pt x="298" y="348"/>
                  </a:cubicBezTo>
                  <a:cubicBezTo>
                    <a:pt x="394" y="229"/>
                    <a:pt x="536" y="157"/>
                    <a:pt x="632" y="38"/>
                  </a:cubicBezTo>
                  <a:cubicBezTo>
                    <a:pt x="652" y="28"/>
                    <a:pt x="637" y="0"/>
                    <a:pt x="62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84" name="Google Shape;32584;p48"/>
          <p:cNvSpPr/>
          <p:nvPr/>
        </p:nvSpPr>
        <p:spPr>
          <a:xfrm>
            <a:off x="1358250" y="2066884"/>
            <a:ext cx="6427500" cy="26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85" name="Google Shape;32585;p48"/>
          <p:cNvGrpSpPr/>
          <p:nvPr/>
        </p:nvGrpSpPr>
        <p:grpSpPr>
          <a:xfrm>
            <a:off x="1527300" y="2055316"/>
            <a:ext cx="6089400" cy="2654528"/>
            <a:chOff x="1528500" y="925146"/>
            <a:chExt cx="6089400" cy="3372115"/>
          </a:xfrm>
        </p:grpSpPr>
        <p:grpSp>
          <p:nvGrpSpPr>
            <p:cNvPr id="32586" name="Google Shape;32586;p48"/>
            <p:cNvGrpSpPr/>
            <p:nvPr/>
          </p:nvGrpSpPr>
          <p:grpSpPr>
            <a:xfrm>
              <a:off x="1528500" y="925146"/>
              <a:ext cx="86650" cy="3372115"/>
              <a:chOff x="-776300" y="947000"/>
              <a:chExt cx="86650" cy="1812575"/>
            </a:xfrm>
          </p:grpSpPr>
          <p:sp>
            <p:nvSpPr>
              <p:cNvPr id="32587" name="Google Shape;32587;p48"/>
              <p:cNvSpPr/>
              <p:nvPr/>
            </p:nvSpPr>
            <p:spPr>
              <a:xfrm>
                <a:off x="-772725" y="1797675"/>
                <a:ext cx="83075" cy="9619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8476" extrusionOk="0">
                    <a:moveTo>
                      <a:pt x="2227" y="0"/>
                    </a:moveTo>
                    <a:cubicBezTo>
                      <a:pt x="1965" y="310"/>
                      <a:pt x="1798" y="691"/>
                      <a:pt x="1429" y="929"/>
                    </a:cubicBezTo>
                    <a:cubicBezTo>
                      <a:pt x="941" y="1191"/>
                      <a:pt x="774" y="1477"/>
                      <a:pt x="762" y="1858"/>
                    </a:cubicBezTo>
                    <a:cubicBezTo>
                      <a:pt x="739" y="2370"/>
                      <a:pt x="786" y="2870"/>
                      <a:pt x="655" y="3370"/>
                    </a:cubicBezTo>
                    <a:cubicBezTo>
                      <a:pt x="310" y="4632"/>
                      <a:pt x="48" y="5894"/>
                      <a:pt x="131" y="7192"/>
                    </a:cubicBezTo>
                    <a:cubicBezTo>
                      <a:pt x="143" y="7394"/>
                      <a:pt x="131" y="7608"/>
                      <a:pt x="191" y="7811"/>
                    </a:cubicBezTo>
                    <a:cubicBezTo>
                      <a:pt x="405" y="8668"/>
                      <a:pt x="798" y="9502"/>
                      <a:pt x="322" y="10359"/>
                    </a:cubicBezTo>
                    <a:cubicBezTo>
                      <a:pt x="262" y="10466"/>
                      <a:pt x="310" y="10597"/>
                      <a:pt x="298" y="10716"/>
                    </a:cubicBezTo>
                    <a:lnTo>
                      <a:pt x="167" y="12633"/>
                    </a:lnTo>
                    <a:cubicBezTo>
                      <a:pt x="131" y="12931"/>
                      <a:pt x="84" y="13216"/>
                      <a:pt x="84" y="13514"/>
                    </a:cubicBezTo>
                    <a:cubicBezTo>
                      <a:pt x="108" y="14574"/>
                      <a:pt x="143" y="15633"/>
                      <a:pt x="143" y="16681"/>
                    </a:cubicBezTo>
                    <a:cubicBezTo>
                      <a:pt x="143" y="17372"/>
                      <a:pt x="0" y="18074"/>
                      <a:pt x="24" y="18753"/>
                    </a:cubicBezTo>
                    <a:cubicBezTo>
                      <a:pt x="60" y="19717"/>
                      <a:pt x="191" y="20693"/>
                      <a:pt x="262" y="21658"/>
                    </a:cubicBezTo>
                    <a:cubicBezTo>
                      <a:pt x="298" y="21967"/>
                      <a:pt x="298" y="22277"/>
                      <a:pt x="250" y="22598"/>
                    </a:cubicBezTo>
                    <a:cubicBezTo>
                      <a:pt x="48" y="23920"/>
                      <a:pt x="239" y="25242"/>
                      <a:pt x="584" y="26563"/>
                    </a:cubicBezTo>
                    <a:cubicBezTo>
                      <a:pt x="762" y="27266"/>
                      <a:pt x="846" y="27980"/>
                      <a:pt x="953" y="28682"/>
                    </a:cubicBezTo>
                    <a:cubicBezTo>
                      <a:pt x="1001" y="28968"/>
                      <a:pt x="1012" y="29266"/>
                      <a:pt x="1012" y="29564"/>
                    </a:cubicBezTo>
                    <a:cubicBezTo>
                      <a:pt x="1024" y="30016"/>
                      <a:pt x="1036" y="30492"/>
                      <a:pt x="1012" y="30957"/>
                    </a:cubicBezTo>
                    <a:cubicBezTo>
                      <a:pt x="941" y="32064"/>
                      <a:pt x="643" y="33135"/>
                      <a:pt x="774" y="34231"/>
                    </a:cubicBezTo>
                    <a:cubicBezTo>
                      <a:pt x="822" y="34636"/>
                      <a:pt x="858" y="35017"/>
                      <a:pt x="881" y="35421"/>
                    </a:cubicBezTo>
                    <a:cubicBezTo>
                      <a:pt x="905" y="36052"/>
                      <a:pt x="881" y="36660"/>
                      <a:pt x="941" y="37279"/>
                    </a:cubicBezTo>
                    <a:cubicBezTo>
                      <a:pt x="965" y="37576"/>
                      <a:pt x="1072" y="37862"/>
                      <a:pt x="1203" y="38148"/>
                    </a:cubicBezTo>
                    <a:cubicBezTo>
                      <a:pt x="1292" y="38342"/>
                      <a:pt x="1441" y="38448"/>
                      <a:pt x="1643" y="38448"/>
                    </a:cubicBezTo>
                    <a:cubicBezTo>
                      <a:pt x="1738" y="38448"/>
                      <a:pt x="1846" y="38424"/>
                      <a:pt x="1965" y="38374"/>
                    </a:cubicBezTo>
                    <a:cubicBezTo>
                      <a:pt x="2023" y="38347"/>
                      <a:pt x="2066" y="38337"/>
                      <a:pt x="2100" y="38337"/>
                    </a:cubicBezTo>
                    <a:cubicBezTo>
                      <a:pt x="2222" y="38337"/>
                      <a:pt x="2215" y="38475"/>
                      <a:pt x="2311" y="38475"/>
                    </a:cubicBezTo>
                    <a:cubicBezTo>
                      <a:pt x="2330" y="38475"/>
                      <a:pt x="2353" y="38470"/>
                      <a:pt x="2382" y="38457"/>
                    </a:cubicBezTo>
                    <a:cubicBezTo>
                      <a:pt x="2405" y="38434"/>
                      <a:pt x="2465" y="38386"/>
                      <a:pt x="2489" y="38338"/>
                    </a:cubicBezTo>
                    <a:cubicBezTo>
                      <a:pt x="2632" y="37636"/>
                      <a:pt x="2882" y="36945"/>
                      <a:pt x="2846" y="36231"/>
                    </a:cubicBezTo>
                    <a:cubicBezTo>
                      <a:pt x="2810" y="35695"/>
                      <a:pt x="2858" y="35159"/>
                      <a:pt x="2858" y="34624"/>
                    </a:cubicBezTo>
                    <a:cubicBezTo>
                      <a:pt x="2870" y="33969"/>
                      <a:pt x="2858" y="33290"/>
                      <a:pt x="2882" y="32635"/>
                    </a:cubicBezTo>
                    <a:cubicBezTo>
                      <a:pt x="2929" y="31469"/>
                      <a:pt x="2989" y="30290"/>
                      <a:pt x="3048" y="29111"/>
                    </a:cubicBezTo>
                    <a:cubicBezTo>
                      <a:pt x="3084" y="28682"/>
                      <a:pt x="3156" y="28254"/>
                      <a:pt x="3167" y="27813"/>
                    </a:cubicBezTo>
                    <a:cubicBezTo>
                      <a:pt x="3203" y="27301"/>
                      <a:pt x="3167" y="26777"/>
                      <a:pt x="3203" y="26254"/>
                    </a:cubicBezTo>
                    <a:cubicBezTo>
                      <a:pt x="3227" y="25825"/>
                      <a:pt x="3322" y="25396"/>
                      <a:pt x="3298" y="24956"/>
                    </a:cubicBezTo>
                    <a:cubicBezTo>
                      <a:pt x="3287" y="24420"/>
                      <a:pt x="3167" y="23884"/>
                      <a:pt x="3167" y="23348"/>
                    </a:cubicBezTo>
                    <a:cubicBezTo>
                      <a:pt x="3156" y="22015"/>
                      <a:pt x="3215" y="20693"/>
                      <a:pt x="3036" y="19348"/>
                    </a:cubicBezTo>
                    <a:cubicBezTo>
                      <a:pt x="2882" y="18253"/>
                      <a:pt x="2929" y="17133"/>
                      <a:pt x="2882" y="16026"/>
                    </a:cubicBezTo>
                    <a:cubicBezTo>
                      <a:pt x="2822" y="14586"/>
                      <a:pt x="2763" y="13133"/>
                      <a:pt x="2703" y="11668"/>
                    </a:cubicBezTo>
                    <a:cubicBezTo>
                      <a:pt x="2703" y="11478"/>
                      <a:pt x="2644" y="11299"/>
                      <a:pt x="2608" y="11109"/>
                    </a:cubicBezTo>
                    <a:cubicBezTo>
                      <a:pt x="2382" y="10192"/>
                      <a:pt x="2358" y="9323"/>
                      <a:pt x="2560" y="8406"/>
                    </a:cubicBezTo>
                    <a:cubicBezTo>
                      <a:pt x="2739" y="7561"/>
                      <a:pt x="2798" y="6704"/>
                      <a:pt x="2810" y="5834"/>
                    </a:cubicBezTo>
                    <a:cubicBezTo>
                      <a:pt x="2822" y="4811"/>
                      <a:pt x="2739" y="3798"/>
                      <a:pt x="2691" y="2775"/>
                    </a:cubicBezTo>
                    <a:cubicBezTo>
                      <a:pt x="2679" y="2441"/>
                      <a:pt x="2655" y="2120"/>
                      <a:pt x="2620" y="1786"/>
                    </a:cubicBezTo>
                    <a:cubicBezTo>
                      <a:pt x="2560" y="1346"/>
                      <a:pt x="2453" y="893"/>
                      <a:pt x="2382" y="453"/>
                    </a:cubicBezTo>
                    <a:cubicBezTo>
                      <a:pt x="2346" y="286"/>
                      <a:pt x="2394" y="108"/>
                      <a:pt x="22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8" name="Google Shape;32588;p48"/>
              <p:cNvSpPr/>
              <p:nvPr/>
            </p:nvSpPr>
            <p:spPr>
              <a:xfrm>
                <a:off x="-776300" y="947000"/>
                <a:ext cx="86350" cy="8399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3599" extrusionOk="0">
                    <a:moveTo>
                      <a:pt x="1752" y="0"/>
                    </a:moveTo>
                    <a:cubicBezTo>
                      <a:pt x="1609" y="0"/>
                      <a:pt x="1461" y="12"/>
                      <a:pt x="1310" y="35"/>
                    </a:cubicBezTo>
                    <a:cubicBezTo>
                      <a:pt x="941" y="95"/>
                      <a:pt x="763" y="214"/>
                      <a:pt x="655" y="416"/>
                    </a:cubicBezTo>
                    <a:cubicBezTo>
                      <a:pt x="512" y="761"/>
                      <a:pt x="334" y="1095"/>
                      <a:pt x="215" y="1416"/>
                    </a:cubicBezTo>
                    <a:cubicBezTo>
                      <a:pt x="120" y="1666"/>
                      <a:pt x="1" y="1940"/>
                      <a:pt x="48" y="2190"/>
                    </a:cubicBezTo>
                    <a:cubicBezTo>
                      <a:pt x="215" y="3143"/>
                      <a:pt x="96" y="4131"/>
                      <a:pt x="679" y="5048"/>
                    </a:cubicBezTo>
                    <a:cubicBezTo>
                      <a:pt x="715" y="5119"/>
                      <a:pt x="739" y="5179"/>
                      <a:pt x="751" y="5262"/>
                    </a:cubicBezTo>
                    <a:cubicBezTo>
                      <a:pt x="953" y="6179"/>
                      <a:pt x="1191" y="7107"/>
                      <a:pt x="1370" y="8024"/>
                    </a:cubicBezTo>
                    <a:cubicBezTo>
                      <a:pt x="1453" y="8369"/>
                      <a:pt x="1465" y="8739"/>
                      <a:pt x="1298" y="9048"/>
                    </a:cubicBezTo>
                    <a:cubicBezTo>
                      <a:pt x="1120" y="9382"/>
                      <a:pt x="1108" y="9691"/>
                      <a:pt x="1096" y="10024"/>
                    </a:cubicBezTo>
                    <a:cubicBezTo>
                      <a:pt x="1048" y="10596"/>
                      <a:pt x="1001" y="11167"/>
                      <a:pt x="917" y="11727"/>
                    </a:cubicBezTo>
                    <a:cubicBezTo>
                      <a:pt x="810" y="12310"/>
                      <a:pt x="679" y="12894"/>
                      <a:pt x="870" y="13489"/>
                    </a:cubicBezTo>
                    <a:cubicBezTo>
                      <a:pt x="929" y="13632"/>
                      <a:pt x="882" y="13799"/>
                      <a:pt x="882" y="13953"/>
                    </a:cubicBezTo>
                    <a:cubicBezTo>
                      <a:pt x="858" y="14727"/>
                      <a:pt x="798" y="15501"/>
                      <a:pt x="774" y="16275"/>
                    </a:cubicBezTo>
                    <a:cubicBezTo>
                      <a:pt x="751" y="17204"/>
                      <a:pt x="798" y="18144"/>
                      <a:pt x="751" y="19085"/>
                    </a:cubicBezTo>
                    <a:cubicBezTo>
                      <a:pt x="679" y="20526"/>
                      <a:pt x="739" y="21990"/>
                      <a:pt x="620" y="23443"/>
                    </a:cubicBezTo>
                    <a:cubicBezTo>
                      <a:pt x="465" y="25133"/>
                      <a:pt x="584" y="26812"/>
                      <a:pt x="596" y="28491"/>
                    </a:cubicBezTo>
                    <a:cubicBezTo>
                      <a:pt x="596" y="28705"/>
                      <a:pt x="643" y="28920"/>
                      <a:pt x="763" y="29098"/>
                    </a:cubicBezTo>
                    <a:cubicBezTo>
                      <a:pt x="1155" y="29729"/>
                      <a:pt x="1096" y="30360"/>
                      <a:pt x="1013" y="31003"/>
                    </a:cubicBezTo>
                    <a:cubicBezTo>
                      <a:pt x="977" y="31360"/>
                      <a:pt x="917" y="31741"/>
                      <a:pt x="917" y="32099"/>
                    </a:cubicBezTo>
                    <a:cubicBezTo>
                      <a:pt x="929" y="32646"/>
                      <a:pt x="1239" y="33134"/>
                      <a:pt x="1929" y="33599"/>
                    </a:cubicBezTo>
                    <a:cubicBezTo>
                      <a:pt x="2322" y="33123"/>
                      <a:pt x="2537" y="32658"/>
                      <a:pt x="2525" y="32158"/>
                    </a:cubicBezTo>
                    <a:cubicBezTo>
                      <a:pt x="2417" y="31051"/>
                      <a:pt x="2787" y="29979"/>
                      <a:pt x="2882" y="28896"/>
                    </a:cubicBezTo>
                    <a:cubicBezTo>
                      <a:pt x="2918" y="28253"/>
                      <a:pt x="3120" y="27634"/>
                      <a:pt x="3179" y="26991"/>
                    </a:cubicBezTo>
                    <a:cubicBezTo>
                      <a:pt x="3251" y="26229"/>
                      <a:pt x="3263" y="25467"/>
                      <a:pt x="3299" y="24705"/>
                    </a:cubicBezTo>
                    <a:cubicBezTo>
                      <a:pt x="3358" y="22752"/>
                      <a:pt x="3418" y="20800"/>
                      <a:pt x="3453" y="18835"/>
                    </a:cubicBezTo>
                    <a:cubicBezTo>
                      <a:pt x="3453" y="18692"/>
                      <a:pt x="3418" y="18549"/>
                      <a:pt x="3418" y="18418"/>
                    </a:cubicBezTo>
                    <a:lnTo>
                      <a:pt x="3418" y="16490"/>
                    </a:lnTo>
                    <a:cubicBezTo>
                      <a:pt x="3418" y="16109"/>
                      <a:pt x="3453" y="15739"/>
                      <a:pt x="3441" y="15347"/>
                    </a:cubicBezTo>
                    <a:cubicBezTo>
                      <a:pt x="3418" y="14846"/>
                      <a:pt x="3334" y="14323"/>
                      <a:pt x="3299" y="13799"/>
                    </a:cubicBezTo>
                    <a:cubicBezTo>
                      <a:pt x="3251" y="13191"/>
                      <a:pt x="3239" y="12596"/>
                      <a:pt x="3179" y="11989"/>
                    </a:cubicBezTo>
                    <a:cubicBezTo>
                      <a:pt x="3144" y="11691"/>
                      <a:pt x="3025" y="11406"/>
                      <a:pt x="3013" y="11108"/>
                    </a:cubicBezTo>
                    <a:cubicBezTo>
                      <a:pt x="2941" y="10036"/>
                      <a:pt x="2858" y="8965"/>
                      <a:pt x="2834" y="7893"/>
                    </a:cubicBezTo>
                    <a:cubicBezTo>
                      <a:pt x="2798" y="7191"/>
                      <a:pt x="2822" y="6476"/>
                      <a:pt x="2882" y="5762"/>
                    </a:cubicBezTo>
                    <a:cubicBezTo>
                      <a:pt x="2941" y="5119"/>
                      <a:pt x="3072" y="4500"/>
                      <a:pt x="3179" y="3857"/>
                    </a:cubicBezTo>
                    <a:cubicBezTo>
                      <a:pt x="3215" y="3607"/>
                      <a:pt x="3263" y="3333"/>
                      <a:pt x="3299" y="3083"/>
                    </a:cubicBezTo>
                    <a:cubicBezTo>
                      <a:pt x="3394" y="2262"/>
                      <a:pt x="3334" y="1464"/>
                      <a:pt x="3025" y="654"/>
                    </a:cubicBezTo>
                    <a:cubicBezTo>
                      <a:pt x="2843" y="204"/>
                      <a:pt x="2344" y="0"/>
                      <a:pt x="17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89" name="Google Shape;32589;p48"/>
            <p:cNvGrpSpPr/>
            <p:nvPr/>
          </p:nvGrpSpPr>
          <p:grpSpPr>
            <a:xfrm>
              <a:off x="7533050" y="925471"/>
              <a:ext cx="84850" cy="3369324"/>
              <a:chOff x="47625" y="947175"/>
              <a:chExt cx="84850" cy="1811075"/>
            </a:xfrm>
          </p:grpSpPr>
          <p:sp>
            <p:nvSpPr>
              <p:cNvPr id="32590" name="Google Shape;32590;p48"/>
              <p:cNvSpPr/>
              <p:nvPr/>
            </p:nvSpPr>
            <p:spPr>
              <a:xfrm>
                <a:off x="47625" y="1043325"/>
                <a:ext cx="84850" cy="171492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68597" extrusionOk="0">
                    <a:moveTo>
                      <a:pt x="1748" y="0"/>
                    </a:moveTo>
                    <a:cubicBezTo>
                      <a:pt x="1677" y="0"/>
                      <a:pt x="1599" y="39"/>
                      <a:pt x="1488" y="111"/>
                    </a:cubicBezTo>
                    <a:cubicBezTo>
                      <a:pt x="1131" y="337"/>
                      <a:pt x="941" y="611"/>
                      <a:pt x="917" y="992"/>
                    </a:cubicBezTo>
                    <a:cubicBezTo>
                      <a:pt x="905" y="1302"/>
                      <a:pt x="917" y="1611"/>
                      <a:pt x="893" y="1921"/>
                    </a:cubicBezTo>
                    <a:cubicBezTo>
                      <a:pt x="857" y="2219"/>
                      <a:pt x="655" y="2492"/>
                      <a:pt x="738" y="2838"/>
                    </a:cubicBezTo>
                    <a:cubicBezTo>
                      <a:pt x="822" y="3112"/>
                      <a:pt x="714" y="3445"/>
                      <a:pt x="679" y="3754"/>
                    </a:cubicBezTo>
                    <a:cubicBezTo>
                      <a:pt x="667" y="3909"/>
                      <a:pt x="619" y="4040"/>
                      <a:pt x="595" y="4171"/>
                    </a:cubicBezTo>
                    <a:cubicBezTo>
                      <a:pt x="476" y="4755"/>
                      <a:pt x="298" y="5338"/>
                      <a:pt x="250" y="5910"/>
                    </a:cubicBezTo>
                    <a:cubicBezTo>
                      <a:pt x="191" y="6743"/>
                      <a:pt x="238" y="7576"/>
                      <a:pt x="238" y="8410"/>
                    </a:cubicBezTo>
                    <a:cubicBezTo>
                      <a:pt x="238" y="8517"/>
                      <a:pt x="262" y="8612"/>
                      <a:pt x="262" y="8696"/>
                    </a:cubicBezTo>
                    <a:cubicBezTo>
                      <a:pt x="286" y="9172"/>
                      <a:pt x="298" y="9648"/>
                      <a:pt x="298" y="10124"/>
                    </a:cubicBezTo>
                    <a:cubicBezTo>
                      <a:pt x="298" y="10279"/>
                      <a:pt x="238" y="10434"/>
                      <a:pt x="238" y="10589"/>
                    </a:cubicBezTo>
                    <a:cubicBezTo>
                      <a:pt x="238" y="11363"/>
                      <a:pt x="262" y="12148"/>
                      <a:pt x="321" y="12922"/>
                    </a:cubicBezTo>
                    <a:cubicBezTo>
                      <a:pt x="381" y="13744"/>
                      <a:pt x="345" y="14565"/>
                      <a:pt x="357" y="15375"/>
                    </a:cubicBezTo>
                    <a:cubicBezTo>
                      <a:pt x="357" y="15577"/>
                      <a:pt x="417" y="15780"/>
                      <a:pt x="429" y="15970"/>
                    </a:cubicBezTo>
                    <a:cubicBezTo>
                      <a:pt x="476" y="16423"/>
                      <a:pt x="536" y="16887"/>
                      <a:pt x="548" y="17328"/>
                    </a:cubicBezTo>
                    <a:cubicBezTo>
                      <a:pt x="583" y="18280"/>
                      <a:pt x="560" y="19244"/>
                      <a:pt x="583" y="20197"/>
                    </a:cubicBezTo>
                    <a:cubicBezTo>
                      <a:pt x="583" y="20376"/>
                      <a:pt x="643" y="20578"/>
                      <a:pt x="643" y="20757"/>
                    </a:cubicBezTo>
                    <a:cubicBezTo>
                      <a:pt x="619" y="20947"/>
                      <a:pt x="560" y="21149"/>
                      <a:pt x="560" y="21352"/>
                    </a:cubicBezTo>
                    <a:cubicBezTo>
                      <a:pt x="560" y="23733"/>
                      <a:pt x="548" y="26126"/>
                      <a:pt x="560" y="28508"/>
                    </a:cubicBezTo>
                    <a:cubicBezTo>
                      <a:pt x="560" y="28924"/>
                      <a:pt x="476" y="29341"/>
                      <a:pt x="524" y="29758"/>
                    </a:cubicBezTo>
                    <a:cubicBezTo>
                      <a:pt x="548" y="30008"/>
                      <a:pt x="441" y="30246"/>
                      <a:pt x="441" y="30496"/>
                    </a:cubicBezTo>
                    <a:cubicBezTo>
                      <a:pt x="464" y="30960"/>
                      <a:pt x="524" y="31436"/>
                      <a:pt x="548" y="31901"/>
                    </a:cubicBezTo>
                    <a:cubicBezTo>
                      <a:pt x="560" y="31984"/>
                      <a:pt x="548" y="32067"/>
                      <a:pt x="583" y="32139"/>
                    </a:cubicBezTo>
                    <a:cubicBezTo>
                      <a:pt x="857" y="32746"/>
                      <a:pt x="893" y="33389"/>
                      <a:pt x="893" y="34032"/>
                    </a:cubicBezTo>
                    <a:cubicBezTo>
                      <a:pt x="893" y="34223"/>
                      <a:pt x="941" y="34425"/>
                      <a:pt x="1012" y="34627"/>
                    </a:cubicBezTo>
                    <a:cubicBezTo>
                      <a:pt x="1095" y="34842"/>
                      <a:pt x="1179" y="35044"/>
                      <a:pt x="1060" y="35258"/>
                    </a:cubicBezTo>
                    <a:cubicBezTo>
                      <a:pt x="1012" y="35354"/>
                      <a:pt x="1012" y="35461"/>
                      <a:pt x="1012" y="35544"/>
                    </a:cubicBezTo>
                    <a:cubicBezTo>
                      <a:pt x="1024" y="35842"/>
                      <a:pt x="1036" y="36139"/>
                      <a:pt x="786" y="36389"/>
                    </a:cubicBezTo>
                    <a:cubicBezTo>
                      <a:pt x="714" y="36473"/>
                      <a:pt x="702" y="36568"/>
                      <a:pt x="679" y="36663"/>
                    </a:cubicBezTo>
                    <a:cubicBezTo>
                      <a:pt x="619" y="37068"/>
                      <a:pt x="595" y="37461"/>
                      <a:pt x="548" y="37866"/>
                    </a:cubicBezTo>
                    <a:cubicBezTo>
                      <a:pt x="500" y="38271"/>
                      <a:pt x="619" y="38652"/>
                      <a:pt x="583" y="39068"/>
                    </a:cubicBezTo>
                    <a:cubicBezTo>
                      <a:pt x="488" y="39985"/>
                      <a:pt x="560" y="40890"/>
                      <a:pt x="441" y="41795"/>
                    </a:cubicBezTo>
                    <a:cubicBezTo>
                      <a:pt x="369" y="42319"/>
                      <a:pt x="524" y="42855"/>
                      <a:pt x="226" y="43355"/>
                    </a:cubicBezTo>
                    <a:cubicBezTo>
                      <a:pt x="202" y="43390"/>
                      <a:pt x="202" y="43414"/>
                      <a:pt x="202" y="43450"/>
                    </a:cubicBezTo>
                    <a:cubicBezTo>
                      <a:pt x="167" y="44069"/>
                      <a:pt x="0" y="44700"/>
                      <a:pt x="71" y="45343"/>
                    </a:cubicBezTo>
                    <a:cubicBezTo>
                      <a:pt x="131" y="46010"/>
                      <a:pt x="71" y="46676"/>
                      <a:pt x="179" y="47343"/>
                    </a:cubicBezTo>
                    <a:cubicBezTo>
                      <a:pt x="286" y="48022"/>
                      <a:pt x="262" y="48712"/>
                      <a:pt x="310" y="49403"/>
                    </a:cubicBezTo>
                    <a:cubicBezTo>
                      <a:pt x="321" y="49653"/>
                      <a:pt x="369" y="49891"/>
                      <a:pt x="405" y="50141"/>
                    </a:cubicBezTo>
                    <a:cubicBezTo>
                      <a:pt x="429" y="50427"/>
                      <a:pt x="488" y="50701"/>
                      <a:pt x="500" y="50975"/>
                    </a:cubicBezTo>
                    <a:cubicBezTo>
                      <a:pt x="524" y="51475"/>
                      <a:pt x="500" y="51975"/>
                      <a:pt x="524" y="52487"/>
                    </a:cubicBezTo>
                    <a:cubicBezTo>
                      <a:pt x="524" y="52641"/>
                      <a:pt x="548" y="52820"/>
                      <a:pt x="595" y="52987"/>
                    </a:cubicBezTo>
                    <a:cubicBezTo>
                      <a:pt x="762" y="53642"/>
                      <a:pt x="833" y="54296"/>
                      <a:pt x="798" y="54951"/>
                    </a:cubicBezTo>
                    <a:cubicBezTo>
                      <a:pt x="774" y="55439"/>
                      <a:pt x="726" y="55939"/>
                      <a:pt x="726" y="56428"/>
                    </a:cubicBezTo>
                    <a:cubicBezTo>
                      <a:pt x="726" y="57975"/>
                      <a:pt x="738" y="59535"/>
                      <a:pt x="726" y="61083"/>
                    </a:cubicBezTo>
                    <a:cubicBezTo>
                      <a:pt x="714" y="61535"/>
                      <a:pt x="595" y="61976"/>
                      <a:pt x="536" y="62428"/>
                    </a:cubicBezTo>
                    <a:cubicBezTo>
                      <a:pt x="488" y="62738"/>
                      <a:pt x="429" y="63036"/>
                      <a:pt x="417" y="63345"/>
                    </a:cubicBezTo>
                    <a:cubicBezTo>
                      <a:pt x="405" y="63512"/>
                      <a:pt x="464" y="63690"/>
                      <a:pt x="488" y="63857"/>
                    </a:cubicBezTo>
                    <a:cubicBezTo>
                      <a:pt x="548" y="64250"/>
                      <a:pt x="607" y="64655"/>
                      <a:pt x="679" y="65060"/>
                    </a:cubicBezTo>
                    <a:cubicBezTo>
                      <a:pt x="798" y="65714"/>
                      <a:pt x="976" y="66369"/>
                      <a:pt x="1036" y="67036"/>
                    </a:cubicBezTo>
                    <a:cubicBezTo>
                      <a:pt x="1072" y="67524"/>
                      <a:pt x="1214" y="67989"/>
                      <a:pt x="1381" y="68453"/>
                    </a:cubicBezTo>
                    <a:cubicBezTo>
                      <a:pt x="1426" y="68557"/>
                      <a:pt x="1485" y="68596"/>
                      <a:pt x="1563" y="68596"/>
                    </a:cubicBezTo>
                    <a:cubicBezTo>
                      <a:pt x="1610" y="68596"/>
                      <a:pt x="1664" y="68582"/>
                      <a:pt x="1726" y="68560"/>
                    </a:cubicBezTo>
                    <a:cubicBezTo>
                      <a:pt x="2012" y="68465"/>
                      <a:pt x="2107" y="68286"/>
                      <a:pt x="2203" y="68060"/>
                    </a:cubicBezTo>
                    <a:cubicBezTo>
                      <a:pt x="2465" y="67441"/>
                      <a:pt x="2512" y="66774"/>
                      <a:pt x="2750" y="66131"/>
                    </a:cubicBezTo>
                    <a:cubicBezTo>
                      <a:pt x="2965" y="65595"/>
                      <a:pt x="2977" y="65048"/>
                      <a:pt x="2798" y="64452"/>
                    </a:cubicBezTo>
                    <a:cubicBezTo>
                      <a:pt x="2584" y="63798"/>
                      <a:pt x="2667" y="63083"/>
                      <a:pt x="2810" y="62405"/>
                    </a:cubicBezTo>
                    <a:cubicBezTo>
                      <a:pt x="2941" y="61845"/>
                      <a:pt x="3024" y="61262"/>
                      <a:pt x="3060" y="60702"/>
                    </a:cubicBezTo>
                    <a:cubicBezTo>
                      <a:pt x="3143" y="59773"/>
                      <a:pt x="3096" y="58833"/>
                      <a:pt x="3084" y="57916"/>
                    </a:cubicBezTo>
                    <a:cubicBezTo>
                      <a:pt x="3060" y="57463"/>
                      <a:pt x="2988" y="57035"/>
                      <a:pt x="2977" y="56606"/>
                    </a:cubicBezTo>
                    <a:cubicBezTo>
                      <a:pt x="2965" y="56249"/>
                      <a:pt x="2941" y="55880"/>
                      <a:pt x="2988" y="55523"/>
                    </a:cubicBezTo>
                    <a:cubicBezTo>
                      <a:pt x="3036" y="55166"/>
                      <a:pt x="3310" y="54820"/>
                      <a:pt x="3108" y="54427"/>
                    </a:cubicBezTo>
                    <a:cubicBezTo>
                      <a:pt x="3084" y="54404"/>
                      <a:pt x="3143" y="54344"/>
                      <a:pt x="3155" y="54296"/>
                    </a:cubicBezTo>
                    <a:cubicBezTo>
                      <a:pt x="3203" y="54011"/>
                      <a:pt x="3262" y="53749"/>
                      <a:pt x="3274" y="53463"/>
                    </a:cubicBezTo>
                    <a:cubicBezTo>
                      <a:pt x="3286" y="53261"/>
                      <a:pt x="3203" y="53034"/>
                      <a:pt x="3203" y="52820"/>
                    </a:cubicBezTo>
                    <a:cubicBezTo>
                      <a:pt x="3215" y="52189"/>
                      <a:pt x="3250" y="51546"/>
                      <a:pt x="3310" y="50903"/>
                    </a:cubicBezTo>
                    <a:cubicBezTo>
                      <a:pt x="3334" y="50546"/>
                      <a:pt x="3227" y="50189"/>
                      <a:pt x="3286" y="49832"/>
                    </a:cubicBezTo>
                    <a:cubicBezTo>
                      <a:pt x="3346" y="49534"/>
                      <a:pt x="3358" y="49236"/>
                      <a:pt x="3393" y="48939"/>
                    </a:cubicBezTo>
                    <a:cubicBezTo>
                      <a:pt x="3393" y="48867"/>
                      <a:pt x="3334" y="48796"/>
                      <a:pt x="3322" y="48712"/>
                    </a:cubicBezTo>
                    <a:cubicBezTo>
                      <a:pt x="3155" y="48141"/>
                      <a:pt x="3036" y="47557"/>
                      <a:pt x="3060" y="46962"/>
                    </a:cubicBezTo>
                    <a:cubicBezTo>
                      <a:pt x="3084" y="46653"/>
                      <a:pt x="3084" y="46331"/>
                      <a:pt x="3060" y="46022"/>
                    </a:cubicBezTo>
                    <a:cubicBezTo>
                      <a:pt x="3036" y="45783"/>
                      <a:pt x="3012" y="45533"/>
                      <a:pt x="2929" y="45295"/>
                    </a:cubicBezTo>
                    <a:cubicBezTo>
                      <a:pt x="2834" y="44950"/>
                      <a:pt x="2727" y="44593"/>
                      <a:pt x="2738" y="44236"/>
                    </a:cubicBezTo>
                    <a:cubicBezTo>
                      <a:pt x="2786" y="43509"/>
                      <a:pt x="2810" y="42795"/>
                      <a:pt x="2858" y="42081"/>
                    </a:cubicBezTo>
                    <a:lnTo>
                      <a:pt x="2858" y="42033"/>
                    </a:lnTo>
                    <a:cubicBezTo>
                      <a:pt x="3012" y="41366"/>
                      <a:pt x="3012" y="40676"/>
                      <a:pt x="2858" y="39997"/>
                    </a:cubicBezTo>
                    <a:cubicBezTo>
                      <a:pt x="2846" y="39902"/>
                      <a:pt x="2858" y="39807"/>
                      <a:pt x="2869" y="39711"/>
                    </a:cubicBezTo>
                    <a:cubicBezTo>
                      <a:pt x="2953" y="39283"/>
                      <a:pt x="3167" y="38854"/>
                      <a:pt x="2977" y="38390"/>
                    </a:cubicBezTo>
                    <a:cubicBezTo>
                      <a:pt x="2977" y="38354"/>
                      <a:pt x="2977" y="38330"/>
                      <a:pt x="2988" y="38294"/>
                    </a:cubicBezTo>
                    <a:cubicBezTo>
                      <a:pt x="3203" y="37735"/>
                      <a:pt x="3012" y="37199"/>
                      <a:pt x="2750" y="36675"/>
                    </a:cubicBezTo>
                    <a:cubicBezTo>
                      <a:pt x="2596" y="36318"/>
                      <a:pt x="2512" y="35913"/>
                      <a:pt x="2048" y="35711"/>
                    </a:cubicBezTo>
                    <a:cubicBezTo>
                      <a:pt x="2024" y="35699"/>
                      <a:pt x="2036" y="35604"/>
                      <a:pt x="2036" y="35544"/>
                    </a:cubicBezTo>
                    <a:cubicBezTo>
                      <a:pt x="2024" y="35354"/>
                      <a:pt x="2250" y="35187"/>
                      <a:pt x="2096" y="34961"/>
                    </a:cubicBezTo>
                    <a:cubicBezTo>
                      <a:pt x="1929" y="34746"/>
                      <a:pt x="1976" y="34484"/>
                      <a:pt x="2084" y="34246"/>
                    </a:cubicBezTo>
                    <a:cubicBezTo>
                      <a:pt x="2131" y="34151"/>
                      <a:pt x="2191" y="34008"/>
                      <a:pt x="2167" y="33889"/>
                    </a:cubicBezTo>
                    <a:cubicBezTo>
                      <a:pt x="2155" y="33544"/>
                      <a:pt x="2298" y="33199"/>
                      <a:pt x="2429" y="32853"/>
                    </a:cubicBezTo>
                    <a:cubicBezTo>
                      <a:pt x="2488" y="32722"/>
                      <a:pt x="2607" y="32603"/>
                      <a:pt x="2631" y="32460"/>
                    </a:cubicBezTo>
                    <a:cubicBezTo>
                      <a:pt x="2727" y="32079"/>
                      <a:pt x="2917" y="31722"/>
                      <a:pt x="2798" y="31294"/>
                    </a:cubicBezTo>
                    <a:cubicBezTo>
                      <a:pt x="2727" y="31008"/>
                      <a:pt x="2858" y="30663"/>
                      <a:pt x="2858" y="30353"/>
                    </a:cubicBezTo>
                    <a:cubicBezTo>
                      <a:pt x="2858" y="30115"/>
                      <a:pt x="2834" y="29889"/>
                      <a:pt x="2798" y="29651"/>
                    </a:cubicBezTo>
                    <a:cubicBezTo>
                      <a:pt x="2786" y="29579"/>
                      <a:pt x="2750" y="29508"/>
                      <a:pt x="2762" y="29424"/>
                    </a:cubicBezTo>
                    <a:cubicBezTo>
                      <a:pt x="2917" y="28758"/>
                      <a:pt x="2988" y="28079"/>
                      <a:pt x="2988" y="27388"/>
                    </a:cubicBezTo>
                    <a:cubicBezTo>
                      <a:pt x="2988" y="27317"/>
                      <a:pt x="3036" y="27245"/>
                      <a:pt x="3036" y="27162"/>
                    </a:cubicBezTo>
                    <a:cubicBezTo>
                      <a:pt x="3048" y="26722"/>
                      <a:pt x="3048" y="26293"/>
                      <a:pt x="3060" y="25852"/>
                    </a:cubicBezTo>
                    <a:cubicBezTo>
                      <a:pt x="3060" y="25579"/>
                      <a:pt x="2941" y="25305"/>
                      <a:pt x="3060" y="25007"/>
                    </a:cubicBezTo>
                    <a:cubicBezTo>
                      <a:pt x="3119" y="24876"/>
                      <a:pt x="3084" y="24698"/>
                      <a:pt x="3060" y="24555"/>
                    </a:cubicBezTo>
                    <a:cubicBezTo>
                      <a:pt x="3048" y="24436"/>
                      <a:pt x="3000" y="24328"/>
                      <a:pt x="3000" y="24221"/>
                    </a:cubicBezTo>
                    <a:cubicBezTo>
                      <a:pt x="2988" y="23102"/>
                      <a:pt x="2917" y="21971"/>
                      <a:pt x="3203" y="20864"/>
                    </a:cubicBezTo>
                    <a:cubicBezTo>
                      <a:pt x="3298" y="20459"/>
                      <a:pt x="3084" y="20042"/>
                      <a:pt x="3167" y="19614"/>
                    </a:cubicBezTo>
                    <a:cubicBezTo>
                      <a:pt x="3239" y="19221"/>
                      <a:pt x="3119" y="18816"/>
                      <a:pt x="3096" y="18423"/>
                    </a:cubicBezTo>
                    <a:cubicBezTo>
                      <a:pt x="3096" y="18280"/>
                      <a:pt x="3096" y="18137"/>
                      <a:pt x="3084" y="18006"/>
                    </a:cubicBezTo>
                    <a:cubicBezTo>
                      <a:pt x="3024" y="17447"/>
                      <a:pt x="2929" y="16887"/>
                      <a:pt x="2881" y="16339"/>
                    </a:cubicBezTo>
                    <a:cubicBezTo>
                      <a:pt x="2869" y="16113"/>
                      <a:pt x="2965" y="15887"/>
                      <a:pt x="2977" y="15649"/>
                    </a:cubicBezTo>
                    <a:cubicBezTo>
                      <a:pt x="2988" y="15149"/>
                      <a:pt x="2977" y="14625"/>
                      <a:pt x="2988" y="14101"/>
                    </a:cubicBezTo>
                    <a:cubicBezTo>
                      <a:pt x="3000" y="13577"/>
                      <a:pt x="2738" y="13101"/>
                      <a:pt x="2727" y="12589"/>
                    </a:cubicBezTo>
                    <a:cubicBezTo>
                      <a:pt x="2727" y="12232"/>
                      <a:pt x="2679" y="11875"/>
                      <a:pt x="2643" y="11517"/>
                    </a:cubicBezTo>
                    <a:cubicBezTo>
                      <a:pt x="2619" y="11160"/>
                      <a:pt x="2548" y="10803"/>
                      <a:pt x="2548" y="10446"/>
                    </a:cubicBezTo>
                    <a:cubicBezTo>
                      <a:pt x="2560" y="9827"/>
                      <a:pt x="2631" y="9219"/>
                      <a:pt x="2643" y="8612"/>
                    </a:cubicBezTo>
                    <a:cubicBezTo>
                      <a:pt x="2679" y="7910"/>
                      <a:pt x="2667" y="7195"/>
                      <a:pt x="2667" y="6493"/>
                    </a:cubicBezTo>
                    <a:cubicBezTo>
                      <a:pt x="2667" y="6362"/>
                      <a:pt x="2667" y="6219"/>
                      <a:pt x="2703" y="6076"/>
                    </a:cubicBezTo>
                    <a:cubicBezTo>
                      <a:pt x="2846" y="5659"/>
                      <a:pt x="2917" y="5267"/>
                      <a:pt x="2881" y="4826"/>
                    </a:cubicBezTo>
                    <a:cubicBezTo>
                      <a:pt x="2869" y="4564"/>
                      <a:pt x="2881" y="4290"/>
                      <a:pt x="2881" y="4028"/>
                    </a:cubicBezTo>
                    <a:cubicBezTo>
                      <a:pt x="2869" y="3433"/>
                      <a:pt x="2917" y="2838"/>
                      <a:pt x="2869" y="2195"/>
                    </a:cubicBezTo>
                    <a:cubicBezTo>
                      <a:pt x="2810" y="1885"/>
                      <a:pt x="2762" y="1588"/>
                      <a:pt x="2584" y="1302"/>
                    </a:cubicBezTo>
                    <a:cubicBezTo>
                      <a:pt x="2548" y="1230"/>
                      <a:pt x="2548" y="1147"/>
                      <a:pt x="2512" y="1076"/>
                    </a:cubicBezTo>
                    <a:cubicBezTo>
                      <a:pt x="2381" y="766"/>
                      <a:pt x="2274" y="421"/>
                      <a:pt x="2012" y="159"/>
                    </a:cubicBezTo>
                    <a:cubicBezTo>
                      <a:pt x="1904" y="51"/>
                      <a:pt x="1830" y="0"/>
                      <a:pt x="17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1" name="Google Shape;32591;p48"/>
              <p:cNvSpPr/>
              <p:nvPr/>
            </p:nvSpPr>
            <p:spPr>
              <a:xfrm>
                <a:off x="77375" y="947175"/>
                <a:ext cx="32775" cy="6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539" extrusionOk="0">
                    <a:moveTo>
                      <a:pt x="643" y="0"/>
                    </a:moveTo>
                    <a:cubicBezTo>
                      <a:pt x="579" y="0"/>
                      <a:pt x="507" y="27"/>
                      <a:pt x="429" y="76"/>
                    </a:cubicBezTo>
                    <a:cubicBezTo>
                      <a:pt x="239" y="207"/>
                      <a:pt x="24" y="921"/>
                      <a:pt x="13" y="1135"/>
                    </a:cubicBezTo>
                    <a:cubicBezTo>
                      <a:pt x="1" y="1516"/>
                      <a:pt x="1" y="1885"/>
                      <a:pt x="13" y="2266"/>
                    </a:cubicBezTo>
                    <a:cubicBezTo>
                      <a:pt x="13" y="2350"/>
                      <a:pt x="108" y="2505"/>
                      <a:pt x="191" y="2517"/>
                    </a:cubicBezTo>
                    <a:cubicBezTo>
                      <a:pt x="264" y="2528"/>
                      <a:pt x="350" y="2539"/>
                      <a:pt x="432" y="2539"/>
                    </a:cubicBezTo>
                    <a:cubicBezTo>
                      <a:pt x="524" y="2539"/>
                      <a:pt x="611" y="2525"/>
                      <a:pt x="667" y="2481"/>
                    </a:cubicBezTo>
                    <a:cubicBezTo>
                      <a:pt x="858" y="2350"/>
                      <a:pt x="1036" y="2159"/>
                      <a:pt x="1120" y="1969"/>
                    </a:cubicBezTo>
                    <a:cubicBezTo>
                      <a:pt x="1215" y="1695"/>
                      <a:pt x="1298" y="1397"/>
                      <a:pt x="1298" y="1040"/>
                    </a:cubicBezTo>
                    <a:cubicBezTo>
                      <a:pt x="1310" y="600"/>
                      <a:pt x="965" y="445"/>
                      <a:pt x="858" y="183"/>
                    </a:cubicBezTo>
                    <a:cubicBezTo>
                      <a:pt x="809" y="56"/>
                      <a:pt x="734" y="0"/>
                      <a:pt x="6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592" name="Google Shape;32592;p48"/>
          <p:cNvGrpSpPr/>
          <p:nvPr/>
        </p:nvGrpSpPr>
        <p:grpSpPr>
          <a:xfrm>
            <a:off x="1358157" y="2300206"/>
            <a:ext cx="6433663" cy="2187765"/>
            <a:chOff x="1358154" y="727226"/>
            <a:chExt cx="6433663" cy="1640824"/>
          </a:xfrm>
        </p:grpSpPr>
        <p:grpSp>
          <p:nvGrpSpPr>
            <p:cNvPr id="32593" name="Google Shape;32593;p48"/>
            <p:cNvGrpSpPr/>
            <p:nvPr/>
          </p:nvGrpSpPr>
          <p:grpSpPr>
            <a:xfrm rot="5400000">
              <a:off x="4531223" y="-2445843"/>
              <a:ext cx="87525" cy="6433663"/>
              <a:chOff x="-349750" y="947875"/>
              <a:chExt cx="87525" cy="1811075"/>
            </a:xfrm>
          </p:grpSpPr>
          <p:sp>
            <p:nvSpPr>
              <p:cNvPr id="32594" name="Google Shape;32594;p48"/>
              <p:cNvSpPr/>
              <p:nvPr/>
            </p:nvSpPr>
            <p:spPr>
              <a:xfrm>
                <a:off x="-349750" y="1138050"/>
                <a:ext cx="86325" cy="64045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25618" extrusionOk="0">
                    <a:moveTo>
                      <a:pt x="1884" y="0"/>
                    </a:moveTo>
                    <a:cubicBezTo>
                      <a:pt x="1791" y="0"/>
                      <a:pt x="1684" y="28"/>
                      <a:pt x="1560" y="85"/>
                    </a:cubicBezTo>
                    <a:cubicBezTo>
                      <a:pt x="1310" y="204"/>
                      <a:pt x="1024" y="418"/>
                      <a:pt x="917" y="644"/>
                    </a:cubicBezTo>
                    <a:cubicBezTo>
                      <a:pt x="715" y="1097"/>
                      <a:pt x="643" y="1609"/>
                      <a:pt x="524" y="2097"/>
                    </a:cubicBezTo>
                    <a:cubicBezTo>
                      <a:pt x="488" y="2216"/>
                      <a:pt x="465" y="2347"/>
                      <a:pt x="429" y="2466"/>
                    </a:cubicBezTo>
                    <a:cubicBezTo>
                      <a:pt x="369" y="2740"/>
                      <a:pt x="262" y="3002"/>
                      <a:pt x="226" y="3275"/>
                    </a:cubicBezTo>
                    <a:cubicBezTo>
                      <a:pt x="167" y="3656"/>
                      <a:pt x="167" y="4061"/>
                      <a:pt x="131" y="4454"/>
                    </a:cubicBezTo>
                    <a:cubicBezTo>
                      <a:pt x="84" y="5240"/>
                      <a:pt x="12" y="6014"/>
                      <a:pt x="0" y="6800"/>
                    </a:cubicBezTo>
                    <a:cubicBezTo>
                      <a:pt x="0" y="7228"/>
                      <a:pt x="72" y="7657"/>
                      <a:pt x="143" y="8086"/>
                    </a:cubicBezTo>
                    <a:cubicBezTo>
                      <a:pt x="250" y="8633"/>
                      <a:pt x="417" y="9169"/>
                      <a:pt x="536" y="9717"/>
                    </a:cubicBezTo>
                    <a:cubicBezTo>
                      <a:pt x="595" y="9955"/>
                      <a:pt x="607" y="10193"/>
                      <a:pt x="584" y="10431"/>
                    </a:cubicBezTo>
                    <a:cubicBezTo>
                      <a:pt x="536" y="10824"/>
                      <a:pt x="417" y="11205"/>
                      <a:pt x="405" y="11598"/>
                    </a:cubicBezTo>
                    <a:cubicBezTo>
                      <a:pt x="369" y="12681"/>
                      <a:pt x="405" y="13753"/>
                      <a:pt x="381" y="14836"/>
                    </a:cubicBezTo>
                    <a:cubicBezTo>
                      <a:pt x="369" y="16265"/>
                      <a:pt x="286" y="17682"/>
                      <a:pt x="298" y="19099"/>
                    </a:cubicBezTo>
                    <a:cubicBezTo>
                      <a:pt x="310" y="20444"/>
                      <a:pt x="429" y="21801"/>
                      <a:pt x="488" y="22992"/>
                    </a:cubicBezTo>
                    <a:cubicBezTo>
                      <a:pt x="488" y="23742"/>
                      <a:pt x="834" y="24933"/>
                      <a:pt x="1155" y="25385"/>
                    </a:cubicBezTo>
                    <a:cubicBezTo>
                      <a:pt x="1251" y="25492"/>
                      <a:pt x="1451" y="25617"/>
                      <a:pt x="1603" y="25617"/>
                    </a:cubicBezTo>
                    <a:cubicBezTo>
                      <a:pt x="1621" y="25617"/>
                      <a:pt x="1639" y="25615"/>
                      <a:pt x="1655" y="25611"/>
                    </a:cubicBezTo>
                    <a:cubicBezTo>
                      <a:pt x="2441" y="25469"/>
                      <a:pt x="3036" y="24933"/>
                      <a:pt x="3108" y="24195"/>
                    </a:cubicBezTo>
                    <a:cubicBezTo>
                      <a:pt x="3203" y="23409"/>
                      <a:pt x="3215" y="22611"/>
                      <a:pt x="3239" y="21801"/>
                    </a:cubicBezTo>
                    <a:cubicBezTo>
                      <a:pt x="3274" y="21063"/>
                      <a:pt x="3179" y="20301"/>
                      <a:pt x="3322" y="19575"/>
                    </a:cubicBezTo>
                    <a:cubicBezTo>
                      <a:pt x="3453" y="18825"/>
                      <a:pt x="3382" y="18099"/>
                      <a:pt x="3334" y="17349"/>
                    </a:cubicBezTo>
                    <a:cubicBezTo>
                      <a:pt x="3298" y="16598"/>
                      <a:pt x="3179" y="15825"/>
                      <a:pt x="3179" y="15063"/>
                    </a:cubicBezTo>
                    <a:cubicBezTo>
                      <a:pt x="3203" y="13634"/>
                      <a:pt x="3382" y="12181"/>
                      <a:pt x="3060" y="10764"/>
                    </a:cubicBezTo>
                    <a:cubicBezTo>
                      <a:pt x="3024" y="10598"/>
                      <a:pt x="3024" y="10419"/>
                      <a:pt x="3036" y="10252"/>
                    </a:cubicBezTo>
                    <a:cubicBezTo>
                      <a:pt x="3108" y="9419"/>
                      <a:pt x="3227" y="8586"/>
                      <a:pt x="3274" y="7752"/>
                    </a:cubicBezTo>
                    <a:cubicBezTo>
                      <a:pt x="3322" y="7145"/>
                      <a:pt x="3298" y="6514"/>
                      <a:pt x="3239" y="5907"/>
                    </a:cubicBezTo>
                    <a:cubicBezTo>
                      <a:pt x="3108" y="4597"/>
                      <a:pt x="2727" y="3299"/>
                      <a:pt x="2929" y="1966"/>
                    </a:cubicBezTo>
                    <a:cubicBezTo>
                      <a:pt x="2941" y="1882"/>
                      <a:pt x="2941" y="1811"/>
                      <a:pt x="2917" y="1740"/>
                    </a:cubicBezTo>
                    <a:cubicBezTo>
                      <a:pt x="2739" y="1275"/>
                      <a:pt x="2560" y="835"/>
                      <a:pt x="2346" y="382"/>
                    </a:cubicBezTo>
                    <a:cubicBezTo>
                      <a:pt x="2224" y="130"/>
                      <a:pt x="2085" y="0"/>
                      <a:pt x="18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5" name="Google Shape;32595;p48"/>
              <p:cNvSpPr/>
              <p:nvPr/>
            </p:nvSpPr>
            <p:spPr>
              <a:xfrm>
                <a:off x="-349750" y="1886775"/>
                <a:ext cx="79200" cy="53817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21527" extrusionOk="0">
                    <a:moveTo>
                      <a:pt x="1857" y="1"/>
                    </a:moveTo>
                    <a:cubicBezTo>
                      <a:pt x="1534" y="1"/>
                      <a:pt x="1209" y="185"/>
                      <a:pt x="1107" y="496"/>
                    </a:cubicBezTo>
                    <a:cubicBezTo>
                      <a:pt x="953" y="901"/>
                      <a:pt x="774" y="1306"/>
                      <a:pt x="691" y="1723"/>
                    </a:cubicBezTo>
                    <a:cubicBezTo>
                      <a:pt x="572" y="2223"/>
                      <a:pt x="512" y="2747"/>
                      <a:pt x="453" y="3271"/>
                    </a:cubicBezTo>
                    <a:cubicBezTo>
                      <a:pt x="405" y="3616"/>
                      <a:pt x="393" y="3937"/>
                      <a:pt x="393" y="4283"/>
                    </a:cubicBezTo>
                    <a:cubicBezTo>
                      <a:pt x="417" y="5187"/>
                      <a:pt x="453" y="6104"/>
                      <a:pt x="476" y="7021"/>
                    </a:cubicBezTo>
                    <a:cubicBezTo>
                      <a:pt x="488" y="7342"/>
                      <a:pt x="488" y="7688"/>
                      <a:pt x="488" y="8021"/>
                    </a:cubicBezTo>
                    <a:cubicBezTo>
                      <a:pt x="488" y="8271"/>
                      <a:pt x="476" y="8533"/>
                      <a:pt x="488" y="8795"/>
                    </a:cubicBezTo>
                    <a:cubicBezTo>
                      <a:pt x="536" y="9569"/>
                      <a:pt x="488" y="10355"/>
                      <a:pt x="715" y="11117"/>
                    </a:cubicBezTo>
                    <a:cubicBezTo>
                      <a:pt x="762" y="11260"/>
                      <a:pt x="691" y="11438"/>
                      <a:pt x="667" y="11605"/>
                    </a:cubicBezTo>
                    <a:cubicBezTo>
                      <a:pt x="655" y="11795"/>
                      <a:pt x="655" y="12010"/>
                      <a:pt x="631" y="12212"/>
                    </a:cubicBezTo>
                    <a:cubicBezTo>
                      <a:pt x="572" y="12641"/>
                      <a:pt x="488" y="13093"/>
                      <a:pt x="417" y="13522"/>
                    </a:cubicBezTo>
                    <a:cubicBezTo>
                      <a:pt x="357" y="13855"/>
                      <a:pt x="274" y="14177"/>
                      <a:pt x="226" y="14510"/>
                    </a:cubicBezTo>
                    <a:cubicBezTo>
                      <a:pt x="167" y="14986"/>
                      <a:pt x="131" y="15474"/>
                      <a:pt x="84" y="15951"/>
                    </a:cubicBezTo>
                    <a:cubicBezTo>
                      <a:pt x="72" y="16177"/>
                      <a:pt x="48" y="16391"/>
                      <a:pt x="48" y="16617"/>
                    </a:cubicBezTo>
                    <a:cubicBezTo>
                      <a:pt x="48" y="17046"/>
                      <a:pt x="0" y="17487"/>
                      <a:pt x="48" y="17915"/>
                    </a:cubicBezTo>
                    <a:cubicBezTo>
                      <a:pt x="119" y="18689"/>
                      <a:pt x="226" y="19463"/>
                      <a:pt x="369" y="20237"/>
                    </a:cubicBezTo>
                    <a:cubicBezTo>
                      <a:pt x="429" y="20535"/>
                      <a:pt x="667" y="20820"/>
                      <a:pt x="846" y="21082"/>
                    </a:cubicBezTo>
                    <a:cubicBezTo>
                      <a:pt x="1054" y="21390"/>
                      <a:pt x="1318" y="21526"/>
                      <a:pt x="1663" y="21526"/>
                    </a:cubicBezTo>
                    <a:cubicBezTo>
                      <a:pt x="1771" y="21526"/>
                      <a:pt x="1887" y="21513"/>
                      <a:pt x="2012" y="21487"/>
                    </a:cubicBezTo>
                    <a:cubicBezTo>
                      <a:pt x="2524" y="21380"/>
                      <a:pt x="2667" y="21023"/>
                      <a:pt x="2798" y="20654"/>
                    </a:cubicBezTo>
                    <a:cubicBezTo>
                      <a:pt x="3120" y="19713"/>
                      <a:pt x="3024" y="18737"/>
                      <a:pt x="3108" y="17760"/>
                    </a:cubicBezTo>
                    <a:cubicBezTo>
                      <a:pt x="3167" y="17213"/>
                      <a:pt x="3108" y="16653"/>
                      <a:pt x="3084" y="16094"/>
                    </a:cubicBezTo>
                    <a:cubicBezTo>
                      <a:pt x="3048" y="15355"/>
                      <a:pt x="3001" y="14605"/>
                      <a:pt x="2941" y="13867"/>
                    </a:cubicBezTo>
                    <a:cubicBezTo>
                      <a:pt x="2929" y="13700"/>
                      <a:pt x="2858" y="13462"/>
                      <a:pt x="2739" y="13415"/>
                    </a:cubicBezTo>
                    <a:cubicBezTo>
                      <a:pt x="2429" y="13272"/>
                      <a:pt x="2441" y="13046"/>
                      <a:pt x="2441" y="12807"/>
                    </a:cubicBezTo>
                    <a:cubicBezTo>
                      <a:pt x="2453" y="11272"/>
                      <a:pt x="2393" y="9748"/>
                      <a:pt x="2489" y="8224"/>
                    </a:cubicBezTo>
                    <a:cubicBezTo>
                      <a:pt x="2560" y="7045"/>
                      <a:pt x="2524" y="5878"/>
                      <a:pt x="2453" y="4699"/>
                    </a:cubicBezTo>
                    <a:cubicBezTo>
                      <a:pt x="2381" y="3402"/>
                      <a:pt x="2441" y="2104"/>
                      <a:pt x="2441" y="854"/>
                    </a:cubicBezTo>
                    <a:cubicBezTo>
                      <a:pt x="2453" y="699"/>
                      <a:pt x="2500" y="556"/>
                      <a:pt x="2441" y="461"/>
                    </a:cubicBezTo>
                    <a:cubicBezTo>
                      <a:pt x="2441" y="354"/>
                      <a:pt x="2417" y="223"/>
                      <a:pt x="2334" y="163"/>
                    </a:cubicBezTo>
                    <a:cubicBezTo>
                      <a:pt x="2198" y="52"/>
                      <a:pt x="2028" y="1"/>
                      <a:pt x="1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6" name="Google Shape;32596;p48"/>
              <p:cNvSpPr/>
              <p:nvPr/>
            </p:nvSpPr>
            <p:spPr>
              <a:xfrm>
                <a:off x="-349450" y="2452325"/>
                <a:ext cx="81575" cy="30662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2265" extrusionOk="0">
                    <a:moveTo>
                      <a:pt x="1820" y="1"/>
                    </a:moveTo>
                    <a:cubicBezTo>
                      <a:pt x="1416" y="1"/>
                      <a:pt x="1115" y="186"/>
                      <a:pt x="976" y="591"/>
                    </a:cubicBezTo>
                    <a:cubicBezTo>
                      <a:pt x="774" y="1115"/>
                      <a:pt x="572" y="1627"/>
                      <a:pt x="691" y="2223"/>
                    </a:cubicBezTo>
                    <a:cubicBezTo>
                      <a:pt x="762" y="2556"/>
                      <a:pt x="703" y="2901"/>
                      <a:pt x="655" y="3223"/>
                    </a:cubicBezTo>
                    <a:cubicBezTo>
                      <a:pt x="619" y="3532"/>
                      <a:pt x="512" y="3830"/>
                      <a:pt x="464" y="4151"/>
                    </a:cubicBezTo>
                    <a:cubicBezTo>
                      <a:pt x="417" y="4485"/>
                      <a:pt x="417" y="4830"/>
                      <a:pt x="381" y="5163"/>
                    </a:cubicBezTo>
                    <a:cubicBezTo>
                      <a:pt x="262" y="6116"/>
                      <a:pt x="155" y="7080"/>
                      <a:pt x="36" y="8045"/>
                    </a:cubicBezTo>
                    <a:cubicBezTo>
                      <a:pt x="48" y="8045"/>
                      <a:pt x="71" y="8045"/>
                      <a:pt x="72" y="8033"/>
                    </a:cubicBezTo>
                    <a:lnTo>
                      <a:pt x="72" y="8033"/>
                    </a:lnTo>
                    <a:cubicBezTo>
                      <a:pt x="72" y="8116"/>
                      <a:pt x="60" y="8223"/>
                      <a:pt x="60" y="8307"/>
                    </a:cubicBezTo>
                    <a:cubicBezTo>
                      <a:pt x="48" y="9069"/>
                      <a:pt x="0" y="9819"/>
                      <a:pt x="0" y="10557"/>
                    </a:cubicBezTo>
                    <a:cubicBezTo>
                      <a:pt x="0" y="11117"/>
                      <a:pt x="167" y="11605"/>
                      <a:pt x="869" y="11771"/>
                    </a:cubicBezTo>
                    <a:cubicBezTo>
                      <a:pt x="1012" y="11807"/>
                      <a:pt x="1143" y="11926"/>
                      <a:pt x="1262" y="12021"/>
                    </a:cubicBezTo>
                    <a:cubicBezTo>
                      <a:pt x="1486" y="12185"/>
                      <a:pt x="1693" y="12265"/>
                      <a:pt x="1888" y="12265"/>
                    </a:cubicBezTo>
                    <a:cubicBezTo>
                      <a:pt x="2147" y="12265"/>
                      <a:pt x="2383" y="12122"/>
                      <a:pt x="2608" y="11843"/>
                    </a:cubicBezTo>
                    <a:cubicBezTo>
                      <a:pt x="3203" y="11069"/>
                      <a:pt x="3262" y="10224"/>
                      <a:pt x="3108" y="9331"/>
                    </a:cubicBezTo>
                    <a:cubicBezTo>
                      <a:pt x="3012" y="8747"/>
                      <a:pt x="2977" y="8152"/>
                      <a:pt x="2953" y="7557"/>
                    </a:cubicBezTo>
                    <a:cubicBezTo>
                      <a:pt x="2941" y="6961"/>
                      <a:pt x="2965" y="6366"/>
                      <a:pt x="2941" y="5771"/>
                    </a:cubicBezTo>
                    <a:cubicBezTo>
                      <a:pt x="2893" y="4782"/>
                      <a:pt x="2846" y="3794"/>
                      <a:pt x="2774" y="2806"/>
                    </a:cubicBezTo>
                    <a:cubicBezTo>
                      <a:pt x="2727" y="2044"/>
                      <a:pt x="2643" y="1270"/>
                      <a:pt x="2572" y="520"/>
                    </a:cubicBezTo>
                    <a:cubicBezTo>
                      <a:pt x="2548" y="163"/>
                      <a:pt x="2310" y="44"/>
                      <a:pt x="1965" y="8"/>
                    </a:cubicBezTo>
                    <a:cubicBezTo>
                      <a:pt x="1915" y="3"/>
                      <a:pt x="1867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7" name="Google Shape;32597;p48"/>
              <p:cNvSpPr/>
              <p:nvPr/>
            </p:nvSpPr>
            <p:spPr>
              <a:xfrm>
                <a:off x="-336950" y="947875"/>
                <a:ext cx="74725" cy="168200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6728" extrusionOk="0">
                    <a:moveTo>
                      <a:pt x="1268" y="1"/>
                    </a:moveTo>
                    <a:cubicBezTo>
                      <a:pt x="951" y="1"/>
                      <a:pt x="609" y="257"/>
                      <a:pt x="429" y="607"/>
                    </a:cubicBezTo>
                    <a:cubicBezTo>
                      <a:pt x="83" y="1274"/>
                      <a:pt x="0" y="2000"/>
                      <a:pt x="24" y="2739"/>
                    </a:cubicBezTo>
                    <a:cubicBezTo>
                      <a:pt x="72" y="3727"/>
                      <a:pt x="95" y="4715"/>
                      <a:pt x="131" y="5703"/>
                    </a:cubicBezTo>
                    <a:cubicBezTo>
                      <a:pt x="143" y="6108"/>
                      <a:pt x="441" y="6727"/>
                      <a:pt x="869" y="6727"/>
                    </a:cubicBezTo>
                    <a:cubicBezTo>
                      <a:pt x="1274" y="6727"/>
                      <a:pt x="1727" y="6715"/>
                      <a:pt x="2048" y="6549"/>
                    </a:cubicBezTo>
                    <a:cubicBezTo>
                      <a:pt x="2286" y="6429"/>
                      <a:pt x="2453" y="6060"/>
                      <a:pt x="2524" y="5763"/>
                    </a:cubicBezTo>
                    <a:cubicBezTo>
                      <a:pt x="2631" y="5334"/>
                      <a:pt x="2596" y="4882"/>
                      <a:pt x="2655" y="4441"/>
                    </a:cubicBezTo>
                    <a:cubicBezTo>
                      <a:pt x="2691" y="4215"/>
                      <a:pt x="2798" y="4001"/>
                      <a:pt x="2822" y="3786"/>
                    </a:cubicBezTo>
                    <a:cubicBezTo>
                      <a:pt x="2989" y="2667"/>
                      <a:pt x="2477" y="1655"/>
                      <a:pt x="2310" y="488"/>
                    </a:cubicBezTo>
                    <a:cubicBezTo>
                      <a:pt x="2215" y="667"/>
                      <a:pt x="2167" y="762"/>
                      <a:pt x="2108" y="881"/>
                    </a:cubicBezTo>
                    <a:cubicBezTo>
                      <a:pt x="2048" y="810"/>
                      <a:pt x="1977" y="762"/>
                      <a:pt x="2000" y="762"/>
                    </a:cubicBezTo>
                    <a:cubicBezTo>
                      <a:pt x="1988" y="369"/>
                      <a:pt x="1774" y="107"/>
                      <a:pt x="1381" y="12"/>
                    </a:cubicBezTo>
                    <a:cubicBezTo>
                      <a:pt x="1344" y="4"/>
                      <a:pt x="1307" y="1"/>
                      <a:pt x="1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8" name="Google Shape;32598;p48"/>
              <p:cNvSpPr/>
              <p:nvPr/>
            </p:nvSpPr>
            <p:spPr>
              <a:xfrm>
                <a:off x="-330400" y="1794875"/>
                <a:ext cx="506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2154" extrusionOk="0">
                    <a:moveTo>
                      <a:pt x="1133" y="0"/>
                    </a:moveTo>
                    <a:cubicBezTo>
                      <a:pt x="1007" y="0"/>
                      <a:pt x="876" y="51"/>
                      <a:pt x="750" y="148"/>
                    </a:cubicBezTo>
                    <a:cubicBezTo>
                      <a:pt x="345" y="446"/>
                      <a:pt x="72" y="803"/>
                      <a:pt x="95" y="1339"/>
                    </a:cubicBezTo>
                    <a:cubicBezTo>
                      <a:pt x="0" y="1672"/>
                      <a:pt x="238" y="1910"/>
                      <a:pt x="548" y="2089"/>
                    </a:cubicBezTo>
                    <a:cubicBezTo>
                      <a:pt x="632" y="2134"/>
                      <a:pt x="714" y="2153"/>
                      <a:pt x="794" y="2153"/>
                    </a:cubicBezTo>
                    <a:cubicBezTo>
                      <a:pt x="1005" y="2153"/>
                      <a:pt x="1199" y="2019"/>
                      <a:pt x="1381" y="1898"/>
                    </a:cubicBezTo>
                    <a:cubicBezTo>
                      <a:pt x="1941" y="1553"/>
                      <a:pt x="2024" y="755"/>
                      <a:pt x="1512" y="184"/>
                    </a:cubicBezTo>
                    <a:cubicBezTo>
                      <a:pt x="1401" y="60"/>
                      <a:pt x="1270" y="0"/>
                      <a:pt x="11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99" name="Google Shape;32599;p48"/>
            <p:cNvGrpSpPr/>
            <p:nvPr/>
          </p:nvGrpSpPr>
          <p:grpSpPr>
            <a:xfrm rot="5400000">
              <a:off x="4527641" y="-888865"/>
              <a:ext cx="87525" cy="6426303"/>
              <a:chOff x="-776300" y="947000"/>
              <a:chExt cx="86650" cy="1812575"/>
            </a:xfrm>
          </p:grpSpPr>
          <p:sp>
            <p:nvSpPr>
              <p:cNvPr id="32600" name="Google Shape;32600;p48"/>
              <p:cNvSpPr/>
              <p:nvPr/>
            </p:nvSpPr>
            <p:spPr>
              <a:xfrm>
                <a:off x="-772725" y="1797675"/>
                <a:ext cx="83075" cy="9619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8476" extrusionOk="0">
                    <a:moveTo>
                      <a:pt x="2227" y="0"/>
                    </a:moveTo>
                    <a:cubicBezTo>
                      <a:pt x="1965" y="310"/>
                      <a:pt x="1798" y="691"/>
                      <a:pt x="1429" y="929"/>
                    </a:cubicBezTo>
                    <a:cubicBezTo>
                      <a:pt x="941" y="1191"/>
                      <a:pt x="774" y="1477"/>
                      <a:pt x="762" y="1858"/>
                    </a:cubicBezTo>
                    <a:cubicBezTo>
                      <a:pt x="739" y="2370"/>
                      <a:pt x="786" y="2870"/>
                      <a:pt x="655" y="3370"/>
                    </a:cubicBezTo>
                    <a:cubicBezTo>
                      <a:pt x="310" y="4632"/>
                      <a:pt x="48" y="5894"/>
                      <a:pt x="131" y="7192"/>
                    </a:cubicBezTo>
                    <a:cubicBezTo>
                      <a:pt x="143" y="7394"/>
                      <a:pt x="131" y="7608"/>
                      <a:pt x="191" y="7811"/>
                    </a:cubicBezTo>
                    <a:cubicBezTo>
                      <a:pt x="405" y="8668"/>
                      <a:pt x="798" y="9502"/>
                      <a:pt x="322" y="10359"/>
                    </a:cubicBezTo>
                    <a:cubicBezTo>
                      <a:pt x="262" y="10466"/>
                      <a:pt x="310" y="10597"/>
                      <a:pt x="298" y="10716"/>
                    </a:cubicBezTo>
                    <a:lnTo>
                      <a:pt x="167" y="12633"/>
                    </a:lnTo>
                    <a:cubicBezTo>
                      <a:pt x="131" y="12931"/>
                      <a:pt x="84" y="13216"/>
                      <a:pt x="84" y="13514"/>
                    </a:cubicBezTo>
                    <a:cubicBezTo>
                      <a:pt x="108" y="14574"/>
                      <a:pt x="143" y="15633"/>
                      <a:pt x="143" y="16681"/>
                    </a:cubicBezTo>
                    <a:cubicBezTo>
                      <a:pt x="143" y="17372"/>
                      <a:pt x="0" y="18074"/>
                      <a:pt x="24" y="18753"/>
                    </a:cubicBezTo>
                    <a:cubicBezTo>
                      <a:pt x="60" y="19717"/>
                      <a:pt x="191" y="20693"/>
                      <a:pt x="262" y="21658"/>
                    </a:cubicBezTo>
                    <a:cubicBezTo>
                      <a:pt x="298" y="21967"/>
                      <a:pt x="298" y="22277"/>
                      <a:pt x="250" y="22598"/>
                    </a:cubicBezTo>
                    <a:cubicBezTo>
                      <a:pt x="48" y="23920"/>
                      <a:pt x="239" y="25242"/>
                      <a:pt x="584" y="26563"/>
                    </a:cubicBezTo>
                    <a:cubicBezTo>
                      <a:pt x="762" y="27266"/>
                      <a:pt x="846" y="27980"/>
                      <a:pt x="953" y="28682"/>
                    </a:cubicBezTo>
                    <a:cubicBezTo>
                      <a:pt x="1001" y="28968"/>
                      <a:pt x="1012" y="29266"/>
                      <a:pt x="1012" y="29564"/>
                    </a:cubicBezTo>
                    <a:cubicBezTo>
                      <a:pt x="1024" y="30016"/>
                      <a:pt x="1036" y="30492"/>
                      <a:pt x="1012" y="30957"/>
                    </a:cubicBezTo>
                    <a:cubicBezTo>
                      <a:pt x="941" y="32064"/>
                      <a:pt x="643" y="33135"/>
                      <a:pt x="774" y="34231"/>
                    </a:cubicBezTo>
                    <a:cubicBezTo>
                      <a:pt x="822" y="34636"/>
                      <a:pt x="858" y="35017"/>
                      <a:pt x="881" y="35421"/>
                    </a:cubicBezTo>
                    <a:cubicBezTo>
                      <a:pt x="905" y="36052"/>
                      <a:pt x="881" y="36660"/>
                      <a:pt x="941" y="37279"/>
                    </a:cubicBezTo>
                    <a:cubicBezTo>
                      <a:pt x="965" y="37576"/>
                      <a:pt x="1072" y="37862"/>
                      <a:pt x="1203" y="38148"/>
                    </a:cubicBezTo>
                    <a:cubicBezTo>
                      <a:pt x="1292" y="38342"/>
                      <a:pt x="1441" y="38448"/>
                      <a:pt x="1643" y="38448"/>
                    </a:cubicBezTo>
                    <a:cubicBezTo>
                      <a:pt x="1738" y="38448"/>
                      <a:pt x="1846" y="38424"/>
                      <a:pt x="1965" y="38374"/>
                    </a:cubicBezTo>
                    <a:cubicBezTo>
                      <a:pt x="2023" y="38347"/>
                      <a:pt x="2066" y="38337"/>
                      <a:pt x="2100" y="38337"/>
                    </a:cubicBezTo>
                    <a:cubicBezTo>
                      <a:pt x="2222" y="38337"/>
                      <a:pt x="2215" y="38475"/>
                      <a:pt x="2311" y="38475"/>
                    </a:cubicBezTo>
                    <a:cubicBezTo>
                      <a:pt x="2330" y="38475"/>
                      <a:pt x="2353" y="38470"/>
                      <a:pt x="2382" y="38457"/>
                    </a:cubicBezTo>
                    <a:cubicBezTo>
                      <a:pt x="2405" y="38434"/>
                      <a:pt x="2465" y="38386"/>
                      <a:pt x="2489" y="38338"/>
                    </a:cubicBezTo>
                    <a:cubicBezTo>
                      <a:pt x="2632" y="37636"/>
                      <a:pt x="2882" y="36945"/>
                      <a:pt x="2846" y="36231"/>
                    </a:cubicBezTo>
                    <a:cubicBezTo>
                      <a:pt x="2810" y="35695"/>
                      <a:pt x="2858" y="35159"/>
                      <a:pt x="2858" y="34624"/>
                    </a:cubicBezTo>
                    <a:cubicBezTo>
                      <a:pt x="2870" y="33969"/>
                      <a:pt x="2858" y="33290"/>
                      <a:pt x="2882" y="32635"/>
                    </a:cubicBezTo>
                    <a:cubicBezTo>
                      <a:pt x="2929" y="31469"/>
                      <a:pt x="2989" y="30290"/>
                      <a:pt x="3048" y="29111"/>
                    </a:cubicBezTo>
                    <a:cubicBezTo>
                      <a:pt x="3084" y="28682"/>
                      <a:pt x="3156" y="28254"/>
                      <a:pt x="3167" y="27813"/>
                    </a:cubicBezTo>
                    <a:cubicBezTo>
                      <a:pt x="3203" y="27301"/>
                      <a:pt x="3167" y="26777"/>
                      <a:pt x="3203" y="26254"/>
                    </a:cubicBezTo>
                    <a:cubicBezTo>
                      <a:pt x="3227" y="25825"/>
                      <a:pt x="3322" y="25396"/>
                      <a:pt x="3298" y="24956"/>
                    </a:cubicBezTo>
                    <a:cubicBezTo>
                      <a:pt x="3287" y="24420"/>
                      <a:pt x="3167" y="23884"/>
                      <a:pt x="3167" y="23348"/>
                    </a:cubicBezTo>
                    <a:cubicBezTo>
                      <a:pt x="3156" y="22015"/>
                      <a:pt x="3215" y="20693"/>
                      <a:pt x="3036" y="19348"/>
                    </a:cubicBezTo>
                    <a:cubicBezTo>
                      <a:pt x="2882" y="18253"/>
                      <a:pt x="2929" y="17133"/>
                      <a:pt x="2882" y="16026"/>
                    </a:cubicBezTo>
                    <a:cubicBezTo>
                      <a:pt x="2822" y="14586"/>
                      <a:pt x="2763" y="13133"/>
                      <a:pt x="2703" y="11668"/>
                    </a:cubicBezTo>
                    <a:cubicBezTo>
                      <a:pt x="2703" y="11478"/>
                      <a:pt x="2644" y="11299"/>
                      <a:pt x="2608" y="11109"/>
                    </a:cubicBezTo>
                    <a:cubicBezTo>
                      <a:pt x="2382" y="10192"/>
                      <a:pt x="2358" y="9323"/>
                      <a:pt x="2560" y="8406"/>
                    </a:cubicBezTo>
                    <a:cubicBezTo>
                      <a:pt x="2739" y="7561"/>
                      <a:pt x="2798" y="6704"/>
                      <a:pt x="2810" y="5834"/>
                    </a:cubicBezTo>
                    <a:cubicBezTo>
                      <a:pt x="2822" y="4811"/>
                      <a:pt x="2739" y="3798"/>
                      <a:pt x="2691" y="2775"/>
                    </a:cubicBezTo>
                    <a:cubicBezTo>
                      <a:pt x="2679" y="2441"/>
                      <a:pt x="2655" y="2120"/>
                      <a:pt x="2620" y="1786"/>
                    </a:cubicBezTo>
                    <a:cubicBezTo>
                      <a:pt x="2560" y="1346"/>
                      <a:pt x="2453" y="893"/>
                      <a:pt x="2382" y="453"/>
                    </a:cubicBezTo>
                    <a:cubicBezTo>
                      <a:pt x="2346" y="286"/>
                      <a:pt x="2394" y="108"/>
                      <a:pt x="22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1" name="Google Shape;32601;p48"/>
              <p:cNvSpPr/>
              <p:nvPr/>
            </p:nvSpPr>
            <p:spPr>
              <a:xfrm>
                <a:off x="-776300" y="947000"/>
                <a:ext cx="86350" cy="8399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3599" extrusionOk="0">
                    <a:moveTo>
                      <a:pt x="1752" y="0"/>
                    </a:moveTo>
                    <a:cubicBezTo>
                      <a:pt x="1609" y="0"/>
                      <a:pt x="1461" y="12"/>
                      <a:pt x="1310" y="35"/>
                    </a:cubicBezTo>
                    <a:cubicBezTo>
                      <a:pt x="941" y="95"/>
                      <a:pt x="763" y="214"/>
                      <a:pt x="655" y="416"/>
                    </a:cubicBezTo>
                    <a:cubicBezTo>
                      <a:pt x="512" y="761"/>
                      <a:pt x="334" y="1095"/>
                      <a:pt x="215" y="1416"/>
                    </a:cubicBezTo>
                    <a:cubicBezTo>
                      <a:pt x="120" y="1666"/>
                      <a:pt x="1" y="1940"/>
                      <a:pt x="48" y="2190"/>
                    </a:cubicBezTo>
                    <a:cubicBezTo>
                      <a:pt x="215" y="3143"/>
                      <a:pt x="96" y="4131"/>
                      <a:pt x="679" y="5048"/>
                    </a:cubicBezTo>
                    <a:cubicBezTo>
                      <a:pt x="715" y="5119"/>
                      <a:pt x="739" y="5179"/>
                      <a:pt x="751" y="5262"/>
                    </a:cubicBezTo>
                    <a:cubicBezTo>
                      <a:pt x="953" y="6179"/>
                      <a:pt x="1191" y="7107"/>
                      <a:pt x="1370" y="8024"/>
                    </a:cubicBezTo>
                    <a:cubicBezTo>
                      <a:pt x="1453" y="8369"/>
                      <a:pt x="1465" y="8739"/>
                      <a:pt x="1298" y="9048"/>
                    </a:cubicBezTo>
                    <a:cubicBezTo>
                      <a:pt x="1120" y="9382"/>
                      <a:pt x="1108" y="9691"/>
                      <a:pt x="1096" y="10024"/>
                    </a:cubicBezTo>
                    <a:cubicBezTo>
                      <a:pt x="1048" y="10596"/>
                      <a:pt x="1001" y="11167"/>
                      <a:pt x="917" y="11727"/>
                    </a:cubicBezTo>
                    <a:cubicBezTo>
                      <a:pt x="810" y="12310"/>
                      <a:pt x="679" y="12894"/>
                      <a:pt x="870" y="13489"/>
                    </a:cubicBezTo>
                    <a:cubicBezTo>
                      <a:pt x="929" y="13632"/>
                      <a:pt x="882" y="13799"/>
                      <a:pt x="882" y="13953"/>
                    </a:cubicBezTo>
                    <a:cubicBezTo>
                      <a:pt x="858" y="14727"/>
                      <a:pt x="798" y="15501"/>
                      <a:pt x="774" y="16275"/>
                    </a:cubicBezTo>
                    <a:cubicBezTo>
                      <a:pt x="751" y="17204"/>
                      <a:pt x="798" y="18144"/>
                      <a:pt x="751" y="19085"/>
                    </a:cubicBezTo>
                    <a:cubicBezTo>
                      <a:pt x="679" y="20526"/>
                      <a:pt x="739" y="21990"/>
                      <a:pt x="620" y="23443"/>
                    </a:cubicBezTo>
                    <a:cubicBezTo>
                      <a:pt x="465" y="25133"/>
                      <a:pt x="584" y="26812"/>
                      <a:pt x="596" y="28491"/>
                    </a:cubicBezTo>
                    <a:cubicBezTo>
                      <a:pt x="596" y="28705"/>
                      <a:pt x="643" y="28920"/>
                      <a:pt x="763" y="29098"/>
                    </a:cubicBezTo>
                    <a:cubicBezTo>
                      <a:pt x="1155" y="29729"/>
                      <a:pt x="1096" y="30360"/>
                      <a:pt x="1013" y="31003"/>
                    </a:cubicBezTo>
                    <a:cubicBezTo>
                      <a:pt x="977" y="31360"/>
                      <a:pt x="917" y="31741"/>
                      <a:pt x="917" y="32099"/>
                    </a:cubicBezTo>
                    <a:cubicBezTo>
                      <a:pt x="929" y="32646"/>
                      <a:pt x="1239" y="33134"/>
                      <a:pt x="1929" y="33599"/>
                    </a:cubicBezTo>
                    <a:cubicBezTo>
                      <a:pt x="2322" y="33123"/>
                      <a:pt x="2537" y="32658"/>
                      <a:pt x="2525" y="32158"/>
                    </a:cubicBezTo>
                    <a:cubicBezTo>
                      <a:pt x="2417" y="31051"/>
                      <a:pt x="2787" y="29979"/>
                      <a:pt x="2882" y="28896"/>
                    </a:cubicBezTo>
                    <a:cubicBezTo>
                      <a:pt x="2918" y="28253"/>
                      <a:pt x="3120" y="27634"/>
                      <a:pt x="3179" y="26991"/>
                    </a:cubicBezTo>
                    <a:cubicBezTo>
                      <a:pt x="3251" y="26229"/>
                      <a:pt x="3263" y="25467"/>
                      <a:pt x="3299" y="24705"/>
                    </a:cubicBezTo>
                    <a:cubicBezTo>
                      <a:pt x="3358" y="22752"/>
                      <a:pt x="3418" y="20800"/>
                      <a:pt x="3453" y="18835"/>
                    </a:cubicBezTo>
                    <a:cubicBezTo>
                      <a:pt x="3453" y="18692"/>
                      <a:pt x="3418" y="18549"/>
                      <a:pt x="3418" y="18418"/>
                    </a:cubicBezTo>
                    <a:lnTo>
                      <a:pt x="3418" y="16490"/>
                    </a:lnTo>
                    <a:cubicBezTo>
                      <a:pt x="3418" y="16109"/>
                      <a:pt x="3453" y="15739"/>
                      <a:pt x="3441" y="15347"/>
                    </a:cubicBezTo>
                    <a:cubicBezTo>
                      <a:pt x="3418" y="14846"/>
                      <a:pt x="3334" y="14323"/>
                      <a:pt x="3299" y="13799"/>
                    </a:cubicBezTo>
                    <a:cubicBezTo>
                      <a:pt x="3251" y="13191"/>
                      <a:pt x="3239" y="12596"/>
                      <a:pt x="3179" y="11989"/>
                    </a:cubicBezTo>
                    <a:cubicBezTo>
                      <a:pt x="3144" y="11691"/>
                      <a:pt x="3025" y="11406"/>
                      <a:pt x="3013" y="11108"/>
                    </a:cubicBezTo>
                    <a:cubicBezTo>
                      <a:pt x="2941" y="10036"/>
                      <a:pt x="2858" y="8965"/>
                      <a:pt x="2834" y="7893"/>
                    </a:cubicBezTo>
                    <a:cubicBezTo>
                      <a:pt x="2798" y="7191"/>
                      <a:pt x="2822" y="6476"/>
                      <a:pt x="2882" y="5762"/>
                    </a:cubicBezTo>
                    <a:cubicBezTo>
                      <a:pt x="2941" y="5119"/>
                      <a:pt x="3072" y="4500"/>
                      <a:pt x="3179" y="3857"/>
                    </a:cubicBezTo>
                    <a:cubicBezTo>
                      <a:pt x="3215" y="3607"/>
                      <a:pt x="3263" y="3333"/>
                      <a:pt x="3299" y="3083"/>
                    </a:cubicBezTo>
                    <a:cubicBezTo>
                      <a:pt x="3394" y="2262"/>
                      <a:pt x="3334" y="1464"/>
                      <a:pt x="3025" y="654"/>
                    </a:cubicBezTo>
                    <a:cubicBezTo>
                      <a:pt x="2843" y="204"/>
                      <a:pt x="2344" y="0"/>
                      <a:pt x="17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602" name="Google Shape;32602;p48"/>
          <p:cNvSpPr txBox="1">
            <a:spLocks noGrp="1"/>
          </p:cNvSpPr>
          <p:nvPr>
            <p:ph type="title"/>
          </p:nvPr>
        </p:nvSpPr>
        <p:spPr>
          <a:xfrm>
            <a:off x="533400" y="2564904"/>
            <a:ext cx="8229600" cy="1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smtClean="0">
                <a:solidFill>
                  <a:srgbClr val="0000CC"/>
                </a:solidFill>
              </a:rPr>
              <a:t>Khúc hát đôi bàn tay</a:t>
            </a:r>
            <a:endParaRPr b="1">
              <a:solidFill>
                <a:srgbClr val="0000CC"/>
              </a:solidFill>
            </a:endParaRPr>
          </a:p>
        </p:txBody>
      </p:sp>
      <p:pic>
        <p:nvPicPr>
          <p:cNvPr id="1586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05"/>
          <a:stretch>
            <a:fillRect/>
          </a:stretch>
        </p:blipFill>
        <p:spPr>
          <a:xfrm>
            <a:off x="0" y="5804767"/>
            <a:ext cx="9144000" cy="1051733"/>
          </a:xfrm>
          <a:prstGeom prst="rect">
            <a:avLst/>
          </a:prstGeom>
        </p:spPr>
      </p:pic>
      <p:pic>
        <p:nvPicPr>
          <p:cNvPr id="1587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5" t="21218" r="-81" b="276"/>
          <a:stretch>
            <a:fillRect/>
          </a:stretch>
        </p:blipFill>
        <p:spPr>
          <a:xfrm>
            <a:off x="7796775" y="2924944"/>
            <a:ext cx="1347227" cy="4025448"/>
          </a:xfrm>
          <a:prstGeom prst="rect">
            <a:avLst/>
          </a:prstGeom>
        </p:spPr>
      </p:pic>
      <p:pic>
        <p:nvPicPr>
          <p:cNvPr id="1588" name="Picture 158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41" y="4"/>
            <a:ext cx="1656184" cy="2259925"/>
          </a:xfrm>
          <a:prstGeom prst="rect">
            <a:avLst/>
          </a:prstGeom>
        </p:spPr>
      </p:pic>
      <p:pic>
        <p:nvPicPr>
          <p:cNvPr id="1589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1113" y="-281842"/>
            <a:ext cx="1535913" cy="1755330"/>
          </a:xfrm>
          <a:prstGeom prst="rect">
            <a:avLst/>
          </a:prstGeom>
        </p:spPr>
      </p:pic>
      <p:pic>
        <p:nvPicPr>
          <p:cNvPr id="1591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532" y="0"/>
            <a:ext cx="2524245" cy="20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145"/>
            <a:ext cx="6479540" cy="1280795"/>
          </a:xfrm>
        </p:spPr>
        <p:txBody>
          <a:bodyPr>
            <a:noAutofit/>
          </a:bodyPr>
          <a:lstStyle/>
          <a:p>
            <a:pPr algn="l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ngày    tháng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2023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2" y="1676406"/>
            <a:ext cx="2862309" cy="3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0">
                <a:solidFill>
                  <a:srgbClr val="FF0000"/>
                </a:solidFill>
              </a:rPr>
              <a:t>   </a:t>
            </a:r>
            <a:r>
              <a:rPr lang="en-US" sz="1505">
                <a:solidFill>
                  <a:srgbClr val="FF0000"/>
                </a:solidFill>
              </a:rPr>
              <a:t>    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ea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528635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      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Rửa tay, chải răng, 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rửa mặt (tiết 1)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798135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   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Hoạt động 1:  Lợi ích của việc rửa tay</a:t>
            </a:r>
            <a:endParaRPr lang="en-US" sz="2800" b="1" dirty="0">
              <a:latin typeface="Times New Roman" pitchFamily="18" charset="0"/>
              <a:ea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8225" y="2311739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  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Hoạt động 2:  Rửa tay như thế nào?</a:t>
            </a:r>
            <a:endParaRPr lang="en-US" sz="2800" b="1" dirty="0">
              <a:latin typeface="Times New Roman" pitchFamily="18" charset="0"/>
              <a:ea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3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914400"/>
            <a:ext cx="914399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0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2" y="1676406"/>
            <a:ext cx="2862309" cy="3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0">
                <a:solidFill>
                  <a:srgbClr val="FF0000"/>
                </a:solidFill>
              </a:rPr>
              <a:t>   </a:t>
            </a:r>
            <a:r>
              <a:rPr lang="en-US" sz="1505">
                <a:solidFill>
                  <a:srgbClr val="FF0000"/>
                </a:solidFill>
              </a:rPr>
              <a:t>    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ea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9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085849" y="160338"/>
            <a:ext cx="7372351" cy="137160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99"/>
              </a:extrusionClr>
            </a:sp3d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HOẠT </a:t>
            </a:r>
            <a:r>
              <a:rPr lang="en-US" sz="3600" b="1" kern="1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ĐỘNG NHÓM</a:t>
            </a:r>
            <a:endParaRPr lang="en-US" sz="3600" b="1" kern="10" dirty="0" smtClean="0">
              <a:ln w="9525"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  <p:sp>
        <p:nvSpPr>
          <p:cNvPr id="2" name="AutoShape 2" descr="NÃ¢ng cao káº¿t quáº£ há»c táº­p lÃ­ thuyáº¿t mÃ´n GiÃ¡o dá»¥c quá»c phÃ²ng - an ninh báº±ng  phÆ°Æ¡ng phÃ¡p &quot;Tháº£o luáº­n nhÃ³m&quot; - SÃ¡ch Giáº£i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NÃ¢ng cao káº¿t quáº£ há»c táº­p lÃ­ thuyáº¿t mÃ´n GiÃ¡o dá»¥c quá»c phÃ²ng - an ninh báº±ng  phÆ°Æ¡ng phÃ¡p &quot;Tháº£o luáº­n nhÃ³m&quot; - SÃ¡ch Giáº£i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399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1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2" y="1676406"/>
            <a:ext cx="2862309" cy="3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0">
                <a:solidFill>
                  <a:srgbClr val="FF0000"/>
                </a:solidFill>
              </a:rPr>
              <a:t>   </a:t>
            </a:r>
            <a:r>
              <a:rPr lang="en-US" sz="1505">
                <a:solidFill>
                  <a:srgbClr val="FF0000"/>
                </a:solidFill>
              </a:rPr>
              <a:t>    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ea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9360" y="4953000"/>
            <a:ext cx="7786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Làm ướt bàn tay bằng nước, lấy xà phòng và chà hai lòng bàn tay vào nhau.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6709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0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2" y="1676406"/>
            <a:ext cx="2862309" cy="3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0">
                <a:solidFill>
                  <a:srgbClr val="FF0000"/>
                </a:solidFill>
              </a:rPr>
              <a:t>   </a:t>
            </a:r>
            <a:r>
              <a:rPr lang="en-US" sz="1505">
                <a:solidFill>
                  <a:srgbClr val="FF0000"/>
                </a:solidFill>
              </a:rPr>
              <a:t>    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ea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705439"/>
            <a:ext cx="8763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Chà lòng bàn tay này lên mu và kẽ ngoài các ngón tay của bàn tay kia và ngược lại.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4677"/>
            <a:ext cx="6324600" cy="458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0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2" y="1676406"/>
            <a:ext cx="2862309" cy="3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0">
                <a:solidFill>
                  <a:srgbClr val="FF0000"/>
                </a:solidFill>
              </a:rPr>
              <a:t>   </a:t>
            </a:r>
            <a:r>
              <a:rPr lang="en-US" sz="1505">
                <a:solidFill>
                  <a:srgbClr val="FF0000"/>
                </a:solidFill>
              </a:rPr>
              <a:t>    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ea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4379" y="5110701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Chà hai lòng bàn tay vào nhau, miết mạnh các kẽ trong ngón tay.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239000" cy="511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0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2" y="1676406"/>
            <a:ext cx="2862309" cy="3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0">
                <a:solidFill>
                  <a:srgbClr val="FF0000"/>
                </a:solidFill>
              </a:rPr>
              <a:t>   </a:t>
            </a:r>
            <a:r>
              <a:rPr lang="en-US" sz="1505">
                <a:solidFill>
                  <a:srgbClr val="FF0000"/>
                </a:solidFill>
              </a:rPr>
              <a:t>    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ea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52578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Chà mặt ngoài các ngón tay của bàn tay này vào lòng bàn tay kia.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0"/>
            <a:ext cx="6857999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0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2" y="1676406"/>
            <a:ext cx="2862309" cy="3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0">
                <a:solidFill>
                  <a:srgbClr val="FF0000"/>
                </a:solidFill>
              </a:rPr>
              <a:t>   </a:t>
            </a:r>
            <a:r>
              <a:rPr lang="en-US" sz="1505">
                <a:solidFill>
                  <a:srgbClr val="FF0000"/>
                </a:solidFill>
              </a:rPr>
              <a:t>    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ea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51816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Dùng bàn tay này xoay ngón cái của bàn tay kia và ngược lại.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10" y="228600"/>
            <a:ext cx="7162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0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2" y="1676406"/>
            <a:ext cx="2862309" cy="3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0">
                <a:solidFill>
                  <a:srgbClr val="FF0000"/>
                </a:solidFill>
              </a:rPr>
              <a:t>   </a:t>
            </a:r>
            <a:r>
              <a:rPr lang="en-US" sz="1505">
                <a:solidFill>
                  <a:srgbClr val="FF0000"/>
                </a:solidFill>
              </a:rPr>
              <a:t>    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ea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4953000"/>
            <a:ext cx="7565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Xoay các đầu ngón tay này vào lòng bàn tay kia và ngược lại. Rửa sạch tay dưới vòi nước đến cổ tay và làm khô tay.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0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14352"/>
            <a:ext cx="8534400" cy="1280795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en-US" altLang="en-US" sz="2800" b="1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và xã hội</a:t>
            </a:r>
            <a:r>
              <a:rPr lang="en-US" altLang="en-US" sz="2800" b="1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b="1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2" y="1676406"/>
            <a:ext cx="2862309" cy="3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0">
                <a:solidFill>
                  <a:srgbClr val="FF0000"/>
                </a:solidFill>
              </a:rPr>
              <a:t>   </a:t>
            </a:r>
            <a:r>
              <a:rPr lang="en-US" sz="1505">
                <a:solidFill>
                  <a:srgbClr val="FF0000"/>
                </a:solidFill>
              </a:rPr>
              <a:t>    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ea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57200" y="919236"/>
            <a:ext cx="982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      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Rửa tay, chải răng,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rửa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1)</a:t>
            </a:r>
            <a:endParaRPr 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037455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  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Hoạt động 1: Lợi ích của việc rửa tay</a:t>
            </a:r>
            <a:endParaRPr lang="en-US" sz="2800" b="1" dirty="0">
              <a:latin typeface="Times New Roman" pitchFamily="18" charset="0"/>
              <a:ea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2" y="1676406"/>
            <a:ext cx="2862309" cy="3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0">
                <a:solidFill>
                  <a:srgbClr val="FF0000"/>
                </a:solidFill>
              </a:rPr>
              <a:t>   </a:t>
            </a:r>
            <a:r>
              <a:rPr lang="en-US" sz="1505">
                <a:solidFill>
                  <a:srgbClr val="FF0000"/>
                </a:solidFill>
              </a:rPr>
              <a:t>    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ea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0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2" y="1676406"/>
            <a:ext cx="2862309" cy="3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0">
                <a:solidFill>
                  <a:srgbClr val="FF0000"/>
                </a:solidFill>
              </a:rPr>
              <a:t>   </a:t>
            </a:r>
            <a:r>
              <a:rPr lang="en-US" sz="1505">
                <a:solidFill>
                  <a:srgbClr val="FF0000"/>
                </a:solidFill>
              </a:rPr>
              <a:t>    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ea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9" y="1447800"/>
            <a:ext cx="914399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5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1" y="143692"/>
            <a:ext cx="8905602" cy="662286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85183" y="1449977"/>
            <a:ext cx="764177" cy="78377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hlinkClick r:id="rId3" action="ppaction://hlinksldjump"/>
              </a:rPr>
              <a:t>1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79126" y="4957355"/>
            <a:ext cx="764177" cy="78377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hlinkClick r:id="rId4" action="ppaction://hlinksldjump"/>
              </a:rPr>
              <a:t>4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84763" y="4885509"/>
            <a:ext cx="764177" cy="78377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hlinkClick r:id="rId5" action="ppaction://hlinksldjump"/>
              </a:rPr>
              <a:t>3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61560" y="1347652"/>
            <a:ext cx="764177" cy="78377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hlinkClick r:id="rId6" action="ppaction://hlinksldjump"/>
              </a:rPr>
              <a:t>2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1" y="5042646"/>
            <a:ext cx="1540072" cy="1815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84" y="1042709"/>
            <a:ext cx="142875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19" y="2573981"/>
            <a:ext cx="1428750" cy="209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50" y="2386852"/>
            <a:ext cx="1428750" cy="2095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851" y="694752"/>
            <a:ext cx="1428750" cy="2095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5256" y="586624"/>
            <a:ext cx="1428750" cy="2095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60598" y="1140478"/>
            <a:ext cx="1428750" cy="20955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53076" y="363238"/>
            <a:ext cx="7873733" cy="15544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Cần làm gì sau khi chơi xong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51647" y="2404604"/>
            <a:ext cx="5461514" cy="9405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Chúng ta nên rửa tay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29" b="95714" l="10000" r="90000">
                        <a14:foregroundMark x1="23857" y1="26143" x2="21286" y2="42286"/>
                        <a14:foregroundMark x1="21429" y1="43143" x2="30714" y2="55429"/>
                        <a14:foregroundMark x1="30143" y1="55429" x2="20286" y2="58857"/>
                        <a14:foregroundMark x1="17857" y1="62571" x2="17286" y2="67286"/>
                        <a14:foregroundMark x1="28000" y1="83857" x2="27286" y2="87857"/>
                        <a14:foregroundMark x1="82143" y1="28429" x2="82857" y2="22714"/>
                        <a14:foregroundMark x1="37286" y1="37143" x2="37286" y2="39714"/>
                        <a14:foregroundMark x1="64857" y1="39571" x2="64857" y2="42571"/>
                        <a14:backgroundMark x1="22714" y1="49857" x2="27571" y2="54286"/>
                        <a14:backgroundMark x1="24571" y1="72857" x2="24571" y2="72857"/>
                        <a14:backgroundMark x1="24571" y1="72857" x2="27000" y2="66143"/>
                        <a14:backgroundMark x1="75286" y1="81286" x2="72286" y2="68143"/>
                        <a14:backgroundMark x1="78714" y1="30429" x2="81143" y2="44000"/>
                        <a14:backgroundMark x1="80000" y1="48429" x2="72857" y2="56000"/>
                        <a14:backgroundMark x1="20714" y1="38286" x2="21286" y2="34714"/>
                        <a14:backgroundMark x1="17429" y1="22000" x2="18286" y2="16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847136"/>
            <a:ext cx="5668101" cy="3852026"/>
          </a:xfrm>
          <a:prstGeom prst="rect">
            <a:avLst/>
          </a:prstGeom>
        </p:spPr>
      </p:pic>
      <p:sp>
        <p:nvSpPr>
          <p:cNvPr id="2" name="Right Arrow 1">
            <a:hlinkClick r:id="rId8" action="ppaction://hlinksldjump"/>
          </p:cNvPr>
          <p:cNvSpPr/>
          <p:nvPr/>
        </p:nvSpPr>
        <p:spPr>
          <a:xfrm flipH="1">
            <a:off x="222165" y="6191794"/>
            <a:ext cx="424447" cy="457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1" y="5042646"/>
            <a:ext cx="1540072" cy="1815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84" y="1042709"/>
            <a:ext cx="142875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19" y="2573981"/>
            <a:ext cx="1428750" cy="209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50" y="2386852"/>
            <a:ext cx="1428750" cy="2095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851" y="694752"/>
            <a:ext cx="1428750" cy="2095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5256" y="586624"/>
            <a:ext cx="1428750" cy="2095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60598" y="1140478"/>
            <a:ext cx="1428750" cy="20955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96738" y="418011"/>
            <a:ext cx="7873733" cy="15544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Có mấy bước  rửa tay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07846" y="2433904"/>
            <a:ext cx="4681502" cy="94052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6 bước rửa tay.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0914" y="1498668"/>
            <a:ext cx="4990264" cy="1483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17" y="2112288"/>
            <a:ext cx="5896700" cy="4213841"/>
          </a:xfrm>
          <a:prstGeom prst="rect">
            <a:avLst/>
          </a:prstGeom>
        </p:spPr>
      </p:pic>
      <p:sp>
        <p:nvSpPr>
          <p:cNvPr id="23" name="Right Arrow 22">
            <a:hlinkClick r:id="rId7" action="ppaction://hlinksldjump"/>
          </p:cNvPr>
          <p:cNvSpPr/>
          <p:nvPr/>
        </p:nvSpPr>
        <p:spPr>
          <a:xfrm flipH="1">
            <a:off x="222165" y="6191794"/>
            <a:ext cx="424447" cy="457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2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1" y="5042646"/>
            <a:ext cx="1540072" cy="1815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84" y="1042709"/>
            <a:ext cx="142875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19" y="2573981"/>
            <a:ext cx="1428750" cy="209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50" y="2386852"/>
            <a:ext cx="1428750" cy="2095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851" y="694752"/>
            <a:ext cx="1428750" cy="2095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5256" y="586624"/>
            <a:ext cx="1428750" cy="2095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60598" y="1140478"/>
            <a:ext cx="1428750" cy="20955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96738" y="418011"/>
            <a:ext cx="7873733" cy="15544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Khi rửa tay mình cần có những gì 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6738" y="2405684"/>
            <a:ext cx="7873733" cy="155671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 rửa tay cần có xà phòng, nước rửa tay, khăn và bồn rửa tay.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56" y="2132208"/>
            <a:ext cx="6096000" cy="3839136"/>
          </a:xfrm>
          <a:prstGeom prst="rect">
            <a:avLst/>
          </a:prstGeom>
        </p:spPr>
      </p:pic>
      <p:sp>
        <p:nvSpPr>
          <p:cNvPr id="23" name="Right Arrow 22">
            <a:hlinkClick r:id="rId7" action="ppaction://hlinksldjump"/>
          </p:cNvPr>
          <p:cNvSpPr/>
          <p:nvPr/>
        </p:nvSpPr>
        <p:spPr>
          <a:xfrm flipH="1">
            <a:off x="222165" y="6191794"/>
            <a:ext cx="424447" cy="457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0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1" y="5042646"/>
            <a:ext cx="1540072" cy="1815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84" y="1042709"/>
            <a:ext cx="142875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19" y="2573981"/>
            <a:ext cx="1428750" cy="209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50" y="2386852"/>
            <a:ext cx="1428750" cy="2095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851" y="694752"/>
            <a:ext cx="1428750" cy="2095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5256" y="586624"/>
            <a:ext cx="1428750" cy="2095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60598" y="1140478"/>
            <a:ext cx="1428750" cy="20955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22165" y="418011"/>
            <a:ext cx="8693235" cy="15544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Chúng ta có nên dụi mắt, cầm thức ăn ngay sau khi chơi không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90601" y="2367908"/>
            <a:ext cx="7292596" cy="136589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 ta không nên dụi mắt, cầm thức ăn ngay sau chơi.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50" r="99750">
                        <a14:foregroundMark x1="11750" y1="35875" x2="11750" y2="35875"/>
                        <a14:foregroundMark x1="8125" y1="42000" x2="14750" y2="29750"/>
                        <a14:foregroundMark x1="7000" y1="43125" x2="6000" y2="44625"/>
                        <a14:foregroundMark x1="31125" y1="27875" x2="36875" y2="26375"/>
                        <a14:foregroundMark x1="70000" y1="26750" x2="82125" y2="29375"/>
                        <a14:foregroundMark x1="80250" y1="45875" x2="68625" y2="60000"/>
                        <a14:foregroundMark x1="52500" y1="67250" x2="74375" y2="78625"/>
                        <a14:foregroundMark x1="77375" y1="55750" x2="67250" y2="64875"/>
                        <a14:foregroundMark x1="63375" y1="71750" x2="68875" y2="72500"/>
                        <a14:foregroundMark x1="63125" y1="65625" x2="76000" y2="74125"/>
                        <a14:foregroundMark x1="72875" y1="56125" x2="77625" y2="59625"/>
                        <a14:foregroundMark x1="78875" y1="45875" x2="66250" y2="56500"/>
                        <a14:foregroundMark x1="70750" y1="61875" x2="76000" y2="63375"/>
                        <a14:foregroundMark x1="81625" y1="55750" x2="81625" y2="62250"/>
                        <a14:foregroundMark x1="79750" y1="63000" x2="76500" y2="63750"/>
                        <a14:foregroundMark x1="77875" y1="57625" x2="73375" y2="62625"/>
                        <a14:foregroundMark x1="78375" y1="47375" x2="79750" y2="42750"/>
                        <a14:foregroundMark x1="74750" y1="45875" x2="81625" y2="45875"/>
                        <a14:foregroundMark x1="74750" y1="54250" x2="68625" y2="61500"/>
                        <a14:foregroundMark x1="73875" y1="50375" x2="66500" y2="53875"/>
                        <a14:foregroundMark x1="70750" y1="48500" x2="67625" y2="51500"/>
                        <a14:foregroundMark x1="72875" y1="53125" x2="69375" y2="55750"/>
                        <a14:foregroundMark x1="75750" y1="55000" x2="73625" y2="63000"/>
                        <a14:foregroundMark x1="68125" y1="60750" x2="72000" y2="59125"/>
                        <a14:foregroundMark x1="66250" y1="61875" x2="71750" y2="61875"/>
                        <a14:foregroundMark x1="72875" y1="65250" x2="70000" y2="59625"/>
                        <a14:foregroundMark x1="77625" y1="60000" x2="77125" y2="5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46" y="1451965"/>
            <a:ext cx="6049099" cy="518344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ight Arrow 22">
            <a:hlinkClick r:id="rId8" action="ppaction://hlinksldjump"/>
          </p:cNvPr>
          <p:cNvSpPr/>
          <p:nvPr/>
        </p:nvSpPr>
        <p:spPr>
          <a:xfrm flipH="1">
            <a:off x="222165" y="6191794"/>
            <a:ext cx="424447" cy="457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2" y="1676406"/>
            <a:ext cx="2862309" cy="3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0">
                <a:solidFill>
                  <a:srgbClr val="FF0000"/>
                </a:solidFill>
              </a:rPr>
              <a:t>   </a:t>
            </a:r>
            <a:r>
              <a:rPr lang="en-US" sz="1505">
                <a:solidFill>
                  <a:srgbClr val="FF0000"/>
                </a:solidFill>
              </a:rPr>
              <a:t>    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ea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9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2" y="1676406"/>
            <a:ext cx="2862309" cy="3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0">
                <a:solidFill>
                  <a:srgbClr val="FF0000"/>
                </a:solidFill>
              </a:rPr>
              <a:t>   </a:t>
            </a:r>
            <a:r>
              <a:rPr lang="en-US" sz="1505">
                <a:solidFill>
                  <a:srgbClr val="FF0000"/>
                </a:solidFill>
              </a:rPr>
              <a:t>    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ea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991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38201" y="1676406"/>
            <a:ext cx="3452813" cy="130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3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khung-hinh-dep-tinh-y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76325" y="2438402"/>
            <a:ext cx="685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CÁM ƠN QUÝ THẦY CÔ GIÁO ĐÃ ĐẾN DỰ GIỜ THĂM LỚP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68"/>
          <p:cNvSpPr>
            <a:spLocks noChangeArrowheads="1"/>
          </p:cNvSpPr>
          <p:nvPr/>
        </p:nvSpPr>
        <p:spPr bwMode="auto">
          <a:xfrm>
            <a:off x="3825872" y="1266826"/>
            <a:ext cx="1002241" cy="762000"/>
          </a:xfrm>
          <a:prstGeom prst="star32">
            <a:avLst>
              <a:gd name="adj" fmla="val 0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9" name="AutoShape 68"/>
          <p:cNvSpPr>
            <a:spLocks noChangeArrowheads="1"/>
          </p:cNvSpPr>
          <p:nvPr/>
        </p:nvSpPr>
        <p:spPr bwMode="auto">
          <a:xfrm>
            <a:off x="5377920" y="3810000"/>
            <a:ext cx="1002241" cy="762000"/>
          </a:xfrm>
          <a:prstGeom prst="star32">
            <a:avLst>
              <a:gd name="adj" fmla="val 0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10" name="AutoShape 68"/>
          <p:cNvSpPr>
            <a:spLocks noChangeArrowheads="1"/>
          </p:cNvSpPr>
          <p:nvPr/>
        </p:nvSpPr>
        <p:spPr bwMode="auto">
          <a:xfrm>
            <a:off x="2245251" y="4191000"/>
            <a:ext cx="1002241" cy="762000"/>
          </a:xfrm>
          <a:prstGeom prst="star32">
            <a:avLst>
              <a:gd name="adj" fmla="val 0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11" name="AutoShape 68"/>
          <p:cNvSpPr>
            <a:spLocks noChangeArrowheads="1"/>
          </p:cNvSpPr>
          <p:nvPr/>
        </p:nvSpPr>
        <p:spPr bwMode="auto">
          <a:xfrm>
            <a:off x="3856036" y="4200525"/>
            <a:ext cx="1002241" cy="762000"/>
          </a:xfrm>
          <a:prstGeom prst="star32">
            <a:avLst>
              <a:gd name="adj" fmla="val 0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00"/>
              </a:solidFill>
              <a:latin typeface=".VnTim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2" y="1676406"/>
            <a:ext cx="2862309" cy="3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0">
                <a:solidFill>
                  <a:srgbClr val="FF0000"/>
                </a:solidFill>
              </a:rPr>
              <a:t>   </a:t>
            </a:r>
            <a:r>
              <a:rPr lang="en-US" sz="1505">
                <a:solidFill>
                  <a:srgbClr val="FF0000"/>
                </a:solidFill>
              </a:rPr>
              <a:t>    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ea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3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2" y="1676406"/>
            <a:ext cx="2862309" cy="3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0">
                <a:solidFill>
                  <a:srgbClr val="FF0000"/>
                </a:solidFill>
              </a:rPr>
              <a:t>   </a:t>
            </a:r>
            <a:r>
              <a:rPr lang="en-US" sz="1505">
                <a:solidFill>
                  <a:srgbClr val="FF0000"/>
                </a:solidFill>
              </a:rPr>
              <a:t>    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ea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0"/>
            <a:ext cx="441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434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5" y="2781300"/>
            <a:ext cx="86201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2" y="1676406"/>
            <a:ext cx="2862309" cy="3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0">
                <a:solidFill>
                  <a:srgbClr val="FF0000"/>
                </a:solidFill>
              </a:rPr>
              <a:t>   </a:t>
            </a:r>
            <a:r>
              <a:rPr lang="en-US" sz="1505">
                <a:solidFill>
                  <a:srgbClr val="FF0000"/>
                </a:solidFill>
              </a:rPr>
              <a:t>    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ea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0"/>
            <a:ext cx="441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434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5" y="2781300"/>
            <a:ext cx="86201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7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 khuáº©n trÃªn tay - Nhá»¯ng kiáº¿n thá»©c báº¡n cáº§n biáº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9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2" y="1676406"/>
            <a:ext cx="2862309" cy="3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0">
                <a:solidFill>
                  <a:srgbClr val="FF0000"/>
                </a:solidFill>
              </a:rPr>
              <a:t>   </a:t>
            </a:r>
            <a:r>
              <a:rPr lang="en-US" sz="1505">
                <a:solidFill>
                  <a:srgbClr val="FF0000"/>
                </a:solidFill>
              </a:rPr>
              <a:t>    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ea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12290" name="Picture 2" descr="Äau máº¯t Äá» á» tráº» em vÃ  nhá»¯ng Äiá»u cha máº¹ cáº§n biáº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12727"/>
            <a:ext cx="4645025" cy="273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Ngá» Äá»c thá»±c pháº©m: NguyÃªn nhÃ¢n, triá»u chá»©ng vÃ  cÃ¡ch xá»­ lÃ½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 descr="Ngá» Äá»c thá»±c pháº©m: NguyÃªn nhÃ¢n, triá»u chá»©ng vÃ  cÃ¡ch xá»­ lÃ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352800"/>
            <a:ext cx="46450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ViÃªm Da CÆ¡ Äá»a: HÃ¬nh áº¢nh, Dáº¥u Hiá»u, Thuá»c &amp; CÃ¡ch Chá»¯a Trá» Bá»nh 20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57" y="212727"/>
            <a:ext cx="4055244" cy="273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Äau Äáº§u á» tráº» em: Khi nÃ o lÃ  nguy hiá»m? | Vinme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57" y="3324227"/>
            <a:ext cx="4055244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24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2" y="1676406"/>
            <a:ext cx="2862309" cy="3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0">
                <a:solidFill>
                  <a:srgbClr val="FF0000"/>
                </a:solidFill>
              </a:rPr>
              <a:t>   </a:t>
            </a:r>
            <a:r>
              <a:rPr lang="en-US" sz="1505">
                <a:solidFill>
                  <a:srgbClr val="FF0000"/>
                </a:solidFill>
              </a:rPr>
              <a:t>    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ea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1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76" name="Google Shape;31276;p48"/>
          <p:cNvGrpSpPr/>
          <p:nvPr/>
        </p:nvGrpSpPr>
        <p:grpSpPr>
          <a:xfrm rot="-9266963">
            <a:off x="3715066" y="3731440"/>
            <a:ext cx="506012" cy="1676467"/>
            <a:chOff x="757300" y="1884600"/>
            <a:chExt cx="457350" cy="1136525"/>
          </a:xfrm>
        </p:grpSpPr>
        <p:sp>
          <p:nvSpPr>
            <p:cNvPr id="31277" name="Google Shape;31277;p48"/>
            <p:cNvSpPr/>
            <p:nvPr/>
          </p:nvSpPr>
          <p:spPr>
            <a:xfrm>
              <a:off x="818550" y="2640050"/>
              <a:ext cx="144675" cy="120850"/>
            </a:xfrm>
            <a:custGeom>
              <a:avLst/>
              <a:gdLst/>
              <a:ahLst/>
              <a:cxnLst/>
              <a:rect l="l" t="t" r="r" b="b"/>
              <a:pathLst>
                <a:path w="5787" h="4834" extrusionOk="0">
                  <a:moveTo>
                    <a:pt x="0" y="0"/>
                  </a:moveTo>
                  <a:cubicBezTo>
                    <a:pt x="0" y="0"/>
                    <a:pt x="1250" y="1786"/>
                    <a:pt x="2036" y="2310"/>
                  </a:cubicBezTo>
                  <a:cubicBezTo>
                    <a:pt x="2834" y="2834"/>
                    <a:pt x="3310" y="3250"/>
                    <a:pt x="4036" y="3786"/>
                  </a:cubicBezTo>
                  <a:cubicBezTo>
                    <a:pt x="4763" y="4322"/>
                    <a:pt x="5787" y="4834"/>
                    <a:pt x="5787" y="4834"/>
                  </a:cubicBezTo>
                  <a:cubicBezTo>
                    <a:pt x="5787" y="4834"/>
                    <a:pt x="4798" y="3381"/>
                    <a:pt x="4560" y="3024"/>
                  </a:cubicBezTo>
                  <a:cubicBezTo>
                    <a:pt x="4322" y="2679"/>
                    <a:pt x="4025" y="1786"/>
                    <a:pt x="2977" y="1345"/>
                  </a:cubicBezTo>
                  <a:cubicBezTo>
                    <a:pt x="1941" y="89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8" name="Google Shape;31278;p48"/>
            <p:cNvSpPr/>
            <p:nvPr/>
          </p:nvSpPr>
          <p:spPr>
            <a:xfrm>
              <a:off x="971250" y="2023850"/>
              <a:ext cx="241700" cy="995725"/>
            </a:xfrm>
            <a:custGeom>
              <a:avLst/>
              <a:gdLst/>
              <a:ahLst/>
              <a:cxnLst/>
              <a:rect l="l" t="t" r="r" b="b"/>
              <a:pathLst>
                <a:path w="9668" h="39829" extrusionOk="0">
                  <a:moveTo>
                    <a:pt x="5373" y="0"/>
                  </a:moveTo>
                  <a:cubicBezTo>
                    <a:pt x="5003" y="0"/>
                    <a:pt x="3563" y="1442"/>
                    <a:pt x="3120" y="2026"/>
                  </a:cubicBezTo>
                  <a:cubicBezTo>
                    <a:pt x="2679" y="2621"/>
                    <a:pt x="1631" y="3967"/>
                    <a:pt x="1631" y="3967"/>
                  </a:cubicBezTo>
                  <a:lnTo>
                    <a:pt x="1036" y="5253"/>
                  </a:lnTo>
                  <a:lnTo>
                    <a:pt x="1036" y="4562"/>
                  </a:lnTo>
                  <a:cubicBezTo>
                    <a:pt x="1036" y="4562"/>
                    <a:pt x="595" y="6646"/>
                    <a:pt x="595" y="7682"/>
                  </a:cubicBezTo>
                  <a:cubicBezTo>
                    <a:pt x="595" y="8729"/>
                    <a:pt x="0" y="27029"/>
                    <a:pt x="0" y="27029"/>
                  </a:cubicBezTo>
                  <a:lnTo>
                    <a:pt x="0" y="39828"/>
                  </a:lnTo>
                  <a:lnTo>
                    <a:pt x="441" y="39686"/>
                  </a:lnTo>
                  <a:cubicBezTo>
                    <a:pt x="441" y="39686"/>
                    <a:pt x="369" y="34756"/>
                    <a:pt x="369" y="29399"/>
                  </a:cubicBezTo>
                  <a:cubicBezTo>
                    <a:pt x="655" y="29327"/>
                    <a:pt x="1691" y="29053"/>
                    <a:pt x="2084" y="28672"/>
                  </a:cubicBezTo>
                  <a:cubicBezTo>
                    <a:pt x="2524" y="28220"/>
                    <a:pt x="2715" y="27791"/>
                    <a:pt x="3370" y="27327"/>
                  </a:cubicBezTo>
                  <a:cubicBezTo>
                    <a:pt x="4013" y="26886"/>
                    <a:pt x="4560" y="26720"/>
                    <a:pt x="4667" y="26053"/>
                  </a:cubicBezTo>
                  <a:cubicBezTo>
                    <a:pt x="4774" y="25374"/>
                    <a:pt x="5048" y="24934"/>
                    <a:pt x="5048" y="24934"/>
                  </a:cubicBezTo>
                  <a:lnTo>
                    <a:pt x="5048" y="24934"/>
                  </a:lnTo>
                  <a:cubicBezTo>
                    <a:pt x="5048" y="24934"/>
                    <a:pt x="3417" y="25672"/>
                    <a:pt x="2524" y="26565"/>
                  </a:cubicBezTo>
                  <a:cubicBezTo>
                    <a:pt x="1631" y="27458"/>
                    <a:pt x="786" y="28577"/>
                    <a:pt x="786" y="28577"/>
                  </a:cubicBezTo>
                  <a:lnTo>
                    <a:pt x="345" y="29291"/>
                  </a:lnTo>
                  <a:lnTo>
                    <a:pt x="345" y="25231"/>
                  </a:lnTo>
                  <a:cubicBezTo>
                    <a:pt x="607" y="25196"/>
                    <a:pt x="1465" y="25089"/>
                    <a:pt x="2286" y="25077"/>
                  </a:cubicBezTo>
                  <a:cubicBezTo>
                    <a:pt x="3251" y="25077"/>
                    <a:pt x="3251" y="24779"/>
                    <a:pt x="4048" y="23862"/>
                  </a:cubicBezTo>
                  <a:cubicBezTo>
                    <a:pt x="4810" y="22922"/>
                    <a:pt x="5953" y="22112"/>
                    <a:pt x="7346" y="21302"/>
                  </a:cubicBezTo>
                  <a:cubicBezTo>
                    <a:pt x="8751" y="20481"/>
                    <a:pt x="9668" y="17802"/>
                    <a:pt x="9668" y="17802"/>
                  </a:cubicBezTo>
                  <a:lnTo>
                    <a:pt x="9668" y="17802"/>
                  </a:lnTo>
                  <a:cubicBezTo>
                    <a:pt x="9668" y="17802"/>
                    <a:pt x="8180" y="18397"/>
                    <a:pt x="6858" y="19040"/>
                  </a:cubicBezTo>
                  <a:cubicBezTo>
                    <a:pt x="5537" y="19683"/>
                    <a:pt x="4167" y="21374"/>
                    <a:pt x="3429" y="21945"/>
                  </a:cubicBezTo>
                  <a:cubicBezTo>
                    <a:pt x="2703" y="22505"/>
                    <a:pt x="1488" y="23326"/>
                    <a:pt x="1381" y="23791"/>
                  </a:cubicBezTo>
                  <a:cubicBezTo>
                    <a:pt x="1286" y="24172"/>
                    <a:pt x="607" y="24934"/>
                    <a:pt x="369" y="25184"/>
                  </a:cubicBezTo>
                  <a:cubicBezTo>
                    <a:pt x="369" y="24065"/>
                    <a:pt x="381" y="22981"/>
                    <a:pt x="393" y="21969"/>
                  </a:cubicBezTo>
                  <a:lnTo>
                    <a:pt x="881" y="21243"/>
                  </a:lnTo>
                  <a:cubicBezTo>
                    <a:pt x="881" y="21243"/>
                    <a:pt x="3370" y="20659"/>
                    <a:pt x="4798" y="19457"/>
                  </a:cubicBezTo>
                  <a:cubicBezTo>
                    <a:pt x="6239" y="18266"/>
                    <a:pt x="7227" y="17671"/>
                    <a:pt x="7477" y="17147"/>
                  </a:cubicBezTo>
                  <a:cubicBezTo>
                    <a:pt x="7727" y="16623"/>
                    <a:pt x="8013" y="15766"/>
                    <a:pt x="8013" y="15766"/>
                  </a:cubicBezTo>
                  <a:lnTo>
                    <a:pt x="8013" y="15766"/>
                  </a:lnTo>
                  <a:cubicBezTo>
                    <a:pt x="8013" y="15766"/>
                    <a:pt x="3417" y="18171"/>
                    <a:pt x="2524" y="19112"/>
                  </a:cubicBezTo>
                  <a:cubicBezTo>
                    <a:pt x="1822" y="19838"/>
                    <a:pt x="834" y="21017"/>
                    <a:pt x="417" y="21493"/>
                  </a:cubicBezTo>
                  <a:cubicBezTo>
                    <a:pt x="429" y="20778"/>
                    <a:pt x="441" y="20100"/>
                    <a:pt x="453" y="19481"/>
                  </a:cubicBezTo>
                  <a:cubicBezTo>
                    <a:pt x="1131" y="19064"/>
                    <a:pt x="3691" y="17445"/>
                    <a:pt x="4310" y="16849"/>
                  </a:cubicBezTo>
                  <a:cubicBezTo>
                    <a:pt x="5060" y="16171"/>
                    <a:pt x="6680" y="15171"/>
                    <a:pt x="7049" y="14635"/>
                  </a:cubicBezTo>
                  <a:cubicBezTo>
                    <a:pt x="7418" y="14087"/>
                    <a:pt x="7537" y="13575"/>
                    <a:pt x="7537" y="13575"/>
                  </a:cubicBezTo>
                  <a:lnTo>
                    <a:pt x="7537" y="13575"/>
                  </a:lnTo>
                  <a:cubicBezTo>
                    <a:pt x="7537" y="13575"/>
                    <a:pt x="5441" y="14885"/>
                    <a:pt x="4715" y="15456"/>
                  </a:cubicBezTo>
                  <a:cubicBezTo>
                    <a:pt x="4001" y="16016"/>
                    <a:pt x="2834" y="16599"/>
                    <a:pt x="2227" y="16980"/>
                  </a:cubicBezTo>
                  <a:cubicBezTo>
                    <a:pt x="1619" y="17361"/>
                    <a:pt x="1155" y="18147"/>
                    <a:pt x="929" y="18504"/>
                  </a:cubicBezTo>
                  <a:cubicBezTo>
                    <a:pt x="798" y="18707"/>
                    <a:pt x="595" y="19064"/>
                    <a:pt x="441" y="19326"/>
                  </a:cubicBezTo>
                  <a:cubicBezTo>
                    <a:pt x="476" y="18588"/>
                    <a:pt x="500" y="17957"/>
                    <a:pt x="536" y="17433"/>
                  </a:cubicBezTo>
                  <a:cubicBezTo>
                    <a:pt x="834" y="17195"/>
                    <a:pt x="1727" y="16540"/>
                    <a:pt x="2679" y="16314"/>
                  </a:cubicBezTo>
                  <a:cubicBezTo>
                    <a:pt x="3870" y="16016"/>
                    <a:pt x="4608" y="13932"/>
                    <a:pt x="5060" y="13790"/>
                  </a:cubicBezTo>
                  <a:cubicBezTo>
                    <a:pt x="5501" y="13635"/>
                    <a:pt x="6644" y="12635"/>
                    <a:pt x="6644" y="12635"/>
                  </a:cubicBezTo>
                  <a:lnTo>
                    <a:pt x="6644" y="12635"/>
                  </a:lnTo>
                  <a:cubicBezTo>
                    <a:pt x="6644" y="12635"/>
                    <a:pt x="4679" y="13194"/>
                    <a:pt x="4060" y="13861"/>
                  </a:cubicBezTo>
                  <a:cubicBezTo>
                    <a:pt x="3417" y="14528"/>
                    <a:pt x="2429" y="15075"/>
                    <a:pt x="1965" y="15409"/>
                  </a:cubicBezTo>
                  <a:cubicBezTo>
                    <a:pt x="1584" y="15659"/>
                    <a:pt x="845" y="16838"/>
                    <a:pt x="560" y="17314"/>
                  </a:cubicBezTo>
                  <a:cubicBezTo>
                    <a:pt x="572" y="17099"/>
                    <a:pt x="584" y="16921"/>
                    <a:pt x="607" y="16766"/>
                  </a:cubicBezTo>
                  <a:cubicBezTo>
                    <a:pt x="655" y="16314"/>
                    <a:pt x="691" y="15825"/>
                    <a:pt x="726" y="15302"/>
                  </a:cubicBezTo>
                  <a:cubicBezTo>
                    <a:pt x="743" y="15302"/>
                    <a:pt x="762" y="15303"/>
                    <a:pt x="781" y="15303"/>
                  </a:cubicBezTo>
                  <a:cubicBezTo>
                    <a:pt x="1160" y="15303"/>
                    <a:pt x="2019" y="15170"/>
                    <a:pt x="3060" y="14004"/>
                  </a:cubicBezTo>
                  <a:cubicBezTo>
                    <a:pt x="4465" y="12444"/>
                    <a:pt x="6394" y="10218"/>
                    <a:pt x="6846" y="9920"/>
                  </a:cubicBezTo>
                  <a:cubicBezTo>
                    <a:pt x="7287" y="9622"/>
                    <a:pt x="7739" y="9170"/>
                    <a:pt x="7739" y="9170"/>
                  </a:cubicBezTo>
                  <a:lnTo>
                    <a:pt x="7739" y="9170"/>
                  </a:lnTo>
                  <a:cubicBezTo>
                    <a:pt x="7739" y="9170"/>
                    <a:pt x="6251" y="9456"/>
                    <a:pt x="4977" y="10432"/>
                  </a:cubicBezTo>
                  <a:cubicBezTo>
                    <a:pt x="3715" y="11408"/>
                    <a:pt x="2453" y="12658"/>
                    <a:pt x="2203" y="13147"/>
                  </a:cubicBezTo>
                  <a:cubicBezTo>
                    <a:pt x="1929" y="13635"/>
                    <a:pt x="1191" y="14635"/>
                    <a:pt x="965" y="14813"/>
                  </a:cubicBezTo>
                  <a:cubicBezTo>
                    <a:pt x="893" y="14873"/>
                    <a:pt x="834" y="14897"/>
                    <a:pt x="774" y="14933"/>
                  </a:cubicBezTo>
                  <a:cubicBezTo>
                    <a:pt x="810" y="14171"/>
                    <a:pt x="857" y="13349"/>
                    <a:pt x="893" y="12516"/>
                  </a:cubicBezTo>
                  <a:cubicBezTo>
                    <a:pt x="1512" y="12266"/>
                    <a:pt x="3012" y="11599"/>
                    <a:pt x="4179" y="10230"/>
                  </a:cubicBezTo>
                  <a:cubicBezTo>
                    <a:pt x="5667" y="8444"/>
                    <a:pt x="7001" y="6658"/>
                    <a:pt x="7001" y="6658"/>
                  </a:cubicBezTo>
                  <a:lnTo>
                    <a:pt x="7001" y="6658"/>
                  </a:lnTo>
                  <a:cubicBezTo>
                    <a:pt x="7001" y="6658"/>
                    <a:pt x="4774" y="7848"/>
                    <a:pt x="3429" y="9039"/>
                  </a:cubicBezTo>
                  <a:cubicBezTo>
                    <a:pt x="2465" y="9896"/>
                    <a:pt x="1429" y="11384"/>
                    <a:pt x="905" y="12158"/>
                  </a:cubicBezTo>
                  <a:cubicBezTo>
                    <a:pt x="965" y="10587"/>
                    <a:pt x="988" y="8979"/>
                    <a:pt x="1024" y="7670"/>
                  </a:cubicBezTo>
                  <a:lnTo>
                    <a:pt x="1048" y="7848"/>
                  </a:lnTo>
                  <a:cubicBezTo>
                    <a:pt x="1048" y="7848"/>
                    <a:pt x="2167" y="7122"/>
                    <a:pt x="3167" y="5634"/>
                  </a:cubicBezTo>
                  <a:cubicBezTo>
                    <a:pt x="4167" y="4110"/>
                    <a:pt x="6394" y="1883"/>
                    <a:pt x="6394" y="1883"/>
                  </a:cubicBezTo>
                  <a:lnTo>
                    <a:pt x="6394" y="1883"/>
                  </a:lnTo>
                  <a:cubicBezTo>
                    <a:pt x="6394" y="1883"/>
                    <a:pt x="4620" y="2741"/>
                    <a:pt x="3953" y="3503"/>
                  </a:cubicBezTo>
                  <a:cubicBezTo>
                    <a:pt x="3274" y="4265"/>
                    <a:pt x="2477" y="5598"/>
                    <a:pt x="2060" y="6193"/>
                  </a:cubicBezTo>
                  <a:cubicBezTo>
                    <a:pt x="1691" y="6729"/>
                    <a:pt x="1131" y="7384"/>
                    <a:pt x="1024" y="7503"/>
                  </a:cubicBezTo>
                  <a:cubicBezTo>
                    <a:pt x="1036" y="6598"/>
                    <a:pt x="1036" y="5836"/>
                    <a:pt x="1048" y="5312"/>
                  </a:cubicBezTo>
                  <a:lnTo>
                    <a:pt x="1203" y="5455"/>
                  </a:lnTo>
                  <a:cubicBezTo>
                    <a:pt x="1203" y="5455"/>
                    <a:pt x="2655" y="4526"/>
                    <a:pt x="2977" y="3800"/>
                  </a:cubicBezTo>
                  <a:cubicBezTo>
                    <a:pt x="3286" y="3062"/>
                    <a:pt x="3893" y="1609"/>
                    <a:pt x="4263" y="1371"/>
                  </a:cubicBezTo>
                  <a:cubicBezTo>
                    <a:pt x="4620" y="1133"/>
                    <a:pt x="5727" y="50"/>
                    <a:pt x="5394" y="2"/>
                  </a:cubicBezTo>
                  <a:cubicBezTo>
                    <a:pt x="5387" y="1"/>
                    <a:pt x="5380" y="0"/>
                    <a:pt x="5373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9" name="Google Shape;31279;p48"/>
            <p:cNvSpPr/>
            <p:nvPr/>
          </p:nvSpPr>
          <p:spPr>
            <a:xfrm>
              <a:off x="759000" y="2543600"/>
              <a:ext cx="209300" cy="164025"/>
            </a:xfrm>
            <a:custGeom>
              <a:avLst/>
              <a:gdLst/>
              <a:ahLst/>
              <a:cxnLst/>
              <a:rect l="l" t="t" r="r" b="b"/>
              <a:pathLst>
                <a:path w="8372" h="6561" extrusionOk="0">
                  <a:moveTo>
                    <a:pt x="1" y="0"/>
                  </a:moveTo>
                  <a:cubicBezTo>
                    <a:pt x="1" y="0"/>
                    <a:pt x="584" y="1310"/>
                    <a:pt x="2001" y="2370"/>
                  </a:cubicBezTo>
                  <a:cubicBezTo>
                    <a:pt x="3430" y="3429"/>
                    <a:pt x="4990" y="4441"/>
                    <a:pt x="5906" y="4822"/>
                  </a:cubicBezTo>
                  <a:cubicBezTo>
                    <a:pt x="6835" y="5215"/>
                    <a:pt x="7454" y="5942"/>
                    <a:pt x="7740" y="6013"/>
                  </a:cubicBezTo>
                  <a:cubicBezTo>
                    <a:pt x="8026" y="6084"/>
                    <a:pt x="8371" y="6561"/>
                    <a:pt x="8371" y="6561"/>
                  </a:cubicBezTo>
                  <a:lnTo>
                    <a:pt x="8335" y="6120"/>
                  </a:lnTo>
                  <a:cubicBezTo>
                    <a:pt x="8347" y="6108"/>
                    <a:pt x="6657" y="5001"/>
                    <a:pt x="6228" y="4215"/>
                  </a:cubicBezTo>
                  <a:cubicBezTo>
                    <a:pt x="5811" y="3417"/>
                    <a:pt x="3251" y="1489"/>
                    <a:pt x="2073" y="893"/>
                  </a:cubicBezTo>
                  <a:cubicBezTo>
                    <a:pt x="894" y="2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0" name="Google Shape;31280;p48"/>
            <p:cNvSpPr/>
            <p:nvPr/>
          </p:nvSpPr>
          <p:spPr>
            <a:xfrm>
              <a:off x="811100" y="2468875"/>
              <a:ext cx="156300" cy="189350"/>
            </a:xfrm>
            <a:custGeom>
              <a:avLst/>
              <a:gdLst/>
              <a:ahLst/>
              <a:cxnLst/>
              <a:rect l="l" t="t" r="r" b="b"/>
              <a:pathLst>
                <a:path w="6252" h="7574" extrusionOk="0">
                  <a:moveTo>
                    <a:pt x="1" y="1"/>
                  </a:moveTo>
                  <a:cubicBezTo>
                    <a:pt x="1" y="1"/>
                    <a:pt x="286" y="1323"/>
                    <a:pt x="1179" y="2442"/>
                  </a:cubicBezTo>
                  <a:cubicBezTo>
                    <a:pt x="2084" y="3573"/>
                    <a:pt x="2251" y="4180"/>
                    <a:pt x="3132" y="4918"/>
                  </a:cubicBezTo>
                  <a:cubicBezTo>
                    <a:pt x="4025" y="5644"/>
                    <a:pt x="6251" y="7573"/>
                    <a:pt x="6251" y="7573"/>
                  </a:cubicBezTo>
                  <a:lnTo>
                    <a:pt x="6228" y="7383"/>
                  </a:lnTo>
                  <a:cubicBezTo>
                    <a:pt x="6228" y="7383"/>
                    <a:pt x="5406" y="6049"/>
                    <a:pt x="5227" y="5240"/>
                  </a:cubicBezTo>
                  <a:cubicBezTo>
                    <a:pt x="5061" y="4466"/>
                    <a:pt x="2977" y="2977"/>
                    <a:pt x="2977" y="2977"/>
                  </a:cubicBezTo>
                  <a:cubicBezTo>
                    <a:pt x="2977" y="2977"/>
                    <a:pt x="2310" y="1537"/>
                    <a:pt x="1441" y="930"/>
                  </a:cubicBezTo>
                  <a:cubicBezTo>
                    <a:pt x="596" y="29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1" name="Google Shape;31281;p48"/>
            <p:cNvSpPr/>
            <p:nvPr/>
          </p:nvSpPr>
          <p:spPr>
            <a:xfrm>
              <a:off x="804850" y="2407575"/>
              <a:ext cx="166425" cy="172950"/>
            </a:xfrm>
            <a:custGeom>
              <a:avLst/>
              <a:gdLst/>
              <a:ahLst/>
              <a:cxnLst/>
              <a:rect l="l" t="t" r="r" b="b"/>
              <a:pathLst>
                <a:path w="6657" h="6918" extrusionOk="0">
                  <a:moveTo>
                    <a:pt x="1" y="0"/>
                  </a:moveTo>
                  <a:cubicBezTo>
                    <a:pt x="1" y="0"/>
                    <a:pt x="1739" y="2608"/>
                    <a:pt x="2632" y="3798"/>
                  </a:cubicBezTo>
                  <a:cubicBezTo>
                    <a:pt x="3525" y="4989"/>
                    <a:pt x="4632" y="5227"/>
                    <a:pt x="5263" y="5703"/>
                  </a:cubicBezTo>
                  <a:cubicBezTo>
                    <a:pt x="5906" y="6180"/>
                    <a:pt x="6656" y="6918"/>
                    <a:pt x="6656" y="6918"/>
                  </a:cubicBezTo>
                  <a:lnTo>
                    <a:pt x="6656" y="6620"/>
                  </a:lnTo>
                  <a:cubicBezTo>
                    <a:pt x="6656" y="6620"/>
                    <a:pt x="6156" y="5013"/>
                    <a:pt x="5358" y="4406"/>
                  </a:cubicBezTo>
                  <a:cubicBezTo>
                    <a:pt x="4573" y="37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2" name="Google Shape;31282;p48"/>
            <p:cNvSpPr/>
            <p:nvPr/>
          </p:nvSpPr>
          <p:spPr>
            <a:xfrm>
              <a:off x="814975" y="2357275"/>
              <a:ext cx="156875" cy="150625"/>
            </a:xfrm>
            <a:custGeom>
              <a:avLst/>
              <a:gdLst/>
              <a:ahLst/>
              <a:cxnLst/>
              <a:rect l="l" t="t" r="r" b="b"/>
              <a:pathLst>
                <a:path w="6275" h="6025" extrusionOk="0">
                  <a:moveTo>
                    <a:pt x="0" y="0"/>
                  </a:moveTo>
                  <a:cubicBezTo>
                    <a:pt x="0" y="0"/>
                    <a:pt x="560" y="1881"/>
                    <a:pt x="2286" y="3322"/>
                  </a:cubicBezTo>
                  <a:cubicBezTo>
                    <a:pt x="4013" y="4763"/>
                    <a:pt x="4727" y="4834"/>
                    <a:pt x="5191" y="5179"/>
                  </a:cubicBezTo>
                  <a:cubicBezTo>
                    <a:pt x="5656" y="5525"/>
                    <a:pt x="6275" y="6025"/>
                    <a:pt x="6275" y="6025"/>
                  </a:cubicBezTo>
                  <a:lnTo>
                    <a:pt x="6251" y="5513"/>
                  </a:lnTo>
                  <a:cubicBezTo>
                    <a:pt x="6251" y="5513"/>
                    <a:pt x="5727" y="3703"/>
                    <a:pt x="5096" y="3262"/>
                  </a:cubicBezTo>
                  <a:cubicBezTo>
                    <a:pt x="4465" y="2834"/>
                    <a:pt x="2798" y="2488"/>
                    <a:pt x="2060" y="1834"/>
                  </a:cubicBezTo>
                  <a:cubicBezTo>
                    <a:pt x="1334" y="119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3" name="Google Shape;31283;p48"/>
            <p:cNvSpPr/>
            <p:nvPr/>
          </p:nvSpPr>
          <p:spPr>
            <a:xfrm>
              <a:off x="807525" y="2260525"/>
              <a:ext cx="171175" cy="189925"/>
            </a:xfrm>
            <a:custGeom>
              <a:avLst/>
              <a:gdLst/>
              <a:ahLst/>
              <a:cxnLst/>
              <a:rect l="l" t="t" r="r" b="b"/>
              <a:pathLst>
                <a:path w="6847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03" y="1525"/>
                    <a:pt x="1358" y="2846"/>
                  </a:cubicBezTo>
                  <a:cubicBezTo>
                    <a:pt x="2525" y="4168"/>
                    <a:pt x="4442" y="5716"/>
                    <a:pt x="4966" y="5989"/>
                  </a:cubicBezTo>
                  <a:cubicBezTo>
                    <a:pt x="5501" y="6251"/>
                    <a:pt x="6847" y="7597"/>
                    <a:pt x="6847" y="7597"/>
                  </a:cubicBezTo>
                  <a:lnTo>
                    <a:pt x="6692" y="7299"/>
                  </a:lnTo>
                  <a:cubicBezTo>
                    <a:pt x="6692" y="7299"/>
                    <a:pt x="5978" y="5882"/>
                    <a:pt x="5668" y="5108"/>
                  </a:cubicBezTo>
                  <a:cubicBezTo>
                    <a:pt x="5358" y="4334"/>
                    <a:pt x="2334" y="1715"/>
                    <a:pt x="2334" y="17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4" name="Google Shape;31284;p48"/>
            <p:cNvSpPr/>
            <p:nvPr/>
          </p:nvSpPr>
          <p:spPr>
            <a:xfrm>
              <a:off x="848300" y="2227200"/>
              <a:ext cx="130400" cy="156275"/>
            </a:xfrm>
            <a:custGeom>
              <a:avLst/>
              <a:gdLst/>
              <a:ahLst/>
              <a:cxnLst/>
              <a:rect l="l" t="t" r="r" b="b"/>
              <a:pathLst>
                <a:path w="5216" h="625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834" y="2453"/>
                    <a:pt x="2061" y="3536"/>
                  </a:cubicBezTo>
                  <a:cubicBezTo>
                    <a:pt x="3275" y="4620"/>
                    <a:pt x="5216" y="6251"/>
                    <a:pt x="5216" y="6251"/>
                  </a:cubicBezTo>
                  <a:lnTo>
                    <a:pt x="5132" y="6072"/>
                  </a:lnTo>
                  <a:cubicBezTo>
                    <a:pt x="5216" y="5953"/>
                    <a:pt x="4061" y="4251"/>
                    <a:pt x="3085" y="3096"/>
                  </a:cubicBezTo>
                  <a:cubicBezTo>
                    <a:pt x="2084" y="192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5" name="Google Shape;31285;p48"/>
            <p:cNvSpPr/>
            <p:nvPr/>
          </p:nvSpPr>
          <p:spPr>
            <a:xfrm>
              <a:off x="837300" y="2156350"/>
              <a:ext cx="144975" cy="175050"/>
            </a:xfrm>
            <a:custGeom>
              <a:avLst/>
              <a:gdLst/>
              <a:ahLst/>
              <a:cxnLst/>
              <a:rect l="l" t="t" r="r" b="b"/>
              <a:pathLst>
                <a:path w="5799" h="7002" extrusionOk="0">
                  <a:moveTo>
                    <a:pt x="0" y="0"/>
                  </a:moveTo>
                  <a:cubicBezTo>
                    <a:pt x="0" y="0"/>
                    <a:pt x="488" y="1798"/>
                    <a:pt x="2036" y="3072"/>
                  </a:cubicBezTo>
                  <a:cubicBezTo>
                    <a:pt x="3572" y="4322"/>
                    <a:pt x="5799" y="7001"/>
                    <a:pt x="5799" y="7001"/>
                  </a:cubicBezTo>
                  <a:lnTo>
                    <a:pt x="5739" y="6025"/>
                  </a:lnTo>
                  <a:cubicBezTo>
                    <a:pt x="5739" y="6025"/>
                    <a:pt x="3989" y="2977"/>
                    <a:pt x="2882" y="2310"/>
                  </a:cubicBezTo>
                  <a:cubicBezTo>
                    <a:pt x="1786" y="164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6" name="Google Shape;31286;p48"/>
            <p:cNvSpPr/>
            <p:nvPr/>
          </p:nvSpPr>
          <p:spPr>
            <a:xfrm>
              <a:off x="997125" y="2125400"/>
              <a:ext cx="135175" cy="139025"/>
            </a:xfrm>
            <a:custGeom>
              <a:avLst/>
              <a:gdLst/>
              <a:ahLst/>
              <a:cxnLst/>
              <a:rect l="l" t="t" r="r" b="b"/>
              <a:pathLst>
                <a:path w="5407" h="5561" extrusionOk="0">
                  <a:moveTo>
                    <a:pt x="5406" y="0"/>
                  </a:moveTo>
                  <a:cubicBezTo>
                    <a:pt x="5406" y="0"/>
                    <a:pt x="3632" y="393"/>
                    <a:pt x="3085" y="1334"/>
                  </a:cubicBezTo>
                  <a:cubicBezTo>
                    <a:pt x="2537" y="2286"/>
                    <a:pt x="2180" y="3060"/>
                    <a:pt x="1382" y="3858"/>
                  </a:cubicBezTo>
                  <a:cubicBezTo>
                    <a:pt x="596" y="4667"/>
                    <a:pt x="1" y="4965"/>
                    <a:pt x="1" y="4965"/>
                  </a:cubicBezTo>
                  <a:lnTo>
                    <a:pt x="1" y="5560"/>
                  </a:lnTo>
                  <a:cubicBezTo>
                    <a:pt x="1" y="5560"/>
                    <a:pt x="1787" y="5108"/>
                    <a:pt x="2537" y="3917"/>
                  </a:cubicBezTo>
                  <a:cubicBezTo>
                    <a:pt x="3275" y="2727"/>
                    <a:pt x="5406" y="0"/>
                    <a:pt x="5406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7" name="Google Shape;31287;p48"/>
            <p:cNvSpPr/>
            <p:nvPr/>
          </p:nvSpPr>
          <p:spPr>
            <a:xfrm>
              <a:off x="863200" y="2126575"/>
              <a:ext cx="120275" cy="137850"/>
            </a:xfrm>
            <a:custGeom>
              <a:avLst/>
              <a:gdLst/>
              <a:ahLst/>
              <a:cxnLst/>
              <a:rect l="l" t="t" r="r" b="b"/>
              <a:pathLst>
                <a:path w="4811" h="5514" extrusionOk="0">
                  <a:moveTo>
                    <a:pt x="0" y="1"/>
                  </a:moveTo>
                  <a:cubicBezTo>
                    <a:pt x="0" y="1"/>
                    <a:pt x="893" y="1441"/>
                    <a:pt x="2012" y="2370"/>
                  </a:cubicBezTo>
                  <a:cubicBezTo>
                    <a:pt x="3131" y="3275"/>
                    <a:pt x="3727" y="4323"/>
                    <a:pt x="4024" y="4620"/>
                  </a:cubicBezTo>
                  <a:cubicBezTo>
                    <a:pt x="4322" y="4918"/>
                    <a:pt x="4763" y="5513"/>
                    <a:pt x="4763" y="5513"/>
                  </a:cubicBezTo>
                  <a:lnTo>
                    <a:pt x="4810" y="4799"/>
                  </a:lnTo>
                  <a:cubicBezTo>
                    <a:pt x="4810" y="4799"/>
                    <a:pt x="3691" y="1918"/>
                    <a:pt x="2739" y="1418"/>
                  </a:cubicBezTo>
                  <a:cubicBezTo>
                    <a:pt x="1786" y="89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8" name="Google Shape;31288;p48"/>
            <p:cNvSpPr/>
            <p:nvPr/>
          </p:nvSpPr>
          <p:spPr>
            <a:xfrm>
              <a:off x="886700" y="2077775"/>
              <a:ext cx="96775" cy="116100"/>
            </a:xfrm>
            <a:custGeom>
              <a:avLst/>
              <a:gdLst/>
              <a:ahLst/>
              <a:cxnLst/>
              <a:rect l="l" t="t" r="r" b="b"/>
              <a:pathLst>
                <a:path w="3871" h="4644" extrusionOk="0">
                  <a:moveTo>
                    <a:pt x="1" y="0"/>
                  </a:moveTo>
                  <a:cubicBezTo>
                    <a:pt x="1" y="0"/>
                    <a:pt x="846" y="1357"/>
                    <a:pt x="1441" y="2250"/>
                  </a:cubicBezTo>
                  <a:cubicBezTo>
                    <a:pt x="2037" y="3143"/>
                    <a:pt x="3870" y="4644"/>
                    <a:pt x="3870" y="4644"/>
                  </a:cubicBezTo>
                  <a:cubicBezTo>
                    <a:pt x="3870" y="4644"/>
                    <a:pt x="3382" y="2548"/>
                    <a:pt x="2632" y="1810"/>
                  </a:cubicBezTo>
                  <a:cubicBezTo>
                    <a:pt x="1894" y="106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9" name="Google Shape;31289;p48"/>
            <p:cNvSpPr/>
            <p:nvPr/>
          </p:nvSpPr>
          <p:spPr>
            <a:xfrm>
              <a:off x="889675" y="2000375"/>
              <a:ext cx="103025" cy="144100"/>
            </a:xfrm>
            <a:custGeom>
              <a:avLst/>
              <a:gdLst/>
              <a:ahLst/>
              <a:cxnLst/>
              <a:rect l="l" t="t" r="r" b="b"/>
              <a:pathLst>
                <a:path w="4121" h="5764" extrusionOk="0">
                  <a:moveTo>
                    <a:pt x="6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1" y="1"/>
                    <a:pt x="953" y="2298"/>
                    <a:pt x="1882" y="3215"/>
                  </a:cubicBezTo>
                  <a:cubicBezTo>
                    <a:pt x="2811" y="4156"/>
                    <a:pt x="4097" y="5763"/>
                    <a:pt x="4097" y="5763"/>
                  </a:cubicBezTo>
                  <a:lnTo>
                    <a:pt x="4120" y="5465"/>
                  </a:lnTo>
                  <a:cubicBezTo>
                    <a:pt x="4120" y="5465"/>
                    <a:pt x="2906" y="3906"/>
                    <a:pt x="2704" y="3358"/>
                  </a:cubicBezTo>
                  <a:cubicBezTo>
                    <a:pt x="2513" y="2822"/>
                    <a:pt x="1132" y="1108"/>
                    <a:pt x="715" y="536"/>
                  </a:cubicBezTo>
                  <a:cubicBezTo>
                    <a:pt x="331" y="21"/>
                    <a:pt x="48" y="0"/>
                    <a:pt x="6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0" name="Google Shape;31290;p48"/>
            <p:cNvSpPr/>
            <p:nvPr/>
          </p:nvSpPr>
          <p:spPr>
            <a:xfrm>
              <a:off x="1001000" y="1946500"/>
              <a:ext cx="55600" cy="150350"/>
            </a:xfrm>
            <a:custGeom>
              <a:avLst/>
              <a:gdLst/>
              <a:ahLst/>
              <a:cxnLst/>
              <a:rect l="l" t="t" r="r" b="b"/>
              <a:pathLst>
                <a:path w="2224" h="6014" extrusionOk="0">
                  <a:moveTo>
                    <a:pt x="2126" y="1"/>
                  </a:moveTo>
                  <a:cubicBezTo>
                    <a:pt x="2124" y="1"/>
                    <a:pt x="2122" y="5"/>
                    <a:pt x="2120" y="12"/>
                  </a:cubicBezTo>
                  <a:cubicBezTo>
                    <a:pt x="2084" y="215"/>
                    <a:pt x="1322" y="1405"/>
                    <a:pt x="953" y="2370"/>
                  </a:cubicBezTo>
                  <a:cubicBezTo>
                    <a:pt x="572" y="3334"/>
                    <a:pt x="1" y="5227"/>
                    <a:pt x="1" y="5227"/>
                  </a:cubicBezTo>
                  <a:lnTo>
                    <a:pt x="1" y="6013"/>
                  </a:lnTo>
                  <a:cubicBezTo>
                    <a:pt x="1" y="6013"/>
                    <a:pt x="2037" y="4168"/>
                    <a:pt x="2120" y="3227"/>
                  </a:cubicBezTo>
                  <a:cubicBezTo>
                    <a:pt x="2223" y="2334"/>
                    <a:pt x="2172" y="1"/>
                    <a:pt x="2126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1" name="Google Shape;31291;p48"/>
            <p:cNvSpPr/>
            <p:nvPr/>
          </p:nvSpPr>
          <p:spPr>
            <a:xfrm>
              <a:off x="934625" y="1895600"/>
              <a:ext cx="58975" cy="205100"/>
            </a:xfrm>
            <a:custGeom>
              <a:avLst/>
              <a:gdLst/>
              <a:ahLst/>
              <a:cxnLst/>
              <a:rect l="l" t="t" r="r" b="b"/>
              <a:pathLst>
                <a:path w="2359" h="8204" extrusionOk="0">
                  <a:moveTo>
                    <a:pt x="286" y="1"/>
                  </a:moveTo>
                  <a:cubicBezTo>
                    <a:pt x="286" y="1"/>
                    <a:pt x="1" y="1572"/>
                    <a:pt x="286" y="2941"/>
                  </a:cubicBezTo>
                  <a:cubicBezTo>
                    <a:pt x="572" y="4311"/>
                    <a:pt x="1167" y="6513"/>
                    <a:pt x="1465" y="7073"/>
                  </a:cubicBezTo>
                  <a:cubicBezTo>
                    <a:pt x="1763" y="7609"/>
                    <a:pt x="2358" y="8204"/>
                    <a:pt x="2358" y="8204"/>
                  </a:cubicBezTo>
                  <a:cubicBezTo>
                    <a:pt x="2358" y="8204"/>
                    <a:pt x="1858" y="5465"/>
                    <a:pt x="1727" y="4751"/>
                  </a:cubicBezTo>
                  <a:cubicBezTo>
                    <a:pt x="1608" y="4037"/>
                    <a:pt x="870" y="2548"/>
                    <a:pt x="572" y="1656"/>
                  </a:cubicBezTo>
                  <a:cubicBezTo>
                    <a:pt x="275" y="763"/>
                    <a:pt x="286" y="1"/>
                    <a:pt x="286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2" name="Google Shape;31292;p48"/>
            <p:cNvSpPr/>
            <p:nvPr/>
          </p:nvSpPr>
          <p:spPr>
            <a:xfrm>
              <a:off x="962600" y="2089375"/>
              <a:ext cx="35450" cy="930600"/>
            </a:xfrm>
            <a:custGeom>
              <a:avLst/>
              <a:gdLst/>
              <a:ahLst/>
              <a:cxnLst/>
              <a:rect l="l" t="t" r="r" b="b"/>
              <a:pathLst>
                <a:path w="1418" h="37224" extrusionOk="0">
                  <a:moveTo>
                    <a:pt x="1330" y="0"/>
                  </a:moveTo>
                  <a:cubicBezTo>
                    <a:pt x="1293" y="0"/>
                    <a:pt x="1257" y="24"/>
                    <a:pt x="1251" y="72"/>
                  </a:cubicBezTo>
                  <a:cubicBezTo>
                    <a:pt x="846" y="3096"/>
                    <a:pt x="787" y="6192"/>
                    <a:pt x="644" y="9228"/>
                  </a:cubicBezTo>
                  <a:cubicBezTo>
                    <a:pt x="477" y="12335"/>
                    <a:pt x="358" y="15455"/>
                    <a:pt x="263" y="18562"/>
                  </a:cubicBezTo>
                  <a:cubicBezTo>
                    <a:pt x="84" y="24718"/>
                    <a:pt x="1" y="30897"/>
                    <a:pt x="120" y="37076"/>
                  </a:cubicBezTo>
                  <a:cubicBezTo>
                    <a:pt x="120" y="37173"/>
                    <a:pt x="200" y="37224"/>
                    <a:pt x="278" y="37224"/>
                  </a:cubicBezTo>
                  <a:cubicBezTo>
                    <a:pt x="354" y="37224"/>
                    <a:pt x="429" y="37176"/>
                    <a:pt x="429" y="37076"/>
                  </a:cubicBezTo>
                  <a:cubicBezTo>
                    <a:pt x="370" y="30897"/>
                    <a:pt x="358" y="24742"/>
                    <a:pt x="537" y="18562"/>
                  </a:cubicBezTo>
                  <a:cubicBezTo>
                    <a:pt x="620" y="15514"/>
                    <a:pt x="739" y="12442"/>
                    <a:pt x="894" y="9395"/>
                  </a:cubicBezTo>
                  <a:cubicBezTo>
                    <a:pt x="1037" y="6299"/>
                    <a:pt x="1382" y="3168"/>
                    <a:pt x="1418" y="72"/>
                  </a:cubicBezTo>
                  <a:cubicBezTo>
                    <a:pt x="1406" y="24"/>
                    <a:pt x="1367" y="0"/>
                    <a:pt x="133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3" name="Google Shape;31293;p48"/>
            <p:cNvSpPr/>
            <p:nvPr/>
          </p:nvSpPr>
          <p:spPr>
            <a:xfrm>
              <a:off x="993575" y="2084500"/>
              <a:ext cx="6550" cy="35325"/>
            </a:xfrm>
            <a:custGeom>
              <a:avLst/>
              <a:gdLst/>
              <a:ahLst/>
              <a:cxnLst/>
              <a:rect l="l" t="t" r="r" b="b"/>
              <a:pathLst>
                <a:path w="262" h="1413" extrusionOk="0">
                  <a:moveTo>
                    <a:pt x="226" y="0"/>
                  </a:moveTo>
                  <a:cubicBezTo>
                    <a:pt x="211" y="0"/>
                    <a:pt x="196" y="6"/>
                    <a:pt x="191" y="17"/>
                  </a:cubicBezTo>
                  <a:cubicBezTo>
                    <a:pt x="72" y="434"/>
                    <a:pt x="0" y="957"/>
                    <a:pt x="72" y="1386"/>
                  </a:cubicBezTo>
                  <a:cubicBezTo>
                    <a:pt x="72" y="1404"/>
                    <a:pt x="83" y="1413"/>
                    <a:pt x="97" y="1413"/>
                  </a:cubicBezTo>
                  <a:cubicBezTo>
                    <a:pt x="110" y="1413"/>
                    <a:pt x="125" y="1404"/>
                    <a:pt x="131" y="1386"/>
                  </a:cubicBezTo>
                  <a:cubicBezTo>
                    <a:pt x="202" y="957"/>
                    <a:pt x="214" y="481"/>
                    <a:pt x="262" y="29"/>
                  </a:cubicBezTo>
                  <a:cubicBezTo>
                    <a:pt x="262" y="9"/>
                    <a:pt x="244" y="0"/>
                    <a:pt x="22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4" name="Google Shape;31294;p48"/>
            <p:cNvSpPr/>
            <p:nvPr/>
          </p:nvSpPr>
          <p:spPr>
            <a:xfrm>
              <a:off x="967675" y="3015675"/>
              <a:ext cx="12225" cy="5450"/>
            </a:xfrm>
            <a:custGeom>
              <a:avLst/>
              <a:gdLst/>
              <a:ahLst/>
              <a:cxnLst/>
              <a:rect l="l" t="t" r="r" b="b"/>
              <a:pathLst>
                <a:path w="489" h="218" extrusionOk="0">
                  <a:moveTo>
                    <a:pt x="393" y="1"/>
                  </a:moveTo>
                  <a:cubicBezTo>
                    <a:pt x="297" y="43"/>
                    <a:pt x="211" y="86"/>
                    <a:pt x="117" y="86"/>
                  </a:cubicBezTo>
                  <a:cubicBezTo>
                    <a:pt x="106" y="86"/>
                    <a:pt x="95" y="85"/>
                    <a:pt x="84" y="84"/>
                  </a:cubicBezTo>
                  <a:cubicBezTo>
                    <a:pt x="0" y="96"/>
                    <a:pt x="0" y="215"/>
                    <a:pt x="84" y="215"/>
                  </a:cubicBezTo>
                  <a:cubicBezTo>
                    <a:pt x="104" y="217"/>
                    <a:pt x="124" y="218"/>
                    <a:pt x="145" y="218"/>
                  </a:cubicBezTo>
                  <a:cubicBezTo>
                    <a:pt x="258" y="218"/>
                    <a:pt x="374" y="188"/>
                    <a:pt x="465" y="108"/>
                  </a:cubicBezTo>
                  <a:cubicBezTo>
                    <a:pt x="488" y="96"/>
                    <a:pt x="476" y="72"/>
                    <a:pt x="476" y="36"/>
                  </a:cubicBezTo>
                  <a:cubicBezTo>
                    <a:pt x="476" y="36"/>
                    <a:pt x="476" y="24"/>
                    <a:pt x="465" y="24"/>
                  </a:cubicBezTo>
                  <a:cubicBezTo>
                    <a:pt x="453" y="1"/>
                    <a:pt x="417" y="1"/>
                    <a:pt x="39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5" name="Google Shape;31295;p48"/>
            <p:cNvSpPr/>
            <p:nvPr/>
          </p:nvSpPr>
          <p:spPr>
            <a:xfrm>
              <a:off x="990875" y="2075450"/>
              <a:ext cx="10625" cy="46625"/>
            </a:xfrm>
            <a:custGeom>
              <a:avLst/>
              <a:gdLst/>
              <a:ahLst/>
              <a:cxnLst/>
              <a:rect l="l" t="t" r="r" b="b"/>
              <a:pathLst>
                <a:path w="425" h="1865" extrusionOk="0">
                  <a:moveTo>
                    <a:pt x="358" y="1"/>
                  </a:moveTo>
                  <a:cubicBezTo>
                    <a:pt x="339" y="1"/>
                    <a:pt x="319" y="11"/>
                    <a:pt x="307" y="34"/>
                  </a:cubicBezTo>
                  <a:lnTo>
                    <a:pt x="307" y="34"/>
                  </a:lnTo>
                  <a:cubicBezTo>
                    <a:pt x="304" y="34"/>
                    <a:pt x="301" y="34"/>
                    <a:pt x="299" y="34"/>
                  </a:cubicBezTo>
                  <a:cubicBezTo>
                    <a:pt x="296" y="47"/>
                    <a:pt x="294" y="61"/>
                    <a:pt x="291" y="74"/>
                  </a:cubicBezTo>
                  <a:lnTo>
                    <a:pt x="291" y="74"/>
                  </a:lnTo>
                  <a:cubicBezTo>
                    <a:pt x="235" y="198"/>
                    <a:pt x="190" y="302"/>
                    <a:pt x="168" y="438"/>
                  </a:cubicBezTo>
                  <a:cubicBezTo>
                    <a:pt x="143" y="447"/>
                    <a:pt x="163" y="466"/>
                    <a:pt x="190" y="466"/>
                  </a:cubicBezTo>
                  <a:cubicBezTo>
                    <a:pt x="196" y="466"/>
                    <a:pt x="203" y="465"/>
                    <a:pt x="210" y="462"/>
                  </a:cubicBezTo>
                  <a:lnTo>
                    <a:pt x="210" y="462"/>
                  </a:lnTo>
                  <a:cubicBezTo>
                    <a:pt x="110" y="911"/>
                    <a:pt x="1" y="1369"/>
                    <a:pt x="1" y="1820"/>
                  </a:cubicBezTo>
                  <a:cubicBezTo>
                    <a:pt x="1" y="1848"/>
                    <a:pt x="23" y="1864"/>
                    <a:pt x="43" y="1864"/>
                  </a:cubicBezTo>
                  <a:cubicBezTo>
                    <a:pt x="56" y="1864"/>
                    <a:pt x="68" y="1857"/>
                    <a:pt x="72" y="1843"/>
                  </a:cubicBezTo>
                  <a:cubicBezTo>
                    <a:pt x="287" y="1308"/>
                    <a:pt x="310" y="653"/>
                    <a:pt x="418" y="81"/>
                  </a:cubicBezTo>
                  <a:cubicBezTo>
                    <a:pt x="425" y="33"/>
                    <a:pt x="391" y="1"/>
                    <a:pt x="35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6" name="Google Shape;31296;p48"/>
            <p:cNvSpPr/>
            <p:nvPr/>
          </p:nvSpPr>
          <p:spPr>
            <a:xfrm>
              <a:off x="978375" y="2073600"/>
              <a:ext cx="21475" cy="315000"/>
            </a:xfrm>
            <a:custGeom>
              <a:avLst/>
              <a:gdLst/>
              <a:ahLst/>
              <a:cxnLst/>
              <a:rect l="l" t="t" r="r" b="b"/>
              <a:pathLst>
                <a:path w="859" h="12600" extrusionOk="0">
                  <a:moveTo>
                    <a:pt x="821" y="0"/>
                  </a:moveTo>
                  <a:cubicBezTo>
                    <a:pt x="805" y="0"/>
                    <a:pt x="787" y="12"/>
                    <a:pt x="787" y="36"/>
                  </a:cubicBezTo>
                  <a:cubicBezTo>
                    <a:pt x="560" y="2120"/>
                    <a:pt x="465" y="4215"/>
                    <a:pt x="358" y="6299"/>
                  </a:cubicBezTo>
                  <a:cubicBezTo>
                    <a:pt x="263" y="8371"/>
                    <a:pt x="1" y="10514"/>
                    <a:pt x="132" y="12585"/>
                  </a:cubicBezTo>
                  <a:cubicBezTo>
                    <a:pt x="132" y="12592"/>
                    <a:pt x="140" y="12599"/>
                    <a:pt x="149" y="12599"/>
                  </a:cubicBezTo>
                  <a:cubicBezTo>
                    <a:pt x="155" y="12599"/>
                    <a:pt x="163" y="12595"/>
                    <a:pt x="168" y="12585"/>
                  </a:cubicBezTo>
                  <a:cubicBezTo>
                    <a:pt x="501" y="10585"/>
                    <a:pt x="465" y="8490"/>
                    <a:pt x="584" y="6466"/>
                  </a:cubicBezTo>
                  <a:cubicBezTo>
                    <a:pt x="703" y="4322"/>
                    <a:pt x="858" y="2179"/>
                    <a:pt x="846" y="36"/>
                  </a:cubicBezTo>
                  <a:cubicBezTo>
                    <a:pt x="852" y="12"/>
                    <a:pt x="837" y="0"/>
                    <a:pt x="82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7" name="Google Shape;31297;p48"/>
            <p:cNvSpPr/>
            <p:nvPr/>
          </p:nvSpPr>
          <p:spPr>
            <a:xfrm>
              <a:off x="971550" y="2328025"/>
              <a:ext cx="22325" cy="690875"/>
            </a:xfrm>
            <a:custGeom>
              <a:avLst/>
              <a:gdLst/>
              <a:ahLst/>
              <a:cxnLst/>
              <a:rect l="l" t="t" r="r" b="b"/>
              <a:pathLst>
                <a:path w="893" h="27635" extrusionOk="0">
                  <a:moveTo>
                    <a:pt x="750" y="0"/>
                  </a:moveTo>
                  <a:cubicBezTo>
                    <a:pt x="738" y="0"/>
                    <a:pt x="726" y="9"/>
                    <a:pt x="726" y="27"/>
                  </a:cubicBezTo>
                  <a:cubicBezTo>
                    <a:pt x="524" y="4599"/>
                    <a:pt x="143" y="9147"/>
                    <a:pt x="71" y="13731"/>
                  </a:cubicBezTo>
                  <a:cubicBezTo>
                    <a:pt x="0" y="18327"/>
                    <a:pt x="119" y="22911"/>
                    <a:pt x="202" y="27519"/>
                  </a:cubicBezTo>
                  <a:cubicBezTo>
                    <a:pt x="202" y="27596"/>
                    <a:pt x="268" y="27635"/>
                    <a:pt x="333" y="27635"/>
                  </a:cubicBezTo>
                  <a:cubicBezTo>
                    <a:pt x="399" y="27635"/>
                    <a:pt x="464" y="27596"/>
                    <a:pt x="464" y="27519"/>
                  </a:cubicBezTo>
                  <a:cubicBezTo>
                    <a:pt x="321" y="22911"/>
                    <a:pt x="238" y="18327"/>
                    <a:pt x="250" y="13731"/>
                  </a:cubicBezTo>
                  <a:cubicBezTo>
                    <a:pt x="262" y="11469"/>
                    <a:pt x="310" y="9195"/>
                    <a:pt x="429" y="6933"/>
                  </a:cubicBezTo>
                  <a:cubicBezTo>
                    <a:pt x="536" y="4659"/>
                    <a:pt x="893" y="2313"/>
                    <a:pt x="774" y="27"/>
                  </a:cubicBezTo>
                  <a:cubicBezTo>
                    <a:pt x="774" y="9"/>
                    <a:pt x="762" y="0"/>
                    <a:pt x="75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8" name="Google Shape;31298;p48"/>
            <p:cNvSpPr/>
            <p:nvPr/>
          </p:nvSpPr>
          <p:spPr>
            <a:xfrm>
              <a:off x="987900" y="2296475"/>
              <a:ext cx="5700" cy="56825"/>
            </a:xfrm>
            <a:custGeom>
              <a:avLst/>
              <a:gdLst/>
              <a:ahLst/>
              <a:cxnLst/>
              <a:rect l="l" t="t" r="r" b="b"/>
              <a:pathLst>
                <a:path w="228" h="2273" extrusionOk="0">
                  <a:moveTo>
                    <a:pt x="102" y="0"/>
                  </a:moveTo>
                  <a:cubicBezTo>
                    <a:pt x="93" y="0"/>
                    <a:pt x="84" y="9"/>
                    <a:pt x="84" y="27"/>
                  </a:cubicBezTo>
                  <a:cubicBezTo>
                    <a:pt x="13" y="741"/>
                    <a:pt x="1" y="1539"/>
                    <a:pt x="84" y="2254"/>
                  </a:cubicBezTo>
                  <a:cubicBezTo>
                    <a:pt x="84" y="2268"/>
                    <a:pt x="92" y="2272"/>
                    <a:pt x="100" y="2272"/>
                  </a:cubicBezTo>
                  <a:cubicBezTo>
                    <a:pt x="114" y="2272"/>
                    <a:pt x="132" y="2261"/>
                    <a:pt x="132" y="2254"/>
                  </a:cubicBezTo>
                  <a:cubicBezTo>
                    <a:pt x="227" y="1539"/>
                    <a:pt x="203" y="753"/>
                    <a:pt x="120" y="27"/>
                  </a:cubicBezTo>
                  <a:cubicBezTo>
                    <a:pt x="120" y="9"/>
                    <a:pt x="111" y="0"/>
                    <a:pt x="10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9" name="Google Shape;31299;p48"/>
            <p:cNvSpPr/>
            <p:nvPr/>
          </p:nvSpPr>
          <p:spPr>
            <a:xfrm>
              <a:off x="977800" y="2360025"/>
              <a:ext cx="10500" cy="31200"/>
            </a:xfrm>
            <a:custGeom>
              <a:avLst/>
              <a:gdLst/>
              <a:ahLst/>
              <a:cxnLst/>
              <a:rect l="l" t="t" r="r" b="b"/>
              <a:pathLst>
                <a:path w="420" h="1248" extrusionOk="0">
                  <a:moveTo>
                    <a:pt x="378" y="0"/>
                  </a:moveTo>
                  <a:cubicBezTo>
                    <a:pt x="364" y="0"/>
                    <a:pt x="350" y="7"/>
                    <a:pt x="345" y="21"/>
                  </a:cubicBezTo>
                  <a:cubicBezTo>
                    <a:pt x="214" y="402"/>
                    <a:pt x="36" y="831"/>
                    <a:pt x="0" y="1212"/>
                  </a:cubicBezTo>
                  <a:cubicBezTo>
                    <a:pt x="0" y="1235"/>
                    <a:pt x="20" y="1248"/>
                    <a:pt x="37" y="1248"/>
                  </a:cubicBezTo>
                  <a:cubicBezTo>
                    <a:pt x="47" y="1248"/>
                    <a:pt x="55" y="1244"/>
                    <a:pt x="60" y="1235"/>
                  </a:cubicBezTo>
                  <a:cubicBezTo>
                    <a:pt x="250" y="890"/>
                    <a:pt x="310" y="414"/>
                    <a:pt x="405" y="45"/>
                  </a:cubicBezTo>
                  <a:cubicBezTo>
                    <a:pt x="419" y="16"/>
                    <a:pt x="399" y="0"/>
                    <a:pt x="37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0" name="Google Shape;31300;p48"/>
            <p:cNvSpPr/>
            <p:nvPr/>
          </p:nvSpPr>
          <p:spPr>
            <a:xfrm>
              <a:off x="976000" y="2376800"/>
              <a:ext cx="10675" cy="38125"/>
            </a:xfrm>
            <a:custGeom>
              <a:avLst/>
              <a:gdLst/>
              <a:ahLst/>
              <a:cxnLst/>
              <a:rect l="l" t="t" r="r" b="b"/>
              <a:pathLst>
                <a:path w="427" h="1525" extrusionOk="0">
                  <a:moveTo>
                    <a:pt x="419" y="0"/>
                  </a:moveTo>
                  <a:cubicBezTo>
                    <a:pt x="418" y="0"/>
                    <a:pt x="417" y="2"/>
                    <a:pt x="417" y="5"/>
                  </a:cubicBezTo>
                  <a:cubicBezTo>
                    <a:pt x="286" y="505"/>
                    <a:pt x="84" y="993"/>
                    <a:pt x="1" y="1493"/>
                  </a:cubicBezTo>
                  <a:cubicBezTo>
                    <a:pt x="1" y="1516"/>
                    <a:pt x="10" y="1524"/>
                    <a:pt x="17" y="1524"/>
                  </a:cubicBezTo>
                  <a:cubicBezTo>
                    <a:pt x="21" y="1524"/>
                    <a:pt x="24" y="1521"/>
                    <a:pt x="24" y="1517"/>
                  </a:cubicBezTo>
                  <a:cubicBezTo>
                    <a:pt x="227" y="1041"/>
                    <a:pt x="298" y="517"/>
                    <a:pt x="417" y="29"/>
                  </a:cubicBezTo>
                  <a:cubicBezTo>
                    <a:pt x="426" y="11"/>
                    <a:pt x="422" y="0"/>
                    <a:pt x="41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1" name="Google Shape;31301;p48"/>
            <p:cNvSpPr/>
            <p:nvPr/>
          </p:nvSpPr>
          <p:spPr>
            <a:xfrm>
              <a:off x="977800" y="2375925"/>
              <a:ext cx="13100" cy="43225"/>
            </a:xfrm>
            <a:custGeom>
              <a:avLst/>
              <a:gdLst/>
              <a:ahLst/>
              <a:cxnLst/>
              <a:rect l="l" t="t" r="r" b="b"/>
              <a:pathLst>
                <a:path w="524" h="1729" extrusionOk="0">
                  <a:moveTo>
                    <a:pt x="474" y="1"/>
                  </a:moveTo>
                  <a:cubicBezTo>
                    <a:pt x="464" y="1"/>
                    <a:pt x="456" y="5"/>
                    <a:pt x="452" y="16"/>
                  </a:cubicBezTo>
                  <a:cubicBezTo>
                    <a:pt x="214" y="516"/>
                    <a:pt x="0" y="1135"/>
                    <a:pt x="36" y="1695"/>
                  </a:cubicBezTo>
                  <a:cubicBezTo>
                    <a:pt x="36" y="1716"/>
                    <a:pt x="56" y="1728"/>
                    <a:pt x="73" y="1728"/>
                  </a:cubicBezTo>
                  <a:cubicBezTo>
                    <a:pt x="85" y="1728"/>
                    <a:pt x="95" y="1722"/>
                    <a:pt x="95" y="1707"/>
                  </a:cubicBezTo>
                  <a:cubicBezTo>
                    <a:pt x="226" y="1147"/>
                    <a:pt x="298" y="599"/>
                    <a:pt x="524" y="40"/>
                  </a:cubicBezTo>
                  <a:cubicBezTo>
                    <a:pt x="524" y="23"/>
                    <a:pt x="495" y="1"/>
                    <a:pt x="47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2" name="Google Shape;31302;p48"/>
            <p:cNvSpPr/>
            <p:nvPr/>
          </p:nvSpPr>
          <p:spPr>
            <a:xfrm>
              <a:off x="981650" y="2352500"/>
              <a:ext cx="6275" cy="53175"/>
            </a:xfrm>
            <a:custGeom>
              <a:avLst/>
              <a:gdLst/>
              <a:ahLst/>
              <a:cxnLst/>
              <a:rect l="l" t="t" r="r" b="b"/>
              <a:pathLst>
                <a:path w="251" h="2127" extrusionOk="0">
                  <a:moveTo>
                    <a:pt x="208" y="0"/>
                  </a:moveTo>
                  <a:cubicBezTo>
                    <a:pt x="197" y="0"/>
                    <a:pt x="185" y="9"/>
                    <a:pt x="179" y="24"/>
                  </a:cubicBezTo>
                  <a:cubicBezTo>
                    <a:pt x="96" y="703"/>
                    <a:pt x="1" y="1429"/>
                    <a:pt x="60" y="2096"/>
                  </a:cubicBezTo>
                  <a:cubicBezTo>
                    <a:pt x="60" y="2111"/>
                    <a:pt x="84" y="2126"/>
                    <a:pt x="102" y="2126"/>
                  </a:cubicBezTo>
                  <a:cubicBezTo>
                    <a:pt x="112" y="2126"/>
                    <a:pt x="120" y="2121"/>
                    <a:pt x="120" y="2108"/>
                  </a:cubicBezTo>
                  <a:cubicBezTo>
                    <a:pt x="251" y="1453"/>
                    <a:pt x="239" y="715"/>
                    <a:pt x="239" y="48"/>
                  </a:cubicBezTo>
                  <a:cubicBezTo>
                    <a:pt x="239" y="15"/>
                    <a:pt x="224" y="0"/>
                    <a:pt x="20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3" name="Google Shape;31303;p48"/>
            <p:cNvSpPr/>
            <p:nvPr/>
          </p:nvSpPr>
          <p:spPr>
            <a:xfrm>
              <a:off x="986125" y="2075675"/>
              <a:ext cx="17275" cy="287625"/>
            </a:xfrm>
            <a:custGeom>
              <a:avLst/>
              <a:gdLst/>
              <a:ahLst/>
              <a:cxnLst/>
              <a:rect l="l" t="t" r="r" b="b"/>
              <a:pathLst>
                <a:path w="691" h="11505" extrusionOk="0">
                  <a:moveTo>
                    <a:pt x="512" y="1"/>
                  </a:moveTo>
                  <a:cubicBezTo>
                    <a:pt x="512" y="1"/>
                    <a:pt x="489" y="1"/>
                    <a:pt x="489" y="13"/>
                  </a:cubicBezTo>
                  <a:cubicBezTo>
                    <a:pt x="500" y="1930"/>
                    <a:pt x="512" y="3835"/>
                    <a:pt x="429" y="5763"/>
                  </a:cubicBezTo>
                  <a:cubicBezTo>
                    <a:pt x="334" y="7680"/>
                    <a:pt x="119" y="9585"/>
                    <a:pt x="0" y="11490"/>
                  </a:cubicBezTo>
                  <a:cubicBezTo>
                    <a:pt x="0" y="11497"/>
                    <a:pt x="8" y="11504"/>
                    <a:pt x="15" y="11504"/>
                  </a:cubicBezTo>
                  <a:cubicBezTo>
                    <a:pt x="20" y="11504"/>
                    <a:pt x="24" y="11500"/>
                    <a:pt x="24" y="11490"/>
                  </a:cubicBezTo>
                  <a:cubicBezTo>
                    <a:pt x="620" y="7752"/>
                    <a:pt x="691" y="3775"/>
                    <a:pt x="5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4" name="Google Shape;31304;p48"/>
            <p:cNvSpPr/>
            <p:nvPr/>
          </p:nvSpPr>
          <p:spPr>
            <a:xfrm>
              <a:off x="999650" y="2009275"/>
              <a:ext cx="117675" cy="143925"/>
            </a:xfrm>
            <a:custGeom>
              <a:avLst/>
              <a:gdLst/>
              <a:ahLst/>
              <a:cxnLst/>
              <a:rect l="l" t="t" r="r" b="b"/>
              <a:pathLst>
                <a:path w="4707" h="5757" extrusionOk="0">
                  <a:moveTo>
                    <a:pt x="4647" y="0"/>
                  </a:moveTo>
                  <a:cubicBezTo>
                    <a:pt x="4644" y="0"/>
                    <a:pt x="4641" y="1"/>
                    <a:pt x="4639" y="2"/>
                  </a:cubicBezTo>
                  <a:cubicBezTo>
                    <a:pt x="3293" y="454"/>
                    <a:pt x="2686" y="1776"/>
                    <a:pt x="1698" y="2681"/>
                  </a:cubicBezTo>
                  <a:cubicBezTo>
                    <a:pt x="805" y="3514"/>
                    <a:pt x="126" y="4455"/>
                    <a:pt x="7" y="5717"/>
                  </a:cubicBezTo>
                  <a:cubicBezTo>
                    <a:pt x="0" y="5745"/>
                    <a:pt x="18" y="5756"/>
                    <a:pt x="33" y="5756"/>
                  </a:cubicBezTo>
                  <a:cubicBezTo>
                    <a:pt x="45" y="5756"/>
                    <a:pt x="55" y="5750"/>
                    <a:pt x="55" y="5741"/>
                  </a:cubicBezTo>
                  <a:cubicBezTo>
                    <a:pt x="364" y="4371"/>
                    <a:pt x="1031" y="3574"/>
                    <a:pt x="2019" y="2609"/>
                  </a:cubicBezTo>
                  <a:cubicBezTo>
                    <a:pt x="2400" y="2240"/>
                    <a:pt x="2674" y="1788"/>
                    <a:pt x="3031" y="1395"/>
                  </a:cubicBezTo>
                  <a:cubicBezTo>
                    <a:pt x="3508" y="859"/>
                    <a:pt x="4079" y="514"/>
                    <a:pt x="4662" y="97"/>
                  </a:cubicBezTo>
                  <a:cubicBezTo>
                    <a:pt x="4706" y="64"/>
                    <a:pt x="4679" y="0"/>
                    <a:pt x="464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5" name="Google Shape;31305;p48"/>
            <p:cNvSpPr/>
            <p:nvPr/>
          </p:nvSpPr>
          <p:spPr>
            <a:xfrm>
              <a:off x="998250" y="2011675"/>
              <a:ext cx="116775" cy="151150"/>
            </a:xfrm>
            <a:custGeom>
              <a:avLst/>
              <a:gdLst/>
              <a:ahLst/>
              <a:cxnLst/>
              <a:rect l="l" t="t" r="r" b="b"/>
              <a:pathLst>
                <a:path w="4671" h="6046" extrusionOk="0">
                  <a:moveTo>
                    <a:pt x="4647" y="1"/>
                  </a:moveTo>
                  <a:cubicBezTo>
                    <a:pt x="2730" y="1692"/>
                    <a:pt x="2266" y="4537"/>
                    <a:pt x="51" y="5942"/>
                  </a:cubicBezTo>
                  <a:cubicBezTo>
                    <a:pt x="1" y="5972"/>
                    <a:pt x="19" y="6045"/>
                    <a:pt x="76" y="6045"/>
                  </a:cubicBezTo>
                  <a:cubicBezTo>
                    <a:pt x="86" y="6045"/>
                    <a:pt x="98" y="6043"/>
                    <a:pt x="111" y="6037"/>
                  </a:cubicBezTo>
                  <a:cubicBezTo>
                    <a:pt x="1099" y="5537"/>
                    <a:pt x="1754" y="4585"/>
                    <a:pt x="2290" y="3632"/>
                  </a:cubicBezTo>
                  <a:cubicBezTo>
                    <a:pt x="2635" y="3001"/>
                    <a:pt x="2944" y="2370"/>
                    <a:pt x="3337" y="1775"/>
                  </a:cubicBezTo>
                  <a:cubicBezTo>
                    <a:pt x="3730" y="1144"/>
                    <a:pt x="4230" y="608"/>
                    <a:pt x="4671" y="25"/>
                  </a:cubicBezTo>
                  <a:lnTo>
                    <a:pt x="4647" y="1"/>
                  </a:ln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6" name="Google Shape;31306;p48"/>
            <p:cNvSpPr/>
            <p:nvPr/>
          </p:nvSpPr>
          <p:spPr>
            <a:xfrm>
              <a:off x="1003550" y="2107100"/>
              <a:ext cx="22600" cy="37000"/>
            </a:xfrm>
            <a:custGeom>
              <a:avLst/>
              <a:gdLst/>
              <a:ahLst/>
              <a:cxnLst/>
              <a:rect l="l" t="t" r="r" b="b"/>
              <a:pathLst>
                <a:path w="904" h="1480" extrusionOk="0">
                  <a:moveTo>
                    <a:pt x="878" y="1"/>
                  </a:moveTo>
                  <a:cubicBezTo>
                    <a:pt x="872" y="1"/>
                    <a:pt x="867" y="2"/>
                    <a:pt x="863" y="6"/>
                  </a:cubicBezTo>
                  <a:cubicBezTo>
                    <a:pt x="530" y="423"/>
                    <a:pt x="232" y="958"/>
                    <a:pt x="18" y="1435"/>
                  </a:cubicBezTo>
                  <a:cubicBezTo>
                    <a:pt x="1" y="1460"/>
                    <a:pt x="21" y="1480"/>
                    <a:pt x="38" y="1480"/>
                  </a:cubicBezTo>
                  <a:cubicBezTo>
                    <a:pt x="44" y="1480"/>
                    <a:pt x="50" y="1477"/>
                    <a:pt x="54" y="1470"/>
                  </a:cubicBezTo>
                  <a:cubicBezTo>
                    <a:pt x="351" y="1006"/>
                    <a:pt x="649" y="518"/>
                    <a:pt x="887" y="18"/>
                  </a:cubicBezTo>
                  <a:cubicBezTo>
                    <a:pt x="904" y="9"/>
                    <a:pt x="891" y="1"/>
                    <a:pt x="87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7" name="Google Shape;31307;p48"/>
            <p:cNvSpPr/>
            <p:nvPr/>
          </p:nvSpPr>
          <p:spPr>
            <a:xfrm>
              <a:off x="998525" y="2115325"/>
              <a:ext cx="27800" cy="38450"/>
            </a:xfrm>
            <a:custGeom>
              <a:avLst/>
              <a:gdLst/>
              <a:ahLst/>
              <a:cxnLst/>
              <a:rect l="l" t="t" r="r" b="b"/>
              <a:pathLst>
                <a:path w="1112" h="1538" extrusionOk="0">
                  <a:moveTo>
                    <a:pt x="1084" y="0"/>
                  </a:moveTo>
                  <a:cubicBezTo>
                    <a:pt x="1079" y="0"/>
                    <a:pt x="1076" y="3"/>
                    <a:pt x="1076" y="10"/>
                  </a:cubicBezTo>
                  <a:cubicBezTo>
                    <a:pt x="707" y="463"/>
                    <a:pt x="362" y="975"/>
                    <a:pt x="16" y="1463"/>
                  </a:cubicBezTo>
                  <a:cubicBezTo>
                    <a:pt x="0" y="1503"/>
                    <a:pt x="28" y="1538"/>
                    <a:pt x="62" y="1538"/>
                  </a:cubicBezTo>
                  <a:cubicBezTo>
                    <a:pt x="78" y="1538"/>
                    <a:pt x="96" y="1530"/>
                    <a:pt x="112" y="1510"/>
                  </a:cubicBezTo>
                  <a:cubicBezTo>
                    <a:pt x="457" y="1034"/>
                    <a:pt x="814" y="522"/>
                    <a:pt x="1112" y="22"/>
                  </a:cubicBezTo>
                  <a:cubicBezTo>
                    <a:pt x="1112" y="14"/>
                    <a:pt x="1095" y="0"/>
                    <a:pt x="108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8" name="Google Shape;31308;p48"/>
            <p:cNvSpPr/>
            <p:nvPr/>
          </p:nvSpPr>
          <p:spPr>
            <a:xfrm>
              <a:off x="998800" y="2134150"/>
              <a:ext cx="18375" cy="27750"/>
            </a:xfrm>
            <a:custGeom>
              <a:avLst/>
              <a:gdLst/>
              <a:ahLst/>
              <a:cxnLst/>
              <a:rect l="l" t="t" r="r" b="b"/>
              <a:pathLst>
                <a:path w="735" h="1110" extrusionOk="0">
                  <a:moveTo>
                    <a:pt x="718" y="0"/>
                  </a:moveTo>
                  <a:cubicBezTo>
                    <a:pt x="713" y="0"/>
                    <a:pt x="708" y="3"/>
                    <a:pt x="708" y="7"/>
                  </a:cubicBezTo>
                  <a:cubicBezTo>
                    <a:pt x="517" y="388"/>
                    <a:pt x="244" y="698"/>
                    <a:pt x="29" y="1043"/>
                  </a:cubicBezTo>
                  <a:cubicBezTo>
                    <a:pt x="0" y="1072"/>
                    <a:pt x="34" y="1109"/>
                    <a:pt x="67" y="1109"/>
                  </a:cubicBezTo>
                  <a:cubicBezTo>
                    <a:pt x="75" y="1109"/>
                    <a:pt x="82" y="1107"/>
                    <a:pt x="89" y="1103"/>
                  </a:cubicBezTo>
                  <a:cubicBezTo>
                    <a:pt x="363" y="817"/>
                    <a:pt x="565" y="400"/>
                    <a:pt x="720" y="31"/>
                  </a:cubicBezTo>
                  <a:cubicBezTo>
                    <a:pt x="735" y="8"/>
                    <a:pt x="726" y="0"/>
                    <a:pt x="71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9" name="Google Shape;31309;p48"/>
            <p:cNvSpPr/>
            <p:nvPr/>
          </p:nvSpPr>
          <p:spPr>
            <a:xfrm>
              <a:off x="1001600" y="2067175"/>
              <a:ext cx="57950" cy="74025"/>
            </a:xfrm>
            <a:custGeom>
              <a:avLst/>
              <a:gdLst/>
              <a:ahLst/>
              <a:cxnLst/>
              <a:rect l="l" t="t" r="r" b="b"/>
              <a:pathLst>
                <a:path w="2318" h="2961" extrusionOk="0">
                  <a:moveTo>
                    <a:pt x="2285" y="0"/>
                  </a:moveTo>
                  <a:cubicBezTo>
                    <a:pt x="2276" y="0"/>
                    <a:pt x="2267" y="3"/>
                    <a:pt x="2263" y="7"/>
                  </a:cubicBezTo>
                  <a:cubicBezTo>
                    <a:pt x="1739" y="781"/>
                    <a:pt x="1072" y="1412"/>
                    <a:pt x="584" y="2198"/>
                  </a:cubicBezTo>
                  <a:cubicBezTo>
                    <a:pt x="536" y="2258"/>
                    <a:pt x="1" y="2924"/>
                    <a:pt x="310" y="2960"/>
                  </a:cubicBezTo>
                  <a:cubicBezTo>
                    <a:pt x="322" y="2960"/>
                    <a:pt x="322" y="2960"/>
                    <a:pt x="322" y="2936"/>
                  </a:cubicBezTo>
                  <a:cubicBezTo>
                    <a:pt x="322" y="2924"/>
                    <a:pt x="346" y="2913"/>
                    <a:pt x="346" y="2901"/>
                  </a:cubicBezTo>
                  <a:lnTo>
                    <a:pt x="346" y="2877"/>
                  </a:lnTo>
                  <a:cubicBezTo>
                    <a:pt x="322" y="2877"/>
                    <a:pt x="310" y="2865"/>
                    <a:pt x="298" y="2865"/>
                  </a:cubicBezTo>
                  <a:cubicBezTo>
                    <a:pt x="298" y="2862"/>
                    <a:pt x="297" y="2860"/>
                    <a:pt x="296" y="2860"/>
                  </a:cubicBezTo>
                  <a:cubicBezTo>
                    <a:pt x="294" y="2860"/>
                    <a:pt x="289" y="2871"/>
                    <a:pt x="298" y="2889"/>
                  </a:cubicBezTo>
                  <a:cubicBezTo>
                    <a:pt x="60" y="2710"/>
                    <a:pt x="2144" y="412"/>
                    <a:pt x="2310" y="31"/>
                  </a:cubicBezTo>
                  <a:cubicBezTo>
                    <a:pt x="2318" y="9"/>
                    <a:pt x="2302" y="0"/>
                    <a:pt x="228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0" name="Google Shape;31310;p48"/>
            <p:cNvSpPr/>
            <p:nvPr/>
          </p:nvSpPr>
          <p:spPr>
            <a:xfrm>
              <a:off x="1000225" y="2134400"/>
              <a:ext cx="10325" cy="20625"/>
            </a:xfrm>
            <a:custGeom>
              <a:avLst/>
              <a:gdLst/>
              <a:ahLst/>
              <a:cxnLst/>
              <a:rect l="l" t="t" r="r" b="b"/>
              <a:pathLst>
                <a:path w="413" h="825" extrusionOk="0">
                  <a:moveTo>
                    <a:pt x="320" y="1"/>
                  </a:moveTo>
                  <a:cubicBezTo>
                    <a:pt x="308" y="1"/>
                    <a:pt x="297" y="6"/>
                    <a:pt x="294" y="21"/>
                  </a:cubicBezTo>
                  <a:cubicBezTo>
                    <a:pt x="239" y="130"/>
                    <a:pt x="192" y="239"/>
                    <a:pt x="149" y="350"/>
                  </a:cubicBezTo>
                  <a:lnTo>
                    <a:pt x="149" y="350"/>
                  </a:lnTo>
                  <a:cubicBezTo>
                    <a:pt x="82" y="479"/>
                    <a:pt x="35" y="613"/>
                    <a:pt x="8" y="747"/>
                  </a:cubicBezTo>
                  <a:cubicBezTo>
                    <a:pt x="1" y="790"/>
                    <a:pt x="41" y="825"/>
                    <a:pt x="76" y="825"/>
                  </a:cubicBezTo>
                  <a:cubicBezTo>
                    <a:pt x="100" y="825"/>
                    <a:pt x="122" y="809"/>
                    <a:pt x="127" y="771"/>
                  </a:cubicBezTo>
                  <a:cubicBezTo>
                    <a:pt x="157" y="681"/>
                    <a:pt x="185" y="593"/>
                    <a:pt x="213" y="506"/>
                  </a:cubicBezTo>
                  <a:lnTo>
                    <a:pt x="213" y="506"/>
                  </a:lnTo>
                  <a:cubicBezTo>
                    <a:pt x="215" y="555"/>
                    <a:pt x="218" y="604"/>
                    <a:pt x="222" y="652"/>
                  </a:cubicBezTo>
                  <a:cubicBezTo>
                    <a:pt x="222" y="690"/>
                    <a:pt x="256" y="718"/>
                    <a:pt x="290" y="718"/>
                  </a:cubicBezTo>
                  <a:cubicBezTo>
                    <a:pt x="309" y="718"/>
                    <a:pt x="328" y="709"/>
                    <a:pt x="341" y="688"/>
                  </a:cubicBezTo>
                  <a:cubicBezTo>
                    <a:pt x="389" y="605"/>
                    <a:pt x="413" y="533"/>
                    <a:pt x="413" y="462"/>
                  </a:cubicBezTo>
                  <a:cubicBezTo>
                    <a:pt x="413" y="451"/>
                    <a:pt x="395" y="424"/>
                    <a:pt x="375" y="424"/>
                  </a:cubicBezTo>
                  <a:cubicBezTo>
                    <a:pt x="372" y="424"/>
                    <a:pt x="368" y="424"/>
                    <a:pt x="365" y="426"/>
                  </a:cubicBezTo>
                  <a:cubicBezTo>
                    <a:pt x="360" y="429"/>
                    <a:pt x="356" y="432"/>
                    <a:pt x="351" y="436"/>
                  </a:cubicBezTo>
                  <a:lnTo>
                    <a:pt x="351" y="436"/>
                  </a:lnTo>
                  <a:cubicBezTo>
                    <a:pt x="350" y="375"/>
                    <a:pt x="347" y="312"/>
                    <a:pt x="341" y="247"/>
                  </a:cubicBezTo>
                  <a:cubicBezTo>
                    <a:pt x="341" y="230"/>
                    <a:pt x="328" y="214"/>
                    <a:pt x="311" y="204"/>
                  </a:cubicBezTo>
                  <a:lnTo>
                    <a:pt x="311" y="204"/>
                  </a:lnTo>
                  <a:cubicBezTo>
                    <a:pt x="329" y="151"/>
                    <a:pt x="347" y="98"/>
                    <a:pt x="365" y="45"/>
                  </a:cubicBezTo>
                  <a:cubicBezTo>
                    <a:pt x="382" y="29"/>
                    <a:pt x="347" y="1"/>
                    <a:pt x="32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1" name="Google Shape;31311;p48"/>
            <p:cNvSpPr/>
            <p:nvPr/>
          </p:nvSpPr>
          <p:spPr>
            <a:xfrm>
              <a:off x="882825" y="1985300"/>
              <a:ext cx="108675" cy="166300"/>
            </a:xfrm>
            <a:custGeom>
              <a:avLst/>
              <a:gdLst/>
              <a:ahLst/>
              <a:cxnLst/>
              <a:rect l="l" t="t" r="r" b="b"/>
              <a:pathLst>
                <a:path w="4347" h="6652" extrusionOk="0">
                  <a:moveTo>
                    <a:pt x="60" y="1"/>
                  </a:moveTo>
                  <a:cubicBezTo>
                    <a:pt x="30" y="1"/>
                    <a:pt x="1" y="18"/>
                    <a:pt x="1" y="56"/>
                  </a:cubicBezTo>
                  <a:cubicBezTo>
                    <a:pt x="84" y="1175"/>
                    <a:pt x="739" y="2092"/>
                    <a:pt x="1406" y="2961"/>
                  </a:cubicBezTo>
                  <a:cubicBezTo>
                    <a:pt x="2346" y="4199"/>
                    <a:pt x="3263" y="5485"/>
                    <a:pt x="4311" y="6652"/>
                  </a:cubicBezTo>
                  <a:cubicBezTo>
                    <a:pt x="4323" y="6652"/>
                    <a:pt x="4347" y="6616"/>
                    <a:pt x="4335" y="6604"/>
                  </a:cubicBezTo>
                  <a:cubicBezTo>
                    <a:pt x="3632" y="5545"/>
                    <a:pt x="2823" y="4568"/>
                    <a:pt x="2049" y="3556"/>
                  </a:cubicBezTo>
                  <a:cubicBezTo>
                    <a:pt x="1215" y="2449"/>
                    <a:pt x="346" y="1437"/>
                    <a:pt x="120" y="44"/>
                  </a:cubicBezTo>
                  <a:cubicBezTo>
                    <a:pt x="114" y="16"/>
                    <a:pt x="87" y="1"/>
                    <a:pt x="6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2" name="Google Shape;31312;p48"/>
            <p:cNvSpPr/>
            <p:nvPr/>
          </p:nvSpPr>
          <p:spPr>
            <a:xfrm>
              <a:off x="882825" y="1986100"/>
              <a:ext cx="117300" cy="167300"/>
            </a:xfrm>
            <a:custGeom>
              <a:avLst/>
              <a:gdLst/>
              <a:ahLst/>
              <a:cxnLst/>
              <a:rect l="l" t="t" r="r" b="b"/>
              <a:pathLst>
                <a:path w="4692" h="6692" extrusionOk="0">
                  <a:moveTo>
                    <a:pt x="60" y="0"/>
                  </a:moveTo>
                  <a:cubicBezTo>
                    <a:pt x="37" y="0"/>
                    <a:pt x="1" y="24"/>
                    <a:pt x="25" y="36"/>
                  </a:cubicBezTo>
                  <a:cubicBezTo>
                    <a:pt x="977" y="1083"/>
                    <a:pt x="1870" y="2107"/>
                    <a:pt x="2597" y="3334"/>
                  </a:cubicBezTo>
                  <a:cubicBezTo>
                    <a:pt x="2906" y="3870"/>
                    <a:pt x="3180" y="4429"/>
                    <a:pt x="3478" y="4977"/>
                  </a:cubicBezTo>
                  <a:cubicBezTo>
                    <a:pt x="3775" y="5536"/>
                    <a:pt x="4466" y="6084"/>
                    <a:pt x="4609" y="6668"/>
                  </a:cubicBezTo>
                  <a:cubicBezTo>
                    <a:pt x="4614" y="6683"/>
                    <a:pt x="4630" y="6692"/>
                    <a:pt x="4647" y="6692"/>
                  </a:cubicBezTo>
                  <a:cubicBezTo>
                    <a:pt x="4669" y="6692"/>
                    <a:pt x="4692" y="6677"/>
                    <a:pt x="4692" y="6644"/>
                  </a:cubicBezTo>
                  <a:cubicBezTo>
                    <a:pt x="4668" y="6191"/>
                    <a:pt x="4287" y="5929"/>
                    <a:pt x="4025" y="5596"/>
                  </a:cubicBezTo>
                  <a:cubicBezTo>
                    <a:pt x="3501" y="4917"/>
                    <a:pt x="3204" y="4108"/>
                    <a:pt x="2787" y="3369"/>
                  </a:cubicBezTo>
                  <a:cubicBezTo>
                    <a:pt x="2073" y="2143"/>
                    <a:pt x="1192" y="905"/>
                    <a:pt x="6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3" name="Google Shape;31313;p48"/>
            <p:cNvSpPr/>
            <p:nvPr/>
          </p:nvSpPr>
          <p:spPr>
            <a:xfrm>
              <a:off x="925100" y="1886225"/>
              <a:ext cx="69975" cy="218050"/>
            </a:xfrm>
            <a:custGeom>
              <a:avLst/>
              <a:gdLst/>
              <a:ahLst/>
              <a:cxnLst/>
              <a:rect l="l" t="t" r="r" b="b"/>
              <a:pathLst>
                <a:path w="2799" h="8722" extrusionOk="0">
                  <a:moveTo>
                    <a:pt x="750" y="0"/>
                  </a:moveTo>
                  <a:cubicBezTo>
                    <a:pt x="740" y="0"/>
                    <a:pt x="731" y="5"/>
                    <a:pt x="727" y="18"/>
                  </a:cubicBezTo>
                  <a:cubicBezTo>
                    <a:pt x="1" y="1328"/>
                    <a:pt x="501" y="3078"/>
                    <a:pt x="739" y="4483"/>
                  </a:cubicBezTo>
                  <a:cubicBezTo>
                    <a:pt x="1025" y="6150"/>
                    <a:pt x="1548" y="7484"/>
                    <a:pt x="2751" y="8722"/>
                  </a:cubicBezTo>
                  <a:cubicBezTo>
                    <a:pt x="2763" y="8722"/>
                    <a:pt x="2799" y="8710"/>
                    <a:pt x="2775" y="8698"/>
                  </a:cubicBezTo>
                  <a:cubicBezTo>
                    <a:pt x="2382" y="8115"/>
                    <a:pt x="1906" y="7579"/>
                    <a:pt x="1560" y="6948"/>
                  </a:cubicBezTo>
                  <a:cubicBezTo>
                    <a:pt x="1191" y="6257"/>
                    <a:pt x="1036" y="5507"/>
                    <a:pt x="906" y="4721"/>
                  </a:cubicBezTo>
                  <a:cubicBezTo>
                    <a:pt x="632" y="3185"/>
                    <a:pt x="203" y="1554"/>
                    <a:pt x="775" y="30"/>
                  </a:cubicBezTo>
                  <a:cubicBezTo>
                    <a:pt x="782" y="15"/>
                    <a:pt x="766" y="0"/>
                    <a:pt x="75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4" name="Google Shape;31314;p48"/>
            <p:cNvSpPr/>
            <p:nvPr/>
          </p:nvSpPr>
          <p:spPr>
            <a:xfrm>
              <a:off x="940575" y="1884600"/>
              <a:ext cx="53475" cy="217950"/>
            </a:xfrm>
            <a:custGeom>
              <a:avLst/>
              <a:gdLst/>
              <a:ahLst/>
              <a:cxnLst/>
              <a:rect l="l" t="t" r="r" b="b"/>
              <a:pathLst>
                <a:path w="2139" h="8718" extrusionOk="0">
                  <a:moveTo>
                    <a:pt x="95" y="0"/>
                  </a:moveTo>
                  <a:cubicBezTo>
                    <a:pt x="81" y="0"/>
                    <a:pt x="66" y="12"/>
                    <a:pt x="60" y="36"/>
                  </a:cubicBezTo>
                  <a:cubicBezTo>
                    <a:pt x="1" y="738"/>
                    <a:pt x="48" y="1429"/>
                    <a:pt x="251" y="2107"/>
                  </a:cubicBezTo>
                  <a:cubicBezTo>
                    <a:pt x="477" y="2846"/>
                    <a:pt x="941" y="3477"/>
                    <a:pt x="1168" y="4215"/>
                  </a:cubicBezTo>
                  <a:cubicBezTo>
                    <a:pt x="1620" y="5679"/>
                    <a:pt x="1465" y="7251"/>
                    <a:pt x="2025" y="8680"/>
                  </a:cubicBezTo>
                  <a:cubicBezTo>
                    <a:pt x="2040" y="8705"/>
                    <a:pt x="2065" y="8718"/>
                    <a:pt x="2086" y="8718"/>
                  </a:cubicBezTo>
                  <a:cubicBezTo>
                    <a:pt x="2115" y="8718"/>
                    <a:pt x="2139" y="8696"/>
                    <a:pt x="2132" y="8656"/>
                  </a:cubicBezTo>
                  <a:cubicBezTo>
                    <a:pt x="1703" y="7263"/>
                    <a:pt x="1763" y="5822"/>
                    <a:pt x="1370" y="4441"/>
                  </a:cubicBezTo>
                  <a:cubicBezTo>
                    <a:pt x="1203" y="3810"/>
                    <a:pt x="882" y="3298"/>
                    <a:pt x="632" y="2715"/>
                  </a:cubicBezTo>
                  <a:cubicBezTo>
                    <a:pt x="239" y="1869"/>
                    <a:pt x="108" y="976"/>
                    <a:pt x="120" y="36"/>
                  </a:cubicBezTo>
                  <a:cubicBezTo>
                    <a:pt x="120" y="12"/>
                    <a:pt x="108" y="0"/>
                    <a:pt x="9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5" name="Google Shape;31315;p48"/>
            <p:cNvSpPr/>
            <p:nvPr/>
          </p:nvSpPr>
          <p:spPr>
            <a:xfrm>
              <a:off x="899800" y="2010950"/>
              <a:ext cx="42500" cy="63200"/>
            </a:xfrm>
            <a:custGeom>
              <a:avLst/>
              <a:gdLst/>
              <a:ahLst/>
              <a:cxnLst/>
              <a:rect l="l" t="t" r="r" b="b"/>
              <a:pathLst>
                <a:path w="1700" h="2528" extrusionOk="0">
                  <a:moveTo>
                    <a:pt x="8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477" y="875"/>
                    <a:pt x="1048" y="1709"/>
                    <a:pt x="1632" y="2518"/>
                  </a:cubicBezTo>
                  <a:cubicBezTo>
                    <a:pt x="1642" y="2525"/>
                    <a:pt x="1652" y="2528"/>
                    <a:pt x="1661" y="2528"/>
                  </a:cubicBezTo>
                  <a:cubicBezTo>
                    <a:pt x="1684" y="2528"/>
                    <a:pt x="1700" y="2508"/>
                    <a:pt x="1691" y="2483"/>
                  </a:cubicBezTo>
                  <a:cubicBezTo>
                    <a:pt x="1108" y="1685"/>
                    <a:pt x="572" y="828"/>
                    <a:pt x="24" y="18"/>
                  </a:cubicBezTo>
                  <a:cubicBezTo>
                    <a:pt x="18" y="6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6" name="Google Shape;31316;p48"/>
            <p:cNvSpPr/>
            <p:nvPr/>
          </p:nvSpPr>
          <p:spPr>
            <a:xfrm>
              <a:off x="943250" y="1941525"/>
              <a:ext cx="38525" cy="128425"/>
            </a:xfrm>
            <a:custGeom>
              <a:avLst/>
              <a:gdLst/>
              <a:ahLst/>
              <a:cxnLst/>
              <a:rect l="l" t="t" r="r" b="b"/>
              <a:pathLst>
                <a:path w="1541" h="5137" extrusionOk="0">
                  <a:moveTo>
                    <a:pt x="7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322" y="1104"/>
                    <a:pt x="668" y="2176"/>
                    <a:pt x="822" y="3331"/>
                  </a:cubicBezTo>
                  <a:cubicBezTo>
                    <a:pt x="906" y="3998"/>
                    <a:pt x="977" y="4641"/>
                    <a:pt x="1477" y="5129"/>
                  </a:cubicBezTo>
                  <a:cubicBezTo>
                    <a:pt x="1483" y="5134"/>
                    <a:pt x="1489" y="5136"/>
                    <a:pt x="1496" y="5136"/>
                  </a:cubicBezTo>
                  <a:cubicBezTo>
                    <a:pt x="1518" y="5136"/>
                    <a:pt x="1541" y="5109"/>
                    <a:pt x="1513" y="5081"/>
                  </a:cubicBezTo>
                  <a:cubicBezTo>
                    <a:pt x="942" y="4402"/>
                    <a:pt x="965" y="3509"/>
                    <a:pt x="799" y="2652"/>
                  </a:cubicBezTo>
                  <a:cubicBezTo>
                    <a:pt x="620" y="1747"/>
                    <a:pt x="346" y="854"/>
                    <a:pt x="13" y="9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7" name="Google Shape;31317;p48"/>
            <p:cNvSpPr/>
            <p:nvPr/>
          </p:nvSpPr>
          <p:spPr>
            <a:xfrm>
              <a:off x="992375" y="2069975"/>
              <a:ext cx="139825" cy="145400"/>
            </a:xfrm>
            <a:custGeom>
              <a:avLst/>
              <a:gdLst/>
              <a:ahLst/>
              <a:cxnLst/>
              <a:rect l="l" t="t" r="r" b="b"/>
              <a:pathLst>
                <a:path w="5593" h="5816" extrusionOk="0">
                  <a:moveTo>
                    <a:pt x="5560" y="1"/>
                  </a:moveTo>
                  <a:cubicBezTo>
                    <a:pt x="5556" y="1"/>
                    <a:pt x="5553" y="1"/>
                    <a:pt x="5549" y="3"/>
                  </a:cubicBezTo>
                  <a:cubicBezTo>
                    <a:pt x="4453" y="419"/>
                    <a:pt x="3382" y="1134"/>
                    <a:pt x="2644" y="2062"/>
                  </a:cubicBezTo>
                  <a:cubicBezTo>
                    <a:pt x="2215" y="2610"/>
                    <a:pt x="1894" y="3229"/>
                    <a:pt x="1501" y="3813"/>
                  </a:cubicBezTo>
                  <a:cubicBezTo>
                    <a:pt x="1036" y="4503"/>
                    <a:pt x="524" y="5134"/>
                    <a:pt x="0" y="5789"/>
                  </a:cubicBezTo>
                  <a:cubicBezTo>
                    <a:pt x="0" y="5789"/>
                    <a:pt x="35" y="5815"/>
                    <a:pt x="53" y="5815"/>
                  </a:cubicBezTo>
                  <a:cubicBezTo>
                    <a:pt x="56" y="5815"/>
                    <a:pt x="58" y="5815"/>
                    <a:pt x="60" y="5813"/>
                  </a:cubicBezTo>
                  <a:cubicBezTo>
                    <a:pt x="941" y="4872"/>
                    <a:pt x="1632" y="3801"/>
                    <a:pt x="2322" y="2729"/>
                  </a:cubicBezTo>
                  <a:cubicBezTo>
                    <a:pt x="3156" y="1431"/>
                    <a:pt x="4251" y="765"/>
                    <a:pt x="5561" y="50"/>
                  </a:cubicBezTo>
                  <a:cubicBezTo>
                    <a:pt x="5592" y="40"/>
                    <a:pt x="5587" y="1"/>
                    <a:pt x="556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8" name="Google Shape;31318;p48"/>
            <p:cNvSpPr/>
            <p:nvPr/>
          </p:nvSpPr>
          <p:spPr>
            <a:xfrm>
              <a:off x="996725" y="2072200"/>
              <a:ext cx="134475" cy="149475"/>
            </a:xfrm>
            <a:custGeom>
              <a:avLst/>
              <a:gdLst/>
              <a:ahLst/>
              <a:cxnLst/>
              <a:rect l="l" t="t" r="r" b="b"/>
              <a:pathLst>
                <a:path w="5379" h="5979" extrusionOk="0">
                  <a:moveTo>
                    <a:pt x="5345" y="1"/>
                  </a:moveTo>
                  <a:cubicBezTo>
                    <a:pt x="5339" y="1"/>
                    <a:pt x="5333" y="3"/>
                    <a:pt x="5327" y="9"/>
                  </a:cubicBezTo>
                  <a:cubicBezTo>
                    <a:pt x="4315" y="759"/>
                    <a:pt x="3494" y="1747"/>
                    <a:pt x="2755" y="2771"/>
                  </a:cubicBezTo>
                  <a:cubicBezTo>
                    <a:pt x="1946" y="3878"/>
                    <a:pt x="1279" y="5212"/>
                    <a:pt x="53" y="5879"/>
                  </a:cubicBezTo>
                  <a:cubicBezTo>
                    <a:pt x="0" y="5910"/>
                    <a:pt x="22" y="5978"/>
                    <a:pt x="68" y="5978"/>
                  </a:cubicBezTo>
                  <a:cubicBezTo>
                    <a:pt x="74" y="5978"/>
                    <a:pt x="81" y="5977"/>
                    <a:pt x="88" y="5974"/>
                  </a:cubicBezTo>
                  <a:cubicBezTo>
                    <a:pt x="1148" y="5498"/>
                    <a:pt x="1731" y="4414"/>
                    <a:pt x="2374" y="3485"/>
                  </a:cubicBezTo>
                  <a:cubicBezTo>
                    <a:pt x="3244" y="2223"/>
                    <a:pt x="4196" y="1057"/>
                    <a:pt x="5351" y="33"/>
                  </a:cubicBezTo>
                  <a:cubicBezTo>
                    <a:pt x="5378" y="24"/>
                    <a:pt x="5364" y="1"/>
                    <a:pt x="534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9" name="Google Shape;31319;p48"/>
            <p:cNvSpPr/>
            <p:nvPr/>
          </p:nvSpPr>
          <p:spPr>
            <a:xfrm>
              <a:off x="996925" y="2119825"/>
              <a:ext cx="135150" cy="131325"/>
            </a:xfrm>
            <a:custGeom>
              <a:avLst/>
              <a:gdLst/>
              <a:ahLst/>
              <a:cxnLst/>
              <a:rect l="l" t="t" r="r" b="b"/>
              <a:pathLst>
                <a:path w="5406" h="5253" extrusionOk="0">
                  <a:moveTo>
                    <a:pt x="5334" y="1"/>
                  </a:moveTo>
                  <a:cubicBezTo>
                    <a:pt x="5325" y="1"/>
                    <a:pt x="5316" y="3"/>
                    <a:pt x="5307" y="9"/>
                  </a:cubicBezTo>
                  <a:cubicBezTo>
                    <a:pt x="4343" y="521"/>
                    <a:pt x="3295" y="1092"/>
                    <a:pt x="2652" y="2009"/>
                  </a:cubicBezTo>
                  <a:cubicBezTo>
                    <a:pt x="2259" y="2592"/>
                    <a:pt x="2045" y="3188"/>
                    <a:pt x="1545" y="3712"/>
                  </a:cubicBezTo>
                  <a:cubicBezTo>
                    <a:pt x="1045" y="4212"/>
                    <a:pt x="473" y="4664"/>
                    <a:pt x="9" y="5212"/>
                  </a:cubicBezTo>
                  <a:cubicBezTo>
                    <a:pt x="0" y="5239"/>
                    <a:pt x="4" y="5252"/>
                    <a:pt x="12" y="5252"/>
                  </a:cubicBezTo>
                  <a:cubicBezTo>
                    <a:pt x="15" y="5252"/>
                    <a:pt x="18" y="5251"/>
                    <a:pt x="21" y="5248"/>
                  </a:cubicBezTo>
                  <a:cubicBezTo>
                    <a:pt x="902" y="4593"/>
                    <a:pt x="1866" y="3759"/>
                    <a:pt x="2343" y="2759"/>
                  </a:cubicBezTo>
                  <a:cubicBezTo>
                    <a:pt x="2974" y="1449"/>
                    <a:pt x="4129" y="759"/>
                    <a:pt x="5355" y="92"/>
                  </a:cubicBezTo>
                  <a:cubicBezTo>
                    <a:pt x="5405" y="72"/>
                    <a:pt x="5379" y="1"/>
                    <a:pt x="533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0" name="Google Shape;31320;p48"/>
            <p:cNvSpPr/>
            <p:nvPr/>
          </p:nvSpPr>
          <p:spPr>
            <a:xfrm>
              <a:off x="994450" y="2120400"/>
              <a:ext cx="140875" cy="146075"/>
            </a:xfrm>
            <a:custGeom>
              <a:avLst/>
              <a:gdLst/>
              <a:ahLst/>
              <a:cxnLst/>
              <a:rect l="l" t="t" r="r" b="b"/>
              <a:pathLst>
                <a:path w="5635" h="5843" extrusionOk="0">
                  <a:moveTo>
                    <a:pt x="5595" y="0"/>
                  </a:moveTo>
                  <a:cubicBezTo>
                    <a:pt x="5587" y="0"/>
                    <a:pt x="5579" y="3"/>
                    <a:pt x="5573" y="10"/>
                  </a:cubicBezTo>
                  <a:cubicBezTo>
                    <a:pt x="4704" y="1057"/>
                    <a:pt x="3977" y="2224"/>
                    <a:pt x="3204" y="3331"/>
                  </a:cubicBezTo>
                  <a:cubicBezTo>
                    <a:pt x="2799" y="3891"/>
                    <a:pt x="2382" y="4463"/>
                    <a:pt x="1822" y="4879"/>
                  </a:cubicBezTo>
                  <a:cubicBezTo>
                    <a:pt x="1287" y="5272"/>
                    <a:pt x="608" y="5367"/>
                    <a:pt x="60" y="5713"/>
                  </a:cubicBezTo>
                  <a:cubicBezTo>
                    <a:pt x="0" y="5753"/>
                    <a:pt x="41" y="5843"/>
                    <a:pt x="91" y="5843"/>
                  </a:cubicBezTo>
                  <a:cubicBezTo>
                    <a:pt x="100" y="5843"/>
                    <a:pt x="110" y="5839"/>
                    <a:pt x="120" y="5832"/>
                  </a:cubicBezTo>
                  <a:cubicBezTo>
                    <a:pt x="691" y="5475"/>
                    <a:pt x="1346" y="5379"/>
                    <a:pt x="1894" y="4998"/>
                  </a:cubicBezTo>
                  <a:cubicBezTo>
                    <a:pt x="2311" y="4701"/>
                    <a:pt x="2632" y="4308"/>
                    <a:pt x="2954" y="3915"/>
                  </a:cubicBezTo>
                  <a:cubicBezTo>
                    <a:pt x="3882" y="2689"/>
                    <a:pt x="4835" y="1379"/>
                    <a:pt x="5609" y="57"/>
                  </a:cubicBezTo>
                  <a:cubicBezTo>
                    <a:pt x="5635" y="22"/>
                    <a:pt x="5616" y="0"/>
                    <a:pt x="559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1" name="Google Shape;31321;p48"/>
            <p:cNvSpPr/>
            <p:nvPr/>
          </p:nvSpPr>
          <p:spPr>
            <a:xfrm>
              <a:off x="886700" y="2077150"/>
              <a:ext cx="100350" cy="137550"/>
            </a:xfrm>
            <a:custGeom>
              <a:avLst/>
              <a:gdLst/>
              <a:ahLst/>
              <a:cxnLst/>
              <a:rect l="l" t="t" r="r" b="b"/>
              <a:pathLst>
                <a:path w="4014" h="5502" extrusionOk="0">
                  <a:moveTo>
                    <a:pt x="36" y="0"/>
                  </a:moveTo>
                  <a:cubicBezTo>
                    <a:pt x="19" y="0"/>
                    <a:pt x="1" y="10"/>
                    <a:pt x="1" y="25"/>
                  </a:cubicBezTo>
                  <a:cubicBezTo>
                    <a:pt x="346" y="2347"/>
                    <a:pt x="3096" y="3395"/>
                    <a:pt x="3954" y="5478"/>
                  </a:cubicBezTo>
                  <a:cubicBezTo>
                    <a:pt x="3962" y="5495"/>
                    <a:pt x="3972" y="5502"/>
                    <a:pt x="3982" y="5502"/>
                  </a:cubicBezTo>
                  <a:cubicBezTo>
                    <a:pt x="3998" y="5502"/>
                    <a:pt x="4013" y="5482"/>
                    <a:pt x="4013" y="5466"/>
                  </a:cubicBezTo>
                  <a:cubicBezTo>
                    <a:pt x="3204" y="3276"/>
                    <a:pt x="787" y="2287"/>
                    <a:pt x="60" y="13"/>
                  </a:cubicBezTo>
                  <a:cubicBezTo>
                    <a:pt x="56" y="4"/>
                    <a:pt x="46" y="0"/>
                    <a:pt x="3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2" name="Google Shape;31322;p48"/>
            <p:cNvSpPr/>
            <p:nvPr/>
          </p:nvSpPr>
          <p:spPr>
            <a:xfrm>
              <a:off x="883550" y="2076700"/>
              <a:ext cx="100225" cy="117750"/>
            </a:xfrm>
            <a:custGeom>
              <a:avLst/>
              <a:gdLst/>
              <a:ahLst/>
              <a:cxnLst/>
              <a:rect l="l" t="t" r="r" b="b"/>
              <a:pathLst>
                <a:path w="4009" h="4710" extrusionOk="0">
                  <a:moveTo>
                    <a:pt x="31" y="1"/>
                  </a:moveTo>
                  <a:cubicBezTo>
                    <a:pt x="4" y="1"/>
                    <a:pt x="0" y="34"/>
                    <a:pt x="20" y="43"/>
                  </a:cubicBezTo>
                  <a:cubicBezTo>
                    <a:pt x="948" y="567"/>
                    <a:pt x="1853" y="1115"/>
                    <a:pt x="2579" y="1912"/>
                  </a:cubicBezTo>
                  <a:cubicBezTo>
                    <a:pt x="3341" y="2722"/>
                    <a:pt x="3699" y="3639"/>
                    <a:pt x="3961" y="4687"/>
                  </a:cubicBezTo>
                  <a:cubicBezTo>
                    <a:pt x="3961" y="4703"/>
                    <a:pt x="3970" y="4709"/>
                    <a:pt x="3981" y="4709"/>
                  </a:cubicBezTo>
                  <a:cubicBezTo>
                    <a:pt x="3994" y="4709"/>
                    <a:pt x="4008" y="4700"/>
                    <a:pt x="4008" y="4687"/>
                  </a:cubicBezTo>
                  <a:cubicBezTo>
                    <a:pt x="3949" y="2508"/>
                    <a:pt x="1817" y="865"/>
                    <a:pt x="55" y="7"/>
                  </a:cubicBezTo>
                  <a:cubicBezTo>
                    <a:pt x="46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3" name="Google Shape;31323;p48"/>
            <p:cNvSpPr/>
            <p:nvPr/>
          </p:nvSpPr>
          <p:spPr>
            <a:xfrm>
              <a:off x="981650" y="2186325"/>
              <a:ext cx="5100" cy="15600"/>
            </a:xfrm>
            <a:custGeom>
              <a:avLst/>
              <a:gdLst/>
              <a:ahLst/>
              <a:cxnLst/>
              <a:rect l="l" t="t" r="r" b="b"/>
              <a:pathLst>
                <a:path w="204" h="624" extrusionOk="0">
                  <a:moveTo>
                    <a:pt x="44" y="1"/>
                  </a:moveTo>
                  <a:cubicBezTo>
                    <a:pt x="34" y="1"/>
                    <a:pt x="25" y="10"/>
                    <a:pt x="25" y="28"/>
                  </a:cubicBezTo>
                  <a:cubicBezTo>
                    <a:pt x="1" y="230"/>
                    <a:pt x="60" y="444"/>
                    <a:pt x="191" y="623"/>
                  </a:cubicBezTo>
                  <a:cubicBezTo>
                    <a:pt x="191" y="623"/>
                    <a:pt x="203" y="623"/>
                    <a:pt x="203" y="599"/>
                  </a:cubicBezTo>
                  <a:cubicBezTo>
                    <a:pt x="120" y="421"/>
                    <a:pt x="72" y="230"/>
                    <a:pt x="72" y="28"/>
                  </a:cubicBezTo>
                  <a:cubicBezTo>
                    <a:pt x="66" y="10"/>
                    <a:pt x="54" y="1"/>
                    <a:pt x="4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4" name="Google Shape;31324;p48"/>
            <p:cNvSpPr/>
            <p:nvPr/>
          </p:nvSpPr>
          <p:spPr>
            <a:xfrm>
              <a:off x="1000125" y="2211325"/>
              <a:ext cx="53825" cy="46325"/>
            </a:xfrm>
            <a:custGeom>
              <a:avLst/>
              <a:gdLst/>
              <a:ahLst/>
              <a:cxnLst/>
              <a:rect l="l" t="t" r="r" b="b"/>
              <a:pathLst>
                <a:path w="2153" h="1853" extrusionOk="0">
                  <a:moveTo>
                    <a:pt x="2131" y="1"/>
                  </a:moveTo>
                  <a:cubicBezTo>
                    <a:pt x="2128" y="1"/>
                    <a:pt x="2124" y="2"/>
                    <a:pt x="2119" y="4"/>
                  </a:cubicBezTo>
                  <a:cubicBezTo>
                    <a:pt x="1369" y="576"/>
                    <a:pt x="833" y="1349"/>
                    <a:pt x="0" y="1802"/>
                  </a:cubicBezTo>
                  <a:cubicBezTo>
                    <a:pt x="0" y="1831"/>
                    <a:pt x="24" y="1853"/>
                    <a:pt x="39" y="1853"/>
                  </a:cubicBezTo>
                  <a:cubicBezTo>
                    <a:pt x="43" y="1853"/>
                    <a:pt x="46" y="1852"/>
                    <a:pt x="48" y="1850"/>
                  </a:cubicBezTo>
                  <a:cubicBezTo>
                    <a:pt x="429" y="1647"/>
                    <a:pt x="774" y="1361"/>
                    <a:pt x="1107" y="1064"/>
                  </a:cubicBezTo>
                  <a:cubicBezTo>
                    <a:pt x="1464" y="730"/>
                    <a:pt x="1845" y="409"/>
                    <a:pt x="2143" y="40"/>
                  </a:cubicBezTo>
                  <a:cubicBezTo>
                    <a:pt x="2153" y="20"/>
                    <a:pt x="2147" y="1"/>
                    <a:pt x="213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5" name="Google Shape;31325;p48"/>
            <p:cNvSpPr/>
            <p:nvPr/>
          </p:nvSpPr>
          <p:spPr>
            <a:xfrm>
              <a:off x="1057025" y="2145975"/>
              <a:ext cx="49000" cy="59225"/>
            </a:xfrm>
            <a:custGeom>
              <a:avLst/>
              <a:gdLst/>
              <a:ahLst/>
              <a:cxnLst/>
              <a:rect l="l" t="t" r="r" b="b"/>
              <a:pathLst>
                <a:path w="1960" h="2369" extrusionOk="0">
                  <a:moveTo>
                    <a:pt x="6" y="2363"/>
                  </a:moveTo>
                  <a:cubicBezTo>
                    <a:pt x="1" y="2363"/>
                    <a:pt x="6" y="2368"/>
                    <a:pt x="22" y="2368"/>
                  </a:cubicBezTo>
                  <a:cubicBezTo>
                    <a:pt x="14" y="2364"/>
                    <a:pt x="9" y="2363"/>
                    <a:pt x="6" y="2363"/>
                  </a:cubicBezTo>
                  <a:close/>
                  <a:moveTo>
                    <a:pt x="1925" y="1"/>
                  </a:moveTo>
                  <a:cubicBezTo>
                    <a:pt x="1917" y="1"/>
                    <a:pt x="1910" y="4"/>
                    <a:pt x="1903" y="11"/>
                  </a:cubicBezTo>
                  <a:cubicBezTo>
                    <a:pt x="1653" y="415"/>
                    <a:pt x="1177" y="606"/>
                    <a:pt x="891" y="987"/>
                  </a:cubicBezTo>
                  <a:cubicBezTo>
                    <a:pt x="558" y="1416"/>
                    <a:pt x="355" y="1916"/>
                    <a:pt x="22" y="2368"/>
                  </a:cubicBezTo>
                  <a:cubicBezTo>
                    <a:pt x="403" y="2023"/>
                    <a:pt x="582" y="1546"/>
                    <a:pt x="867" y="1130"/>
                  </a:cubicBezTo>
                  <a:cubicBezTo>
                    <a:pt x="1165" y="701"/>
                    <a:pt x="1701" y="511"/>
                    <a:pt x="1951" y="46"/>
                  </a:cubicBezTo>
                  <a:cubicBezTo>
                    <a:pt x="1959" y="21"/>
                    <a:pt x="1943" y="1"/>
                    <a:pt x="192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6" name="Google Shape;31326;p48"/>
            <p:cNvSpPr/>
            <p:nvPr/>
          </p:nvSpPr>
          <p:spPr>
            <a:xfrm>
              <a:off x="860350" y="2125700"/>
              <a:ext cx="123725" cy="140500"/>
            </a:xfrm>
            <a:custGeom>
              <a:avLst/>
              <a:gdLst/>
              <a:ahLst/>
              <a:cxnLst/>
              <a:rect l="l" t="t" r="r" b="b"/>
              <a:pathLst>
                <a:path w="4949" h="5620" extrusionOk="0">
                  <a:moveTo>
                    <a:pt x="57" y="0"/>
                  </a:moveTo>
                  <a:cubicBezTo>
                    <a:pt x="29" y="0"/>
                    <a:pt x="0" y="20"/>
                    <a:pt x="7" y="48"/>
                  </a:cubicBezTo>
                  <a:cubicBezTo>
                    <a:pt x="448" y="1226"/>
                    <a:pt x="1602" y="2000"/>
                    <a:pt x="2495" y="2810"/>
                  </a:cubicBezTo>
                  <a:cubicBezTo>
                    <a:pt x="3103" y="3358"/>
                    <a:pt x="3805" y="3858"/>
                    <a:pt x="4210" y="4608"/>
                  </a:cubicBezTo>
                  <a:cubicBezTo>
                    <a:pt x="4412" y="4989"/>
                    <a:pt x="4555" y="5346"/>
                    <a:pt x="4924" y="5620"/>
                  </a:cubicBezTo>
                  <a:cubicBezTo>
                    <a:pt x="4936" y="5608"/>
                    <a:pt x="4948" y="5584"/>
                    <a:pt x="4936" y="5572"/>
                  </a:cubicBezTo>
                  <a:cubicBezTo>
                    <a:pt x="4531" y="5167"/>
                    <a:pt x="4400" y="4655"/>
                    <a:pt x="4079" y="4191"/>
                  </a:cubicBezTo>
                  <a:cubicBezTo>
                    <a:pt x="3757" y="3739"/>
                    <a:pt x="3317" y="3417"/>
                    <a:pt x="2912" y="3060"/>
                  </a:cubicBezTo>
                  <a:cubicBezTo>
                    <a:pt x="1948" y="2179"/>
                    <a:pt x="578" y="1286"/>
                    <a:pt x="102" y="36"/>
                  </a:cubicBezTo>
                  <a:cubicBezTo>
                    <a:pt x="97" y="11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7" name="Google Shape;31327;p48"/>
            <p:cNvSpPr/>
            <p:nvPr/>
          </p:nvSpPr>
          <p:spPr>
            <a:xfrm>
              <a:off x="860500" y="2126575"/>
              <a:ext cx="127850" cy="128100"/>
            </a:xfrm>
            <a:custGeom>
              <a:avLst/>
              <a:gdLst/>
              <a:ahLst/>
              <a:cxnLst/>
              <a:rect l="l" t="t" r="r" b="b"/>
              <a:pathLst>
                <a:path w="5114" h="5124" extrusionOk="0">
                  <a:moveTo>
                    <a:pt x="49" y="1"/>
                  </a:moveTo>
                  <a:cubicBezTo>
                    <a:pt x="25" y="1"/>
                    <a:pt x="1" y="36"/>
                    <a:pt x="25" y="48"/>
                  </a:cubicBezTo>
                  <a:cubicBezTo>
                    <a:pt x="1013" y="584"/>
                    <a:pt x="2251" y="941"/>
                    <a:pt x="3073" y="1775"/>
                  </a:cubicBezTo>
                  <a:cubicBezTo>
                    <a:pt x="3918" y="2632"/>
                    <a:pt x="4430" y="4037"/>
                    <a:pt x="5002" y="5097"/>
                  </a:cubicBezTo>
                  <a:cubicBezTo>
                    <a:pt x="5013" y="5115"/>
                    <a:pt x="5029" y="5124"/>
                    <a:pt x="5045" y="5124"/>
                  </a:cubicBezTo>
                  <a:cubicBezTo>
                    <a:pt x="5079" y="5124"/>
                    <a:pt x="5113" y="5086"/>
                    <a:pt x="5097" y="5037"/>
                  </a:cubicBezTo>
                  <a:cubicBezTo>
                    <a:pt x="4502" y="3942"/>
                    <a:pt x="3966" y="2477"/>
                    <a:pt x="3061" y="1608"/>
                  </a:cubicBezTo>
                  <a:cubicBezTo>
                    <a:pt x="2251" y="846"/>
                    <a:pt x="1061" y="406"/>
                    <a:pt x="4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8" name="Google Shape;31328;p48"/>
            <p:cNvSpPr/>
            <p:nvPr/>
          </p:nvSpPr>
          <p:spPr>
            <a:xfrm>
              <a:off x="881600" y="2144375"/>
              <a:ext cx="67650" cy="62425"/>
            </a:xfrm>
            <a:custGeom>
              <a:avLst/>
              <a:gdLst/>
              <a:ahLst/>
              <a:cxnLst/>
              <a:rect l="l" t="t" r="r" b="b"/>
              <a:pathLst>
                <a:path w="2706" h="2497" extrusionOk="0">
                  <a:moveTo>
                    <a:pt x="43" y="1"/>
                  </a:moveTo>
                  <a:cubicBezTo>
                    <a:pt x="18" y="1"/>
                    <a:pt x="1" y="29"/>
                    <a:pt x="26" y="63"/>
                  </a:cubicBezTo>
                  <a:cubicBezTo>
                    <a:pt x="407" y="467"/>
                    <a:pt x="943" y="610"/>
                    <a:pt x="1407" y="908"/>
                  </a:cubicBezTo>
                  <a:cubicBezTo>
                    <a:pt x="2003" y="1289"/>
                    <a:pt x="2395" y="1861"/>
                    <a:pt x="2693" y="2492"/>
                  </a:cubicBezTo>
                  <a:cubicBezTo>
                    <a:pt x="2693" y="2496"/>
                    <a:pt x="2694" y="2497"/>
                    <a:pt x="2696" y="2497"/>
                  </a:cubicBezTo>
                  <a:cubicBezTo>
                    <a:pt x="2700" y="2497"/>
                    <a:pt x="2705" y="2492"/>
                    <a:pt x="2705" y="2492"/>
                  </a:cubicBezTo>
                  <a:cubicBezTo>
                    <a:pt x="2550" y="1920"/>
                    <a:pt x="2241" y="1468"/>
                    <a:pt x="1800" y="1075"/>
                  </a:cubicBezTo>
                  <a:cubicBezTo>
                    <a:pt x="1276" y="634"/>
                    <a:pt x="586" y="479"/>
                    <a:pt x="74" y="15"/>
                  </a:cubicBezTo>
                  <a:cubicBezTo>
                    <a:pt x="64" y="5"/>
                    <a:pt x="53" y="1"/>
                    <a:pt x="4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9" name="Google Shape;31329;p48"/>
            <p:cNvSpPr/>
            <p:nvPr/>
          </p:nvSpPr>
          <p:spPr>
            <a:xfrm>
              <a:off x="952350" y="2210375"/>
              <a:ext cx="29925" cy="40300"/>
            </a:xfrm>
            <a:custGeom>
              <a:avLst/>
              <a:gdLst/>
              <a:ahLst/>
              <a:cxnLst/>
              <a:rect l="l" t="t" r="r" b="b"/>
              <a:pathLst>
                <a:path w="1197" h="1612" extrusionOk="0">
                  <a:moveTo>
                    <a:pt x="2" y="0"/>
                  </a:moveTo>
                  <a:cubicBezTo>
                    <a:pt x="0" y="0"/>
                    <a:pt x="0" y="6"/>
                    <a:pt x="6" y="18"/>
                  </a:cubicBezTo>
                  <a:cubicBezTo>
                    <a:pt x="6" y="6"/>
                    <a:pt x="3" y="0"/>
                    <a:pt x="2" y="0"/>
                  </a:cubicBezTo>
                  <a:close/>
                  <a:moveTo>
                    <a:pt x="6" y="18"/>
                  </a:moveTo>
                  <a:cubicBezTo>
                    <a:pt x="304" y="566"/>
                    <a:pt x="732" y="1161"/>
                    <a:pt x="1173" y="1602"/>
                  </a:cubicBezTo>
                  <a:cubicBezTo>
                    <a:pt x="1177" y="1609"/>
                    <a:pt x="1180" y="1612"/>
                    <a:pt x="1184" y="1612"/>
                  </a:cubicBezTo>
                  <a:cubicBezTo>
                    <a:pt x="1191" y="1612"/>
                    <a:pt x="1197" y="1598"/>
                    <a:pt x="1197" y="1590"/>
                  </a:cubicBezTo>
                  <a:cubicBezTo>
                    <a:pt x="1018" y="1340"/>
                    <a:pt x="816" y="1102"/>
                    <a:pt x="613" y="864"/>
                  </a:cubicBezTo>
                  <a:cubicBezTo>
                    <a:pt x="411" y="566"/>
                    <a:pt x="232" y="280"/>
                    <a:pt x="6" y="18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0" name="Google Shape;31330;p48"/>
            <p:cNvSpPr/>
            <p:nvPr/>
          </p:nvSpPr>
          <p:spPr>
            <a:xfrm>
              <a:off x="990950" y="2186075"/>
              <a:ext cx="163275" cy="149950"/>
            </a:xfrm>
            <a:custGeom>
              <a:avLst/>
              <a:gdLst/>
              <a:ahLst/>
              <a:cxnLst/>
              <a:rect l="l" t="t" r="r" b="b"/>
              <a:pathLst>
                <a:path w="6531" h="5998" extrusionOk="0">
                  <a:moveTo>
                    <a:pt x="6483" y="0"/>
                  </a:moveTo>
                  <a:cubicBezTo>
                    <a:pt x="6480" y="0"/>
                    <a:pt x="6478" y="1"/>
                    <a:pt x="6475" y="2"/>
                  </a:cubicBezTo>
                  <a:cubicBezTo>
                    <a:pt x="5237" y="526"/>
                    <a:pt x="4225" y="1526"/>
                    <a:pt x="3296" y="2479"/>
                  </a:cubicBezTo>
                  <a:cubicBezTo>
                    <a:pt x="2189" y="3622"/>
                    <a:pt x="1069" y="4765"/>
                    <a:pt x="10" y="5955"/>
                  </a:cubicBezTo>
                  <a:cubicBezTo>
                    <a:pt x="0" y="5965"/>
                    <a:pt x="29" y="5997"/>
                    <a:pt x="47" y="5997"/>
                  </a:cubicBezTo>
                  <a:cubicBezTo>
                    <a:pt x="51" y="5997"/>
                    <a:pt x="55" y="5995"/>
                    <a:pt x="57" y="5991"/>
                  </a:cubicBezTo>
                  <a:cubicBezTo>
                    <a:pt x="2153" y="3907"/>
                    <a:pt x="3975" y="1645"/>
                    <a:pt x="6499" y="50"/>
                  </a:cubicBezTo>
                  <a:cubicBezTo>
                    <a:pt x="6531" y="39"/>
                    <a:pt x="6506" y="0"/>
                    <a:pt x="648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1" name="Google Shape;31331;p48"/>
            <p:cNvSpPr/>
            <p:nvPr/>
          </p:nvSpPr>
          <p:spPr>
            <a:xfrm>
              <a:off x="989350" y="2187525"/>
              <a:ext cx="164025" cy="155350"/>
            </a:xfrm>
            <a:custGeom>
              <a:avLst/>
              <a:gdLst/>
              <a:ahLst/>
              <a:cxnLst/>
              <a:rect l="l" t="t" r="r" b="b"/>
              <a:pathLst>
                <a:path w="6561" h="6214" extrusionOk="0">
                  <a:moveTo>
                    <a:pt x="6541" y="0"/>
                  </a:moveTo>
                  <a:cubicBezTo>
                    <a:pt x="6540" y="0"/>
                    <a:pt x="6539" y="1"/>
                    <a:pt x="6539" y="4"/>
                  </a:cubicBezTo>
                  <a:cubicBezTo>
                    <a:pt x="4455" y="2159"/>
                    <a:pt x="2848" y="4718"/>
                    <a:pt x="62" y="6088"/>
                  </a:cubicBezTo>
                  <a:cubicBezTo>
                    <a:pt x="0" y="6129"/>
                    <a:pt x="36" y="6214"/>
                    <a:pt x="93" y="6214"/>
                  </a:cubicBezTo>
                  <a:cubicBezTo>
                    <a:pt x="102" y="6214"/>
                    <a:pt x="112" y="6212"/>
                    <a:pt x="121" y="6207"/>
                  </a:cubicBezTo>
                  <a:cubicBezTo>
                    <a:pt x="2753" y="4897"/>
                    <a:pt x="4848" y="2373"/>
                    <a:pt x="6551" y="39"/>
                  </a:cubicBezTo>
                  <a:cubicBezTo>
                    <a:pt x="6561" y="20"/>
                    <a:pt x="6546" y="0"/>
                    <a:pt x="654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2" name="Google Shape;31332;p48"/>
            <p:cNvSpPr/>
            <p:nvPr/>
          </p:nvSpPr>
          <p:spPr>
            <a:xfrm>
              <a:off x="987900" y="2188750"/>
              <a:ext cx="158325" cy="146350"/>
            </a:xfrm>
            <a:custGeom>
              <a:avLst/>
              <a:gdLst/>
              <a:ahLst/>
              <a:cxnLst/>
              <a:rect l="l" t="t" r="r" b="b"/>
              <a:pathLst>
                <a:path w="6333" h="5854" extrusionOk="0">
                  <a:moveTo>
                    <a:pt x="6287" y="1"/>
                  </a:moveTo>
                  <a:cubicBezTo>
                    <a:pt x="6284" y="1"/>
                    <a:pt x="6280" y="1"/>
                    <a:pt x="6275" y="2"/>
                  </a:cubicBezTo>
                  <a:cubicBezTo>
                    <a:pt x="3704" y="978"/>
                    <a:pt x="1168" y="3348"/>
                    <a:pt x="1" y="5836"/>
                  </a:cubicBezTo>
                  <a:cubicBezTo>
                    <a:pt x="1" y="5845"/>
                    <a:pt x="13" y="5853"/>
                    <a:pt x="20" y="5853"/>
                  </a:cubicBezTo>
                  <a:cubicBezTo>
                    <a:pt x="23" y="5853"/>
                    <a:pt x="25" y="5852"/>
                    <a:pt x="25" y="5848"/>
                  </a:cubicBezTo>
                  <a:cubicBezTo>
                    <a:pt x="834" y="4634"/>
                    <a:pt x="1656" y="3467"/>
                    <a:pt x="2727" y="2467"/>
                  </a:cubicBezTo>
                  <a:cubicBezTo>
                    <a:pt x="3811" y="1455"/>
                    <a:pt x="5025" y="776"/>
                    <a:pt x="6311" y="62"/>
                  </a:cubicBezTo>
                  <a:cubicBezTo>
                    <a:pt x="6333" y="51"/>
                    <a:pt x="6325" y="1"/>
                    <a:pt x="628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3" name="Google Shape;31333;p48"/>
            <p:cNvSpPr/>
            <p:nvPr/>
          </p:nvSpPr>
          <p:spPr>
            <a:xfrm>
              <a:off x="836400" y="2158350"/>
              <a:ext cx="146900" cy="171725"/>
            </a:xfrm>
            <a:custGeom>
              <a:avLst/>
              <a:gdLst/>
              <a:ahLst/>
              <a:cxnLst/>
              <a:rect l="l" t="t" r="r" b="b"/>
              <a:pathLst>
                <a:path w="5876" h="6869" extrusionOk="0">
                  <a:moveTo>
                    <a:pt x="57" y="1"/>
                  </a:moveTo>
                  <a:cubicBezTo>
                    <a:pt x="45" y="1"/>
                    <a:pt x="36" y="10"/>
                    <a:pt x="36" y="28"/>
                  </a:cubicBezTo>
                  <a:cubicBezTo>
                    <a:pt x="1" y="1397"/>
                    <a:pt x="1286" y="2361"/>
                    <a:pt x="2215" y="3147"/>
                  </a:cubicBezTo>
                  <a:cubicBezTo>
                    <a:pt x="3525" y="4254"/>
                    <a:pt x="4632" y="5612"/>
                    <a:pt x="5787" y="6862"/>
                  </a:cubicBezTo>
                  <a:cubicBezTo>
                    <a:pt x="5796" y="6866"/>
                    <a:pt x="5805" y="6868"/>
                    <a:pt x="5814" y="6868"/>
                  </a:cubicBezTo>
                  <a:cubicBezTo>
                    <a:pt x="5850" y="6868"/>
                    <a:pt x="5875" y="6833"/>
                    <a:pt x="5847" y="6814"/>
                  </a:cubicBezTo>
                  <a:cubicBezTo>
                    <a:pt x="4870" y="5731"/>
                    <a:pt x="3930" y="4552"/>
                    <a:pt x="2858" y="3552"/>
                  </a:cubicBezTo>
                  <a:cubicBezTo>
                    <a:pt x="1679" y="2433"/>
                    <a:pt x="513" y="1706"/>
                    <a:pt x="96" y="28"/>
                  </a:cubicBezTo>
                  <a:cubicBezTo>
                    <a:pt x="84" y="10"/>
                    <a:pt x="69" y="1"/>
                    <a:pt x="5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4" name="Google Shape;31334;p48"/>
            <p:cNvSpPr/>
            <p:nvPr/>
          </p:nvSpPr>
          <p:spPr>
            <a:xfrm>
              <a:off x="838775" y="2157550"/>
              <a:ext cx="147450" cy="162775"/>
            </a:xfrm>
            <a:custGeom>
              <a:avLst/>
              <a:gdLst/>
              <a:ahLst/>
              <a:cxnLst/>
              <a:rect l="l" t="t" r="r" b="b"/>
              <a:pathLst>
                <a:path w="5898" h="6511" extrusionOk="0">
                  <a:moveTo>
                    <a:pt x="1" y="0"/>
                  </a:moveTo>
                  <a:lnTo>
                    <a:pt x="1" y="0"/>
                  </a:lnTo>
                  <a:cubicBezTo>
                    <a:pt x="96" y="429"/>
                    <a:pt x="656" y="702"/>
                    <a:pt x="989" y="953"/>
                  </a:cubicBezTo>
                  <a:cubicBezTo>
                    <a:pt x="1703" y="1488"/>
                    <a:pt x="2418" y="2024"/>
                    <a:pt x="3096" y="2607"/>
                  </a:cubicBezTo>
                  <a:cubicBezTo>
                    <a:pt x="4311" y="3679"/>
                    <a:pt x="5299" y="4905"/>
                    <a:pt x="5787" y="6477"/>
                  </a:cubicBezTo>
                  <a:cubicBezTo>
                    <a:pt x="5792" y="6500"/>
                    <a:pt x="5811" y="6511"/>
                    <a:pt x="5831" y="6511"/>
                  </a:cubicBezTo>
                  <a:cubicBezTo>
                    <a:pt x="5863" y="6511"/>
                    <a:pt x="5897" y="6485"/>
                    <a:pt x="5883" y="6441"/>
                  </a:cubicBezTo>
                  <a:cubicBezTo>
                    <a:pt x="5549" y="5179"/>
                    <a:pt x="4775" y="4096"/>
                    <a:pt x="3847" y="3167"/>
                  </a:cubicBezTo>
                  <a:cubicBezTo>
                    <a:pt x="3358" y="2679"/>
                    <a:pt x="2823" y="2226"/>
                    <a:pt x="2275" y="1810"/>
                  </a:cubicBezTo>
                  <a:cubicBezTo>
                    <a:pt x="1572" y="1274"/>
                    <a:pt x="501" y="726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5" name="Google Shape;31335;p48"/>
            <p:cNvSpPr/>
            <p:nvPr/>
          </p:nvSpPr>
          <p:spPr>
            <a:xfrm>
              <a:off x="866175" y="2192375"/>
              <a:ext cx="96000" cy="95975"/>
            </a:xfrm>
            <a:custGeom>
              <a:avLst/>
              <a:gdLst/>
              <a:ahLst/>
              <a:cxnLst/>
              <a:rect l="l" t="t" r="r" b="b"/>
              <a:pathLst>
                <a:path w="3840" h="3839" extrusionOk="0">
                  <a:moveTo>
                    <a:pt x="0" y="0"/>
                  </a:moveTo>
                  <a:cubicBezTo>
                    <a:pt x="453" y="619"/>
                    <a:pt x="1000" y="1167"/>
                    <a:pt x="1608" y="1631"/>
                  </a:cubicBezTo>
                  <a:cubicBezTo>
                    <a:pt x="1977" y="1905"/>
                    <a:pt x="2370" y="2167"/>
                    <a:pt x="2691" y="2524"/>
                  </a:cubicBezTo>
                  <a:cubicBezTo>
                    <a:pt x="3084" y="2941"/>
                    <a:pt x="3429" y="3417"/>
                    <a:pt x="3810" y="3834"/>
                  </a:cubicBezTo>
                  <a:cubicBezTo>
                    <a:pt x="3813" y="3837"/>
                    <a:pt x="3817" y="3839"/>
                    <a:pt x="3821" y="3839"/>
                  </a:cubicBezTo>
                  <a:cubicBezTo>
                    <a:pt x="3831" y="3839"/>
                    <a:pt x="3840" y="3827"/>
                    <a:pt x="3822" y="3810"/>
                  </a:cubicBezTo>
                  <a:cubicBezTo>
                    <a:pt x="3322" y="3143"/>
                    <a:pt x="2786" y="2429"/>
                    <a:pt x="2096" y="1941"/>
                  </a:cubicBezTo>
                  <a:cubicBezTo>
                    <a:pt x="1310" y="1357"/>
                    <a:pt x="643" y="738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6" name="Google Shape;31336;p48"/>
            <p:cNvSpPr/>
            <p:nvPr/>
          </p:nvSpPr>
          <p:spPr>
            <a:xfrm>
              <a:off x="988175" y="2251875"/>
              <a:ext cx="174100" cy="145875"/>
            </a:xfrm>
            <a:custGeom>
              <a:avLst/>
              <a:gdLst/>
              <a:ahLst/>
              <a:cxnLst/>
              <a:rect l="l" t="t" r="r" b="b"/>
              <a:pathLst>
                <a:path w="6964" h="5835" extrusionOk="0">
                  <a:moveTo>
                    <a:pt x="6872" y="0"/>
                  </a:moveTo>
                  <a:cubicBezTo>
                    <a:pt x="6868" y="0"/>
                    <a:pt x="6864" y="1"/>
                    <a:pt x="6860" y="1"/>
                  </a:cubicBezTo>
                  <a:cubicBezTo>
                    <a:pt x="5348" y="204"/>
                    <a:pt x="4050" y="1525"/>
                    <a:pt x="2907" y="2418"/>
                  </a:cubicBezTo>
                  <a:cubicBezTo>
                    <a:pt x="1704" y="3359"/>
                    <a:pt x="1109" y="4704"/>
                    <a:pt x="37" y="5764"/>
                  </a:cubicBezTo>
                  <a:cubicBezTo>
                    <a:pt x="0" y="5792"/>
                    <a:pt x="29" y="5834"/>
                    <a:pt x="66" y="5834"/>
                  </a:cubicBezTo>
                  <a:cubicBezTo>
                    <a:pt x="76" y="5834"/>
                    <a:pt x="87" y="5831"/>
                    <a:pt x="97" y="5823"/>
                  </a:cubicBezTo>
                  <a:cubicBezTo>
                    <a:pt x="1133" y="4990"/>
                    <a:pt x="1621" y="3657"/>
                    <a:pt x="2669" y="2799"/>
                  </a:cubicBezTo>
                  <a:cubicBezTo>
                    <a:pt x="3931" y="1763"/>
                    <a:pt x="5300" y="573"/>
                    <a:pt x="6895" y="108"/>
                  </a:cubicBezTo>
                  <a:cubicBezTo>
                    <a:pt x="6963" y="97"/>
                    <a:pt x="6945" y="0"/>
                    <a:pt x="687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7" name="Google Shape;31337;p48"/>
            <p:cNvSpPr/>
            <p:nvPr/>
          </p:nvSpPr>
          <p:spPr>
            <a:xfrm>
              <a:off x="986600" y="2254225"/>
              <a:ext cx="178525" cy="156100"/>
            </a:xfrm>
            <a:custGeom>
              <a:avLst/>
              <a:gdLst/>
              <a:ahLst/>
              <a:cxnLst/>
              <a:rect l="l" t="t" r="r" b="b"/>
              <a:pathLst>
                <a:path w="7141" h="6244" extrusionOk="0">
                  <a:moveTo>
                    <a:pt x="7103" y="0"/>
                  </a:moveTo>
                  <a:cubicBezTo>
                    <a:pt x="7099" y="0"/>
                    <a:pt x="7094" y="1"/>
                    <a:pt x="7089" y="3"/>
                  </a:cubicBezTo>
                  <a:cubicBezTo>
                    <a:pt x="5851" y="467"/>
                    <a:pt x="4982" y="1741"/>
                    <a:pt x="4208" y="2741"/>
                  </a:cubicBezTo>
                  <a:cubicBezTo>
                    <a:pt x="3113" y="4158"/>
                    <a:pt x="1970" y="5658"/>
                    <a:pt x="112" y="6039"/>
                  </a:cubicBezTo>
                  <a:cubicBezTo>
                    <a:pt x="0" y="6073"/>
                    <a:pt x="36" y="6243"/>
                    <a:pt x="140" y="6243"/>
                  </a:cubicBezTo>
                  <a:cubicBezTo>
                    <a:pt x="146" y="6243"/>
                    <a:pt x="153" y="6243"/>
                    <a:pt x="160" y="6241"/>
                  </a:cubicBezTo>
                  <a:cubicBezTo>
                    <a:pt x="1601" y="5956"/>
                    <a:pt x="2720" y="4967"/>
                    <a:pt x="3613" y="3860"/>
                  </a:cubicBezTo>
                  <a:cubicBezTo>
                    <a:pt x="4161" y="3182"/>
                    <a:pt x="4637" y="2455"/>
                    <a:pt x="5184" y="1788"/>
                  </a:cubicBezTo>
                  <a:cubicBezTo>
                    <a:pt x="5756" y="1098"/>
                    <a:pt x="6411" y="610"/>
                    <a:pt x="7089" y="62"/>
                  </a:cubicBezTo>
                  <a:cubicBezTo>
                    <a:pt x="7141" y="31"/>
                    <a:pt x="7130" y="0"/>
                    <a:pt x="710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8" name="Google Shape;31338;p48"/>
            <p:cNvSpPr/>
            <p:nvPr/>
          </p:nvSpPr>
          <p:spPr>
            <a:xfrm>
              <a:off x="988675" y="2329725"/>
              <a:ext cx="82800" cy="72300"/>
            </a:xfrm>
            <a:custGeom>
              <a:avLst/>
              <a:gdLst/>
              <a:ahLst/>
              <a:cxnLst/>
              <a:rect l="l" t="t" r="r" b="b"/>
              <a:pathLst>
                <a:path w="3312" h="2892" extrusionOk="0">
                  <a:moveTo>
                    <a:pt x="3246" y="0"/>
                  </a:moveTo>
                  <a:cubicBezTo>
                    <a:pt x="3238" y="0"/>
                    <a:pt x="3229" y="2"/>
                    <a:pt x="3220" y="7"/>
                  </a:cubicBezTo>
                  <a:cubicBezTo>
                    <a:pt x="2625" y="197"/>
                    <a:pt x="2327" y="864"/>
                    <a:pt x="1958" y="1328"/>
                  </a:cubicBezTo>
                  <a:cubicBezTo>
                    <a:pt x="1434" y="1971"/>
                    <a:pt x="708" y="2400"/>
                    <a:pt x="29" y="2864"/>
                  </a:cubicBezTo>
                  <a:cubicBezTo>
                    <a:pt x="0" y="2874"/>
                    <a:pt x="18" y="2891"/>
                    <a:pt x="39" y="2891"/>
                  </a:cubicBezTo>
                  <a:cubicBezTo>
                    <a:pt x="44" y="2891"/>
                    <a:pt x="49" y="2890"/>
                    <a:pt x="53" y="2888"/>
                  </a:cubicBezTo>
                  <a:cubicBezTo>
                    <a:pt x="696" y="2543"/>
                    <a:pt x="1339" y="2162"/>
                    <a:pt x="1863" y="1638"/>
                  </a:cubicBezTo>
                  <a:cubicBezTo>
                    <a:pt x="2327" y="1150"/>
                    <a:pt x="2887" y="626"/>
                    <a:pt x="3292" y="78"/>
                  </a:cubicBezTo>
                  <a:cubicBezTo>
                    <a:pt x="3311" y="39"/>
                    <a:pt x="3283" y="0"/>
                    <a:pt x="324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9" name="Google Shape;31339;p48"/>
            <p:cNvSpPr/>
            <p:nvPr/>
          </p:nvSpPr>
          <p:spPr>
            <a:xfrm>
              <a:off x="1073325" y="2292525"/>
              <a:ext cx="32425" cy="33500"/>
            </a:xfrm>
            <a:custGeom>
              <a:avLst/>
              <a:gdLst/>
              <a:ahLst/>
              <a:cxnLst/>
              <a:rect l="l" t="t" r="r" b="b"/>
              <a:pathLst>
                <a:path w="1297" h="1340" extrusionOk="0">
                  <a:moveTo>
                    <a:pt x="1258" y="0"/>
                  </a:moveTo>
                  <a:cubicBezTo>
                    <a:pt x="1252" y="0"/>
                    <a:pt x="1246" y="2"/>
                    <a:pt x="1239" y="6"/>
                  </a:cubicBezTo>
                  <a:cubicBezTo>
                    <a:pt x="989" y="161"/>
                    <a:pt x="775" y="447"/>
                    <a:pt x="561" y="673"/>
                  </a:cubicBezTo>
                  <a:cubicBezTo>
                    <a:pt x="358" y="864"/>
                    <a:pt x="108" y="1078"/>
                    <a:pt x="1" y="1328"/>
                  </a:cubicBezTo>
                  <a:lnTo>
                    <a:pt x="25" y="1340"/>
                  </a:lnTo>
                  <a:cubicBezTo>
                    <a:pt x="275" y="1221"/>
                    <a:pt x="477" y="923"/>
                    <a:pt x="680" y="733"/>
                  </a:cubicBezTo>
                  <a:cubicBezTo>
                    <a:pt x="882" y="518"/>
                    <a:pt x="1132" y="316"/>
                    <a:pt x="1287" y="66"/>
                  </a:cubicBezTo>
                  <a:cubicBezTo>
                    <a:pt x="1296" y="37"/>
                    <a:pt x="1283" y="0"/>
                    <a:pt x="125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0" name="Google Shape;31340;p48"/>
            <p:cNvSpPr/>
            <p:nvPr/>
          </p:nvSpPr>
          <p:spPr>
            <a:xfrm>
              <a:off x="847125" y="2224725"/>
              <a:ext cx="135275" cy="165075"/>
            </a:xfrm>
            <a:custGeom>
              <a:avLst/>
              <a:gdLst/>
              <a:ahLst/>
              <a:cxnLst/>
              <a:rect l="l" t="t" r="r" b="b"/>
              <a:pathLst>
                <a:path w="5411" h="6603" extrusionOk="0">
                  <a:moveTo>
                    <a:pt x="57" y="0"/>
                  </a:moveTo>
                  <a:cubicBezTo>
                    <a:pt x="29" y="0"/>
                    <a:pt x="0" y="19"/>
                    <a:pt x="0" y="51"/>
                  </a:cubicBezTo>
                  <a:cubicBezTo>
                    <a:pt x="36" y="1349"/>
                    <a:pt x="1048" y="2516"/>
                    <a:pt x="1869" y="3433"/>
                  </a:cubicBezTo>
                  <a:cubicBezTo>
                    <a:pt x="2298" y="3921"/>
                    <a:pt x="2786" y="4266"/>
                    <a:pt x="3334" y="4623"/>
                  </a:cubicBezTo>
                  <a:cubicBezTo>
                    <a:pt x="4144" y="5135"/>
                    <a:pt x="4763" y="5790"/>
                    <a:pt x="5298" y="6588"/>
                  </a:cubicBezTo>
                  <a:cubicBezTo>
                    <a:pt x="5308" y="6598"/>
                    <a:pt x="5322" y="6602"/>
                    <a:pt x="5336" y="6602"/>
                  </a:cubicBezTo>
                  <a:cubicBezTo>
                    <a:pt x="5372" y="6602"/>
                    <a:pt x="5411" y="6572"/>
                    <a:pt x="5394" y="6528"/>
                  </a:cubicBezTo>
                  <a:cubicBezTo>
                    <a:pt x="4691" y="5409"/>
                    <a:pt x="3751" y="4778"/>
                    <a:pt x="2739" y="3992"/>
                  </a:cubicBezTo>
                  <a:cubicBezTo>
                    <a:pt x="1548" y="3076"/>
                    <a:pt x="357" y="1528"/>
                    <a:pt x="107" y="40"/>
                  </a:cubicBezTo>
                  <a:cubicBezTo>
                    <a:pt x="102" y="13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1" name="Google Shape;31341;p48"/>
            <p:cNvSpPr/>
            <p:nvPr/>
          </p:nvSpPr>
          <p:spPr>
            <a:xfrm>
              <a:off x="848600" y="2226300"/>
              <a:ext cx="130700" cy="158350"/>
            </a:xfrm>
            <a:custGeom>
              <a:avLst/>
              <a:gdLst/>
              <a:ahLst/>
              <a:cxnLst/>
              <a:rect l="l" t="t" r="r" b="b"/>
              <a:pathLst>
                <a:path w="5228" h="6334" extrusionOk="0">
                  <a:moveTo>
                    <a:pt x="1" y="0"/>
                  </a:moveTo>
                  <a:lnTo>
                    <a:pt x="1" y="0"/>
                  </a:lnTo>
                  <a:cubicBezTo>
                    <a:pt x="584" y="1108"/>
                    <a:pt x="1668" y="1893"/>
                    <a:pt x="2596" y="2715"/>
                  </a:cubicBezTo>
                  <a:cubicBezTo>
                    <a:pt x="3120" y="3191"/>
                    <a:pt x="3620" y="3679"/>
                    <a:pt x="4037" y="4263"/>
                  </a:cubicBezTo>
                  <a:cubicBezTo>
                    <a:pt x="4501" y="4906"/>
                    <a:pt x="4763" y="5632"/>
                    <a:pt x="5156" y="6311"/>
                  </a:cubicBezTo>
                  <a:cubicBezTo>
                    <a:pt x="5164" y="6327"/>
                    <a:pt x="5175" y="6334"/>
                    <a:pt x="5186" y="6334"/>
                  </a:cubicBezTo>
                  <a:cubicBezTo>
                    <a:pt x="5207" y="6334"/>
                    <a:pt x="5228" y="6310"/>
                    <a:pt x="5228" y="6287"/>
                  </a:cubicBezTo>
                  <a:cubicBezTo>
                    <a:pt x="5025" y="5001"/>
                    <a:pt x="3989" y="3787"/>
                    <a:pt x="3073" y="2929"/>
                  </a:cubicBezTo>
                  <a:cubicBezTo>
                    <a:pt x="2013" y="1965"/>
                    <a:pt x="929" y="112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2" name="Google Shape;31342;p48"/>
            <p:cNvSpPr/>
            <p:nvPr/>
          </p:nvSpPr>
          <p:spPr>
            <a:xfrm>
              <a:off x="874875" y="2270525"/>
              <a:ext cx="56725" cy="59025"/>
            </a:xfrm>
            <a:custGeom>
              <a:avLst/>
              <a:gdLst/>
              <a:ahLst/>
              <a:cxnLst/>
              <a:rect l="l" t="t" r="r" b="b"/>
              <a:pathLst>
                <a:path w="2269" h="2361" extrusionOk="0">
                  <a:moveTo>
                    <a:pt x="12" y="0"/>
                  </a:moveTo>
                  <a:cubicBezTo>
                    <a:pt x="10" y="0"/>
                    <a:pt x="1" y="9"/>
                    <a:pt x="9" y="17"/>
                  </a:cubicBezTo>
                  <a:cubicBezTo>
                    <a:pt x="259" y="529"/>
                    <a:pt x="581" y="946"/>
                    <a:pt x="998" y="1327"/>
                  </a:cubicBezTo>
                  <a:cubicBezTo>
                    <a:pt x="1391" y="1696"/>
                    <a:pt x="1855" y="1958"/>
                    <a:pt x="2212" y="2351"/>
                  </a:cubicBezTo>
                  <a:cubicBezTo>
                    <a:pt x="2216" y="2358"/>
                    <a:pt x="2222" y="2361"/>
                    <a:pt x="2229" y="2361"/>
                  </a:cubicBezTo>
                  <a:cubicBezTo>
                    <a:pt x="2247" y="2361"/>
                    <a:pt x="2268" y="2344"/>
                    <a:pt x="2260" y="2327"/>
                  </a:cubicBezTo>
                  <a:cubicBezTo>
                    <a:pt x="2105" y="1934"/>
                    <a:pt x="1712" y="1744"/>
                    <a:pt x="1391" y="1517"/>
                  </a:cubicBezTo>
                  <a:cubicBezTo>
                    <a:pt x="855" y="1101"/>
                    <a:pt x="378" y="589"/>
                    <a:pt x="9" y="5"/>
                  </a:cubicBezTo>
                  <a:cubicBezTo>
                    <a:pt x="13" y="2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3" name="Google Shape;31343;p48"/>
            <p:cNvSpPr/>
            <p:nvPr/>
          </p:nvSpPr>
          <p:spPr>
            <a:xfrm>
              <a:off x="992975" y="2066200"/>
              <a:ext cx="5675" cy="33775"/>
            </a:xfrm>
            <a:custGeom>
              <a:avLst/>
              <a:gdLst/>
              <a:ahLst/>
              <a:cxnLst/>
              <a:rect l="l" t="t" r="r" b="b"/>
              <a:pathLst>
                <a:path w="227" h="1351" extrusionOk="0">
                  <a:moveTo>
                    <a:pt x="209" y="0"/>
                  </a:moveTo>
                  <a:cubicBezTo>
                    <a:pt x="205" y="0"/>
                    <a:pt x="203" y="3"/>
                    <a:pt x="203" y="11"/>
                  </a:cubicBezTo>
                  <a:cubicBezTo>
                    <a:pt x="143" y="201"/>
                    <a:pt x="119" y="404"/>
                    <a:pt x="96" y="618"/>
                  </a:cubicBezTo>
                  <a:cubicBezTo>
                    <a:pt x="60" y="856"/>
                    <a:pt x="0" y="1094"/>
                    <a:pt x="0" y="1332"/>
                  </a:cubicBezTo>
                  <a:cubicBezTo>
                    <a:pt x="0" y="1344"/>
                    <a:pt x="9" y="1350"/>
                    <a:pt x="20" y="1350"/>
                  </a:cubicBezTo>
                  <a:cubicBezTo>
                    <a:pt x="30" y="1350"/>
                    <a:pt x="42" y="1344"/>
                    <a:pt x="48" y="1332"/>
                  </a:cubicBezTo>
                  <a:cubicBezTo>
                    <a:pt x="107" y="1142"/>
                    <a:pt x="119" y="916"/>
                    <a:pt x="155" y="725"/>
                  </a:cubicBezTo>
                  <a:cubicBezTo>
                    <a:pt x="179" y="487"/>
                    <a:pt x="226" y="249"/>
                    <a:pt x="226" y="11"/>
                  </a:cubicBezTo>
                  <a:cubicBezTo>
                    <a:pt x="226" y="11"/>
                    <a:pt x="216" y="0"/>
                    <a:pt x="20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4" name="Google Shape;31344;p48"/>
            <p:cNvSpPr/>
            <p:nvPr/>
          </p:nvSpPr>
          <p:spPr>
            <a:xfrm>
              <a:off x="992975" y="2055250"/>
              <a:ext cx="6875" cy="51375"/>
            </a:xfrm>
            <a:custGeom>
              <a:avLst/>
              <a:gdLst/>
              <a:ahLst/>
              <a:cxnLst/>
              <a:rect l="l" t="t" r="r" b="b"/>
              <a:pathLst>
                <a:path w="275" h="2055" extrusionOk="0">
                  <a:moveTo>
                    <a:pt x="212" y="1"/>
                  </a:moveTo>
                  <a:cubicBezTo>
                    <a:pt x="196" y="1"/>
                    <a:pt x="179" y="13"/>
                    <a:pt x="179" y="32"/>
                  </a:cubicBezTo>
                  <a:cubicBezTo>
                    <a:pt x="107" y="663"/>
                    <a:pt x="0" y="1401"/>
                    <a:pt x="84" y="2032"/>
                  </a:cubicBezTo>
                  <a:cubicBezTo>
                    <a:pt x="84" y="2048"/>
                    <a:pt x="91" y="2055"/>
                    <a:pt x="99" y="2055"/>
                  </a:cubicBezTo>
                  <a:cubicBezTo>
                    <a:pt x="109" y="2055"/>
                    <a:pt x="119" y="2045"/>
                    <a:pt x="119" y="2032"/>
                  </a:cubicBezTo>
                  <a:cubicBezTo>
                    <a:pt x="274" y="1401"/>
                    <a:pt x="238" y="663"/>
                    <a:pt x="238" y="32"/>
                  </a:cubicBezTo>
                  <a:cubicBezTo>
                    <a:pt x="238" y="10"/>
                    <a:pt x="226" y="1"/>
                    <a:pt x="2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5" name="Google Shape;31345;p48"/>
            <p:cNvSpPr/>
            <p:nvPr/>
          </p:nvSpPr>
          <p:spPr>
            <a:xfrm>
              <a:off x="998025" y="2052475"/>
              <a:ext cx="5375" cy="50475"/>
            </a:xfrm>
            <a:custGeom>
              <a:avLst/>
              <a:gdLst/>
              <a:ahLst/>
              <a:cxnLst/>
              <a:rect l="l" t="t" r="r" b="b"/>
              <a:pathLst>
                <a:path w="215" h="2019" extrusionOk="0">
                  <a:moveTo>
                    <a:pt x="175" y="0"/>
                  </a:moveTo>
                  <a:cubicBezTo>
                    <a:pt x="158" y="0"/>
                    <a:pt x="144" y="12"/>
                    <a:pt x="144" y="36"/>
                  </a:cubicBezTo>
                  <a:cubicBezTo>
                    <a:pt x="72" y="655"/>
                    <a:pt x="1" y="1357"/>
                    <a:pt x="60" y="2000"/>
                  </a:cubicBezTo>
                  <a:cubicBezTo>
                    <a:pt x="60" y="2012"/>
                    <a:pt x="69" y="2018"/>
                    <a:pt x="78" y="2018"/>
                  </a:cubicBezTo>
                  <a:cubicBezTo>
                    <a:pt x="87" y="2018"/>
                    <a:pt x="96" y="2012"/>
                    <a:pt x="96" y="2000"/>
                  </a:cubicBezTo>
                  <a:cubicBezTo>
                    <a:pt x="215" y="1369"/>
                    <a:pt x="215" y="679"/>
                    <a:pt x="215" y="36"/>
                  </a:cubicBezTo>
                  <a:cubicBezTo>
                    <a:pt x="209" y="12"/>
                    <a:pt x="191" y="0"/>
                    <a:pt x="17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6" name="Google Shape;31346;p48"/>
            <p:cNvSpPr/>
            <p:nvPr/>
          </p:nvSpPr>
          <p:spPr>
            <a:xfrm>
              <a:off x="992375" y="2049850"/>
              <a:ext cx="7175" cy="57325"/>
            </a:xfrm>
            <a:custGeom>
              <a:avLst/>
              <a:gdLst/>
              <a:ahLst/>
              <a:cxnLst/>
              <a:rect l="l" t="t" r="r" b="b"/>
              <a:pathLst>
                <a:path w="287" h="2293" extrusionOk="0">
                  <a:moveTo>
                    <a:pt x="227" y="0"/>
                  </a:moveTo>
                  <a:cubicBezTo>
                    <a:pt x="213" y="0"/>
                    <a:pt x="203" y="7"/>
                    <a:pt x="203" y="22"/>
                  </a:cubicBezTo>
                  <a:cubicBezTo>
                    <a:pt x="72" y="724"/>
                    <a:pt x="0" y="1570"/>
                    <a:pt x="120" y="2272"/>
                  </a:cubicBezTo>
                  <a:cubicBezTo>
                    <a:pt x="120" y="2286"/>
                    <a:pt x="129" y="2293"/>
                    <a:pt x="141" y="2293"/>
                  </a:cubicBezTo>
                  <a:cubicBezTo>
                    <a:pt x="159" y="2293"/>
                    <a:pt x="184" y="2277"/>
                    <a:pt x="191" y="2248"/>
                  </a:cubicBezTo>
                  <a:cubicBezTo>
                    <a:pt x="286" y="1534"/>
                    <a:pt x="262" y="748"/>
                    <a:pt x="286" y="34"/>
                  </a:cubicBezTo>
                  <a:cubicBezTo>
                    <a:pt x="272" y="13"/>
                    <a:pt x="246" y="0"/>
                    <a:pt x="22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7" name="Google Shape;31347;p48"/>
            <p:cNvSpPr/>
            <p:nvPr/>
          </p:nvSpPr>
          <p:spPr>
            <a:xfrm>
              <a:off x="995350" y="2055600"/>
              <a:ext cx="7775" cy="51500"/>
            </a:xfrm>
            <a:custGeom>
              <a:avLst/>
              <a:gdLst/>
              <a:ahLst/>
              <a:cxnLst/>
              <a:rect l="l" t="t" r="r" b="b"/>
              <a:pathLst>
                <a:path w="311" h="2060" extrusionOk="0">
                  <a:moveTo>
                    <a:pt x="243" y="0"/>
                  </a:moveTo>
                  <a:cubicBezTo>
                    <a:pt x="239" y="0"/>
                    <a:pt x="233" y="6"/>
                    <a:pt x="227" y="18"/>
                  </a:cubicBezTo>
                  <a:cubicBezTo>
                    <a:pt x="108" y="328"/>
                    <a:pt x="120" y="685"/>
                    <a:pt x="84" y="1030"/>
                  </a:cubicBezTo>
                  <a:cubicBezTo>
                    <a:pt x="60" y="1363"/>
                    <a:pt x="1" y="1709"/>
                    <a:pt x="48" y="2042"/>
                  </a:cubicBezTo>
                  <a:cubicBezTo>
                    <a:pt x="48" y="2054"/>
                    <a:pt x="63" y="2060"/>
                    <a:pt x="78" y="2060"/>
                  </a:cubicBezTo>
                  <a:cubicBezTo>
                    <a:pt x="93" y="2060"/>
                    <a:pt x="108" y="2054"/>
                    <a:pt x="108" y="2042"/>
                  </a:cubicBezTo>
                  <a:cubicBezTo>
                    <a:pt x="203" y="1709"/>
                    <a:pt x="191" y="1351"/>
                    <a:pt x="227" y="1030"/>
                  </a:cubicBezTo>
                  <a:cubicBezTo>
                    <a:pt x="251" y="697"/>
                    <a:pt x="310" y="339"/>
                    <a:pt x="251" y="18"/>
                  </a:cubicBezTo>
                  <a:cubicBezTo>
                    <a:pt x="251" y="6"/>
                    <a:pt x="248" y="0"/>
                    <a:pt x="24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8" name="Google Shape;31348;p48"/>
            <p:cNvSpPr/>
            <p:nvPr/>
          </p:nvSpPr>
          <p:spPr>
            <a:xfrm>
              <a:off x="995050" y="2071425"/>
              <a:ext cx="6875" cy="66275"/>
            </a:xfrm>
            <a:custGeom>
              <a:avLst/>
              <a:gdLst/>
              <a:ahLst/>
              <a:cxnLst/>
              <a:rect l="l" t="t" r="r" b="b"/>
              <a:pathLst>
                <a:path w="275" h="2651" extrusionOk="0">
                  <a:moveTo>
                    <a:pt x="161" y="0"/>
                  </a:moveTo>
                  <a:cubicBezTo>
                    <a:pt x="152" y="0"/>
                    <a:pt x="143" y="6"/>
                    <a:pt x="143" y="16"/>
                  </a:cubicBezTo>
                  <a:cubicBezTo>
                    <a:pt x="84" y="849"/>
                    <a:pt x="1" y="1790"/>
                    <a:pt x="155" y="2623"/>
                  </a:cubicBezTo>
                  <a:cubicBezTo>
                    <a:pt x="155" y="2641"/>
                    <a:pt x="170" y="2650"/>
                    <a:pt x="185" y="2650"/>
                  </a:cubicBezTo>
                  <a:cubicBezTo>
                    <a:pt x="200" y="2650"/>
                    <a:pt x="215" y="2641"/>
                    <a:pt x="215" y="2623"/>
                  </a:cubicBezTo>
                  <a:cubicBezTo>
                    <a:pt x="274" y="1778"/>
                    <a:pt x="191" y="885"/>
                    <a:pt x="191" y="40"/>
                  </a:cubicBezTo>
                  <a:cubicBezTo>
                    <a:pt x="191" y="12"/>
                    <a:pt x="175" y="0"/>
                    <a:pt x="16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9" name="Google Shape;31349;p48"/>
            <p:cNvSpPr/>
            <p:nvPr/>
          </p:nvSpPr>
          <p:spPr>
            <a:xfrm>
              <a:off x="999825" y="2090350"/>
              <a:ext cx="5675" cy="40750"/>
            </a:xfrm>
            <a:custGeom>
              <a:avLst/>
              <a:gdLst/>
              <a:ahLst/>
              <a:cxnLst/>
              <a:rect l="l" t="t" r="r" b="b"/>
              <a:pathLst>
                <a:path w="227" h="1630" extrusionOk="0">
                  <a:moveTo>
                    <a:pt x="112" y="0"/>
                  </a:moveTo>
                  <a:cubicBezTo>
                    <a:pt x="110" y="0"/>
                    <a:pt x="107" y="3"/>
                    <a:pt x="107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7" y="9"/>
                  </a:moveTo>
                  <a:lnTo>
                    <a:pt x="107" y="9"/>
                  </a:lnTo>
                  <a:cubicBezTo>
                    <a:pt x="83" y="533"/>
                    <a:pt x="0" y="1081"/>
                    <a:pt x="12" y="1605"/>
                  </a:cubicBezTo>
                  <a:cubicBezTo>
                    <a:pt x="12" y="1619"/>
                    <a:pt x="35" y="1629"/>
                    <a:pt x="52" y="1629"/>
                  </a:cubicBezTo>
                  <a:cubicBezTo>
                    <a:pt x="63" y="1629"/>
                    <a:pt x="72" y="1626"/>
                    <a:pt x="72" y="1616"/>
                  </a:cubicBezTo>
                  <a:cubicBezTo>
                    <a:pt x="226" y="1093"/>
                    <a:pt x="167" y="509"/>
                    <a:pt x="107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0" name="Google Shape;31350;p48"/>
            <p:cNvSpPr/>
            <p:nvPr/>
          </p:nvSpPr>
          <p:spPr>
            <a:xfrm>
              <a:off x="998925" y="2048875"/>
              <a:ext cx="5375" cy="7175"/>
            </a:xfrm>
            <a:custGeom>
              <a:avLst/>
              <a:gdLst/>
              <a:ahLst/>
              <a:cxnLst/>
              <a:rect l="l" t="t" r="r" b="b"/>
              <a:pathLst>
                <a:path w="215" h="287" extrusionOk="0">
                  <a:moveTo>
                    <a:pt x="35" y="0"/>
                  </a:moveTo>
                  <a:cubicBezTo>
                    <a:pt x="19" y="0"/>
                    <a:pt x="0" y="10"/>
                    <a:pt x="0" y="25"/>
                  </a:cubicBezTo>
                  <a:lnTo>
                    <a:pt x="0" y="180"/>
                  </a:lnTo>
                  <a:cubicBezTo>
                    <a:pt x="18" y="192"/>
                    <a:pt x="39" y="198"/>
                    <a:pt x="55" y="198"/>
                  </a:cubicBezTo>
                  <a:cubicBezTo>
                    <a:pt x="59" y="198"/>
                    <a:pt x="63" y="197"/>
                    <a:pt x="66" y="197"/>
                  </a:cubicBezTo>
                  <a:lnTo>
                    <a:pt x="66" y="197"/>
                  </a:lnTo>
                  <a:cubicBezTo>
                    <a:pt x="96" y="241"/>
                    <a:pt x="136" y="276"/>
                    <a:pt x="179" y="287"/>
                  </a:cubicBezTo>
                  <a:cubicBezTo>
                    <a:pt x="203" y="287"/>
                    <a:pt x="215" y="263"/>
                    <a:pt x="203" y="251"/>
                  </a:cubicBezTo>
                  <a:cubicBezTo>
                    <a:pt x="179" y="204"/>
                    <a:pt x="131" y="180"/>
                    <a:pt x="108" y="144"/>
                  </a:cubicBezTo>
                  <a:cubicBezTo>
                    <a:pt x="96" y="126"/>
                    <a:pt x="90" y="105"/>
                    <a:pt x="84" y="83"/>
                  </a:cubicBezTo>
                  <a:lnTo>
                    <a:pt x="84" y="83"/>
                  </a:lnTo>
                  <a:lnTo>
                    <a:pt x="84" y="25"/>
                  </a:lnTo>
                  <a:cubicBezTo>
                    <a:pt x="77" y="25"/>
                    <a:pt x="71" y="25"/>
                    <a:pt x="65" y="25"/>
                  </a:cubicBezTo>
                  <a:lnTo>
                    <a:pt x="65" y="25"/>
                  </a:lnTo>
                  <a:cubicBezTo>
                    <a:pt x="64" y="21"/>
                    <a:pt x="62" y="17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1" name="Google Shape;31351;p48"/>
            <p:cNvSpPr/>
            <p:nvPr/>
          </p:nvSpPr>
          <p:spPr>
            <a:xfrm>
              <a:off x="1001625" y="1930450"/>
              <a:ext cx="62275" cy="167575"/>
            </a:xfrm>
            <a:custGeom>
              <a:avLst/>
              <a:gdLst/>
              <a:ahLst/>
              <a:cxnLst/>
              <a:rect l="l" t="t" r="r" b="b"/>
              <a:pathLst>
                <a:path w="2491" h="6703" extrusionOk="0">
                  <a:moveTo>
                    <a:pt x="4" y="6697"/>
                  </a:moveTo>
                  <a:cubicBezTo>
                    <a:pt x="1" y="6697"/>
                    <a:pt x="4" y="6703"/>
                    <a:pt x="11" y="6703"/>
                  </a:cubicBezTo>
                  <a:cubicBezTo>
                    <a:pt x="7" y="6699"/>
                    <a:pt x="5" y="6697"/>
                    <a:pt x="4" y="6697"/>
                  </a:cubicBezTo>
                  <a:close/>
                  <a:moveTo>
                    <a:pt x="2424" y="1"/>
                  </a:moveTo>
                  <a:cubicBezTo>
                    <a:pt x="2402" y="1"/>
                    <a:pt x="2378" y="11"/>
                    <a:pt x="2369" y="35"/>
                  </a:cubicBezTo>
                  <a:cubicBezTo>
                    <a:pt x="1940" y="1119"/>
                    <a:pt x="2155" y="2238"/>
                    <a:pt x="2059" y="3369"/>
                  </a:cubicBezTo>
                  <a:cubicBezTo>
                    <a:pt x="1916" y="4857"/>
                    <a:pt x="845" y="5595"/>
                    <a:pt x="11" y="6703"/>
                  </a:cubicBezTo>
                  <a:cubicBezTo>
                    <a:pt x="833" y="6131"/>
                    <a:pt x="1762" y="5119"/>
                    <a:pt x="2036" y="4143"/>
                  </a:cubicBezTo>
                  <a:cubicBezTo>
                    <a:pt x="2440" y="2798"/>
                    <a:pt x="1952" y="1393"/>
                    <a:pt x="2476" y="59"/>
                  </a:cubicBezTo>
                  <a:cubicBezTo>
                    <a:pt x="2490" y="24"/>
                    <a:pt x="2458" y="1"/>
                    <a:pt x="24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2" name="Google Shape;31352;p48"/>
            <p:cNvSpPr/>
            <p:nvPr/>
          </p:nvSpPr>
          <p:spPr>
            <a:xfrm>
              <a:off x="993575" y="1932675"/>
              <a:ext cx="66975" cy="164825"/>
            </a:xfrm>
            <a:custGeom>
              <a:avLst/>
              <a:gdLst/>
              <a:ahLst/>
              <a:cxnLst/>
              <a:rect l="l" t="t" r="r" b="b"/>
              <a:pathLst>
                <a:path w="2679" h="6593" extrusionOk="0">
                  <a:moveTo>
                    <a:pt x="2661" y="1"/>
                  </a:moveTo>
                  <a:cubicBezTo>
                    <a:pt x="2658" y="1"/>
                    <a:pt x="2655" y="2"/>
                    <a:pt x="2655" y="6"/>
                  </a:cubicBezTo>
                  <a:cubicBezTo>
                    <a:pt x="2048" y="1077"/>
                    <a:pt x="1405" y="2268"/>
                    <a:pt x="1095" y="3459"/>
                  </a:cubicBezTo>
                  <a:cubicBezTo>
                    <a:pt x="845" y="4423"/>
                    <a:pt x="0" y="5554"/>
                    <a:pt x="369" y="6566"/>
                  </a:cubicBezTo>
                  <a:cubicBezTo>
                    <a:pt x="374" y="6585"/>
                    <a:pt x="386" y="6593"/>
                    <a:pt x="399" y="6593"/>
                  </a:cubicBezTo>
                  <a:cubicBezTo>
                    <a:pt x="417" y="6593"/>
                    <a:pt x="436" y="6576"/>
                    <a:pt x="429" y="6554"/>
                  </a:cubicBezTo>
                  <a:cubicBezTo>
                    <a:pt x="179" y="5721"/>
                    <a:pt x="595" y="5149"/>
                    <a:pt x="905" y="4423"/>
                  </a:cubicBezTo>
                  <a:cubicBezTo>
                    <a:pt x="1084" y="3994"/>
                    <a:pt x="1143" y="3542"/>
                    <a:pt x="1274" y="3113"/>
                  </a:cubicBezTo>
                  <a:cubicBezTo>
                    <a:pt x="1607" y="2030"/>
                    <a:pt x="2238" y="1042"/>
                    <a:pt x="2679" y="6"/>
                  </a:cubicBezTo>
                  <a:cubicBezTo>
                    <a:pt x="2679" y="6"/>
                    <a:pt x="2668" y="1"/>
                    <a:pt x="266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3" name="Google Shape;31353;p48"/>
            <p:cNvSpPr/>
            <p:nvPr/>
          </p:nvSpPr>
          <p:spPr>
            <a:xfrm>
              <a:off x="1001000" y="2009750"/>
              <a:ext cx="41100" cy="87400"/>
            </a:xfrm>
            <a:custGeom>
              <a:avLst/>
              <a:gdLst/>
              <a:ahLst/>
              <a:cxnLst/>
              <a:rect l="l" t="t" r="r" b="b"/>
              <a:pathLst>
                <a:path w="1644" h="3496" extrusionOk="0">
                  <a:moveTo>
                    <a:pt x="1624" y="0"/>
                  </a:moveTo>
                  <a:cubicBezTo>
                    <a:pt x="1618" y="0"/>
                    <a:pt x="1612" y="5"/>
                    <a:pt x="1608" y="18"/>
                  </a:cubicBezTo>
                  <a:cubicBezTo>
                    <a:pt x="1394" y="733"/>
                    <a:pt x="1156" y="1411"/>
                    <a:pt x="798" y="2054"/>
                  </a:cubicBezTo>
                  <a:cubicBezTo>
                    <a:pt x="537" y="2531"/>
                    <a:pt x="132" y="2947"/>
                    <a:pt x="1" y="3495"/>
                  </a:cubicBezTo>
                  <a:cubicBezTo>
                    <a:pt x="310" y="2900"/>
                    <a:pt x="739" y="2400"/>
                    <a:pt x="1037" y="1804"/>
                  </a:cubicBezTo>
                  <a:cubicBezTo>
                    <a:pt x="1322" y="1233"/>
                    <a:pt x="1525" y="661"/>
                    <a:pt x="1644" y="30"/>
                  </a:cubicBezTo>
                  <a:cubicBezTo>
                    <a:pt x="1644" y="15"/>
                    <a:pt x="1634" y="0"/>
                    <a:pt x="16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4" name="Google Shape;31354;p48"/>
            <p:cNvSpPr/>
            <p:nvPr/>
          </p:nvSpPr>
          <p:spPr>
            <a:xfrm>
              <a:off x="1045050" y="20039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lnTo>
                    <a:pt x="1" y="12"/>
                  </a:lnTo>
                  <a:cubicBezTo>
                    <a:pt x="25" y="12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5" name="Google Shape;31355;p48"/>
            <p:cNvSpPr/>
            <p:nvPr/>
          </p:nvSpPr>
          <p:spPr>
            <a:xfrm>
              <a:off x="1041925" y="1971875"/>
              <a:ext cx="7025" cy="32325"/>
            </a:xfrm>
            <a:custGeom>
              <a:avLst/>
              <a:gdLst/>
              <a:ahLst/>
              <a:cxnLst/>
              <a:rect l="l" t="t" r="r" b="b"/>
              <a:pathLst>
                <a:path w="281" h="1293" extrusionOk="0">
                  <a:moveTo>
                    <a:pt x="263" y="1"/>
                  </a:moveTo>
                  <a:cubicBezTo>
                    <a:pt x="254" y="1"/>
                    <a:pt x="245" y="3"/>
                    <a:pt x="245" y="9"/>
                  </a:cubicBezTo>
                  <a:cubicBezTo>
                    <a:pt x="150" y="426"/>
                    <a:pt x="66" y="867"/>
                    <a:pt x="7" y="1283"/>
                  </a:cubicBezTo>
                  <a:cubicBezTo>
                    <a:pt x="1" y="1289"/>
                    <a:pt x="7" y="1292"/>
                    <a:pt x="16" y="1292"/>
                  </a:cubicBezTo>
                  <a:cubicBezTo>
                    <a:pt x="25" y="1292"/>
                    <a:pt x="37" y="1289"/>
                    <a:pt x="43" y="1283"/>
                  </a:cubicBezTo>
                  <a:cubicBezTo>
                    <a:pt x="126" y="867"/>
                    <a:pt x="233" y="426"/>
                    <a:pt x="281" y="9"/>
                  </a:cubicBezTo>
                  <a:cubicBezTo>
                    <a:pt x="281" y="3"/>
                    <a:pt x="272" y="1"/>
                    <a:pt x="26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6" name="Google Shape;31356;p48"/>
            <p:cNvSpPr/>
            <p:nvPr/>
          </p:nvSpPr>
          <p:spPr>
            <a:xfrm>
              <a:off x="809025" y="2257975"/>
              <a:ext cx="165750" cy="191375"/>
            </a:xfrm>
            <a:custGeom>
              <a:avLst/>
              <a:gdLst/>
              <a:ahLst/>
              <a:cxnLst/>
              <a:rect l="l" t="t" r="r" b="b"/>
              <a:pathLst>
                <a:path w="6630" h="7655" extrusionOk="0">
                  <a:moveTo>
                    <a:pt x="42" y="1"/>
                  </a:moveTo>
                  <a:cubicBezTo>
                    <a:pt x="23" y="1"/>
                    <a:pt x="0" y="16"/>
                    <a:pt x="0" y="43"/>
                  </a:cubicBezTo>
                  <a:cubicBezTo>
                    <a:pt x="179" y="1829"/>
                    <a:pt x="1310" y="3008"/>
                    <a:pt x="2465" y="4270"/>
                  </a:cubicBezTo>
                  <a:cubicBezTo>
                    <a:pt x="2977" y="4806"/>
                    <a:pt x="3393" y="5329"/>
                    <a:pt x="4048" y="5651"/>
                  </a:cubicBezTo>
                  <a:cubicBezTo>
                    <a:pt x="5084" y="6163"/>
                    <a:pt x="5751" y="6818"/>
                    <a:pt x="6549" y="7651"/>
                  </a:cubicBezTo>
                  <a:cubicBezTo>
                    <a:pt x="6555" y="7653"/>
                    <a:pt x="6562" y="7654"/>
                    <a:pt x="6568" y="7654"/>
                  </a:cubicBezTo>
                  <a:cubicBezTo>
                    <a:pt x="6599" y="7654"/>
                    <a:pt x="6630" y="7633"/>
                    <a:pt x="6620" y="7603"/>
                  </a:cubicBezTo>
                  <a:cubicBezTo>
                    <a:pt x="6215" y="7068"/>
                    <a:pt x="5775" y="6568"/>
                    <a:pt x="5251" y="6163"/>
                  </a:cubicBezTo>
                  <a:cubicBezTo>
                    <a:pt x="4584" y="5651"/>
                    <a:pt x="3774" y="5460"/>
                    <a:pt x="3179" y="4841"/>
                  </a:cubicBezTo>
                  <a:cubicBezTo>
                    <a:pt x="1822" y="3413"/>
                    <a:pt x="417" y="2067"/>
                    <a:pt x="72" y="31"/>
                  </a:cubicBezTo>
                  <a:cubicBezTo>
                    <a:pt x="72" y="10"/>
                    <a:pt x="58" y="1"/>
                    <a:pt x="4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7" name="Google Shape;31357;p48"/>
            <p:cNvSpPr/>
            <p:nvPr/>
          </p:nvSpPr>
          <p:spPr>
            <a:xfrm>
              <a:off x="806425" y="2260400"/>
              <a:ext cx="130675" cy="140675"/>
            </a:xfrm>
            <a:custGeom>
              <a:avLst/>
              <a:gdLst/>
              <a:ahLst/>
              <a:cxnLst/>
              <a:rect l="l" t="t" r="r" b="b"/>
              <a:pathLst>
                <a:path w="5227" h="5627" extrusionOk="0">
                  <a:moveTo>
                    <a:pt x="19" y="1"/>
                  </a:moveTo>
                  <a:cubicBezTo>
                    <a:pt x="4" y="1"/>
                    <a:pt x="1" y="9"/>
                    <a:pt x="9" y="17"/>
                  </a:cubicBezTo>
                  <a:cubicBezTo>
                    <a:pt x="938" y="1006"/>
                    <a:pt x="1890" y="1946"/>
                    <a:pt x="2700" y="3030"/>
                  </a:cubicBezTo>
                  <a:cubicBezTo>
                    <a:pt x="3033" y="3458"/>
                    <a:pt x="3355" y="3804"/>
                    <a:pt x="3771" y="4161"/>
                  </a:cubicBezTo>
                  <a:cubicBezTo>
                    <a:pt x="4283" y="4601"/>
                    <a:pt x="4688" y="5125"/>
                    <a:pt x="5141" y="5613"/>
                  </a:cubicBezTo>
                  <a:cubicBezTo>
                    <a:pt x="5150" y="5623"/>
                    <a:pt x="5160" y="5626"/>
                    <a:pt x="5171" y="5626"/>
                  </a:cubicBezTo>
                  <a:cubicBezTo>
                    <a:pt x="5201" y="5626"/>
                    <a:pt x="5227" y="5595"/>
                    <a:pt x="5200" y="5578"/>
                  </a:cubicBezTo>
                  <a:cubicBezTo>
                    <a:pt x="4533" y="4566"/>
                    <a:pt x="3557" y="3911"/>
                    <a:pt x="2819" y="2970"/>
                  </a:cubicBezTo>
                  <a:cubicBezTo>
                    <a:pt x="1985" y="1899"/>
                    <a:pt x="1033" y="934"/>
                    <a:pt x="45" y="6"/>
                  </a:cubicBezTo>
                  <a:cubicBezTo>
                    <a:pt x="34" y="2"/>
                    <a:pt x="26" y="1"/>
                    <a:pt x="1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8" name="Google Shape;31358;p48"/>
            <p:cNvSpPr/>
            <p:nvPr/>
          </p:nvSpPr>
          <p:spPr>
            <a:xfrm>
              <a:off x="938575" y="2404100"/>
              <a:ext cx="37150" cy="38225"/>
            </a:xfrm>
            <a:custGeom>
              <a:avLst/>
              <a:gdLst/>
              <a:ahLst/>
              <a:cxnLst/>
              <a:rect l="l" t="t" r="r" b="b"/>
              <a:pathLst>
                <a:path w="1486" h="1529" extrusionOk="0">
                  <a:moveTo>
                    <a:pt x="13" y="0"/>
                  </a:moveTo>
                  <a:cubicBezTo>
                    <a:pt x="5" y="0"/>
                    <a:pt x="0" y="23"/>
                    <a:pt x="9" y="32"/>
                  </a:cubicBezTo>
                  <a:cubicBezTo>
                    <a:pt x="307" y="223"/>
                    <a:pt x="593" y="425"/>
                    <a:pt x="831" y="675"/>
                  </a:cubicBezTo>
                  <a:cubicBezTo>
                    <a:pt x="1081" y="925"/>
                    <a:pt x="1248" y="1223"/>
                    <a:pt x="1438" y="1520"/>
                  </a:cubicBezTo>
                  <a:cubicBezTo>
                    <a:pt x="1443" y="1525"/>
                    <a:pt x="1452" y="1528"/>
                    <a:pt x="1461" y="1528"/>
                  </a:cubicBezTo>
                  <a:cubicBezTo>
                    <a:pt x="1473" y="1528"/>
                    <a:pt x="1486" y="1522"/>
                    <a:pt x="1486" y="1508"/>
                  </a:cubicBezTo>
                  <a:cubicBezTo>
                    <a:pt x="1248" y="866"/>
                    <a:pt x="617" y="306"/>
                    <a:pt x="21" y="8"/>
                  </a:cubicBezTo>
                  <a:cubicBezTo>
                    <a:pt x="18" y="3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9" name="Google Shape;31359;p48"/>
            <p:cNvSpPr/>
            <p:nvPr/>
          </p:nvSpPr>
          <p:spPr>
            <a:xfrm>
              <a:off x="808175" y="2258950"/>
              <a:ext cx="163600" cy="180025"/>
            </a:xfrm>
            <a:custGeom>
              <a:avLst/>
              <a:gdLst/>
              <a:ahLst/>
              <a:cxnLst/>
              <a:rect l="l" t="t" r="r" b="b"/>
              <a:pathLst>
                <a:path w="6544" h="7201" extrusionOk="0">
                  <a:moveTo>
                    <a:pt x="38" y="1"/>
                  </a:moveTo>
                  <a:cubicBezTo>
                    <a:pt x="23" y="1"/>
                    <a:pt x="1" y="20"/>
                    <a:pt x="10" y="40"/>
                  </a:cubicBezTo>
                  <a:cubicBezTo>
                    <a:pt x="1189" y="1052"/>
                    <a:pt x="2439" y="1957"/>
                    <a:pt x="3642" y="2921"/>
                  </a:cubicBezTo>
                  <a:cubicBezTo>
                    <a:pt x="4356" y="3504"/>
                    <a:pt x="5106" y="4052"/>
                    <a:pt x="5511" y="4897"/>
                  </a:cubicBezTo>
                  <a:cubicBezTo>
                    <a:pt x="5844" y="5648"/>
                    <a:pt x="6130" y="6421"/>
                    <a:pt x="6464" y="7183"/>
                  </a:cubicBezTo>
                  <a:cubicBezTo>
                    <a:pt x="6467" y="7195"/>
                    <a:pt x="6477" y="7200"/>
                    <a:pt x="6489" y="7200"/>
                  </a:cubicBezTo>
                  <a:cubicBezTo>
                    <a:pt x="6513" y="7200"/>
                    <a:pt x="6543" y="7176"/>
                    <a:pt x="6535" y="7136"/>
                  </a:cubicBezTo>
                  <a:cubicBezTo>
                    <a:pt x="6202" y="6326"/>
                    <a:pt x="5904" y="5517"/>
                    <a:pt x="5535" y="4743"/>
                  </a:cubicBezTo>
                  <a:cubicBezTo>
                    <a:pt x="5213" y="4052"/>
                    <a:pt x="4630" y="3600"/>
                    <a:pt x="4047" y="3135"/>
                  </a:cubicBezTo>
                  <a:cubicBezTo>
                    <a:pt x="2737" y="2064"/>
                    <a:pt x="1415" y="992"/>
                    <a:pt x="46" y="4"/>
                  </a:cubicBezTo>
                  <a:cubicBezTo>
                    <a:pt x="44" y="2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0" name="Google Shape;31360;p48"/>
            <p:cNvSpPr/>
            <p:nvPr/>
          </p:nvSpPr>
          <p:spPr>
            <a:xfrm>
              <a:off x="986775" y="2335650"/>
              <a:ext cx="156075" cy="121125"/>
            </a:xfrm>
            <a:custGeom>
              <a:avLst/>
              <a:gdLst/>
              <a:ahLst/>
              <a:cxnLst/>
              <a:rect l="l" t="t" r="r" b="b"/>
              <a:pathLst>
                <a:path w="6243" h="4845" extrusionOk="0">
                  <a:moveTo>
                    <a:pt x="6179" y="0"/>
                  </a:moveTo>
                  <a:cubicBezTo>
                    <a:pt x="6166" y="0"/>
                    <a:pt x="6152" y="6"/>
                    <a:pt x="6142" y="20"/>
                  </a:cubicBezTo>
                  <a:cubicBezTo>
                    <a:pt x="5701" y="639"/>
                    <a:pt x="4951" y="865"/>
                    <a:pt x="4392" y="1377"/>
                  </a:cubicBezTo>
                  <a:cubicBezTo>
                    <a:pt x="3880" y="1818"/>
                    <a:pt x="3522" y="2413"/>
                    <a:pt x="3082" y="2913"/>
                  </a:cubicBezTo>
                  <a:cubicBezTo>
                    <a:pt x="2546" y="3532"/>
                    <a:pt x="1903" y="3782"/>
                    <a:pt x="1153" y="4056"/>
                  </a:cubicBezTo>
                  <a:cubicBezTo>
                    <a:pt x="713" y="4211"/>
                    <a:pt x="284" y="4389"/>
                    <a:pt x="10" y="4806"/>
                  </a:cubicBezTo>
                  <a:cubicBezTo>
                    <a:pt x="0" y="4825"/>
                    <a:pt x="30" y="4845"/>
                    <a:pt x="48" y="4845"/>
                  </a:cubicBezTo>
                  <a:cubicBezTo>
                    <a:pt x="52" y="4845"/>
                    <a:pt x="56" y="4844"/>
                    <a:pt x="58" y="4842"/>
                  </a:cubicBezTo>
                  <a:cubicBezTo>
                    <a:pt x="629" y="4318"/>
                    <a:pt x="1248" y="4199"/>
                    <a:pt x="1951" y="3913"/>
                  </a:cubicBezTo>
                  <a:cubicBezTo>
                    <a:pt x="2534" y="3675"/>
                    <a:pt x="2939" y="3306"/>
                    <a:pt x="3332" y="2830"/>
                  </a:cubicBezTo>
                  <a:cubicBezTo>
                    <a:pt x="3844" y="2210"/>
                    <a:pt x="4225" y="1568"/>
                    <a:pt x="4916" y="1115"/>
                  </a:cubicBezTo>
                  <a:cubicBezTo>
                    <a:pt x="5404" y="794"/>
                    <a:pt x="5892" y="567"/>
                    <a:pt x="6225" y="67"/>
                  </a:cubicBezTo>
                  <a:cubicBezTo>
                    <a:pt x="6242" y="34"/>
                    <a:pt x="6211" y="0"/>
                    <a:pt x="617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1" name="Google Shape;31361;p48"/>
            <p:cNvSpPr/>
            <p:nvPr/>
          </p:nvSpPr>
          <p:spPr>
            <a:xfrm>
              <a:off x="984750" y="2336725"/>
              <a:ext cx="156775" cy="117150"/>
            </a:xfrm>
            <a:custGeom>
              <a:avLst/>
              <a:gdLst/>
              <a:ahLst/>
              <a:cxnLst/>
              <a:rect l="l" t="t" r="r" b="b"/>
              <a:pathLst>
                <a:path w="6271" h="4686" extrusionOk="0">
                  <a:moveTo>
                    <a:pt x="6223" y="1"/>
                  </a:moveTo>
                  <a:cubicBezTo>
                    <a:pt x="5592" y="215"/>
                    <a:pt x="4949" y="501"/>
                    <a:pt x="4342" y="774"/>
                  </a:cubicBezTo>
                  <a:cubicBezTo>
                    <a:pt x="3592" y="1108"/>
                    <a:pt x="3246" y="1644"/>
                    <a:pt x="2627" y="2120"/>
                  </a:cubicBezTo>
                  <a:cubicBezTo>
                    <a:pt x="1639" y="2858"/>
                    <a:pt x="270" y="3275"/>
                    <a:pt x="8" y="4632"/>
                  </a:cubicBezTo>
                  <a:cubicBezTo>
                    <a:pt x="1" y="4667"/>
                    <a:pt x="26" y="4685"/>
                    <a:pt x="51" y="4685"/>
                  </a:cubicBezTo>
                  <a:cubicBezTo>
                    <a:pt x="69" y="4685"/>
                    <a:pt x="86" y="4676"/>
                    <a:pt x="91" y="4656"/>
                  </a:cubicBezTo>
                  <a:cubicBezTo>
                    <a:pt x="425" y="3203"/>
                    <a:pt x="1913" y="2894"/>
                    <a:pt x="2913" y="2025"/>
                  </a:cubicBezTo>
                  <a:cubicBezTo>
                    <a:pt x="3449" y="1548"/>
                    <a:pt x="3830" y="1108"/>
                    <a:pt x="4520" y="810"/>
                  </a:cubicBezTo>
                  <a:cubicBezTo>
                    <a:pt x="5092" y="560"/>
                    <a:pt x="5711" y="334"/>
                    <a:pt x="6270" y="36"/>
                  </a:cubicBezTo>
                  <a:cubicBezTo>
                    <a:pt x="6259" y="36"/>
                    <a:pt x="6247" y="1"/>
                    <a:pt x="622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2" name="Google Shape;31362;p48"/>
            <p:cNvSpPr/>
            <p:nvPr/>
          </p:nvSpPr>
          <p:spPr>
            <a:xfrm>
              <a:off x="983750" y="2399375"/>
              <a:ext cx="78725" cy="55550"/>
            </a:xfrm>
            <a:custGeom>
              <a:avLst/>
              <a:gdLst/>
              <a:ahLst/>
              <a:cxnLst/>
              <a:rect l="l" t="t" r="r" b="b"/>
              <a:pathLst>
                <a:path w="3149" h="2222" extrusionOk="0">
                  <a:moveTo>
                    <a:pt x="3107" y="1"/>
                  </a:moveTo>
                  <a:cubicBezTo>
                    <a:pt x="3099" y="1"/>
                    <a:pt x="3090" y="6"/>
                    <a:pt x="3084" y="19"/>
                  </a:cubicBezTo>
                  <a:cubicBezTo>
                    <a:pt x="2620" y="507"/>
                    <a:pt x="1977" y="709"/>
                    <a:pt x="1429" y="1066"/>
                  </a:cubicBezTo>
                  <a:cubicBezTo>
                    <a:pt x="893" y="1364"/>
                    <a:pt x="405" y="1769"/>
                    <a:pt x="0" y="2221"/>
                  </a:cubicBezTo>
                  <a:cubicBezTo>
                    <a:pt x="595" y="1769"/>
                    <a:pt x="1131" y="1281"/>
                    <a:pt x="1798" y="924"/>
                  </a:cubicBezTo>
                  <a:cubicBezTo>
                    <a:pt x="2274" y="674"/>
                    <a:pt x="2774" y="471"/>
                    <a:pt x="3132" y="54"/>
                  </a:cubicBezTo>
                  <a:cubicBezTo>
                    <a:pt x="3149" y="37"/>
                    <a:pt x="3128" y="1"/>
                    <a:pt x="310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3" name="Google Shape;31363;p48"/>
            <p:cNvSpPr/>
            <p:nvPr/>
          </p:nvSpPr>
          <p:spPr>
            <a:xfrm>
              <a:off x="1065300" y="2368875"/>
              <a:ext cx="32775" cy="25925"/>
            </a:xfrm>
            <a:custGeom>
              <a:avLst/>
              <a:gdLst/>
              <a:ahLst/>
              <a:cxnLst/>
              <a:rect l="l" t="t" r="r" b="b"/>
              <a:pathLst>
                <a:path w="1311" h="1037" extrusionOk="0">
                  <a:moveTo>
                    <a:pt x="1274" y="0"/>
                  </a:moveTo>
                  <a:cubicBezTo>
                    <a:pt x="786" y="179"/>
                    <a:pt x="251" y="620"/>
                    <a:pt x="0" y="1036"/>
                  </a:cubicBezTo>
                  <a:cubicBezTo>
                    <a:pt x="191" y="881"/>
                    <a:pt x="370" y="679"/>
                    <a:pt x="584" y="524"/>
                  </a:cubicBezTo>
                  <a:cubicBezTo>
                    <a:pt x="798" y="346"/>
                    <a:pt x="1060" y="227"/>
                    <a:pt x="1298" y="48"/>
                  </a:cubicBezTo>
                  <a:cubicBezTo>
                    <a:pt x="1310" y="24"/>
                    <a:pt x="1310" y="0"/>
                    <a:pt x="127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4" name="Google Shape;31364;p48"/>
            <p:cNvSpPr/>
            <p:nvPr/>
          </p:nvSpPr>
          <p:spPr>
            <a:xfrm>
              <a:off x="983750" y="2448675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270" y="1"/>
                  </a:moveTo>
                  <a:cubicBezTo>
                    <a:pt x="265" y="1"/>
                    <a:pt x="258" y="3"/>
                    <a:pt x="250" y="11"/>
                  </a:cubicBezTo>
                  <a:cubicBezTo>
                    <a:pt x="179" y="47"/>
                    <a:pt x="167" y="130"/>
                    <a:pt x="119" y="190"/>
                  </a:cubicBezTo>
                  <a:cubicBezTo>
                    <a:pt x="72" y="249"/>
                    <a:pt x="12" y="309"/>
                    <a:pt x="0" y="368"/>
                  </a:cubicBezTo>
                  <a:cubicBezTo>
                    <a:pt x="0" y="380"/>
                    <a:pt x="0" y="404"/>
                    <a:pt x="24" y="404"/>
                  </a:cubicBezTo>
                  <a:cubicBezTo>
                    <a:pt x="107" y="392"/>
                    <a:pt x="167" y="333"/>
                    <a:pt x="203" y="261"/>
                  </a:cubicBezTo>
                  <a:cubicBezTo>
                    <a:pt x="262" y="190"/>
                    <a:pt x="310" y="106"/>
                    <a:pt x="298" y="11"/>
                  </a:cubicBezTo>
                  <a:cubicBezTo>
                    <a:pt x="290" y="11"/>
                    <a:pt x="282" y="1"/>
                    <a:pt x="27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5" name="Google Shape;31365;p48"/>
            <p:cNvSpPr/>
            <p:nvPr/>
          </p:nvSpPr>
          <p:spPr>
            <a:xfrm>
              <a:off x="981950" y="2448200"/>
              <a:ext cx="13275" cy="13825"/>
            </a:xfrm>
            <a:custGeom>
              <a:avLst/>
              <a:gdLst/>
              <a:ahLst/>
              <a:cxnLst/>
              <a:rect l="l" t="t" r="r" b="b"/>
              <a:pathLst>
                <a:path w="531" h="553" extrusionOk="0">
                  <a:moveTo>
                    <a:pt x="471" y="1"/>
                  </a:moveTo>
                  <a:cubicBezTo>
                    <a:pt x="465" y="1"/>
                    <a:pt x="459" y="3"/>
                    <a:pt x="453" y="6"/>
                  </a:cubicBezTo>
                  <a:cubicBezTo>
                    <a:pt x="445" y="14"/>
                    <a:pt x="433" y="17"/>
                    <a:pt x="419" y="17"/>
                  </a:cubicBezTo>
                  <a:cubicBezTo>
                    <a:pt x="391" y="17"/>
                    <a:pt x="354" y="6"/>
                    <a:pt x="322" y="6"/>
                  </a:cubicBezTo>
                  <a:cubicBezTo>
                    <a:pt x="298" y="6"/>
                    <a:pt x="298" y="42"/>
                    <a:pt x="322" y="42"/>
                  </a:cubicBezTo>
                  <a:cubicBezTo>
                    <a:pt x="343" y="42"/>
                    <a:pt x="371" y="42"/>
                    <a:pt x="396" y="47"/>
                  </a:cubicBezTo>
                  <a:lnTo>
                    <a:pt x="396" y="47"/>
                  </a:lnTo>
                  <a:cubicBezTo>
                    <a:pt x="308" y="104"/>
                    <a:pt x="234" y="178"/>
                    <a:pt x="167" y="245"/>
                  </a:cubicBezTo>
                  <a:cubicBezTo>
                    <a:pt x="84" y="328"/>
                    <a:pt x="13" y="423"/>
                    <a:pt x="1" y="530"/>
                  </a:cubicBezTo>
                  <a:cubicBezTo>
                    <a:pt x="1" y="538"/>
                    <a:pt x="6" y="552"/>
                    <a:pt x="14" y="552"/>
                  </a:cubicBezTo>
                  <a:cubicBezTo>
                    <a:pt x="17" y="552"/>
                    <a:pt x="21" y="550"/>
                    <a:pt x="25" y="542"/>
                  </a:cubicBezTo>
                  <a:cubicBezTo>
                    <a:pt x="120" y="483"/>
                    <a:pt x="179" y="387"/>
                    <a:pt x="251" y="304"/>
                  </a:cubicBezTo>
                  <a:cubicBezTo>
                    <a:pt x="322" y="221"/>
                    <a:pt x="417" y="149"/>
                    <a:pt x="501" y="66"/>
                  </a:cubicBezTo>
                  <a:cubicBezTo>
                    <a:pt x="531" y="46"/>
                    <a:pt x="502" y="1"/>
                    <a:pt x="47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6" name="Google Shape;31366;p48"/>
            <p:cNvSpPr/>
            <p:nvPr/>
          </p:nvSpPr>
          <p:spPr>
            <a:xfrm>
              <a:off x="816750" y="2352975"/>
              <a:ext cx="156900" cy="167925"/>
            </a:xfrm>
            <a:custGeom>
              <a:avLst/>
              <a:gdLst/>
              <a:ahLst/>
              <a:cxnLst/>
              <a:rect l="l" t="t" r="r" b="b"/>
              <a:pathLst>
                <a:path w="6276" h="6717" extrusionOk="0">
                  <a:moveTo>
                    <a:pt x="10" y="0"/>
                  </a:moveTo>
                  <a:cubicBezTo>
                    <a:pt x="6" y="0"/>
                    <a:pt x="1" y="5"/>
                    <a:pt x="1" y="5"/>
                  </a:cubicBezTo>
                  <a:cubicBezTo>
                    <a:pt x="120" y="684"/>
                    <a:pt x="346" y="1398"/>
                    <a:pt x="620" y="2006"/>
                  </a:cubicBezTo>
                  <a:cubicBezTo>
                    <a:pt x="918" y="2672"/>
                    <a:pt x="1394" y="2911"/>
                    <a:pt x="1989" y="3315"/>
                  </a:cubicBezTo>
                  <a:cubicBezTo>
                    <a:pt x="2632" y="3732"/>
                    <a:pt x="3096" y="4375"/>
                    <a:pt x="3751" y="4756"/>
                  </a:cubicBezTo>
                  <a:cubicBezTo>
                    <a:pt x="4608" y="5280"/>
                    <a:pt x="6192" y="5327"/>
                    <a:pt x="6132" y="6661"/>
                  </a:cubicBezTo>
                  <a:cubicBezTo>
                    <a:pt x="6132" y="6698"/>
                    <a:pt x="6151" y="6717"/>
                    <a:pt x="6168" y="6717"/>
                  </a:cubicBezTo>
                  <a:cubicBezTo>
                    <a:pt x="6178" y="6717"/>
                    <a:pt x="6188" y="6710"/>
                    <a:pt x="6192" y="6697"/>
                  </a:cubicBezTo>
                  <a:cubicBezTo>
                    <a:pt x="6275" y="6185"/>
                    <a:pt x="6037" y="5768"/>
                    <a:pt x="5656" y="5458"/>
                  </a:cubicBezTo>
                  <a:cubicBezTo>
                    <a:pt x="4930" y="4887"/>
                    <a:pt x="3989" y="4816"/>
                    <a:pt x="3263" y="4173"/>
                  </a:cubicBezTo>
                  <a:cubicBezTo>
                    <a:pt x="2977" y="3923"/>
                    <a:pt x="2703" y="3637"/>
                    <a:pt x="2394" y="3399"/>
                  </a:cubicBezTo>
                  <a:cubicBezTo>
                    <a:pt x="2049" y="3137"/>
                    <a:pt x="1656" y="2970"/>
                    <a:pt x="1322" y="2684"/>
                  </a:cubicBezTo>
                  <a:cubicBezTo>
                    <a:pt x="560" y="2018"/>
                    <a:pt x="477" y="875"/>
                    <a:pt x="13" y="5"/>
                  </a:cubicBezTo>
                  <a:cubicBezTo>
                    <a:pt x="13" y="1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7" name="Google Shape;31367;p48"/>
            <p:cNvSpPr/>
            <p:nvPr/>
          </p:nvSpPr>
          <p:spPr>
            <a:xfrm>
              <a:off x="816475" y="2357950"/>
              <a:ext cx="156400" cy="140300"/>
            </a:xfrm>
            <a:custGeom>
              <a:avLst/>
              <a:gdLst/>
              <a:ahLst/>
              <a:cxnLst/>
              <a:rect l="l" t="t" r="r" b="b"/>
              <a:pathLst>
                <a:path w="6256" h="5612" extrusionOk="0">
                  <a:moveTo>
                    <a:pt x="5" y="1"/>
                  </a:moveTo>
                  <a:cubicBezTo>
                    <a:pt x="1" y="1"/>
                    <a:pt x="3" y="21"/>
                    <a:pt x="12" y="21"/>
                  </a:cubicBezTo>
                  <a:cubicBezTo>
                    <a:pt x="690" y="330"/>
                    <a:pt x="976" y="1045"/>
                    <a:pt x="1500" y="1533"/>
                  </a:cubicBezTo>
                  <a:cubicBezTo>
                    <a:pt x="1964" y="1985"/>
                    <a:pt x="2524" y="2283"/>
                    <a:pt x="3119" y="2485"/>
                  </a:cubicBezTo>
                  <a:cubicBezTo>
                    <a:pt x="3988" y="2783"/>
                    <a:pt x="4846" y="2950"/>
                    <a:pt x="5298" y="3843"/>
                  </a:cubicBezTo>
                  <a:cubicBezTo>
                    <a:pt x="5596" y="4438"/>
                    <a:pt x="5691" y="5093"/>
                    <a:pt x="6155" y="5605"/>
                  </a:cubicBezTo>
                  <a:cubicBezTo>
                    <a:pt x="6162" y="5609"/>
                    <a:pt x="6170" y="5611"/>
                    <a:pt x="6179" y="5611"/>
                  </a:cubicBezTo>
                  <a:cubicBezTo>
                    <a:pt x="6214" y="5611"/>
                    <a:pt x="6256" y="5576"/>
                    <a:pt x="6227" y="5557"/>
                  </a:cubicBezTo>
                  <a:cubicBezTo>
                    <a:pt x="5774" y="4914"/>
                    <a:pt x="5679" y="4116"/>
                    <a:pt x="5239" y="3485"/>
                  </a:cubicBezTo>
                  <a:cubicBezTo>
                    <a:pt x="4858" y="2962"/>
                    <a:pt x="4286" y="2747"/>
                    <a:pt x="3703" y="2545"/>
                  </a:cubicBezTo>
                  <a:cubicBezTo>
                    <a:pt x="2750" y="2235"/>
                    <a:pt x="1905" y="1890"/>
                    <a:pt x="1226" y="1104"/>
                  </a:cubicBezTo>
                  <a:cubicBezTo>
                    <a:pt x="869" y="687"/>
                    <a:pt x="619" y="80"/>
                    <a:pt x="12" y="9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8" name="Google Shape;31368;p48"/>
            <p:cNvSpPr/>
            <p:nvPr/>
          </p:nvSpPr>
          <p:spPr>
            <a:xfrm>
              <a:off x="837300" y="2387925"/>
              <a:ext cx="109450" cy="81075"/>
            </a:xfrm>
            <a:custGeom>
              <a:avLst/>
              <a:gdLst/>
              <a:ahLst/>
              <a:cxnLst/>
              <a:rect l="l" t="t" r="r" b="b"/>
              <a:pathLst>
                <a:path w="4378" h="3243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36" y="620"/>
                    <a:pt x="869" y="1048"/>
                    <a:pt x="1346" y="1286"/>
                  </a:cubicBezTo>
                  <a:cubicBezTo>
                    <a:pt x="2441" y="1822"/>
                    <a:pt x="3298" y="2596"/>
                    <a:pt x="4322" y="3239"/>
                  </a:cubicBezTo>
                  <a:cubicBezTo>
                    <a:pt x="4329" y="3241"/>
                    <a:pt x="4335" y="3242"/>
                    <a:pt x="4340" y="3242"/>
                  </a:cubicBezTo>
                  <a:cubicBezTo>
                    <a:pt x="4365" y="3242"/>
                    <a:pt x="4378" y="3221"/>
                    <a:pt x="4358" y="3191"/>
                  </a:cubicBezTo>
                  <a:cubicBezTo>
                    <a:pt x="3727" y="2632"/>
                    <a:pt x="3013" y="2084"/>
                    <a:pt x="2298" y="1632"/>
                  </a:cubicBezTo>
                  <a:cubicBezTo>
                    <a:pt x="1536" y="1167"/>
                    <a:pt x="322" y="953"/>
                    <a:pt x="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9" name="Google Shape;31369;p48"/>
            <p:cNvSpPr/>
            <p:nvPr/>
          </p:nvSpPr>
          <p:spPr>
            <a:xfrm>
              <a:off x="946825" y="2473050"/>
              <a:ext cx="11200" cy="12050"/>
            </a:xfrm>
            <a:custGeom>
              <a:avLst/>
              <a:gdLst/>
              <a:ahLst/>
              <a:cxnLst/>
              <a:rect l="l" t="t" r="r" b="b"/>
              <a:pathLst>
                <a:path w="448" h="482" extrusionOk="0">
                  <a:moveTo>
                    <a:pt x="1" y="1"/>
                  </a:moveTo>
                  <a:cubicBezTo>
                    <a:pt x="4" y="2"/>
                    <a:pt x="7" y="4"/>
                    <a:pt x="11" y="6"/>
                  </a:cubicBezTo>
                  <a:lnTo>
                    <a:pt x="11" y="6"/>
                  </a:lnTo>
                  <a:cubicBezTo>
                    <a:pt x="12" y="3"/>
                    <a:pt x="11" y="1"/>
                    <a:pt x="1" y="1"/>
                  </a:cubicBezTo>
                  <a:close/>
                  <a:moveTo>
                    <a:pt x="11" y="6"/>
                  </a:moveTo>
                  <a:cubicBezTo>
                    <a:pt x="9" y="11"/>
                    <a:pt x="1" y="18"/>
                    <a:pt x="1" y="24"/>
                  </a:cubicBezTo>
                  <a:lnTo>
                    <a:pt x="227" y="251"/>
                  </a:lnTo>
                  <a:cubicBezTo>
                    <a:pt x="287" y="322"/>
                    <a:pt x="334" y="417"/>
                    <a:pt x="406" y="477"/>
                  </a:cubicBezTo>
                  <a:cubicBezTo>
                    <a:pt x="409" y="480"/>
                    <a:pt x="413" y="481"/>
                    <a:pt x="418" y="481"/>
                  </a:cubicBezTo>
                  <a:cubicBezTo>
                    <a:pt x="432" y="481"/>
                    <a:pt x="447" y="468"/>
                    <a:pt x="429" y="441"/>
                  </a:cubicBezTo>
                  <a:cubicBezTo>
                    <a:pt x="418" y="358"/>
                    <a:pt x="334" y="263"/>
                    <a:pt x="263" y="203"/>
                  </a:cubicBezTo>
                  <a:cubicBezTo>
                    <a:pt x="182" y="134"/>
                    <a:pt x="112" y="65"/>
                    <a:pt x="11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0" name="Google Shape;31370;p48"/>
            <p:cNvSpPr/>
            <p:nvPr/>
          </p:nvSpPr>
          <p:spPr>
            <a:xfrm>
              <a:off x="978075" y="2362900"/>
              <a:ext cx="183700" cy="153625"/>
            </a:xfrm>
            <a:custGeom>
              <a:avLst/>
              <a:gdLst/>
              <a:ahLst/>
              <a:cxnLst/>
              <a:rect l="l" t="t" r="r" b="b"/>
              <a:pathLst>
                <a:path w="7348" h="6145" extrusionOk="0">
                  <a:moveTo>
                    <a:pt x="7307" y="0"/>
                  </a:moveTo>
                  <a:cubicBezTo>
                    <a:pt x="7296" y="0"/>
                    <a:pt x="7288" y="4"/>
                    <a:pt x="7288" y="13"/>
                  </a:cubicBezTo>
                  <a:cubicBezTo>
                    <a:pt x="7121" y="1073"/>
                    <a:pt x="6264" y="1597"/>
                    <a:pt x="5418" y="2109"/>
                  </a:cubicBezTo>
                  <a:cubicBezTo>
                    <a:pt x="4775" y="2502"/>
                    <a:pt x="4275" y="2978"/>
                    <a:pt x="3728" y="3466"/>
                  </a:cubicBezTo>
                  <a:cubicBezTo>
                    <a:pt x="3025" y="4097"/>
                    <a:pt x="2251" y="4585"/>
                    <a:pt x="1418" y="5014"/>
                  </a:cubicBezTo>
                  <a:cubicBezTo>
                    <a:pt x="882" y="5300"/>
                    <a:pt x="334" y="5597"/>
                    <a:pt x="1" y="6121"/>
                  </a:cubicBezTo>
                  <a:cubicBezTo>
                    <a:pt x="1" y="6133"/>
                    <a:pt x="25" y="6145"/>
                    <a:pt x="37" y="6145"/>
                  </a:cubicBezTo>
                  <a:cubicBezTo>
                    <a:pt x="680" y="5442"/>
                    <a:pt x="1489" y="5121"/>
                    <a:pt x="2299" y="4645"/>
                  </a:cubicBezTo>
                  <a:cubicBezTo>
                    <a:pt x="3049" y="4180"/>
                    <a:pt x="3692" y="3621"/>
                    <a:pt x="4347" y="3025"/>
                  </a:cubicBezTo>
                  <a:cubicBezTo>
                    <a:pt x="5347" y="2109"/>
                    <a:pt x="7228" y="1597"/>
                    <a:pt x="7347" y="25"/>
                  </a:cubicBezTo>
                  <a:cubicBezTo>
                    <a:pt x="7347" y="10"/>
                    <a:pt x="7324" y="0"/>
                    <a:pt x="730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1" name="Google Shape;31371;p48"/>
            <p:cNvSpPr/>
            <p:nvPr/>
          </p:nvSpPr>
          <p:spPr>
            <a:xfrm>
              <a:off x="976300" y="2360875"/>
              <a:ext cx="183200" cy="154300"/>
            </a:xfrm>
            <a:custGeom>
              <a:avLst/>
              <a:gdLst/>
              <a:ahLst/>
              <a:cxnLst/>
              <a:rect l="l" t="t" r="r" b="b"/>
              <a:pathLst>
                <a:path w="7328" h="6172" extrusionOk="0">
                  <a:moveTo>
                    <a:pt x="7285" y="1"/>
                  </a:moveTo>
                  <a:cubicBezTo>
                    <a:pt x="7276" y="1"/>
                    <a:pt x="7267" y="7"/>
                    <a:pt x="7263" y="23"/>
                  </a:cubicBezTo>
                  <a:cubicBezTo>
                    <a:pt x="6882" y="809"/>
                    <a:pt x="6025" y="1023"/>
                    <a:pt x="5299" y="1392"/>
                  </a:cubicBezTo>
                  <a:cubicBezTo>
                    <a:pt x="4525" y="1797"/>
                    <a:pt x="3941" y="2464"/>
                    <a:pt x="3203" y="2892"/>
                  </a:cubicBezTo>
                  <a:cubicBezTo>
                    <a:pt x="2560" y="3261"/>
                    <a:pt x="1834" y="3476"/>
                    <a:pt x="1346" y="4035"/>
                  </a:cubicBezTo>
                  <a:cubicBezTo>
                    <a:pt x="810" y="4666"/>
                    <a:pt x="632" y="5500"/>
                    <a:pt x="36" y="6095"/>
                  </a:cubicBezTo>
                  <a:cubicBezTo>
                    <a:pt x="1" y="6130"/>
                    <a:pt x="24" y="6172"/>
                    <a:pt x="58" y="6172"/>
                  </a:cubicBezTo>
                  <a:cubicBezTo>
                    <a:pt x="70" y="6172"/>
                    <a:pt x="83" y="6167"/>
                    <a:pt x="96" y="6154"/>
                  </a:cubicBezTo>
                  <a:cubicBezTo>
                    <a:pt x="715" y="5547"/>
                    <a:pt x="882" y="4630"/>
                    <a:pt x="1477" y="4023"/>
                  </a:cubicBezTo>
                  <a:cubicBezTo>
                    <a:pt x="2096" y="3380"/>
                    <a:pt x="3072" y="3178"/>
                    <a:pt x="3763" y="2642"/>
                  </a:cubicBezTo>
                  <a:cubicBezTo>
                    <a:pt x="4537" y="2059"/>
                    <a:pt x="5239" y="1559"/>
                    <a:pt x="6120" y="1142"/>
                  </a:cubicBezTo>
                  <a:cubicBezTo>
                    <a:pt x="6644" y="880"/>
                    <a:pt x="7085" y="618"/>
                    <a:pt x="7311" y="70"/>
                  </a:cubicBezTo>
                  <a:cubicBezTo>
                    <a:pt x="7327" y="30"/>
                    <a:pt x="7305" y="1"/>
                    <a:pt x="72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2" name="Google Shape;31372;p48"/>
            <p:cNvSpPr/>
            <p:nvPr/>
          </p:nvSpPr>
          <p:spPr>
            <a:xfrm>
              <a:off x="987975" y="2454000"/>
              <a:ext cx="55625" cy="46675"/>
            </a:xfrm>
            <a:custGeom>
              <a:avLst/>
              <a:gdLst/>
              <a:ahLst/>
              <a:cxnLst/>
              <a:rect l="l" t="t" r="r" b="b"/>
              <a:pathLst>
                <a:path w="2225" h="1867" extrusionOk="0">
                  <a:moveTo>
                    <a:pt x="2201" y="1"/>
                  </a:moveTo>
                  <a:cubicBezTo>
                    <a:pt x="1808" y="1"/>
                    <a:pt x="1558" y="298"/>
                    <a:pt x="1308" y="548"/>
                  </a:cubicBezTo>
                  <a:cubicBezTo>
                    <a:pt x="867" y="989"/>
                    <a:pt x="426" y="1406"/>
                    <a:pt x="10" y="1846"/>
                  </a:cubicBezTo>
                  <a:cubicBezTo>
                    <a:pt x="1" y="1846"/>
                    <a:pt x="5" y="1866"/>
                    <a:pt x="13" y="1866"/>
                  </a:cubicBezTo>
                  <a:cubicBezTo>
                    <a:pt x="16" y="1866"/>
                    <a:pt x="19" y="1864"/>
                    <a:pt x="22" y="1858"/>
                  </a:cubicBezTo>
                  <a:cubicBezTo>
                    <a:pt x="379" y="1548"/>
                    <a:pt x="712" y="1227"/>
                    <a:pt x="1058" y="894"/>
                  </a:cubicBezTo>
                  <a:cubicBezTo>
                    <a:pt x="1391" y="548"/>
                    <a:pt x="1724" y="179"/>
                    <a:pt x="2201" y="48"/>
                  </a:cubicBezTo>
                  <a:cubicBezTo>
                    <a:pt x="2224" y="36"/>
                    <a:pt x="2224" y="1"/>
                    <a:pt x="220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3" name="Google Shape;31373;p48"/>
            <p:cNvSpPr/>
            <p:nvPr/>
          </p:nvSpPr>
          <p:spPr>
            <a:xfrm>
              <a:off x="1045950" y="2403400"/>
              <a:ext cx="81875" cy="47650"/>
            </a:xfrm>
            <a:custGeom>
              <a:avLst/>
              <a:gdLst/>
              <a:ahLst/>
              <a:cxnLst/>
              <a:rect l="l" t="t" r="r" b="b"/>
              <a:pathLst>
                <a:path w="3275" h="1906" extrusionOk="0">
                  <a:moveTo>
                    <a:pt x="3239" y="1"/>
                  </a:moveTo>
                  <a:cubicBezTo>
                    <a:pt x="2739" y="227"/>
                    <a:pt x="2322" y="489"/>
                    <a:pt x="1894" y="834"/>
                  </a:cubicBezTo>
                  <a:cubicBezTo>
                    <a:pt x="1334" y="1298"/>
                    <a:pt x="644" y="1548"/>
                    <a:pt x="1" y="1906"/>
                  </a:cubicBezTo>
                  <a:cubicBezTo>
                    <a:pt x="548" y="1667"/>
                    <a:pt x="1179" y="1441"/>
                    <a:pt x="1667" y="1108"/>
                  </a:cubicBezTo>
                  <a:cubicBezTo>
                    <a:pt x="2215" y="715"/>
                    <a:pt x="2644" y="310"/>
                    <a:pt x="3251" y="36"/>
                  </a:cubicBezTo>
                  <a:cubicBezTo>
                    <a:pt x="3275" y="12"/>
                    <a:pt x="3251" y="1"/>
                    <a:pt x="323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4" name="Google Shape;31374;p48"/>
            <p:cNvSpPr/>
            <p:nvPr/>
          </p:nvSpPr>
          <p:spPr>
            <a:xfrm>
              <a:off x="801875" y="2402275"/>
              <a:ext cx="169875" cy="180200"/>
            </a:xfrm>
            <a:custGeom>
              <a:avLst/>
              <a:gdLst/>
              <a:ahLst/>
              <a:cxnLst/>
              <a:rect l="l" t="t" r="r" b="b"/>
              <a:pathLst>
                <a:path w="6795" h="7208" extrusionOk="0">
                  <a:moveTo>
                    <a:pt x="20" y="0"/>
                  </a:moveTo>
                  <a:cubicBezTo>
                    <a:pt x="8" y="0"/>
                    <a:pt x="0" y="13"/>
                    <a:pt x="0" y="34"/>
                  </a:cubicBezTo>
                  <a:cubicBezTo>
                    <a:pt x="310" y="1641"/>
                    <a:pt x="1632" y="2832"/>
                    <a:pt x="2739" y="3951"/>
                  </a:cubicBezTo>
                  <a:cubicBezTo>
                    <a:pt x="3287" y="4498"/>
                    <a:pt x="3822" y="5213"/>
                    <a:pt x="4537" y="5534"/>
                  </a:cubicBezTo>
                  <a:cubicBezTo>
                    <a:pt x="4906" y="5713"/>
                    <a:pt x="5323" y="5772"/>
                    <a:pt x="5680" y="5999"/>
                  </a:cubicBezTo>
                  <a:cubicBezTo>
                    <a:pt x="6156" y="6296"/>
                    <a:pt x="6477" y="6701"/>
                    <a:pt x="6727" y="7189"/>
                  </a:cubicBezTo>
                  <a:cubicBezTo>
                    <a:pt x="6736" y="7202"/>
                    <a:pt x="6748" y="7208"/>
                    <a:pt x="6759" y="7208"/>
                  </a:cubicBezTo>
                  <a:cubicBezTo>
                    <a:pt x="6778" y="7208"/>
                    <a:pt x="6795" y="7192"/>
                    <a:pt x="6787" y="7177"/>
                  </a:cubicBezTo>
                  <a:cubicBezTo>
                    <a:pt x="6608" y="6689"/>
                    <a:pt x="6299" y="6249"/>
                    <a:pt x="5858" y="5951"/>
                  </a:cubicBezTo>
                  <a:cubicBezTo>
                    <a:pt x="5608" y="5772"/>
                    <a:pt x="5323" y="5689"/>
                    <a:pt x="5049" y="5570"/>
                  </a:cubicBezTo>
                  <a:cubicBezTo>
                    <a:pt x="4465" y="5344"/>
                    <a:pt x="4049" y="5046"/>
                    <a:pt x="3620" y="4618"/>
                  </a:cubicBezTo>
                  <a:cubicBezTo>
                    <a:pt x="2227" y="3213"/>
                    <a:pt x="727" y="1903"/>
                    <a:pt x="48" y="22"/>
                  </a:cubicBezTo>
                  <a:cubicBezTo>
                    <a:pt x="38" y="7"/>
                    <a:pt x="28" y="0"/>
                    <a:pt x="2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5" name="Google Shape;31375;p48"/>
            <p:cNvSpPr/>
            <p:nvPr/>
          </p:nvSpPr>
          <p:spPr>
            <a:xfrm>
              <a:off x="801650" y="2405075"/>
              <a:ext cx="146625" cy="126250"/>
            </a:xfrm>
            <a:custGeom>
              <a:avLst/>
              <a:gdLst/>
              <a:ahLst/>
              <a:cxnLst/>
              <a:rect l="l" t="t" r="r" b="b"/>
              <a:pathLst>
                <a:path w="5865" h="5050" extrusionOk="0">
                  <a:moveTo>
                    <a:pt x="12" y="0"/>
                  </a:moveTo>
                  <a:cubicBezTo>
                    <a:pt x="5" y="0"/>
                    <a:pt x="1" y="11"/>
                    <a:pt x="9" y="29"/>
                  </a:cubicBezTo>
                  <a:cubicBezTo>
                    <a:pt x="1938" y="1696"/>
                    <a:pt x="4069" y="3136"/>
                    <a:pt x="5796" y="5041"/>
                  </a:cubicBezTo>
                  <a:cubicBezTo>
                    <a:pt x="5804" y="5047"/>
                    <a:pt x="5812" y="5049"/>
                    <a:pt x="5819" y="5049"/>
                  </a:cubicBezTo>
                  <a:cubicBezTo>
                    <a:pt x="5845" y="5049"/>
                    <a:pt x="5865" y="5021"/>
                    <a:pt x="5855" y="4994"/>
                  </a:cubicBezTo>
                  <a:cubicBezTo>
                    <a:pt x="5153" y="4005"/>
                    <a:pt x="4069" y="3220"/>
                    <a:pt x="3165" y="2446"/>
                  </a:cubicBezTo>
                  <a:cubicBezTo>
                    <a:pt x="2164" y="1600"/>
                    <a:pt x="1129" y="719"/>
                    <a:pt x="21" y="5"/>
                  </a:cubicBezTo>
                  <a:cubicBezTo>
                    <a:pt x="18" y="2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6" name="Google Shape;31376;p48"/>
            <p:cNvSpPr/>
            <p:nvPr/>
          </p:nvSpPr>
          <p:spPr>
            <a:xfrm>
              <a:off x="950400" y="2532825"/>
              <a:ext cx="21000" cy="38550"/>
            </a:xfrm>
            <a:custGeom>
              <a:avLst/>
              <a:gdLst/>
              <a:ahLst/>
              <a:cxnLst/>
              <a:rect l="l" t="t" r="r" b="b"/>
              <a:pathLst>
                <a:path w="840" h="1542" extrusionOk="0">
                  <a:moveTo>
                    <a:pt x="8" y="1"/>
                  </a:moveTo>
                  <a:cubicBezTo>
                    <a:pt x="5" y="1"/>
                    <a:pt x="1" y="8"/>
                    <a:pt x="1" y="15"/>
                  </a:cubicBezTo>
                  <a:cubicBezTo>
                    <a:pt x="84" y="574"/>
                    <a:pt x="394" y="1146"/>
                    <a:pt x="786" y="1539"/>
                  </a:cubicBezTo>
                  <a:cubicBezTo>
                    <a:pt x="791" y="1541"/>
                    <a:pt x="796" y="1542"/>
                    <a:pt x="800" y="1542"/>
                  </a:cubicBezTo>
                  <a:cubicBezTo>
                    <a:pt x="821" y="1542"/>
                    <a:pt x="839" y="1522"/>
                    <a:pt x="810" y="1503"/>
                  </a:cubicBezTo>
                  <a:cubicBezTo>
                    <a:pt x="429" y="1027"/>
                    <a:pt x="203" y="586"/>
                    <a:pt x="13" y="15"/>
                  </a:cubicBezTo>
                  <a:cubicBezTo>
                    <a:pt x="13" y="5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7" name="Google Shape;31377;p48"/>
            <p:cNvSpPr/>
            <p:nvPr/>
          </p:nvSpPr>
          <p:spPr>
            <a:xfrm>
              <a:off x="843900" y="2460175"/>
              <a:ext cx="101175" cy="81950"/>
            </a:xfrm>
            <a:custGeom>
              <a:avLst/>
              <a:gdLst/>
              <a:ahLst/>
              <a:cxnLst/>
              <a:rect l="l" t="t" r="r" b="b"/>
              <a:pathLst>
                <a:path w="4047" h="3278" extrusionOk="0">
                  <a:moveTo>
                    <a:pt x="29" y="1"/>
                  </a:moveTo>
                  <a:cubicBezTo>
                    <a:pt x="7" y="1"/>
                    <a:pt x="0" y="22"/>
                    <a:pt x="10" y="51"/>
                  </a:cubicBezTo>
                  <a:cubicBezTo>
                    <a:pt x="546" y="670"/>
                    <a:pt x="1248" y="1242"/>
                    <a:pt x="1939" y="1718"/>
                  </a:cubicBezTo>
                  <a:cubicBezTo>
                    <a:pt x="2213" y="1909"/>
                    <a:pt x="2534" y="2028"/>
                    <a:pt x="2832" y="2206"/>
                  </a:cubicBezTo>
                  <a:cubicBezTo>
                    <a:pt x="3272" y="2480"/>
                    <a:pt x="3642" y="2944"/>
                    <a:pt x="4046" y="3278"/>
                  </a:cubicBezTo>
                  <a:cubicBezTo>
                    <a:pt x="3761" y="2968"/>
                    <a:pt x="3487" y="2647"/>
                    <a:pt x="3153" y="2373"/>
                  </a:cubicBezTo>
                  <a:cubicBezTo>
                    <a:pt x="2844" y="2123"/>
                    <a:pt x="2475" y="1980"/>
                    <a:pt x="2141" y="1766"/>
                  </a:cubicBezTo>
                  <a:cubicBezTo>
                    <a:pt x="1403" y="1242"/>
                    <a:pt x="760" y="575"/>
                    <a:pt x="46" y="4"/>
                  </a:cubicBezTo>
                  <a:cubicBezTo>
                    <a:pt x="40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8" name="Google Shape;31378;p48"/>
            <p:cNvSpPr/>
            <p:nvPr/>
          </p:nvSpPr>
          <p:spPr>
            <a:xfrm>
              <a:off x="845325" y="2455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9" name="Google Shape;31379;p48"/>
            <p:cNvSpPr/>
            <p:nvPr/>
          </p:nvSpPr>
          <p:spPr>
            <a:xfrm>
              <a:off x="829850" y="2434225"/>
              <a:ext cx="14025" cy="22175"/>
            </a:xfrm>
            <a:custGeom>
              <a:avLst/>
              <a:gdLst/>
              <a:ahLst/>
              <a:cxnLst/>
              <a:rect l="l" t="t" r="r" b="b"/>
              <a:pathLst>
                <a:path w="561" h="887" extrusionOk="0">
                  <a:moveTo>
                    <a:pt x="14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144" y="327"/>
                    <a:pt x="358" y="601"/>
                    <a:pt x="560" y="887"/>
                  </a:cubicBezTo>
                  <a:cubicBezTo>
                    <a:pt x="394" y="589"/>
                    <a:pt x="239" y="268"/>
                    <a:pt x="24" y="6"/>
                  </a:cubicBezTo>
                  <a:cubicBezTo>
                    <a:pt x="21" y="2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0" name="Google Shape;31380;p48"/>
            <p:cNvSpPr/>
            <p:nvPr/>
          </p:nvSpPr>
          <p:spPr>
            <a:xfrm>
              <a:off x="978450" y="2553425"/>
              <a:ext cx="20200" cy="24500"/>
            </a:xfrm>
            <a:custGeom>
              <a:avLst/>
              <a:gdLst/>
              <a:ahLst/>
              <a:cxnLst/>
              <a:rect l="l" t="t" r="r" b="b"/>
              <a:pathLst>
                <a:path w="808" h="980" extrusionOk="0">
                  <a:moveTo>
                    <a:pt x="760" y="0"/>
                  </a:moveTo>
                  <a:cubicBezTo>
                    <a:pt x="605" y="72"/>
                    <a:pt x="498" y="250"/>
                    <a:pt x="391" y="381"/>
                  </a:cubicBezTo>
                  <a:cubicBezTo>
                    <a:pt x="260" y="548"/>
                    <a:pt x="141" y="738"/>
                    <a:pt x="34" y="941"/>
                  </a:cubicBezTo>
                  <a:cubicBezTo>
                    <a:pt x="0" y="957"/>
                    <a:pt x="13" y="980"/>
                    <a:pt x="36" y="980"/>
                  </a:cubicBezTo>
                  <a:cubicBezTo>
                    <a:pt x="46" y="980"/>
                    <a:pt x="58" y="976"/>
                    <a:pt x="69" y="965"/>
                  </a:cubicBezTo>
                  <a:cubicBezTo>
                    <a:pt x="200" y="786"/>
                    <a:pt x="319" y="619"/>
                    <a:pt x="462" y="441"/>
                  </a:cubicBezTo>
                  <a:cubicBezTo>
                    <a:pt x="569" y="310"/>
                    <a:pt x="724" y="191"/>
                    <a:pt x="796" y="24"/>
                  </a:cubicBezTo>
                  <a:cubicBezTo>
                    <a:pt x="807" y="12"/>
                    <a:pt x="784" y="0"/>
                    <a:pt x="76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1" name="Google Shape;31381;p48"/>
            <p:cNvSpPr/>
            <p:nvPr/>
          </p:nvSpPr>
          <p:spPr>
            <a:xfrm>
              <a:off x="979125" y="2415550"/>
              <a:ext cx="196825" cy="149100"/>
            </a:xfrm>
            <a:custGeom>
              <a:avLst/>
              <a:gdLst/>
              <a:ahLst/>
              <a:cxnLst/>
              <a:rect l="l" t="t" r="r" b="b"/>
              <a:pathLst>
                <a:path w="7873" h="5964" extrusionOk="0">
                  <a:moveTo>
                    <a:pt x="7817" y="1"/>
                  </a:moveTo>
                  <a:cubicBezTo>
                    <a:pt x="7813" y="1"/>
                    <a:pt x="7809" y="1"/>
                    <a:pt x="7805" y="3"/>
                  </a:cubicBezTo>
                  <a:cubicBezTo>
                    <a:pt x="6126" y="777"/>
                    <a:pt x="4507" y="1848"/>
                    <a:pt x="2959" y="2884"/>
                  </a:cubicBezTo>
                  <a:cubicBezTo>
                    <a:pt x="2400" y="3241"/>
                    <a:pt x="1923" y="3622"/>
                    <a:pt x="1507" y="4146"/>
                  </a:cubicBezTo>
                  <a:cubicBezTo>
                    <a:pt x="1031" y="4753"/>
                    <a:pt x="638" y="5408"/>
                    <a:pt x="18" y="5920"/>
                  </a:cubicBezTo>
                  <a:cubicBezTo>
                    <a:pt x="0" y="5938"/>
                    <a:pt x="10" y="5964"/>
                    <a:pt x="32" y="5964"/>
                  </a:cubicBezTo>
                  <a:cubicBezTo>
                    <a:pt x="38" y="5964"/>
                    <a:pt x="46" y="5961"/>
                    <a:pt x="54" y="5956"/>
                  </a:cubicBezTo>
                  <a:cubicBezTo>
                    <a:pt x="530" y="5599"/>
                    <a:pt x="876" y="5146"/>
                    <a:pt x="1233" y="4670"/>
                  </a:cubicBezTo>
                  <a:cubicBezTo>
                    <a:pt x="1804" y="3872"/>
                    <a:pt x="2424" y="3336"/>
                    <a:pt x="3257" y="2824"/>
                  </a:cubicBezTo>
                  <a:cubicBezTo>
                    <a:pt x="4757" y="1872"/>
                    <a:pt x="6353" y="1050"/>
                    <a:pt x="7841" y="62"/>
                  </a:cubicBezTo>
                  <a:cubicBezTo>
                    <a:pt x="7873" y="41"/>
                    <a:pt x="7848" y="1"/>
                    <a:pt x="781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2" name="Google Shape;31382;p48"/>
            <p:cNvSpPr/>
            <p:nvPr/>
          </p:nvSpPr>
          <p:spPr>
            <a:xfrm>
              <a:off x="989250" y="2413525"/>
              <a:ext cx="184725" cy="145050"/>
            </a:xfrm>
            <a:custGeom>
              <a:avLst/>
              <a:gdLst/>
              <a:ahLst/>
              <a:cxnLst/>
              <a:rect l="l" t="t" r="r" b="b"/>
              <a:pathLst>
                <a:path w="7389" h="5802" extrusionOk="0">
                  <a:moveTo>
                    <a:pt x="7388" y="0"/>
                  </a:moveTo>
                  <a:lnTo>
                    <a:pt x="7388" y="0"/>
                  </a:lnTo>
                  <a:cubicBezTo>
                    <a:pt x="6722" y="1512"/>
                    <a:pt x="5829" y="2691"/>
                    <a:pt x="4376" y="3560"/>
                  </a:cubicBezTo>
                  <a:cubicBezTo>
                    <a:pt x="3781" y="3918"/>
                    <a:pt x="3150" y="4120"/>
                    <a:pt x="2519" y="4406"/>
                  </a:cubicBezTo>
                  <a:cubicBezTo>
                    <a:pt x="1661" y="4787"/>
                    <a:pt x="1030" y="5442"/>
                    <a:pt x="66" y="5680"/>
                  </a:cubicBezTo>
                  <a:cubicBezTo>
                    <a:pt x="1" y="5701"/>
                    <a:pt x="15" y="5802"/>
                    <a:pt x="72" y="5802"/>
                  </a:cubicBezTo>
                  <a:cubicBezTo>
                    <a:pt x="77" y="5802"/>
                    <a:pt x="83" y="5801"/>
                    <a:pt x="90" y="5799"/>
                  </a:cubicBezTo>
                  <a:cubicBezTo>
                    <a:pt x="1066" y="5644"/>
                    <a:pt x="1614" y="5013"/>
                    <a:pt x="2459" y="4584"/>
                  </a:cubicBezTo>
                  <a:cubicBezTo>
                    <a:pt x="3245" y="4179"/>
                    <a:pt x="4078" y="3941"/>
                    <a:pt x="4828" y="3441"/>
                  </a:cubicBezTo>
                  <a:cubicBezTo>
                    <a:pt x="6007" y="2632"/>
                    <a:pt x="7103" y="1429"/>
                    <a:pt x="738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3" name="Google Shape;31383;p48"/>
            <p:cNvSpPr/>
            <p:nvPr/>
          </p:nvSpPr>
          <p:spPr>
            <a:xfrm>
              <a:off x="982250" y="2554825"/>
              <a:ext cx="10400" cy="8750"/>
            </a:xfrm>
            <a:custGeom>
              <a:avLst/>
              <a:gdLst/>
              <a:ahLst/>
              <a:cxnLst/>
              <a:rect l="l" t="t" r="r" b="b"/>
              <a:pathLst>
                <a:path w="416" h="350" extrusionOk="0">
                  <a:moveTo>
                    <a:pt x="400" y="1"/>
                  </a:moveTo>
                  <a:cubicBezTo>
                    <a:pt x="398" y="1"/>
                    <a:pt x="396" y="2"/>
                    <a:pt x="394" y="4"/>
                  </a:cubicBezTo>
                  <a:cubicBezTo>
                    <a:pt x="298" y="51"/>
                    <a:pt x="227" y="87"/>
                    <a:pt x="155" y="147"/>
                  </a:cubicBezTo>
                  <a:cubicBezTo>
                    <a:pt x="96" y="194"/>
                    <a:pt x="13" y="242"/>
                    <a:pt x="1" y="313"/>
                  </a:cubicBezTo>
                  <a:cubicBezTo>
                    <a:pt x="1" y="325"/>
                    <a:pt x="13" y="349"/>
                    <a:pt x="36" y="349"/>
                  </a:cubicBezTo>
                  <a:cubicBezTo>
                    <a:pt x="96" y="313"/>
                    <a:pt x="132" y="242"/>
                    <a:pt x="191" y="194"/>
                  </a:cubicBezTo>
                  <a:cubicBezTo>
                    <a:pt x="251" y="135"/>
                    <a:pt x="334" y="75"/>
                    <a:pt x="405" y="51"/>
                  </a:cubicBezTo>
                  <a:cubicBezTo>
                    <a:pt x="415" y="22"/>
                    <a:pt x="409" y="1"/>
                    <a:pt x="40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4" name="Google Shape;31384;p48"/>
            <p:cNvSpPr/>
            <p:nvPr/>
          </p:nvSpPr>
          <p:spPr>
            <a:xfrm>
              <a:off x="1002500" y="2453775"/>
              <a:ext cx="124875" cy="90450"/>
            </a:xfrm>
            <a:custGeom>
              <a:avLst/>
              <a:gdLst/>
              <a:ahLst/>
              <a:cxnLst/>
              <a:rect l="l" t="t" r="r" b="b"/>
              <a:pathLst>
                <a:path w="4995" h="3618" extrusionOk="0">
                  <a:moveTo>
                    <a:pt x="4963" y="0"/>
                  </a:moveTo>
                  <a:cubicBezTo>
                    <a:pt x="4956" y="0"/>
                    <a:pt x="4948" y="3"/>
                    <a:pt x="4941" y="10"/>
                  </a:cubicBezTo>
                  <a:cubicBezTo>
                    <a:pt x="4227" y="760"/>
                    <a:pt x="3298" y="1176"/>
                    <a:pt x="2465" y="1772"/>
                  </a:cubicBezTo>
                  <a:cubicBezTo>
                    <a:pt x="1643" y="2367"/>
                    <a:pt x="786" y="2939"/>
                    <a:pt x="0" y="3617"/>
                  </a:cubicBezTo>
                  <a:cubicBezTo>
                    <a:pt x="1024" y="2974"/>
                    <a:pt x="1941" y="2200"/>
                    <a:pt x="2977" y="1546"/>
                  </a:cubicBezTo>
                  <a:cubicBezTo>
                    <a:pt x="3703" y="1069"/>
                    <a:pt x="4477" y="784"/>
                    <a:pt x="4977" y="45"/>
                  </a:cubicBezTo>
                  <a:cubicBezTo>
                    <a:pt x="4994" y="20"/>
                    <a:pt x="4980" y="0"/>
                    <a:pt x="496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5" name="Google Shape;31385;p48"/>
            <p:cNvSpPr/>
            <p:nvPr/>
          </p:nvSpPr>
          <p:spPr>
            <a:xfrm>
              <a:off x="1130575" y="2443450"/>
              <a:ext cx="12550" cy="12600"/>
            </a:xfrm>
            <a:custGeom>
              <a:avLst/>
              <a:gdLst/>
              <a:ahLst/>
              <a:cxnLst/>
              <a:rect l="l" t="t" r="r" b="b"/>
              <a:pathLst>
                <a:path w="502" h="504" extrusionOk="0">
                  <a:moveTo>
                    <a:pt x="485" y="1"/>
                  </a:moveTo>
                  <a:cubicBezTo>
                    <a:pt x="481" y="1"/>
                    <a:pt x="477" y="2"/>
                    <a:pt x="473" y="6"/>
                  </a:cubicBezTo>
                  <a:cubicBezTo>
                    <a:pt x="378" y="77"/>
                    <a:pt x="307" y="161"/>
                    <a:pt x="211" y="232"/>
                  </a:cubicBezTo>
                  <a:cubicBezTo>
                    <a:pt x="140" y="304"/>
                    <a:pt x="56" y="375"/>
                    <a:pt x="9" y="470"/>
                  </a:cubicBezTo>
                  <a:cubicBezTo>
                    <a:pt x="0" y="487"/>
                    <a:pt x="10" y="504"/>
                    <a:pt x="20" y="504"/>
                  </a:cubicBezTo>
                  <a:cubicBezTo>
                    <a:pt x="25" y="504"/>
                    <a:pt x="29" y="501"/>
                    <a:pt x="33" y="494"/>
                  </a:cubicBezTo>
                  <a:cubicBezTo>
                    <a:pt x="128" y="458"/>
                    <a:pt x="199" y="351"/>
                    <a:pt x="271" y="280"/>
                  </a:cubicBezTo>
                  <a:cubicBezTo>
                    <a:pt x="354" y="196"/>
                    <a:pt x="426" y="113"/>
                    <a:pt x="485" y="18"/>
                  </a:cubicBezTo>
                  <a:cubicBezTo>
                    <a:pt x="502" y="9"/>
                    <a:pt x="495" y="1"/>
                    <a:pt x="4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6" name="Google Shape;31386;p48"/>
            <p:cNvSpPr/>
            <p:nvPr/>
          </p:nvSpPr>
          <p:spPr>
            <a:xfrm>
              <a:off x="810800" y="2468775"/>
              <a:ext cx="157775" cy="191525"/>
            </a:xfrm>
            <a:custGeom>
              <a:avLst/>
              <a:gdLst/>
              <a:ahLst/>
              <a:cxnLst/>
              <a:rect l="l" t="t" r="r" b="b"/>
              <a:pathLst>
                <a:path w="6311" h="7661" extrusionOk="0">
                  <a:moveTo>
                    <a:pt x="39" y="0"/>
                  </a:moveTo>
                  <a:cubicBezTo>
                    <a:pt x="19" y="0"/>
                    <a:pt x="1" y="13"/>
                    <a:pt x="1" y="41"/>
                  </a:cubicBezTo>
                  <a:cubicBezTo>
                    <a:pt x="1" y="731"/>
                    <a:pt x="227" y="1374"/>
                    <a:pt x="655" y="1946"/>
                  </a:cubicBezTo>
                  <a:cubicBezTo>
                    <a:pt x="1001" y="2386"/>
                    <a:pt x="1310" y="2731"/>
                    <a:pt x="1548" y="3255"/>
                  </a:cubicBezTo>
                  <a:cubicBezTo>
                    <a:pt x="1668" y="3517"/>
                    <a:pt x="1787" y="3732"/>
                    <a:pt x="1977" y="3946"/>
                  </a:cubicBezTo>
                  <a:cubicBezTo>
                    <a:pt x="2560" y="4589"/>
                    <a:pt x="3406" y="5006"/>
                    <a:pt x="4073" y="5553"/>
                  </a:cubicBezTo>
                  <a:cubicBezTo>
                    <a:pt x="4846" y="6196"/>
                    <a:pt x="5549" y="6911"/>
                    <a:pt x="6216" y="7661"/>
                  </a:cubicBezTo>
                  <a:cubicBezTo>
                    <a:pt x="6251" y="7661"/>
                    <a:pt x="6311" y="7601"/>
                    <a:pt x="6275" y="7565"/>
                  </a:cubicBezTo>
                  <a:cubicBezTo>
                    <a:pt x="5287" y="6327"/>
                    <a:pt x="4073" y="5339"/>
                    <a:pt x="2787" y="4422"/>
                  </a:cubicBezTo>
                  <a:cubicBezTo>
                    <a:pt x="2382" y="4148"/>
                    <a:pt x="1989" y="3827"/>
                    <a:pt x="1739" y="3398"/>
                  </a:cubicBezTo>
                  <a:cubicBezTo>
                    <a:pt x="1596" y="3112"/>
                    <a:pt x="1513" y="2839"/>
                    <a:pt x="1334" y="2577"/>
                  </a:cubicBezTo>
                  <a:cubicBezTo>
                    <a:pt x="1120" y="2255"/>
                    <a:pt x="798" y="2005"/>
                    <a:pt x="584" y="1672"/>
                  </a:cubicBezTo>
                  <a:cubicBezTo>
                    <a:pt x="251" y="1172"/>
                    <a:pt x="120" y="636"/>
                    <a:pt x="84" y="41"/>
                  </a:cubicBezTo>
                  <a:cubicBezTo>
                    <a:pt x="84" y="16"/>
                    <a:pt x="61" y="0"/>
                    <a:pt x="3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7" name="Google Shape;31387;p48"/>
            <p:cNvSpPr/>
            <p:nvPr/>
          </p:nvSpPr>
          <p:spPr>
            <a:xfrm>
              <a:off x="810900" y="2468750"/>
              <a:ext cx="137300" cy="144675"/>
            </a:xfrm>
            <a:custGeom>
              <a:avLst/>
              <a:gdLst/>
              <a:ahLst/>
              <a:cxnLst/>
              <a:rect l="l" t="t" r="r" b="b"/>
              <a:pathLst>
                <a:path w="5492" h="5787" extrusionOk="0">
                  <a:moveTo>
                    <a:pt x="6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482"/>
                    <a:pt x="1294" y="875"/>
                    <a:pt x="1854" y="1411"/>
                  </a:cubicBezTo>
                  <a:cubicBezTo>
                    <a:pt x="2342" y="1851"/>
                    <a:pt x="2664" y="2423"/>
                    <a:pt x="3080" y="2923"/>
                  </a:cubicBezTo>
                  <a:cubicBezTo>
                    <a:pt x="3342" y="3268"/>
                    <a:pt x="3676" y="3494"/>
                    <a:pt x="3997" y="3756"/>
                  </a:cubicBezTo>
                  <a:cubicBezTo>
                    <a:pt x="4747" y="4340"/>
                    <a:pt x="5128" y="4887"/>
                    <a:pt x="5438" y="5769"/>
                  </a:cubicBezTo>
                  <a:cubicBezTo>
                    <a:pt x="5444" y="5780"/>
                    <a:pt x="5459" y="5786"/>
                    <a:pt x="5471" y="5786"/>
                  </a:cubicBezTo>
                  <a:cubicBezTo>
                    <a:pt x="5482" y="5786"/>
                    <a:pt x="5491" y="5780"/>
                    <a:pt x="5485" y="5769"/>
                  </a:cubicBezTo>
                  <a:cubicBezTo>
                    <a:pt x="5354" y="4328"/>
                    <a:pt x="4069" y="3923"/>
                    <a:pt x="3235" y="2959"/>
                  </a:cubicBezTo>
                  <a:cubicBezTo>
                    <a:pt x="2747" y="2375"/>
                    <a:pt x="2402" y="1744"/>
                    <a:pt x="1830" y="1244"/>
                  </a:cubicBezTo>
                  <a:cubicBezTo>
                    <a:pt x="1271" y="768"/>
                    <a:pt x="651" y="351"/>
                    <a:pt x="9" y="6"/>
                  </a:cubicBezTo>
                  <a:cubicBezTo>
                    <a:pt x="9" y="2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8" name="Google Shape;31388;p48"/>
            <p:cNvSpPr/>
            <p:nvPr/>
          </p:nvSpPr>
          <p:spPr>
            <a:xfrm>
              <a:off x="946100" y="2607375"/>
              <a:ext cx="25375" cy="50675"/>
            </a:xfrm>
            <a:custGeom>
              <a:avLst/>
              <a:gdLst/>
              <a:ahLst/>
              <a:cxnLst/>
              <a:rect l="l" t="t" r="r" b="b"/>
              <a:pathLst>
                <a:path w="1015" h="2027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lnTo>
                    <a:pt x="6" y="9"/>
                  </a:lnTo>
                  <a:cubicBezTo>
                    <a:pt x="113" y="724"/>
                    <a:pt x="435" y="1521"/>
                    <a:pt x="958" y="2021"/>
                  </a:cubicBezTo>
                  <a:cubicBezTo>
                    <a:pt x="962" y="2025"/>
                    <a:pt x="967" y="2026"/>
                    <a:pt x="974" y="2026"/>
                  </a:cubicBezTo>
                  <a:cubicBezTo>
                    <a:pt x="992" y="2026"/>
                    <a:pt x="1015" y="2015"/>
                    <a:pt x="1006" y="1998"/>
                  </a:cubicBezTo>
                  <a:cubicBezTo>
                    <a:pt x="566" y="1355"/>
                    <a:pt x="232" y="759"/>
                    <a:pt x="6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9" name="Google Shape;31389;p48"/>
            <p:cNvSpPr/>
            <p:nvPr/>
          </p:nvSpPr>
          <p:spPr>
            <a:xfrm>
              <a:off x="828675" y="2494475"/>
              <a:ext cx="75925" cy="80100"/>
            </a:xfrm>
            <a:custGeom>
              <a:avLst/>
              <a:gdLst/>
              <a:ahLst/>
              <a:cxnLst/>
              <a:rect l="l" t="t" r="r" b="b"/>
              <a:pathLst>
                <a:path w="3037" h="3204" extrusionOk="0">
                  <a:moveTo>
                    <a:pt x="0" y="1"/>
                  </a:moveTo>
                  <a:lnTo>
                    <a:pt x="0" y="1"/>
                  </a:lnTo>
                  <a:cubicBezTo>
                    <a:pt x="238" y="334"/>
                    <a:pt x="500" y="620"/>
                    <a:pt x="774" y="918"/>
                  </a:cubicBezTo>
                  <a:cubicBezTo>
                    <a:pt x="1119" y="1299"/>
                    <a:pt x="1369" y="1703"/>
                    <a:pt x="1631" y="2132"/>
                  </a:cubicBezTo>
                  <a:cubicBezTo>
                    <a:pt x="1929" y="2608"/>
                    <a:pt x="2405" y="3096"/>
                    <a:pt x="2977" y="3204"/>
                  </a:cubicBezTo>
                  <a:cubicBezTo>
                    <a:pt x="3000" y="3204"/>
                    <a:pt x="3036" y="3180"/>
                    <a:pt x="3000" y="3144"/>
                  </a:cubicBezTo>
                  <a:cubicBezTo>
                    <a:pt x="2715" y="2942"/>
                    <a:pt x="2393" y="2787"/>
                    <a:pt x="2143" y="2537"/>
                  </a:cubicBezTo>
                  <a:cubicBezTo>
                    <a:pt x="1857" y="2263"/>
                    <a:pt x="1679" y="1918"/>
                    <a:pt x="1464" y="1608"/>
                  </a:cubicBezTo>
                  <a:cubicBezTo>
                    <a:pt x="1083" y="1037"/>
                    <a:pt x="548" y="453"/>
                    <a:pt x="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0" name="Google Shape;31390;p48"/>
            <p:cNvSpPr/>
            <p:nvPr/>
          </p:nvSpPr>
          <p:spPr>
            <a:xfrm>
              <a:off x="909125" y="2580075"/>
              <a:ext cx="35800" cy="44225"/>
            </a:xfrm>
            <a:custGeom>
              <a:avLst/>
              <a:gdLst/>
              <a:ahLst/>
              <a:cxnLst/>
              <a:rect l="l" t="t" r="r" b="b"/>
              <a:pathLst>
                <a:path w="1432" h="1769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378" y="625"/>
                    <a:pt x="913" y="1196"/>
                    <a:pt x="1366" y="1756"/>
                  </a:cubicBezTo>
                  <a:cubicBezTo>
                    <a:pt x="1372" y="1765"/>
                    <a:pt x="1380" y="1769"/>
                    <a:pt x="1387" y="1769"/>
                  </a:cubicBezTo>
                  <a:cubicBezTo>
                    <a:pt x="1409" y="1769"/>
                    <a:pt x="1431" y="1738"/>
                    <a:pt x="1414" y="1720"/>
                  </a:cubicBezTo>
                  <a:cubicBezTo>
                    <a:pt x="973" y="1149"/>
                    <a:pt x="544" y="494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1" name="Google Shape;31391;p48"/>
            <p:cNvSpPr/>
            <p:nvPr/>
          </p:nvSpPr>
          <p:spPr>
            <a:xfrm>
              <a:off x="978075" y="2465800"/>
              <a:ext cx="236575" cy="188850"/>
            </a:xfrm>
            <a:custGeom>
              <a:avLst/>
              <a:gdLst/>
              <a:ahLst/>
              <a:cxnLst/>
              <a:rect l="l" t="t" r="r" b="b"/>
              <a:pathLst>
                <a:path w="9463" h="7554" extrusionOk="0">
                  <a:moveTo>
                    <a:pt x="9403" y="1"/>
                  </a:moveTo>
                  <a:cubicBezTo>
                    <a:pt x="9397" y="1"/>
                    <a:pt x="9390" y="2"/>
                    <a:pt x="9383" y="5"/>
                  </a:cubicBezTo>
                  <a:cubicBezTo>
                    <a:pt x="7395" y="612"/>
                    <a:pt x="5645" y="1707"/>
                    <a:pt x="4180" y="3160"/>
                  </a:cubicBezTo>
                  <a:cubicBezTo>
                    <a:pt x="3787" y="3577"/>
                    <a:pt x="3370" y="3982"/>
                    <a:pt x="2894" y="4303"/>
                  </a:cubicBezTo>
                  <a:cubicBezTo>
                    <a:pt x="2525" y="4553"/>
                    <a:pt x="2096" y="4755"/>
                    <a:pt x="1751" y="5017"/>
                  </a:cubicBezTo>
                  <a:cubicBezTo>
                    <a:pt x="1489" y="5196"/>
                    <a:pt x="1275" y="5410"/>
                    <a:pt x="1108" y="5660"/>
                  </a:cubicBezTo>
                  <a:cubicBezTo>
                    <a:pt x="703" y="6303"/>
                    <a:pt x="739" y="7041"/>
                    <a:pt x="13" y="7506"/>
                  </a:cubicBezTo>
                  <a:cubicBezTo>
                    <a:pt x="1" y="7518"/>
                    <a:pt x="25" y="7553"/>
                    <a:pt x="37" y="7553"/>
                  </a:cubicBezTo>
                  <a:cubicBezTo>
                    <a:pt x="894" y="7149"/>
                    <a:pt x="834" y="6029"/>
                    <a:pt x="1477" y="5410"/>
                  </a:cubicBezTo>
                  <a:cubicBezTo>
                    <a:pt x="2156" y="4720"/>
                    <a:pt x="3144" y="4398"/>
                    <a:pt x="3859" y="3708"/>
                  </a:cubicBezTo>
                  <a:cubicBezTo>
                    <a:pt x="4680" y="2934"/>
                    <a:pt x="5406" y="2136"/>
                    <a:pt x="6395" y="1541"/>
                  </a:cubicBezTo>
                  <a:cubicBezTo>
                    <a:pt x="7359" y="957"/>
                    <a:pt x="8431" y="600"/>
                    <a:pt x="9431" y="100"/>
                  </a:cubicBezTo>
                  <a:cubicBezTo>
                    <a:pt x="9462" y="69"/>
                    <a:pt x="9448" y="1"/>
                    <a:pt x="940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2" name="Google Shape;31392;p48"/>
            <p:cNvSpPr/>
            <p:nvPr/>
          </p:nvSpPr>
          <p:spPr>
            <a:xfrm>
              <a:off x="1001900" y="2468475"/>
              <a:ext cx="211350" cy="183975"/>
            </a:xfrm>
            <a:custGeom>
              <a:avLst/>
              <a:gdLst/>
              <a:ahLst/>
              <a:cxnLst/>
              <a:rect l="l" t="t" r="r" b="b"/>
              <a:pathLst>
                <a:path w="8454" h="7359" extrusionOk="0">
                  <a:moveTo>
                    <a:pt x="8431" y="0"/>
                  </a:moveTo>
                  <a:cubicBezTo>
                    <a:pt x="8426" y="0"/>
                    <a:pt x="8422" y="2"/>
                    <a:pt x="8418" y="5"/>
                  </a:cubicBezTo>
                  <a:cubicBezTo>
                    <a:pt x="7894" y="481"/>
                    <a:pt x="7680" y="1148"/>
                    <a:pt x="7418" y="1755"/>
                  </a:cubicBezTo>
                  <a:cubicBezTo>
                    <a:pt x="6894" y="2946"/>
                    <a:pt x="6013" y="3541"/>
                    <a:pt x="4965" y="4232"/>
                  </a:cubicBezTo>
                  <a:cubicBezTo>
                    <a:pt x="4275" y="4672"/>
                    <a:pt x="3560" y="5053"/>
                    <a:pt x="3096" y="5732"/>
                  </a:cubicBezTo>
                  <a:cubicBezTo>
                    <a:pt x="2392" y="6742"/>
                    <a:pt x="1450" y="7212"/>
                    <a:pt x="259" y="7212"/>
                  </a:cubicBezTo>
                  <a:cubicBezTo>
                    <a:pt x="201" y="7212"/>
                    <a:pt x="143" y="7210"/>
                    <a:pt x="84" y="7208"/>
                  </a:cubicBezTo>
                  <a:cubicBezTo>
                    <a:pt x="24" y="7208"/>
                    <a:pt x="0" y="7292"/>
                    <a:pt x="60" y="7315"/>
                  </a:cubicBezTo>
                  <a:cubicBezTo>
                    <a:pt x="221" y="7344"/>
                    <a:pt x="382" y="7358"/>
                    <a:pt x="542" y="7358"/>
                  </a:cubicBezTo>
                  <a:cubicBezTo>
                    <a:pt x="1178" y="7358"/>
                    <a:pt x="1799" y="7141"/>
                    <a:pt x="2322" y="6780"/>
                  </a:cubicBezTo>
                  <a:cubicBezTo>
                    <a:pt x="2667" y="6530"/>
                    <a:pt x="2917" y="6232"/>
                    <a:pt x="3156" y="5911"/>
                  </a:cubicBezTo>
                  <a:cubicBezTo>
                    <a:pt x="3608" y="5291"/>
                    <a:pt x="4156" y="4922"/>
                    <a:pt x="4787" y="4517"/>
                  </a:cubicBezTo>
                  <a:cubicBezTo>
                    <a:pt x="5561" y="3994"/>
                    <a:pt x="6489" y="3482"/>
                    <a:pt x="7049" y="2696"/>
                  </a:cubicBezTo>
                  <a:cubicBezTo>
                    <a:pt x="7620" y="1850"/>
                    <a:pt x="7799" y="838"/>
                    <a:pt x="8454" y="17"/>
                  </a:cubicBezTo>
                  <a:cubicBezTo>
                    <a:pt x="8454" y="9"/>
                    <a:pt x="8442" y="0"/>
                    <a:pt x="843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3" name="Google Shape;31393;p48"/>
            <p:cNvSpPr/>
            <p:nvPr/>
          </p:nvSpPr>
          <p:spPr>
            <a:xfrm>
              <a:off x="979575" y="2648975"/>
              <a:ext cx="26225" cy="12375"/>
            </a:xfrm>
            <a:custGeom>
              <a:avLst/>
              <a:gdLst/>
              <a:ahLst/>
              <a:cxnLst/>
              <a:rect l="l" t="t" r="r" b="b"/>
              <a:pathLst>
                <a:path w="1049" h="495" extrusionOk="0">
                  <a:moveTo>
                    <a:pt x="1013" y="0"/>
                  </a:moveTo>
                  <a:cubicBezTo>
                    <a:pt x="751" y="36"/>
                    <a:pt x="0" y="48"/>
                    <a:pt x="36" y="476"/>
                  </a:cubicBezTo>
                  <a:cubicBezTo>
                    <a:pt x="36" y="488"/>
                    <a:pt x="42" y="494"/>
                    <a:pt x="51" y="494"/>
                  </a:cubicBezTo>
                  <a:cubicBezTo>
                    <a:pt x="60" y="494"/>
                    <a:pt x="72" y="488"/>
                    <a:pt x="84" y="476"/>
                  </a:cubicBezTo>
                  <a:cubicBezTo>
                    <a:pt x="203" y="84"/>
                    <a:pt x="703" y="119"/>
                    <a:pt x="1036" y="36"/>
                  </a:cubicBezTo>
                  <a:cubicBezTo>
                    <a:pt x="1048" y="36"/>
                    <a:pt x="1048" y="0"/>
                    <a:pt x="10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4" name="Google Shape;31394;p48"/>
            <p:cNvSpPr/>
            <p:nvPr/>
          </p:nvSpPr>
          <p:spPr>
            <a:xfrm>
              <a:off x="977800" y="2654500"/>
              <a:ext cx="6175" cy="16450"/>
            </a:xfrm>
            <a:custGeom>
              <a:avLst/>
              <a:gdLst/>
              <a:ahLst/>
              <a:cxnLst/>
              <a:rect l="l" t="t" r="r" b="b"/>
              <a:pathLst>
                <a:path w="247" h="658" extrusionOk="0">
                  <a:moveTo>
                    <a:pt x="216" y="0"/>
                  </a:moveTo>
                  <a:cubicBezTo>
                    <a:pt x="208" y="0"/>
                    <a:pt x="198" y="1"/>
                    <a:pt x="191" y="5"/>
                  </a:cubicBezTo>
                  <a:cubicBezTo>
                    <a:pt x="95" y="172"/>
                    <a:pt x="0" y="446"/>
                    <a:pt x="60" y="648"/>
                  </a:cubicBezTo>
                  <a:cubicBezTo>
                    <a:pt x="60" y="654"/>
                    <a:pt x="66" y="657"/>
                    <a:pt x="71" y="657"/>
                  </a:cubicBezTo>
                  <a:cubicBezTo>
                    <a:pt x="77" y="657"/>
                    <a:pt x="83" y="654"/>
                    <a:pt x="83" y="648"/>
                  </a:cubicBezTo>
                  <a:cubicBezTo>
                    <a:pt x="119" y="541"/>
                    <a:pt x="107" y="434"/>
                    <a:pt x="131" y="315"/>
                  </a:cubicBezTo>
                  <a:cubicBezTo>
                    <a:pt x="167" y="208"/>
                    <a:pt x="191" y="113"/>
                    <a:pt x="238" y="5"/>
                  </a:cubicBezTo>
                  <a:cubicBezTo>
                    <a:pt x="246" y="5"/>
                    <a:pt x="233" y="0"/>
                    <a:pt x="21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5" name="Google Shape;31395;p48"/>
            <p:cNvSpPr/>
            <p:nvPr/>
          </p:nvSpPr>
          <p:spPr>
            <a:xfrm>
              <a:off x="976000" y="2657700"/>
              <a:ext cx="6275" cy="24875"/>
            </a:xfrm>
            <a:custGeom>
              <a:avLst/>
              <a:gdLst/>
              <a:ahLst/>
              <a:cxnLst/>
              <a:rect l="l" t="t" r="r" b="b"/>
              <a:pathLst>
                <a:path w="251" h="995" extrusionOk="0">
                  <a:moveTo>
                    <a:pt x="243" y="1"/>
                  </a:moveTo>
                  <a:cubicBezTo>
                    <a:pt x="241" y="1"/>
                    <a:pt x="239" y="3"/>
                    <a:pt x="239" y="8"/>
                  </a:cubicBezTo>
                  <a:cubicBezTo>
                    <a:pt x="143" y="318"/>
                    <a:pt x="24" y="639"/>
                    <a:pt x="1" y="961"/>
                  </a:cubicBezTo>
                  <a:cubicBezTo>
                    <a:pt x="1" y="982"/>
                    <a:pt x="17" y="994"/>
                    <a:pt x="32" y="994"/>
                  </a:cubicBezTo>
                  <a:cubicBezTo>
                    <a:pt x="44" y="994"/>
                    <a:pt x="55" y="988"/>
                    <a:pt x="60" y="973"/>
                  </a:cubicBezTo>
                  <a:cubicBezTo>
                    <a:pt x="179" y="663"/>
                    <a:pt x="203" y="342"/>
                    <a:pt x="251" y="20"/>
                  </a:cubicBezTo>
                  <a:cubicBezTo>
                    <a:pt x="251" y="6"/>
                    <a:pt x="247" y="1"/>
                    <a:pt x="24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6" name="Google Shape;31396;p48"/>
            <p:cNvSpPr/>
            <p:nvPr/>
          </p:nvSpPr>
          <p:spPr>
            <a:xfrm>
              <a:off x="975100" y="2657450"/>
              <a:ext cx="5400" cy="19725"/>
            </a:xfrm>
            <a:custGeom>
              <a:avLst/>
              <a:gdLst/>
              <a:ahLst/>
              <a:cxnLst/>
              <a:rect l="l" t="t" r="r" b="b"/>
              <a:pathLst>
                <a:path w="216" h="789" extrusionOk="0">
                  <a:moveTo>
                    <a:pt x="165" y="1"/>
                  </a:moveTo>
                  <a:cubicBezTo>
                    <a:pt x="153" y="1"/>
                    <a:pt x="144" y="6"/>
                    <a:pt x="144" y="18"/>
                  </a:cubicBezTo>
                  <a:cubicBezTo>
                    <a:pt x="120" y="173"/>
                    <a:pt x="108" y="304"/>
                    <a:pt x="84" y="435"/>
                  </a:cubicBezTo>
                  <a:cubicBezTo>
                    <a:pt x="49" y="542"/>
                    <a:pt x="1" y="649"/>
                    <a:pt x="1" y="768"/>
                  </a:cubicBezTo>
                  <a:cubicBezTo>
                    <a:pt x="1" y="782"/>
                    <a:pt x="13" y="788"/>
                    <a:pt x="26" y="788"/>
                  </a:cubicBezTo>
                  <a:cubicBezTo>
                    <a:pt x="35" y="788"/>
                    <a:pt x="44" y="785"/>
                    <a:pt x="49" y="780"/>
                  </a:cubicBezTo>
                  <a:cubicBezTo>
                    <a:pt x="203" y="590"/>
                    <a:pt x="215" y="245"/>
                    <a:pt x="203" y="18"/>
                  </a:cubicBezTo>
                  <a:cubicBezTo>
                    <a:pt x="191" y="6"/>
                    <a:pt x="176" y="1"/>
                    <a:pt x="16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7" name="Google Shape;31397;p48"/>
            <p:cNvSpPr/>
            <p:nvPr/>
          </p:nvSpPr>
          <p:spPr>
            <a:xfrm>
              <a:off x="976250" y="2648000"/>
              <a:ext cx="31925" cy="23250"/>
            </a:xfrm>
            <a:custGeom>
              <a:avLst/>
              <a:gdLst/>
              <a:ahLst/>
              <a:cxnLst/>
              <a:rect l="l" t="t" r="r" b="b"/>
              <a:pathLst>
                <a:path w="1277" h="930" extrusionOk="0">
                  <a:moveTo>
                    <a:pt x="1072" y="0"/>
                  </a:moveTo>
                  <a:cubicBezTo>
                    <a:pt x="638" y="0"/>
                    <a:pt x="0" y="528"/>
                    <a:pt x="62" y="920"/>
                  </a:cubicBezTo>
                  <a:cubicBezTo>
                    <a:pt x="62" y="926"/>
                    <a:pt x="65" y="929"/>
                    <a:pt x="68" y="929"/>
                  </a:cubicBezTo>
                  <a:cubicBezTo>
                    <a:pt x="71" y="929"/>
                    <a:pt x="74" y="926"/>
                    <a:pt x="74" y="920"/>
                  </a:cubicBezTo>
                  <a:cubicBezTo>
                    <a:pt x="157" y="849"/>
                    <a:pt x="193" y="742"/>
                    <a:pt x="253" y="646"/>
                  </a:cubicBezTo>
                  <a:cubicBezTo>
                    <a:pt x="336" y="527"/>
                    <a:pt x="431" y="432"/>
                    <a:pt x="550" y="349"/>
                  </a:cubicBezTo>
                  <a:cubicBezTo>
                    <a:pt x="669" y="265"/>
                    <a:pt x="788" y="206"/>
                    <a:pt x="943" y="170"/>
                  </a:cubicBezTo>
                  <a:cubicBezTo>
                    <a:pt x="1038" y="146"/>
                    <a:pt x="1169" y="158"/>
                    <a:pt x="1253" y="99"/>
                  </a:cubicBezTo>
                  <a:cubicBezTo>
                    <a:pt x="1276" y="87"/>
                    <a:pt x="1276" y="51"/>
                    <a:pt x="1253" y="39"/>
                  </a:cubicBezTo>
                  <a:cubicBezTo>
                    <a:pt x="1199" y="12"/>
                    <a:pt x="1138" y="0"/>
                    <a:pt x="107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8" name="Google Shape;31398;p48"/>
            <p:cNvSpPr/>
            <p:nvPr/>
          </p:nvSpPr>
          <p:spPr>
            <a:xfrm>
              <a:off x="1001000" y="2539950"/>
              <a:ext cx="123800" cy="99525"/>
            </a:xfrm>
            <a:custGeom>
              <a:avLst/>
              <a:gdLst/>
              <a:ahLst/>
              <a:cxnLst/>
              <a:rect l="l" t="t" r="r" b="b"/>
              <a:pathLst>
                <a:path w="4952" h="3981" extrusionOk="0">
                  <a:moveTo>
                    <a:pt x="4915" y="0"/>
                  </a:moveTo>
                  <a:cubicBezTo>
                    <a:pt x="4912" y="0"/>
                    <a:pt x="4908" y="1"/>
                    <a:pt x="4906" y="4"/>
                  </a:cubicBezTo>
                  <a:cubicBezTo>
                    <a:pt x="4192" y="670"/>
                    <a:pt x="3311" y="1075"/>
                    <a:pt x="2584" y="1694"/>
                  </a:cubicBezTo>
                  <a:cubicBezTo>
                    <a:pt x="1691" y="2456"/>
                    <a:pt x="977" y="3290"/>
                    <a:pt x="1" y="3980"/>
                  </a:cubicBezTo>
                  <a:cubicBezTo>
                    <a:pt x="989" y="3385"/>
                    <a:pt x="1668" y="2575"/>
                    <a:pt x="2525" y="1837"/>
                  </a:cubicBezTo>
                  <a:cubicBezTo>
                    <a:pt x="3287" y="1182"/>
                    <a:pt x="4311" y="837"/>
                    <a:pt x="4942" y="27"/>
                  </a:cubicBezTo>
                  <a:cubicBezTo>
                    <a:pt x="4951" y="18"/>
                    <a:pt x="4930" y="0"/>
                    <a:pt x="491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9" name="Google Shape;31399;p48"/>
            <p:cNvSpPr/>
            <p:nvPr/>
          </p:nvSpPr>
          <p:spPr>
            <a:xfrm>
              <a:off x="895050" y="2655375"/>
              <a:ext cx="74475" cy="56175"/>
            </a:xfrm>
            <a:custGeom>
              <a:avLst/>
              <a:gdLst/>
              <a:ahLst/>
              <a:cxnLst/>
              <a:rect l="l" t="t" r="r" b="b"/>
              <a:pathLst>
                <a:path w="2979" h="2247" extrusionOk="0">
                  <a:moveTo>
                    <a:pt x="68" y="1"/>
                  </a:moveTo>
                  <a:cubicBezTo>
                    <a:pt x="37" y="1"/>
                    <a:pt x="1" y="42"/>
                    <a:pt x="36" y="78"/>
                  </a:cubicBezTo>
                  <a:cubicBezTo>
                    <a:pt x="345" y="506"/>
                    <a:pt x="881" y="530"/>
                    <a:pt x="1334" y="744"/>
                  </a:cubicBezTo>
                  <a:cubicBezTo>
                    <a:pt x="2036" y="1066"/>
                    <a:pt x="2453" y="1685"/>
                    <a:pt x="2953" y="2233"/>
                  </a:cubicBezTo>
                  <a:cubicBezTo>
                    <a:pt x="2953" y="2243"/>
                    <a:pt x="2959" y="2246"/>
                    <a:pt x="2965" y="2246"/>
                  </a:cubicBezTo>
                  <a:cubicBezTo>
                    <a:pt x="2972" y="2246"/>
                    <a:pt x="2979" y="2239"/>
                    <a:pt x="2965" y="2233"/>
                  </a:cubicBezTo>
                  <a:cubicBezTo>
                    <a:pt x="2667" y="1768"/>
                    <a:pt x="2286" y="1304"/>
                    <a:pt x="1834" y="971"/>
                  </a:cubicBezTo>
                  <a:cubicBezTo>
                    <a:pt x="1322" y="566"/>
                    <a:pt x="500" y="530"/>
                    <a:pt x="95" y="18"/>
                  </a:cubicBezTo>
                  <a:cubicBezTo>
                    <a:pt x="89" y="6"/>
                    <a:pt x="79" y="1"/>
                    <a:pt x="6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0" name="Google Shape;31400;p48"/>
            <p:cNvSpPr/>
            <p:nvPr/>
          </p:nvSpPr>
          <p:spPr>
            <a:xfrm>
              <a:off x="757300" y="2542300"/>
              <a:ext cx="134425" cy="112550"/>
            </a:xfrm>
            <a:custGeom>
              <a:avLst/>
              <a:gdLst/>
              <a:ahLst/>
              <a:cxnLst/>
              <a:rect l="l" t="t" r="r" b="b"/>
              <a:pathLst>
                <a:path w="5377" h="4502" extrusionOk="0">
                  <a:moveTo>
                    <a:pt x="38" y="0"/>
                  </a:moveTo>
                  <a:cubicBezTo>
                    <a:pt x="18" y="0"/>
                    <a:pt x="0" y="14"/>
                    <a:pt x="9" y="40"/>
                  </a:cubicBezTo>
                  <a:cubicBezTo>
                    <a:pt x="379" y="600"/>
                    <a:pt x="652" y="1231"/>
                    <a:pt x="1033" y="1767"/>
                  </a:cubicBezTo>
                  <a:cubicBezTo>
                    <a:pt x="1319" y="2172"/>
                    <a:pt x="1748" y="2386"/>
                    <a:pt x="2176" y="2612"/>
                  </a:cubicBezTo>
                  <a:cubicBezTo>
                    <a:pt x="2736" y="2910"/>
                    <a:pt x="3176" y="3279"/>
                    <a:pt x="3688" y="3636"/>
                  </a:cubicBezTo>
                  <a:cubicBezTo>
                    <a:pt x="4189" y="3993"/>
                    <a:pt x="4820" y="4112"/>
                    <a:pt x="5320" y="4493"/>
                  </a:cubicBezTo>
                  <a:cubicBezTo>
                    <a:pt x="5328" y="4499"/>
                    <a:pt x="5336" y="4501"/>
                    <a:pt x="5342" y="4501"/>
                  </a:cubicBezTo>
                  <a:cubicBezTo>
                    <a:pt x="5364" y="4501"/>
                    <a:pt x="5376" y="4476"/>
                    <a:pt x="5367" y="4458"/>
                  </a:cubicBezTo>
                  <a:cubicBezTo>
                    <a:pt x="4998" y="4089"/>
                    <a:pt x="4510" y="3981"/>
                    <a:pt x="4046" y="3743"/>
                  </a:cubicBezTo>
                  <a:cubicBezTo>
                    <a:pt x="3534" y="3469"/>
                    <a:pt x="3153" y="3017"/>
                    <a:pt x="2641" y="2731"/>
                  </a:cubicBezTo>
                  <a:cubicBezTo>
                    <a:pt x="2045" y="2386"/>
                    <a:pt x="1402" y="2160"/>
                    <a:pt x="1033" y="1529"/>
                  </a:cubicBezTo>
                  <a:cubicBezTo>
                    <a:pt x="724" y="993"/>
                    <a:pt x="498" y="469"/>
                    <a:pt x="57" y="5"/>
                  </a:cubicBezTo>
                  <a:cubicBezTo>
                    <a:pt x="51" y="2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1" name="Google Shape;31401;p48"/>
            <p:cNvSpPr/>
            <p:nvPr/>
          </p:nvSpPr>
          <p:spPr>
            <a:xfrm>
              <a:off x="759000" y="2543000"/>
              <a:ext cx="162975" cy="115275"/>
            </a:xfrm>
            <a:custGeom>
              <a:avLst/>
              <a:gdLst/>
              <a:ahLst/>
              <a:cxnLst/>
              <a:rect l="l" t="t" r="r" b="b"/>
              <a:pathLst>
                <a:path w="6519" h="4611" extrusionOk="0">
                  <a:moveTo>
                    <a:pt x="1" y="1"/>
                  </a:moveTo>
                  <a:lnTo>
                    <a:pt x="1" y="1"/>
                  </a:lnTo>
                  <a:cubicBezTo>
                    <a:pt x="1263" y="501"/>
                    <a:pt x="2394" y="1167"/>
                    <a:pt x="3513" y="1953"/>
                  </a:cubicBezTo>
                  <a:cubicBezTo>
                    <a:pt x="4049" y="2322"/>
                    <a:pt x="4573" y="2691"/>
                    <a:pt x="5097" y="3096"/>
                  </a:cubicBezTo>
                  <a:cubicBezTo>
                    <a:pt x="5668" y="3525"/>
                    <a:pt x="6049" y="4037"/>
                    <a:pt x="6454" y="4596"/>
                  </a:cubicBezTo>
                  <a:cubicBezTo>
                    <a:pt x="6464" y="4607"/>
                    <a:pt x="6474" y="4611"/>
                    <a:pt x="6483" y="4611"/>
                  </a:cubicBezTo>
                  <a:cubicBezTo>
                    <a:pt x="6505" y="4611"/>
                    <a:pt x="6519" y="4583"/>
                    <a:pt x="6502" y="4549"/>
                  </a:cubicBezTo>
                  <a:cubicBezTo>
                    <a:pt x="5906" y="3346"/>
                    <a:pt x="4740" y="2679"/>
                    <a:pt x="3668" y="1929"/>
                  </a:cubicBezTo>
                  <a:cubicBezTo>
                    <a:pt x="2549" y="1144"/>
                    <a:pt x="1358" y="370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2" name="Google Shape;31402;p48"/>
            <p:cNvSpPr/>
            <p:nvPr/>
          </p:nvSpPr>
          <p:spPr>
            <a:xfrm>
              <a:off x="925225" y="2660125"/>
              <a:ext cx="45750" cy="42525"/>
            </a:xfrm>
            <a:custGeom>
              <a:avLst/>
              <a:gdLst/>
              <a:ahLst/>
              <a:cxnLst/>
              <a:rect l="l" t="t" r="r" b="b"/>
              <a:pathLst>
                <a:path w="1830" h="1701" extrusionOk="0">
                  <a:moveTo>
                    <a:pt x="24" y="0"/>
                  </a:moveTo>
                  <a:cubicBezTo>
                    <a:pt x="12" y="0"/>
                    <a:pt x="0" y="15"/>
                    <a:pt x="8" y="30"/>
                  </a:cubicBezTo>
                  <a:cubicBezTo>
                    <a:pt x="293" y="816"/>
                    <a:pt x="1317" y="959"/>
                    <a:pt x="1722" y="1674"/>
                  </a:cubicBezTo>
                  <a:cubicBezTo>
                    <a:pt x="1730" y="1692"/>
                    <a:pt x="1744" y="1700"/>
                    <a:pt x="1760" y="1700"/>
                  </a:cubicBezTo>
                  <a:cubicBezTo>
                    <a:pt x="1793" y="1700"/>
                    <a:pt x="1830" y="1663"/>
                    <a:pt x="1805" y="1614"/>
                  </a:cubicBezTo>
                  <a:cubicBezTo>
                    <a:pt x="1424" y="876"/>
                    <a:pt x="472" y="733"/>
                    <a:pt x="43" y="19"/>
                  </a:cubicBezTo>
                  <a:cubicBezTo>
                    <a:pt x="39" y="5"/>
                    <a:pt x="31" y="0"/>
                    <a:pt x="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3" name="Google Shape;31403;p48"/>
            <p:cNvSpPr/>
            <p:nvPr/>
          </p:nvSpPr>
          <p:spPr>
            <a:xfrm>
              <a:off x="786250" y="2565800"/>
              <a:ext cx="75475" cy="52825"/>
            </a:xfrm>
            <a:custGeom>
              <a:avLst/>
              <a:gdLst/>
              <a:ahLst/>
              <a:cxnLst/>
              <a:rect l="l" t="t" r="r" b="b"/>
              <a:pathLst>
                <a:path w="3019" h="2113" extrusionOk="0">
                  <a:moveTo>
                    <a:pt x="2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494" y="624"/>
                    <a:pt x="1126" y="779"/>
                    <a:pt x="1745" y="1184"/>
                  </a:cubicBezTo>
                  <a:cubicBezTo>
                    <a:pt x="2173" y="1470"/>
                    <a:pt x="2435" y="2089"/>
                    <a:pt x="2995" y="2113"/>
                  </a:cubicBezTo>
                  <a:cubicBezTo>
                    <a:pt x="3019" y="2113"/>
                    <a:pt x="3019" y="2065"/>
                    <a:pt x="3007" y="2065"/>
                  </a:cubicBezTo>
                  <a:cubicBezTo>
                    <a:pt x="2459" y="1875"/>
                    <a:pt x="2185" y="1351"/>
                    <a:pt x="1697" y="1065"/>
                  </a:cubicBezTo>
                  <a:cubicBezTo>
                    <a:pt x="1090" y="720"/>
                    <a:pt x="554" y="505"/>
                    <a:pt x="30" y="5"/>
                  </a:cubicBezTo>
                  <a:cubicBezTo>
                    <a:pt x="30" y="2"/>
                    <a:pt x="28" y="1"/>
                    <a:pt x="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4" name="Google Shape;31404;p48"/>
            <p:cNvSpPr/>
            <p:nvPr/>
          </p:nvSpPr>
          <p:spPr>
            <a:xfrm>
              <a:off x="865875" y="2621875"/>
              <a:ext cx="31875" cy="25625"/>
            </a:xfrm>
            <a:custGeom>
              <a:avLst/>
              <a:gdLst/>
              <a:ahLst/>
              <a:cxnLst/>
              <a:rect l="l" t="t" r="r" b="b"/>
              <a:pathLst>
                <a:path w="1275" h="1025" extrusionOk="0">
                  <a:moveTo>
                    <a:pt x="12" y="1"/>
                  </a:moveTo>
                  <a:cubicBezTo>
                    <a:pt x="12" y="1"/>
                    <a:pt x="0" y="13"/>
                    <a:pt x="0" y="25"/>
                  </a:cubicBezTo>
                  <a:cubicBezTo>
                    <a:pt x="298" y="429"/>
                    <a:pt x="786" y="846"/>
                    <a:pt x="1250" y="1025"/>
                  </a:cubicBezTo>
                  <a:cubicBezTo>
                    <a:pt x="1262" y="1025"/>
                    <a:pt x="1274" y="1013"/>
                    <a:pt x="1262" y="1001"/>
                  </a:cubicBezTo>
                  <a:cubicBezTo>
                    <a:pt x="1060" y="846"/>
                    <a:pt x="834" y="727"/>
                    <a:pt x="643" y="560"/>
                  </a:cubicBezTo>
                  <a:cubicBezTo>
                    <a:pt x="417" y="382"/>
                    <a:pt x="227" y="191"/>
                    <a:pt x="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5" name="Google Shape;31405;p48"/>
            <p:cNvSpPr/>
            <p:nvPr/>
          </p:nvSpPr>
          <p:spPr>
            <a:xfrm>
              <a:off x="975150" y="2646250"/>
              <a:ext cx="125500" cy="110475"/>
            </a:xfrm>
            <a:custGeom>
              <a:avLst/>
              <a:gdLst/>
              <a:ahLst/>
              <a:cxnLst/>
              <a:rect l="l" t="t" r="r" b="b"/>
              <a:pathLst>
                <a:path w="5020" h="4419" extrusionOk="0">
                  <a:moveTo>
                    <a:pt x="4983" y="0"/>
                  </a:moveTo>
                  <a:cubicBezTo>
                    <a:pt x="4981" y="0"/>
                    <a:pt x="4978" y="1"/>
                    <a:pt x="4976" y="2"/>
                  </a:cubicBezTo>
                  <a:cubicBezTo>
                    <a:pt x="3785" y="169"/>
                    <a:pt x="3190" y="966"/>
                    <a:pt x="2368" y="1717"/>
                  </a:cubicBezTo>
                  <a:cubicBezTo>
                    <a:pt x="1999" y="2062"/>
                    <a:pt x="1571" y="2276"/>
                    <a:pt x="1273" y="2693"/>
                  </a:cubicBezTo>
                  <a:cubicBezTo>
                    <a:pt x="856" y="3276"/>
                    <a:pt x="642" y="3919"/>
                    <a:pt x="47" y="4372"/>
                  </a:cubicBezTo>
                  <a:cubicBezTo>
                    <a:pt x="0" y="4381"/>
                    <a:pt x="11" y="4419"/>
                    <a:pt x="35" y="4419"/>
                  </a:cubicBezTo>
                  <a:cubicBezTo>
                    <a:pt x="42" y="4419"/>
                    <a:pt x="50" y="4415"/>
                    <a:pt x="58" y="4407"/>
                  </a:cubicBezTo>
                  <a:cubicBezTo>
                    <a:pt x="951" y="3919"/>
                    <a:pt x="1190" y="2740"/>
                    <a:pt x="2011" y="2121"/>
                  </a:cubicBezTo>
                  <a:cubicBezTo>
                    <a:pt x="2428" y="1788"/>
                    <a:pt x="2725" y="1419"/>
                    <a:pt x="3118" y="1062"/>
                  </a:cubicBezTo>
                  <a:cubicBezTo>
                    <a:pt x="3666" y="538"/>
                    <a:pt x="4285" y="288"/>
                    <a:pt x="4988" y="50"/>
                  </a:cubicBezTo>
                  <a:cubicBezTo>
                    <a:pt x="5019" y="39"/>
                    <a:pt x="5004" y="0"/>
                    <a:pt x="498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6" name="Google Shape;31406;p48"/>
            <p:cNvSpPr/>
            <p:nvPr/>
          </p:nvSpPr>
          <p:spPr>
            <a:xfrm>
              <a:off x="978425" y="2647475"/>
              <a:ext cx="119650" cy="112275"/>
            </a:xfrm>
            <a:custGeom>
              <a:avLst/>
              <a:gdLst/>
              <a:ahLst/>
              <a:cxnLst/>
              <a:rect l="l" t="t" r="r" b="b"/>
              <a:pathLst>
                <a:path w="4786" h="4491" extrusionOk="0">
                  <a:moveTo>
                    <a:pt x="4773" y="1"/>
                  </a:moveTo>
                  <a:cubicBezTo>
                    <a:pt x="4476" y="513"/>
                    <a:pt x="4333" y="1167"/>
                    <a:pt x="4011" y="1644"/>
                  </a:cubicBezTo>
                  <a:cubicBezTo>
                    <a:pt x="3702" y="2084"/>
                    <a:pt x="2964" y="2334"/>
                    <a:pt x="2583" y="2775"/>
                  </a:cubicBezTo>
                  <a:cubicBezTo>
                    <a:pt x="2059" y="3370"/>
                    <a:pt x="1582" y="3846"/>
                    <a:pt x="797" y="4061"/>
                  </a:cubicBezTo>
                  <a:cubicBezTo>
                    <a:pt x="487" y="4156"/>
                    <a:pt x="249" y="4156"/>
                    <a:pt x="35" y="4406"/>
                  </a:cubicBezTo>
                  <a:cubicBezTo>
                    <a:pt x="1" y="4448"/>
                    <a:pt x="45" y="4490"/>
                    <a:pt x="90" y="4490"/>
                  </a:cubicBezTo>
                  <a:cubicBezTo>
                    <a:pt x="109" y="4490"/>
                    <a:pt x="128" y="4483"/>
                    <a:pt x="142" y="4465"/>
                  </a:cubicBezTo>
                  <a:cubicBezTo>
                    <a:pt x="404" y="4120"/>
                    <a:pt x="1356" y="3989"/>
                    <a:pt x="1749" y="3727"/>
                  </a:cubicBezTo>
                  <a:cubicBezTo>
                    <a:pt x="2249" y="3370"/>
                    <a:pt x="2511" y="2834"/>
                    <a:pt x="2987" y="2441"/>
                  </a:cubicBezTo>
                  <a:cubicBezTo>
                    <a:pt x="3356" y="2144"/>
                    <a:pt x="3821" y="2072"/>
                    <a:pt x="4083" y="1668"/>
                  </a:cubicBezTo>
                  <a:cubicBezTo>
                    <a:pt x="4392" y="1191"/>
                    <a:pt x="4559" y="525"/>
                    <a:pt x="47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7" name="Google Shape;31407;p48"/>
            <p:cNvSpPr/>
            <p:nvPr/>
          </p:nvSpPr>
          <p:spPr>
            <a:xfrm>
              <a:off x="975800" y="2754225"/>
              <a:ext cx="10650" cy="7825"/>
            </a:xfrm>
            <a:custGeom>
              <a:avLst/>
              <a:gdLst/>
              <a:ahLst/>
              <a:cxnLst/>
              <a:rect l="l" t="t" r="r" b="b"/>
              <a:pathLst>
                <a:path w="426" h="313" extrusionOk="0">
                  <a:moveTo>
                    <a:pt x="369" y="0"/>
                  </a:moveTo>
                  <a:cubicBezTo>
                    <a:pt x="218" y="0"/>
                    <a:pt x="74" y="159"/>
                    <a:pt x="9" y="279"/>
                  </a:cubicBezTo>
                  <a:cubicBezTo>
                    <a:pt x="0" y="296"/>
                    <a:pt x="16" y="313"/>
                    <a:pt x="34" y="313"/>
                  </a:cubicBezTo>
                  <a:cubicBezTo>
                    <a:pt x="41" y="313"/>
                    <a:pt x="49" y="310"/>
                    <a:pt x="56" y="303"/>
                  </a:cubicBezTo>
                  <a:cubicBezTo>
                    <a:pt x="92" y="231"/>
                    <a:pt x="140" y="172"/>
                    <a:pt x="211" y="124"/>
                  </a:cubicBezTo>
                  <a:cubicBezTo>
                    <a:pt x="271" y="76"/>
                    <a:pt x="354" y="65"/>
                    <a:pt x="413" y="17"/>
                  </a:cubicBezTo>
                  <a:cubicBezTo>
                    <a:pt x="413" y="17"/>
                    <a:pt x="425" y="5"/>
                    <a:pt x="413" y="5"/>
                  </a:cubicBezTo>
                  <a:cubicBezTo>
                    <a:pt x="399" y="2"/>
                    <a:pt x="384" y="0"/>
                    <a:pt x="36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8" name="Google Shape;31408;p48"/>
            <p:cNvSpPr/>
            <p:nvPr/>
          </p:nvSpPr>
          <p:spPr>
            <a:xfrm>
              <a:off x="991275" y="2677550"/>
              <a:ext cx="86550" cy="71000"/>
            </a:xfrm>
            <a:custGeom>
              <a:avLst/>
              <a:gdLst/>
              <a:ahLst/>
              <a:cxnLst/>
              <a:rect l="l" t="t" r="r" b="b"/>
              <a:pathLst>
                <a:path w="3462" h="2840" extrusionOk="0">
                  <a:moveTo>
                    <a:pt x="3402" y="0"/>
                  </a:moveTo>
                  <a:cubicBezTo>
                    <a:pt x="2747" y="179"/>
                    <a:pt x="2295" y="596"/>
                    <a:pt x="1878" y="1107"/>
                  </a:cubicBezTo>
                  <a:cubicBezTo>
                    <a:pt x="1521" y="1536"/>
                    <a:pt x="1235" y="1905"/>
                    <a:pt x="771" y="2227"/>
                  </a:cubicBezTo>
                  <a:cubicBezTo>
                    <a:pt x="485" y="2417"/>
                    <a:pt x="235" y="2584"/>
                    <a:pt x="9" y="2834"/>
                  </a:cubicBezTo>
                  <a:cubicBezTo>
                    <a:pt x="509" y="2322"/>
                    <a:pt x="1140" y="2072"/>
                    <a:pt x="1604" y="1536"/>
                  </a:cubicBezTo>
                  <a:cubicBezTo>
                    <a:pt x="2176" y="893"/>
                    <a:pt x="2652" y="405"/>
                    <a:pt x="3438" y="60"/>
                  </a:cubicBezTo>
                  <a:cubicBezTo>
                    <a:pt x="3462" y="48"/>
                    <a:pt x="3450" y="0"/>
                    <a:pt x="3402" y="0"/>
                  </a:cubicBezTo>
                  <a:close/>
                  <a:moveTo>
                    <a:pt x="9" y="2834"/>
                  </a:moveTo>
                  <a:cubicBezTo>
                    <a:pt x="1" y="2834"/>
                    <a:pt x="3" y="2839"/>
                    <a:pt x="6" y="2839"/>
                  </a:cubicBezTo>
                  <a:cubicBezTo>
                    <a:pt x="7" y="2839"/>
                    <a:pt x="9" y="2838"/>
                    <a:pt x="9" y="2834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9" name="Google Shape;31409;p48"/>
            <p:cNvSpPr/>
            <p:nvPr/>
          </p:nvSpPr>
          <p:spPr>
            <a:xfrm>
              <a:off x="817050" y="2639025"/>
              <a:ext cx="146475" cy="131100"/>
            </a:xfrm>
            <a:custGeom>
              <a:avLst/>
              <a:gdLst/>
              <a:ahLst/>
              <a:cxnLst/>
              <a:rect l="l" t="t" r="r" b="b"/>
              <a:pathLst>
                <a:path w="5859" h="5244" extrusionOk="0">
                  <a:moveTo>
                    <a:pt x="5856" y="4881"/>
                  </a:moveTo>
                  <a:cubicBezTo>
                    <a:pt x="5853" y="4881"/>
                    <a:pt x="5847" y="4887"/>
                    <a:pt x="5847" y="4899"/>
                  </a:cubicBezTo>
                  <a:cubicBezTo>
                    <a:pt x="5859" y="4887"/>
                    <a:pt x="5859" y="4881"/>
                    <a:pt x="5856" y="4881"/>
                  </a:cubicBezTo>
                  <a:close/>
                  <a:moveTo>
                    <a:pt x="20" y="1"/>
                  </a:moveTo>
                  <a:cubicBezTo>
                    <a:pt x="7" y="1"/>
                    <a:pt x="1" y="12"/>
                    <a:pt x="1" y="29"/>
                  </a:cubicBezTo>
                  <a:cubicBezTo>
                    <a:pt x="132" y="505"/>
                    <a:pt x="358" y="982"/>
                    <a:pt x="703" y="1351"/>
                  </a:cubicBezTo>
                  <a:cubicBezTo>
                    <a:pt x="1167" y="1875"/>
                    <a:pt x="1846" y="2065"/>
                    <a:pt x="2334" y="2601"/>
                  </a:cubicBezTo>
                  <a:cubicBezTo>
                    <a:pt x="2775" y="3065"/>
                    <a:pt x="3168" y="3399"/>
                    <a:pt x="3739" y="3684"/>
                  </a:cubicBezTo>
                  <a:cubicBezTo>
                    <a:pt x="4525" y="4089"/>
                    <a:pt x="5335" y="4387"/>
                    <a:pt x="5775" y="5220"/>
                  </a:cubicBezTo>
                  <a:cubicBezTo>
                    <a:pt x="5779" y="5237"/>
                    <a:pt x="5790" y="5244"/>
                    <a:pt x="5802" y="5244"/>
                  </a:cubicBezTo>
                  <a:cubicBezTo>
                    <a:pt x="5822" y="5244"/>
                    <a:pt x="5847" y="5224"/>
                    <a:pt x="5847" y="5208"/>
                  </a:cubicBezTo>
                  <a:cubicBezTo>
                    <a:pt x="5835" y="5065"/>
                    <a:pt x="5847" y="4982"/>
                    <a:pt x="5847" y="4899"/>
                  </a:cubicBezTo>
                  <a:lnTo>
                    <a:pt x="5847" y="4899"/>
                  </a:lnTo>
                  <a:cubicBezTo>
                    <a:pt x="5838" y="4922"/>
                    <a:pt x="5824" y="4932"/>
                    <a:pt x="5806" y="4932"/>
                  </a:cubicBezTo>
                  <a:cubicBezTo>
                    <a:pt x="5709" y="4932"/>
                    <a:pt x="5504" y="4616"/>
                    <a:pt x="5454" y="4565"/>
                  </a:cubicBezTo>
                  <a:cubicBezTo>
                    <a:pt x="5287" y="4399"/>
                    <a:pt x="5097" y="4256"/>
                    <a:pt x="4894" y="4137"/>
                  </a:cubicBezTo>
                  <a:cubicBezTo>
                    <a:pt x="4263" y="3720"/>
                    <a:pt x="3501" y="3506"/>
                    <a:pt x="2918" y="3018"/>
                  </a:cubicBezTo>
                  <a:cubicBezTo>
                    <a:pt x="2441" y="2613"/>
                    <a:pt x="2120" y="2113"/>
                    <a:pt x="1560" y="1815"/>
                  </a:cubicBezTo>
                  <a:cubicBezTo>
                    <a:pt x="727" y="1351"/>
                    <a:pt x="477" y="791"/>
                    <a:pt x="36" y="5"/>
                  </a:cubicBezTo>
                  <a:cubicBezTo>
                    <a:pt x="30" y="2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0" name="Google Shape;31410;p48"/>
            <p:cNvSpPr/>
            <p:nvPr/>
          </p:nvSpPr>
          <p:spPr>
            <a:xfrm>
              <a:off x="818350" y="2641150"/>
              <a:ext cx="125425" cy="91650"/>
            </a:xfrm>
            <a:custGeom>
              <a:avLst/>
              <a:gdLst/>
              <a:ahLst/>
              <a:cxnLst/>
              <a:rect l="l" t="t" r="r" b="b"/>
              <a:pathLst>
                <a:path w="5017" h="3666" extrusionOk="0">
                  <a:moveTo>
                    <a:pt x="14" y="0"/>
                  </a:moveTo>
                  <a:cubicBezTo>
                    <a:pt x="5" y="0"/>
                    <a:pt x="1" y="18"/>
                    <a:pt x="20" y="27"/>
                  </a:cubicBezTo>
                  <a:cubicBezTo>
                    <a:pt x="996" y="528"/>
                    <a:pt x="2104" y="778"/>
                    <a:pt x="3056" y="1301"/>
                  </a:cubicBezTo>
                  <a:cubicBezTo>
                    <a:pt x="3628" y="1611"/>
                    <a:pt x="3687" y="2040"/>
                    <a:pt x="4009" y="2492"/>
                  </a:cubicBezTo>
                  <a:cubicBezTo>
                    <a:pt x="4306" y="2909"/>
                    <a:pt x="4711" y="3171"/>
                    <a:pt x="4961" y="3647"/>
                  </a:cubicBezTo>
                  <a:cubicBezTo>
                    <a:pt x="4970" y="3660"/>
                    <a:pt x="4980" y="3665"/>
                    <a:pt x="4989" y="3665"/>
                  </a:cubicBezTo>
                  <a:cubicBezTo>
                    <a:pt x="5005" y="3665"/>
                    <a:pt x="5016" y="3650"/>
                    <a:pt x="5009" y="3635"/>
                  </a:cubicBezTo>
                  <a:cubicBezTo>
                    <a:pt x="4890" y="3206"/>
                    <a:pt x="4580" y="2980"/>
                    <a:pt x="4283" y="2647"/>
                  </a:cubicBezTo>
                  <a:cubicBezTo>
                    <a:pt x="3937" y="2278"/>
                    <a:pt x="3854" y="1754"/>
                    <a:pt x="3461" y="1432"/>
                  </a:cubicBezTo>
                  <a:cubicBezTo>
                    <a:pt x="3104" y="1111"/>
                    <a:pt x="2616" y="1016"/>
                    <a:pt x="2187" y="861"/>
                  </a:cubicBezTo>
                  <a:cubicBezTo>
                    <a:pt x="1449" y="611"/>
                    <a:pt x="734" y="313"/>
                    <a:pt x="20" y="4"/>
                  </a:cubicBezTo>
                  <a:cubicBezTo>
                    <a:pt x="18" y="1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1" name="Google Shape;31411;p48"/>
            <p:cNvSpPr/>
            <p:nvPr/>
          </p:nvSpPr>
          <p:spPr>
            <a:xfrm>
              <a:off x="942975" y="2731150"/>
              <a:ext cx="30025" cy="37850"/>
            </a:xfrm>
            <a:custGeom>
              <a:avLst/>
              <a:gdLst/>
              <a:ahLst/>
              <a:cxnLst/>
              <a:rect l="l" t="t" r="r" b="b"/>
              <a:pathLst>
                <a:path w="1201" h="15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262" y="535"/>
                    <a:pt x="667" y="1166"/>
                    <a:pt x="1155" y="1511"/>
                  </a:cubicBezTo>
                  <a:cubicBezTo>
                    <a:pt x="1160" y="1513"/>
                    <a:pt x="1164" y="1514"/>
                    <a:pt x="1168" y="1514"/>
                  </a:cubicBezTo>
                  <a:cubicBezTo>
                    <a:pt x="1193" y="1514"/>
                    <a:pt x="1201" y="1486"/>
                    <a:pt x="1191" y="1476"/>
                  </a:cubicBezTo>
                  <a:cubicBezTo>
                    <a:pt x="1012" y="1238"/>
                    <a:pt x="774" y="1047"/>
                    <a:pt x="595" y="821"/>
                  </a:cubicBezTo>
                  <a:cubicBezTo>
                    <a:pt x="381" y="571"/>
                    <a:pt x="191" y="297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2" name="Google Shape;31412;p48"/>
            <p:cNvSpPr/>
            <p:nvPr/>
          </p:nvSpPr>
          <p:spPr>
            <a:xfrm>
              <a:off x="950400" y="2756425"/>
              <a:ext cx="17300" cy="19625"/>
            </a:xfrm>
            <a:custGeom>
              <a:avLst/>
              <a:gdLst/>
              <a:ahLst/>
              <a:cxnLst/>
              <a:rect l="l" t="t" r="r" b="b"/>
              <a:pathLst>
                <a:path w="692" h="785" extrusionOk="0">
                  <a:moveTo>
                    <a:pt x="36" y="0"/>
                  </a:moveTo>
                  <a:cubicBezTo>
                    <a:pt x="24" y="0"/>
                    <a:pt x="1" y="36"/>
                    <a:pt x="24" y="48"/>
                  </a:cubicBezTo>
                  <a:cubicBezTo>
                    <a:pt x="155" y="143"/>
                    <a:pt x="298" y="262"/>
                    <a:pt x="394" y="393"/>
                  </a:cubicBezTo>
                  <a:cubicBezTo>
                    <a:pt x="453" y="453"/>
                    <a:pt x="501" y="524"/>
                    <a:pt x="548" y="596"/>
                  </a:cubicBezTo>
                  <a:cubicBezTo>
                    <a:pt x="572" y="655"/>
                    <a:pt x="608" y="727"/>
                    <a:pt x="656" y="774"/>
                  </a:cubicBezTo>
                  <a:cubicBezTo>
                    <a:pt x="659" y="782"/>
                    <a:pt x="664" y="784"/>
                    <a:pt x="669" y="784"/>
                  </a:cubicBezTo>
                  <a:cubicBezTo>
                    <a:pt x="680" y="784"/>
                    <a:pt x="691" y="771"/>
                    <a:pt x="691" y="762"/>
                  </a:cubicBezTo>
                  <a:cubicBezTo>
                    <a:pt x="691" y="619"/>
                    <a:pt x="560" y="453"/>
                    <a:pt x="477" y="346"/>
                  </a:cubicBezTo>
                  <a:cubicBezTo>
                    <a:pt x="358" y="203"/>
                    <a:pt x="203" y="96"/>
                    <a:pt x="3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3" name="Google Shape;31413;p48"/>
            <p:cNvSpPr/>
            <p:nvPr/>
          </p:nvSpPr>
          <p:spPr>
            <a:xfrm>
              <a:off x="952225" y="2752200"/>
              <a:ext cx="16575" cy="20975"/>
            </a:xfrm>
            <a:custGeom>
              <a:avLst/>
              <a:gdLst/>
              <a:ahLst/>
              <a:cxnLst/>
              <a:rect l="l" t="t" r="r" b="b"/>
              <a:pathLst>
                <a:path w="663" h="839" extrusionOk="0">
                  <a:moveTo>
                    <a:pt x="45" y="0"/>
                  </a:moveTo>
                  <a:cubicBezTo>
                    <a:pt x="17" y="0"/>
                    <a:pt x="1" y="30"/>
                    <a:pt x="11" y="50"/>
                  </a:cubicBezTo>
                  <a:cubicBezTo>
                    <a:pt x="106" y="205"/>
                    <a:pt x="190" y="336"/>
                    <a:pt x="297" y="467"/>
                  </a:cubicBezTo>
                  <a:cubicBezTo>
                    <a:pt x="380" y="586"/>
                    <a:pt x="463" y="729"/>
                    <a:pt x="583" y="824"/>
                  </a:cubicBezTo>
                  <a:cubicBezTo>
                    <a:pt x="592" y="834"/>
                    <a:pt x="603" y="838"/>
                    <a:pt x="613" y="838"/>
                  </a:cubicBezTo>
                  <a:cubicBezTo>
                    <a:pt x="640" y="838"/>
                    <a:pt x="663" y="808"/>
                    <a:pt x="654" y="765"/>
                  </a:cubicBezTo>
                  <a:cubicBezTo>
                    <a:pt x="594" y="634"/>
                    <a:pt x="475" y="515"/>
                    <a:pt x="380" y="396"/>
                  </a:cubicBezTo>
                  <a:cubicBezTo>
                    <a:pt x="285" y="265"/>
                    <a:pt x="178" y="134"/>
                    <a:pt x="59" y="3"/>
                  </a:cubicBezTo>
                  <a:cubicBezTo>
                    <a:pt x="54" y="1"/>
                    <a:pt x="49" y="0"/>
                    <a:pt x="4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4" name="Google Shape;31414;p48"/>
            <p:cNvSpPr/>
            <p:nvPr/>
          </p:nvSpPr>
          <p:spPr>
            <a:xfrm>
              <a:off x="957250" y="2757600"/>
              <a:ext cx="11925" cy="12050"/>
            </a:xfrm>
            <a:custGeom>
              <a:avLst/>
              <a:gdLst/>
              <a:ahLst/>
              <a:cxnLst/>
              <a:rect l="l" t="t" r="r" b="b"/>
              <a:pathLst>
                <a:path w="477" h="482" extrusionOk="0">
                  <a:moveTo>
                    <a:pt x="48" y="1"/>
                  </a:moveTo>
                  <a:cubicBezTo>
                    <a:pt x="36" y="1"/>
                    <a:pt x="1" y="25"/>
                    <a:pt x="24" y="49"/>
                  </a:cubicBezTo>
                  <a:cubicBezTo>
                    <a:pt x="96" y="120"/>
                    <a:pt x="179" y="180"/>
                    <a:pt x="239" y="275"/>
                  </a:cubicBezTo>
                  <a:cubicBezTo>
                    <a:pt x="274" y="299"/>
                    <a:pt x="298" y="346"/>
                    <a:pt x="334" y="370"/>
                  </a:cubicBezTo>
                  <a:cubicBezTo>
                    <a:pt x="358" y="418"/>
                    <a:pt x="393" y="465"/>
                    <a:pt x="441" y="477"/>
                  </a:cubicBezTo>
                  <a:cubicBezTo>
                    <a:pt x="444" y="480"/>
                    <a:pt x="448" y="482"/>
                    <a:pt x="452" y="482"/>
                  </a:cubicBezTo>
                  <a:cubicBezTo>
                    <a:pt x="464" y="482"/>
                    <a:pt x="477" y="471"/>
                    <a:pt x="477" y="453"/>
                  </a:cubicBezTo>
                  <a:cubicBezTo>
                    <a:pt x="477" y="358"/>
                    <a:pt x="382" y="275"/>
                    <a:pt x="322" y="215"/>
                  </a:cubicBezTo>
                  <a:cubicBezTo>
                    <a:pt x="239" y="132"/>
                    <a:pt x="155" y="49"/>
                    <a:pt x="4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5" name="Google Shape;31415;p48"/>
            <p:cNvSpPr/>
            <p:nvPr/>
          </p:nvSpPr>
          <p:spPr>
            <a:xfrm>
              <a:off x="870775" y="2676525"/>
              <a:ext cx="68050" cy="61175"/>
            </a:xfrm>
            <a:custGeom>
              <a:avLst/>
              <a:gdLst/>
              <a:ahLst/>
              <a:cxnLst/>
              <a:rect l="l" t="t" r="r" b="b"/>
              <a:pathLst>
                <a:path w="2722" h="2447" extrusionOk="0">
                  <a:moveTo>
                    <a:pt x="25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61" y="506"/>
                    <a:pt x="638" y="756"/>
                    <a:pt x="1054" y="970"/>
                  </a:cubicBezTo>
                  <a:cubicBezTo>
                    <a:pt x="1400" y="1148"/>
                    <a:pt x="1733" y="1327"/>
                    <a:pt x="2019" y="1613"/>
                  </a:cubicBezTo>
                  <a:cubicBezTo>
                    <a:pt x="2269" y="1875"/>
                    <a:pt x="2471" y="2184"/>
                    <a:pt x="2721" y="2446"/>
                  </a:cubicBezTo>
                  <a:cubicBezTo>
                    <a:pt x="2447" y="2030"/>
                    <a:pt x="2138" y="1577"/>
                    <a:pt x="1733" y="1279"/>
                  </a:cubicBezTo>
                  <a:cubicBezTo>
                    <a:pt x="1126" y="839"/>
                    <a:pt x="531" y="637"/>
                    <a:pt x="54" y="17"/>
                  </a:cubicBezTo>
                  <a:cubicBezTo>
                    <a:pt x="49" y="7"/>
                    <a:pt x="36" y="1"/>
                    <a:pt x="2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6" name="Google Shape;31416;p48"/>
            <p:cNvSpPr/>
            <p:nvPr/>
          </p:nvSpPr>
          <p:spPr>
            <a:xfrm>
              <a:off x="842350" y="2659675"/>
              <a:ext cx="24725" cy="14925"/>
            </a:xfrm>
            <a:custGeom>
              <a:avLst/>
              <a:gdLst/>
              <a:ahLst/>
              <a:cxnLst/>
              <a:rect l="l" t="t" r="r" b="b"/>
              <a:pathLst>
                <a:path w="989" h="597" extrusionOk="0">
                  <a:moveTo>
                    <a:pt x="36" y="1"/>
                  </a:moveTo>
                  <a:cubicBezTo>
                    <a:pt x="13" y="1"/>
                    <a:pt x="1" y="25"/>
                    <a:pt x="13" y="37"/>
                  </a:cubicBezTo>
                  <a:cubicBezTo>
                    <a:pt x="179" y="144"/>
                    <a:pt x="346" y="203"/>
                    <a:pt x="513" y="298"/>
                  </a:cubicBezTo>
                  <a:cubicBezTo>
                    <a:pt x="667" y="394"/>
                    <a:pt x="834" y="501"/>
                    <a:pt x="989" y="596"/>
                  </a:cubicBezTo>
                  <a:cubicBezTo>
                    <a:pt x="715" y="358"/>
                    <a:pt x="370" y="108"/>
                    <a:pt x="3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7" name="Google Shape;31417;p48"/>
            <p:cNvSpPr/>
            <p:nvPr/>
          </p:nvSpPr>
          <p:spPr>
            <a:xfrm>
              <a:off x="973325" y="2754625"/>
              <a:ext cx="8950" cy="9975"/>
            </a:xfrm>
            <a:custGeom>
              <a:avLst/>
              <a:gdLst/>
              <a:ahLst/>
              <a:cxnLst/>
              <a:rect l="l" t="t" r="r" b="b"/>
              <a:pathLst>
                <a:path w="358" h="399" extrusionOk="0">
                  <a:moveTo>
                    <a:pt x="346" y="1"/>
                  </a:moveTo>
                  <a:cubicBezTo>
                    <a:pt x="346" y="1"/>
                    <a:pt x="346" y="1"/>
                    <a:pt x="346" y="1"/>
                  </a:cubicBezTo>
                  <a:lnTo>
                    <a:pt x="346" y="1"/>
                  </a:lnTo>
                  <a:cubicBezTo>
                    <a:pt x="350" y="5"/>
                    <a:pt x="352" y="6"/>
                    <a:pt x="354" y="6"/>
                  </a:cubicBezTo>
                  <a:cubicBezTo>
                    <a:pt x="356" y="6"/>
                    <a:pt x="354" y="1"/>
                    <a:pt x="346" y="1"/>
                  </a:cubicBezTo>
                  <a:close/>
                  <a:moveTo>
                    <a:pt x="346" y="1"/>
                  </a:moveTo>
                  <a:lnTo>
                    <a:pt x="346" y="1"/>
                  </a:lnTo>
                  <a:cubicBezTo>
                    <a:pt x="298" y="37"/>
                    <a:pt x="286" y="37"/>
                    <a:pt x="239" y="72"/>
                  </a:cubicBezTo>
                  <a:cubicBezTo>
                    <a:pt x="191" y="108"/>
                    <a:pt x="167" y="144"/>
                    <a:pt x="131" y="179"/>
                  </a:cubicBezTo>
                  <a:cubicBezTo>
                    <a:pt x="72" y="239"/>
                    <a:pt x="12" y="287"/>
                    <a:pt x="0" y="370"/>
                  </a:cubicBezTo>
                  <a:cubicBezTo>
                    <a:pt x="0" y="387"/>
                    <a:pt x="7" y="398"/>
                    <a:pt x="20" y="398"/>
                  </a:cubicBezTo>
                  <a:cubicBezTo>
                    <a:pt x="24" y="398"/>
                    <a:pt x="30" y="397"/>
                    <a:pt x="36" y="394"/>
                  </a:cubicBezTo>
                  <a:cubicBezTo>
                    <a:pt x="108" y="370"/>
                    <a:pt x="167" y="287"/>
                    <a:pt x="215" y="227"/>
                  </a:cubicBezTo>
                  <a:cubicBezTo>
                    <a:pt x="239" y="191"/>
                    <a:pt x="250" y="168"/>
                    <a:pt x="286" y="132"/>
                  </a:cubicBezTo>
                  <a:lnTo>
                    <a:pt x="334" y="96"/>
                  </a:lnTo>
                  <a:cubicBezTo>
                    <a:pt x="358" y="49"/>
                    <a:pt x="334" y="72"/>
                    <a:pt x="34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8" name="Google Shape;31418;p48"/>
            <p:cNvSpPr/>
            <p:nvPr/>
          </p:nvSpPr>
          <p:spPr>
            <a:xfrm>
              <a:off x="973325" y="2753450"/>
              <a:ext cx="10750" cy="13850"/>
            </a:xfrm>
            <a:custGeom>
              <a:avLst/>
              <a:gdLst/>
              <a:ahLst/>
              <a:cxnLst/>
              <a:rect l="l" t="t" r="r" b="b"/>
              <a:pathLst>
                <a:path w="430" h="554" extrusionOk="0">
                  <a:moveTo>
                    <a:pt x="405" y="0"/>
                  </a:moveTo>
                  <a:cubicBezTo>
                    <a:pt x="346" y="24"/>
                    <a:pt x="310" y="0"/>
                    <a:pt x="250" y="36"/>
                  </a:cubicBezTo>
                  <a:cubicBezTo>
                    <a:pt x="191" y="60"/>
                    <a:pt x="155" y="119"/>
                    <a:pt x="120" y="167"/>
                  </a:cubicBezTo>
                  <a:cubicBezTo>
                    <a:pt x="48" y="274"/>
                    <a:pt x="0" y="441"/>
                    <a:pt x="72" y="536"/>
                  </a:cubicBezTo>
                  <a:cubicBezTo>
                    <a:pt x="84" y="548"/>
                    <a:pt x="96" y="554"/>
                    <a:pt x="106" y="554"/>
                  </a:cubicBezTo>
                  <a:cubicBezTo>
                    <a:pt x="117" y="554"/>
                    <a:pt x="125" y="548"/>
                    <a:pt x="131" y="536"/>
                  </a:cubicBezTo>
                  <a:cubicBezTo>
                    <a:pt x="179" y="441"/>
                    <a:pt x="179" y="322"/>
                    <a:pt x="250" y="215"/>
                  </a:cubicBezTo>
                  <a:cubicBezTo>
                    <a:pt x="286" y="167"/>
                    <a:pt x="346" y="119"/>
                    <a:pt x="370" y="84"/>
                  </a:cubicBezTo>
                  <a:cubicBezTo>
                    <a:pt x="393" y="48"/>
                    <a:pt x="393" y="36"/>
                    <a:pt x="417" y="24"/>
                  </a:cubicBezTo>
                  <a:cubicBezTo>
                    <a:pt x="429" y="24"/>
                    <a:pt x="417" y="0"/>
                    <a:pt x="40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9" name="Google Shape;31419;p48"/>
            <p:cNvSpPr/>
            <p:nvPr/>
          </p:nvSpPr>
          <p:spPr>
            <a:xfrm>
              <a:off x="973125" y="2751900"/>
              <a:ext cx="15325" cy="19400"/>
            </a:xfrm>
            <a:custGeom>
              <a:avLst/>
              <a:gdLst/>
              <a:ahLst/>
              <a:cxnLst/>
              <a:rect l="l" t="t" r="r" b="b"/>
              <a:pathLst>
                <a:path w="613" h="776" extrusionOk="0">
                  <a:moveTo>
                    <a:pt x="570" y="0"/>
                  </a:moveTo>
                  <a:cubicBezTo>
                    <a:pt x="566" y="0"/>
                    <a:pt x="561" y="1"/>
                    <a:pt x="556" y="3"/>
                  </a:cubicBezTo>
                  <a:cubicBezTo>
                    <a:pt x="342" y="181"/>
                    <a:pt x="104" y="443"/>
                    <a:pt x="8" y="717"/>
                  </a:cubicBezTo>
                  <a:cubicBezTo>
                    <a:pt x="1" y="749"/>
                    <a:pt x="24" y="775"/>
                    <a:pt x="48" y="775"/>
                  </a:cubicBezTo>
                  <a:cubicBezTo>
                    <a:pt x="60" y="775"/>
                    <a:pt x="72" y="769"/>
                    <a:pt x="80" y="753"/>
                  </a:cubicBezTo>
                  <a:cubicBezTo>
                    <a:pt x="163" y="634"/>
                    <a:pt x="223" y="515"/>
                    <a:pt x="306" y="396"/>
                  </a:cubicBezTo>
                  <a:cubicBezTo>
                    <a:pt x="401" y="277"/>
                    <a:pt x="485" y="158"/>
                    <a:pt x="592" y="38"/>
                  </a:cubicBezTo>
                  <a:cubicBezTo>
                    <a:pt x="612" y="28"/>
                    <a:pt x="598" y="0"/>
                    <a:pt x="57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0" name="Google Shape;31420;p48"/>
            <p:cNvSpPr/>
            <p:nvPr/>
          </p:nvSpPr>
          <p:spPr>
            <a:xfrm>
              <a:off x="975700" y="2748925"/>
              <a:ext cx="16325" cy="20550"/>
            </a:xfrm>
            <a:custGeom>
              <a:avLst/>
              <a:gdLst/>
              <a:ahLst/>
              <a:cxnLst/>
              <a:rect l="l" t="t" r="r" b="b"/>
              <a:pathLst>
                <a:path w="653" h="822" extrusionOk="0">
                  <a:moveTo>
                    <a:pt x="625" y="0"/>
                  </a:moveTo>
                  <a:cubicBezTo>
                    <a:pt x="623" y="0"/>
                    <a:pt x="621" y="1"/>
                    <a:pt x="620" y="3"/>
                  </a:cubicBezTo>
                  <a:cubicBezTo>
                    <a:pt x="298" y="110"/>
                    <a:pt x="84" y="503"/>
                    <a:pt x="1" y="812"/>
                  </a:cubicBezTo>
                  <a:cubicBezTo>
                    <a:pt x="1" y="818"/>
                    <a:pt x="4" y="821"/>
                    <a:pt x="7" y="821"/>
                  </a:cubicBezTo>
                  <a:cubicBezTo>
                    <a:pt x="10" y="821"/>
                    <a:pt x="13" y="818"/>
                    <a:pt x="13" y="812"/>
                  </a:cubicBezTo>
                  <a:cubicBezTo>
                    <a:pt x="84" y="646"/>
                    <a:pt x="179" y="479"/>
                    <a:pt x="298" y="348"/>
                  </a:cubicBezTo>
                  <a:cubicBezTo>
                    <a:pt x="394" y="229"/>
                    <a:pt x="536" y="157"/>
                    <a:pt x="632" y="38"/>
                  </a:cubicBezTo>
                  <a:cubicBezTo>
                    <a:pt x="652" y="28"/>
                    <a:pt x="637" y="0"/>
                    <a:pt x="62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21" name="Google Shape;31421;p48"/>
          <p:cNvGrpSpPr/>
          <p:nvPr/>
        </p:nvGrpSpPr>
        <p:grpSpPr>
          <a:xfrm rot="9266963" flipH="1">
            <a:off x="5113597" y="3731431"/>
            <a:ext cx="506012" cy="1676467"/>
            <a:chOff x="757300" y="1884600"/>
            <a:chExt cx="457350" cy="1136525"/>
          </a:xfrm>
        </p:grpSpPr>
        <p:sp>
          <p:nvSpPr>
            <p:cNvPr id="31422" name="Google Shape;31422;p48"/>
            <p:cNvSpPr/>
            <p:nvPr/>
          </p:nvSpPr>
          <p:spPr>
            <a:xfrm>
              <a:off x="818550" y="2640050"/>
              <a:ext cx="144675" cy="120850"/>
            </a:xfrm>
            <a:custGeom>
              <a:avLst/>
              <a:gdLst/>
              <a:ahLst/>
              <a:cxnLst/>
              <a:rect l="l" t="t" r="r" b="b"/>
              <a:pathLst>
                <a:path w="5787" h="4834" extrusionOk="0">
                  <a:moveTo>
                    <a:pt x="0" y="0"/>
                  </a:moveTo>
                  <a:cubicBezTo>
                    <a:pt x="0" y="0"/>
                    <a:pt x="1250" y="1786"/>
                    <a:pt x="2036" y="2310"/>
                  </a:cubicBezTo>
                  <a:cubicBezTo>
                    <a:pt x="2834" y="2834"/>
                    <a:pt x="3310" y="3250"/>
                    <a:pt x="4036" y="3786"/>
                  </a:cubicBezTo>
                  <a:cubicBezTo>
                    <a:pt x="4763" y="4322"/>
                    <a:pt x="5787" y="4834"/>
                    <a:pt x="5787" y="4834"/>
                  </a:cubicBezTo>
                  <a:cubicBezTo>
                    <a:pt x="5787" y="4834"/>
                    <a:pt x="4798" y="3381"/>
                    <a:pt x="4560" y="3024"/>
                  </a:cubicBezTo>
                  <a:cubicBezTo>
                    <a:pt x="4322" y="2679"/>
                    <a:pt x="4025" y="1786"/>
                    <a:pt x="2977" y="1345"/>
                  </a:cubicBezTo>
                  <a:cubicBezTo>
                    <a:pt x="1941" y="89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3" name="Google Shape;31423;p48"/>
            <p:cNvSpPr/>
            <p:nvPr/>
          </p:nvSpPr>
          <p:spPr>
            <a:xfrm>
              <a:off x="971250" y="2023850"/>
              <a:ext cx="241700" cy="995725"/>
            </a:xfrm>
            <a:custGeom>
              <a:avLst/>
              <a:gdLst/>
              <a:ahLst/>
              <a:cxnLst/>
              <a:rect l="l" t="t" r="r" b="b"/>
              <a:pathLst>
                <a:path w="9668" h="39829" extrusionOk="0">
                  <a:moveTo>
                    <a:pt x="5373" y="0"/>
                  </a:moveTo>
                  <a:cubicBezTo>
                    <a:pt x="5003" y="0"/>
                    <a:pt x="3563" y="1442"/>
                    <a:pt x="3120" y="2026"/>
                  </a:cubicBezTo>
                  <a:cubicBezTo>
                    <a:pt x="2679" y="2621"/>
                    <a:pt x="1631" y="3967"/>
                    <a:pt x="1631" y="3967"/>
                  </a:cubicBezTo>
                  <a:lnTo>
                    <a:pt x="1036" y="5253"/>
                  </a:lnTo>
                  <a:lnTo>
                    <a:pt x="1036" y="4562"/>
                  </a:lnTo>
                  <a:cubicBezTo>
                    <a:pt x="1036" y="4562"/>
                    <a:pt x="595" y="6646"/>
                    <a:pt x="595" y="7682"/>
                  </a:cubicBezTo>
                  <a:cubicBezTo>
                    <a:pt x="595" y="8729"/>
                    <a:pt x="0" y="27029"/>
                    <a:pt x="0" y="27029"/>
                  </a:cubicBezTo>
                  <a:lnTo>
                    <a:pt x="0" y="39828"/>
                  </a:lnTo>
                  <a:lnTo>
                    <a:pt x="441" y="39686"/>
                  </a:lnTo>
                  <a:cubicBezTo>
                    <a:pt x="441" y="39686"/>
                    <a:pt x="369" y="34756"/>
                    <a:pt x="369" y="29399"/>
                  </a:cubicBezTo>
                  <a:cubicBezTo>
                    <a:pt x="655" y="29327"/>
                    <a:pt x="1691" y="29053"/>
                    <a:pt x="2084" y="28672"/>
                  </a:cubicBezTo>
                  <a:cubicBezTo>
                    <a:pt x="2524" y="28220"/>
                    <a:pt x="2715" y="27791"/>
                    <a:pt x="3370" y="27327"/>
                  </a:cubicBezTo>
                  <a:cubicBezTo>
                    <a:pt x="4013" y="26886"/>
                    <a:pt x="4560" y="26720"/>
                    <a:pt x="4667" y="26053"/>
                  </a:cubicBezTo>
                  <a:cubicBezTo>
                    <a:pt x="4774" y="25374"/>
                    <a:pt x="5048" y="24934"/>
                    <a:pt x="5048" y="24934"/>
                  </a:cubicBezTo>
                  <a:lnTo>
                    <a:pt x="5048" y="24934"/>
                  </a:lnTo>
                  <a:cubicBezTo>
                    <a:pt x="5048" y="24934"/>
                    <a:pt x="3417" y="25672"/>
                    <a:pt x="2524" y="26565"/>
                  </a:cubicBezTo>
                  <a:cubicBezTo>
                    <a:pt x="1631" y="27458"/>
                    <a:pt x="786" y="28577"/>
                    <a:pt x="786" y="28577"/>
                  </a:cubicBezTo>
                  <a:lnTo>
                    <a:pt x="345" y="29291"/>
                  </a:lnTo>
                  <a:lnTo>
                    <a:pt x="345" y="25231"/>
                  </a:lnTo>
                  <a:cubicBezTo>
                    <a:pt x="607" y="25196"/>
                    <a:pt x="1465" y="25089"/>
                    <a:pt x="2286" y="25077"/>
                  </a:cubicBezTo>
                  <a:cubicBezTo>
                    <a:pt x="3251" y="25077"/>
                    <a:pt x="3251" y="24779"/>
                    <a:pt x="4048" y="23862"/>
                  </a:cubicBezTo>
                  <a:cubicBezTo>
                    <a:pt x="4810" y="22922"/>
                    <a:pt x="5953" y="22112"/>
                    <a:pt x="7346" y="21302"/>
                  </a:cubicBezTo>
                  <a:cubicBezTo>
                    <a:pt x="8751" y="20481"/>
                    <a:pt x="9668" y="17802"/>
                    <a:pt x="9668" y="17802"/>
                  </a:cubicBezTo>
                  <a:lnTo>
                    <a:pt x="9668" y="17802"/>
                  </a:lnTo>
                  <a:cubicBezTo>
                    <a:pt x="9668" y="17802"/>
                    <a:pt x="8180" y="18397"/>
                    <a:pt x="6858" y="19040"/>
                  </a:cubicBezTo>
                  <a:cubicBezTo>
                    <a:pt x="5537" y="19683"/>
                    <a:pt x="4167" y="21374"/>
                    <a:pt x="3429" y="21945"/>
                  </a:cubicBezTo>
                  <a:cubicBezTo>
                    <a:pt x="2703" y="22505"/>
                    <a:pt x="1488" y="23326"/>
                    <a:pt x="1381" y="23791"/>
                  </a:cubicBezTo>
                  <a:cubicBezTo>
                    <a:pt x="1286" y="24172"/>
                    <a:pt x="607" y="24934"/>
                    <a:pt x="369" y="25184"/>
                  </a:cubicBezTo>
                  <a:cubicBezTo>
                    <a:pt x="369" y="24065"/>
                    <a:pt x="381" y="22981"/>
                    <a:pt x="393" y="21969"/>
                  </a:cubicBezTo>
                  <a:lnTo>
                    <a:pt x="881" y="21243"/>
                  </a:lnTo>
                  <a:cubicBezTo>
                    <a:pt x="881" y="21243"/>
                    <a:pt x="3370" y="20659"/>
                    <a:pt x="4798" y="19457"/>
                  </a:cubicBezTo>
                  <a:cubicBezTo>
                    <a:pt x="6239" y="18266"/>
                    <a:pt x="7227" y="17671"/>
                    <a:pt x="7477" y="17147"/>
                  </a:cubicBezTo>
                  <a:cubicBezTo>
                    <a:pt x="7727" y="16623"/>
                    <a:pt x="8013" y="15766"/>
                    <a:pt x="8013" y="15766"/>
                  </a:cubicBezTo>
                  <a:lnTo>
                    <a:pt x="8013" y="15766"/>
                  </a:lnTo>
                  <a:cubicBezTo>
                    <a:pt x="8013" y="15766"/>
                    <a:pt x="3417" y="18171"/>
                    <a:pt x="2524" y="19112"/>
                  </a:cubicBezTo>
                  <a:cubicBezTo>
                    <a:pt x="1822" y="19838"/>
                    <a:pt x="834" y="21017"/>
                    <a:pt x="417" y="21493"/>
                  </a:cubicBezTo>
                  <a:cubicBezTo>
                    <a:pt x="429" y="20778"/>
                    <a:pt x="441" y="20100"/>
                    <a:pt x="453" y="19481"/>
                  </a:cubicBezTo>
                  <a:cubicBezTo>
                    <a:pt x="1131" y="19064"/>
                    <a:pt x="3691" y="17445"/>
                    <a:pt x="4310" y="16849"/>
                  </a:cubicBezTo>
                  <a:cubicBezTo>
                    <a:pt x="5060" y="16171"/>
                    <a:pt x="6680" y="15171"/>
                    <a:pt x="7049" y="14635"/>
                  </a:cubicBezTo>
                  <a:cubicBezTo>
                    <a:pt x="7418" y="14087"/>
                    <a:pt x="7537" y="13575"/>
                    <a:pt x="7537" y="13575"/>
                  </a:cubicBezTo>
                  <a:lnTo>
                    <a:pt x="7537" y="13575"/>
                  </a:lnTo>
                  <a:cubicBezTo>
                    <a:pt x="7537" y="13575"/>
                    <a:pt x="5441" y="14885"/>
                    <a:pt x="4715" y="15456"/>
                  </a:cubicBezTo>
                  <a:cubicBezTo>
                    <a:pt x="4001" y="16016"/>
                    <a:pt x="2834" y="16599"/>
                    <a:pt x="2227" y="16980"/>
                  </a:cubicBezTo>
                  <a:cubicBezTo>
                    <a:pt x="1619" y="17361"/>
                    <a:pt x="1155" y="18147"/>
                    <a:pt x="929" y="18504"/>
                  </a:cubicBezTo>
                  <a:cubicBezTo>
                    <a:pt x="798" y="18707"/>
                    <a:pt x="595" y="19064"/>
                    <a:pt x="441" y="19326"/>
                  </a:cubicBezTo>
                  <a:cubicBezTo>
                    <a:pt x="476" y="18588"/>
                    <a:pt x="500" y="17957"/>
                    <a:pt x="536" y="17433"/>
                  </a:cubicBezTo>
                  <a:cubicBezTo>
                    <a:pt x="834" y="17195"/>
                    <a:pt x="1727" y="16540"/>
                    <a:pt x="2679" y="16314"/>
                  </a:cubicBezTo>
                  <a:cubicBezTo>
                    <a:pt x="3870" y="16016"/>
                    <a:pt x="4608" y="13932"/>
                    <a:pt x="5060" y="13790"/>
                  </a:cubicBezTo>
                  <a:cubicBezTo>
                    <a:pt x="5501" y="13635"/>
                    <a:pt x="6644" y="12635"/>
                    <a:pt x="6644" y="12635"/>
                  </a:cubicBezTo>
                  <a:lnTo>
                    <a:pt x="6644" y="12635"/>
                  </a:lnTo>
                  <a:cubicBezTo>
                    <a:pt x="6644" y="12635"/>
                    <a:pt x="4679" y="13194"/>
                    <a:pt x="4060" y="13861"/>
                  </a:cubicBezTo>
                  <a:cubicBezTo>
                    <a:pt x="3417" y="14528"/>
                    <a:pt x="2429" y="15075"/>
                    <a:pt x="1965" y="15409"/>
                  </a:cubicBezTo>
                  <a:cubicBezTo>
                    <a:pt x="1584" y="15659"/>
                    <a:pt x="845" y="16838"/>
                    <a:pt x="560" y="17314"/>
                  </a:cubicBezTo>
                  <a:cubicBezTo>
                    <a:pt x="572" y="17099"/>
                    <a:pt x="584" y="16921"/>
                    <a:pt x="607" y="16766"/>
                  </a:cubicBezTo>
                  <a:cubicBezTo>
                    <a:pt x="655" y="16314"/>
                    <a:pt x="691" y="15825"/>
                    <a:pt x="726" y="15302"/>
                  </a:cubicBezTo>
                  <a:cubicBezTo>
                    <a:pt x="743" y="15302"/>
                    <a:pt x="762" y="15303"/>
                    <a:pt x="781" y="15303"/>
                  </a:cubicBezTo>
                  <a:cubicBezTo>
                    <a:pt x="1160" y="15303"/>
                    <a:pt x="2019" y="15170"/>
                    <a:pt x="3060" y="14004"/>
                  </a:cubicBezTo>
                  <a:cubicBezTo>
                    <a:pt x="4465" y="12444"/>
                    <a:pt x="6394" y="10218"/>
                    <a:pt x="6846" y="9920"/>
                  </a:cubicBezTo>
                  <a:cubicBezTo>
                    <a:pt x="7287" y="9622"/>
                    <a:pt x="7739" y="9170"/>
                    <a:pt x="7739" y="9170"/>
                  </a:cubicBezTo>
                  <a:lnTo>
                    <a:pt x="7739" y="9170"/>
                  </a:lnTo>
                  <a:cubicBezTo>
                    <a:pt x="7739" y="9170"/>
                    <a:pt x="6251" y="9456"/>
                    <a:pt x="4977" y="10432"/>
                  </a:cubicBezTo>
                  <a:cubicBezTo>
                    <a:pt x="3715" y="11408"/>
                    <a:pt x="2453" y="12658"/>
                    <a:pt x="2203" y="13147"/>
                  </a:cubicBezTo>
                  <a:cubicBezTo>
                    <a:pt x="1929" y="13635"/>
                    <a:pt x="1191" y="14635"/>
                    <a:pt x="965" y="14813"/>
                  </a:cubicBezTo>
                  <a:cubicBezTo>
                    <a:pt x="893" y="14873"/>
                    <a:pt x="834" y="14897"/>
                    <a:pt x="774" y="14933"/>
                  </a:cubicBezTo>
                  <a:cubicBezTo>
                    <a:pt x="810" y="14171"/>
                    <a:pt x="857" y="13349"/>
                    <a:pt x="893" y="12516"/>
                  </a:cubicBezTo>
                  <a:cubicBezTo>
                    <a:pt x="1512" y="12266"/>
                    <a:pt x="3012" y="11599"/>
                    <a:pt x="4179" y="10230"/>
                  </a:cubicBezTo>
                  <a:cubicBezTo>
                    <a:pt x="5667" y="8444"/>
                    <a:pt x="7001" y="6658"/>
                    <a:pt x="7001" y="6658"/>
                  </a:cubicBezTo>
                  <a:lnTo>
                    <a:pt x="7001" y="6658"/>
                  </a:lnTo>
                  <a:cubicBezTo>
                    <a:pt x="7001" y="6658"/>
                    <a:pt x="4774" y="7848"/>
                    <a:pt x="3429" y="9039"/>
                  </a:cubicBezTo>
                  <a:cubicBezTo>
                    <a:pt x="2465" y="9896"/>
                    <a:pt x="1429" y="11384"/>
                    <a:pt x="905" y="12158"/>
                  </a:cubicBezTo>
                  <a:cubicBezTo>
                    <a:pt x="965" y="10587"/>
                    <a:pt x="988" y="8979"/>
                    <a:pt x="1024" y="7670"/>
                  </a:cubicBezTo>
                  <a:lnTo>
                    <a:pt x="1048" y="7848"/>
                  </a:lnTo>
                  <a:cubicBezTo>
                    <a:pt x="1048" y="7848"/>
                    <a:pt x="2167" y="7122"/>
                    <a:pt x="3167" y="5634"/>
                  </a:cubicBezTo>
                  <a:cubicBezTo>
                    <a:pt x="4167" y="4110"/>
                    <a:pt x="6394" y="1883"/>
                    <a:pt x="6394" y="1883"/>
                  </a:cubicBezTo>
                  <a:lnTo>
                    <a:pt x="6394" y="1883"/>
                  </a:lnTo>
                  <a:cubicBezTo>
                    <a:pt x="6394" y="1883"/>
                    <a:pt x="4620" y="2741"/>
                    <a:pt x="3953" y="3503"/>
                  </a:cubicBezTo>
                  <a:cubicBezTo>
                    <a:pt x="3274" y="4265"/>
                    <a:pt x="2477" y="5598"/>
                    <a:pt x="2060" y="6193"/>
                  </a:cubicBezTo>
                  <a:cubicBezTo>
                    <a:pt x="1691" y="6729"/>
                    <a:pt x="1131" y="7384"/>
                    <a:pt x="1024" y="7503"/>
                  </a:cubicBezTo>
                  <a:cubicBezTo>
                    <a:pt x="1036" y="6598"/>
                    <a:pt x="1036" y="5836"/>
                    <a:pt x="1048" y="5312"/>
                  </a:cubicBezTo>
                  <a:lnTo>
                    <a:pt x="1203" y="5455"/>
                  </a:lnTo>
                  <a:cubicBezTo>
                    <a:pt x="1203" y="5455"/>
                    <a:pt x="2655" y="4526"/>
                    <a:pt x="2977" y="3800"/>
                  </a:cubicBezTo>
                  <a:cubicBezTo>
                    <a:pt x="3286" y="3062"/>
                    <a:pt x="3893" y="1609"/>
                    <a:pt x="4263" y="1371"/>
                  </a:cubicBezTo>
                  <a:cubicBezTo>
                    <a:pt x="4620" y="1133"/>
                    <a:pt x="5727" y="50"/>
                    <a:pt x="5394" y="2"/>
                  </a:cubicBezTo>
                  <a:cubicBezTo>
                    <a:pt x="5387" y="1"/>
                    <a:pt x="5380" y="0"/>
                    <a:pt x="5373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4" name="Google Shape;31424;p48"/>
            <p:cNvSpPr/>
            <p:nvPr/>
          </p:nvSpPr>
          <p:spPr>
            <a:xfrm>
              <a:off x="759000" y="2543600"/>
              <a:ext cx="209300" cy="164025"/>
            </a:xfrm>
            <a:custGeom>
              <a:avLst/>
              <a:gdLst/>
              <a:ahLst/>
              <a:cxnLst/>
              <a:rect l="l" t="t" r="r" b="b"/>
              <a:pathLst>
                <a:path w="8372" h="6561" extrusionOk="0">
                  <a:moveTo>
                    <a:pt x="1" y="0"/>
                  </a:moveTo>
                  <a:cubicBezTo>
                    <a:pt x="1" y="0"/>
                    <a:pt x="584" y="1310"/>
                    <a:pt x="2001" y="2370"/>
                  </a:cubicBezTo>
                  <a:cubicBezTo>
                    <a:pt x="3430" y="3429"/>
                    <a:pt x="4990" y="4441"/>
                    <a:pt x="5906" y="4822"/>
                  </a:cubicBezTo>
                  <a:cubicBezTo>
                    <a:pt x="6835" y="5215"/>
                    <a:pt x="7454" y="5942"/>
                    <a:pt x="7740" y="6013"/>
                  </a:cubicBezTo>
                  <a:cubicBezTo>
                    <a:pt x="8026" y="6084"/>
                    <a:pt x="8371" y="6561"/>
                    <a:pt x="8371" y="6561"/>
                  </a:cubicBezTo>
                  <a:lnTo>
                    <a:pt x="8335" y="6120"/>
                  </a:lnTo>
                  <a:cubicBezTo>
                    <a:pt x="8347" y="6108"/>
                    <a:pt x="6657" y="5001"/>
                    <a:pt x="6228" y="4215"/>
                  </a:cubicBezTo>
                  <a:cubicBezTo>
                    <a:pt x="5811" y="3417"/>
                    <a:pt x="3251" y="1489"/>
                    <a:pt x="2073" y="893"/>
                  </a:cubicBezTo>
                  <a:cubicBezTo>
                    <a:pt x="894" y="2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5" name="Google Shape;31425;p48"/>
            <p:cNvSpPr/>
            <p:nvPr/>
          </p:nvSpPr>
          <p:spPr>
            <a:xfrm>
              <a:off x="811100" y="2468875"/>
              <a:ext cx="156300" cy="189350"/>
            </a:xfrm>
            <a:custGeom>
              <a:avLst/>
              <a:gdLst/>
              <a:ahLst/>
              <a:cxnLst/>
              <a:rect l="l" t="t" r="r" b="b"/>
              <a:pathLst>
                <a:path w="6252" h="7574" extrusionOk="0">
                  <a:moveTo>
                    <a:pt x="1" y="1"/>
                  </a:moveTo>
                  <a:cubicBezTo>
                    <a:pt x="1" y="1"/>
                    <a:pt x="286" y="1323"/>
                    <a:pt x="1179" y="2442"/>
                  </a:cubicBezTo>
                  <a:cubicBezTo>
                    <a:pt x="2084" y="3573"/>
                    <a:pt x="2251" y="4180"/>
                    <a:pt x="3132" y="4918"/>
                  </a:cubicBezTo>
                  <a:cubicBezTo>
                    <a:pt x="4025" y="5644"/>
                    <a:pt x="6251" y="7573"/>
                    <a:pt x="6251" y="7573"/>
                  </a:cubicBezTo>
                  <a:lnTo>
                    <a:pt x="6228" y="7383"/>
                  </a:lnTo>
                  <a:cubicBezTo>
                    <a:pt x="6228" y="7383"/>
                    <a:pt x="5406" y="6049"/>
                    <a:pt x="5227" y="5240"/>
                  </a:cubicBezTo>
                  <a:cubicBezTo>
                    <a:pt x="5061" y="4466"/>
                    <a:pt x="2977" y="2977"/>
                    <a:pt x="2977" y="2977"/>
                  </a:cubicBezTo>
                  <a:cubicBezTo>
                    <a:pt x="2977" y="2977"/>
                    <a:pt x="2310" y="1537"/>
                    <a:pt x="1441" y="930"/>
                  </a:cubicBezTo>
                  <a:cubicBezTo>
                    <a:pt x="596" y="29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6" name="Google Shape;31426;p48"/>
            <p:cNvSpPr/>
            <p:nvPr/>
          </p:nvSpPr>
          <p:spPr>
            <a:xfrm>
              <a:off x="804850" y="2407575"/>
              <a:ext cx="166425" cy="172950"/>
            </a:xfrm>
            <a:custGeom>
              <a:avLst/>
              <a:gdLst/>
              <a:ahLst/>
              <a:cxnLst/>
              <a:rect l="l" t="t" r="r" b="b"/>
              <a:pathLst>
                <a:path w="6657" h="6918" extrusionOk="0">
                  <a:moveTo>
                    <a:pt x="1" y="0"/>
                  </a:moveTo>
                  <a:cubicBezTo>
                    <a:pt x="1" y="0"/>
                    <a:pt x="1739" y="2608"/>
                    <a:pt x="2632" y="3798"/>
                  </a:cubicBezTo>
                  <a:cubicBezTo>
                    <a:pt x="3525" y="4989"/>
                    <a:pt x="4632" y="5227"/>
                    <a:pt x="5263" y="5703"/>
                  </a:cubicBezTo>
                  <a:cubicBezTo>
                    <a:pt x="5906" y="6180"/>
                    <a:pt x="6656" y="6918"/>
                    <a:pt x="6656" y="6918"/>
                  </a:cubicBezTo>
                  <a:lnTo>
                    <a:pt x="6656" y="6620"/>
                  </a:lnTo>
                  <a:cubicBezTo>
                    <a:pt x="6656" y="6620"/>
                    <a:pt x="6156" y="5013"/>
                    <a:pt x="5358" y="4406"/>
                  </a:cubicBezTo>
                  <a:cubicBezTo>
                    <a:pt x="4573" y="37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7" name="Google Shape;31427;p48"/>
            <p:cNvSpPr/>
            <p:nvPr/>
          </p:nvSpPr>
          <p:spPr>
            <a:xfrm>
              <a:off x="814975" y="2357275"/>
              <a:ext cx="156875" cy="150625"/>
            </a:xfrm>
            <a:custGeom>
              <a:avLst/>
              <a:gdLst/>
              <a:ahLst/>
              <a:cxnLst/>
              <a:rect l="l" t="t" r="r" b="b"/>
              <a:pathLst>
                <a:path w="6275" h="6025" extrusionOk="0">
                  <a:moveTo>
                    <a:pt x="0" y="0"/>
                  </a:moveTo>
                  <a:cubicBezTo>
                    <a:pt x="0" y="0"/>
                    <a:pt x="560" y="1881"/>
                    <a:pt x="2286" y="3322"/>
                  </a:cubicBezTo>
                  <a:cubicBezTo>
                    <a:pt x="4013" y="4763"/>
                    <a:pt x="4727" y="4834"/>
                    <a:pt x="5191" y="5179"/>
                  </a:cubicBezTo>
                  <a:cubicBezTo>
                    <a:pt x="5656" y="5525"/>
                    <a:pt x="6275" y="6025"/>
                    <a:pt x="6275" y="6025"/>
                  </a:cubicBezTo>
                  <a:lnTo>
                    <a:pt x="6251" y="5513"/>
                  </a:lnTo>
                  <a:cubicBezTo>
                    <a:pt x="6251" y="5513"/>
                    <a:pt x="5727" y="3703"/>
                    <a:pt x="5096" y="3262"/>
                  </a:cubicBezTo>
                  <a:cubicBezTo>
                    <a:pt x="4465" y="2834"/>
                    <a:pt x="2798" y="2488"/>
                    <a:pt x="2060" y="1834"/>
                  </a:cubicBezTo>
                  <a:cubicBezTo>
                    <a:pt x="1334" y="119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8" name="Google Shape;31428;p48"/>
            <p:cNvSpPr/>
            <p:nvPr/>
          </p:nvSpPr>
          <p:spPr>
            <a:xfrm>
              <a:off x="807525" y="2260525"/>
              <a:ext cx="171175" cy="189925"/>
            </a:xfrm>
            <a:custGeom>
              <a:avLst/>
              <a:gdLst/>
              <a:ahLst/>
              <a:cxnLst/>
              <a:rect l="l" t="t" r="r" b="b"/>
              <a:pathLst>
                <a:path w="6847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03" y="1525"/>
                    <a:pt x="1358" y="2846"/>
                  </a:cubicBezTo>
                  <a:cubicBezTo>
                    <a:pt x="2525" y="4168"/>
                    <a:pt x="4442" y="5716"/>
                    <a:pt x="4966" y="5989"/>
                  </a:cubicBezTo>
                  <a:cubicBezTo>
                    <a:pt x="5501" y="6251"/>
                    <a:pt x="6847" y="7597"/>
                    <a:pt x="6847" y="7597"/>
                  </a:cubicBezTo>
                  <a:lnTo>
                    <a:pt x="6692" y="7299"/>
                  </a:lnTo>
                  <a:cubicBezTo>
                    <a:pt x="6692" y="7299"/>
                    <a:pt x="5978" y="5882"/>
                    <a:pt x="5668" y="5108"/>
                  </a:cubicBezTo>
                  <a:cubicBezTo>
                    <a:pt x="5358" y="4334"/>
                    <a:pt x="2334" y="1715"/>
                    <a:pt x="2334" y="17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9" name="Google Shape;31429;p48"/>
            <p:cNvSpPr/>
            <p:nvPr/>
          </p:nvSpPr>
          <p:spPr>
            <a:xfrm>
              <a:off x="848300" y="2227200"/>
              <a:ext cx="130400" cy="156275"/>
            </a:xfrm>
            <a:custGeom>
              <a:avLst/>
              <a:gdLst/>
              <a:ahLst/>
              <a:cxnLst/>
              <a:rect l="l" t="t" r="r" b="b"/>
              <a:pathLst>
                <a:path w="5216" h="625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834" y="2453"/>
                    <a:pt x="2061" y="3536"/>
                  </a:cubicBezTo>
                  <a:cubicBezTo>
                    <a:pt x="3275" y="4620"/>
                    <a:pt x="5216" y="6251"/>
                    <a:pt x="5216" y="6251"/>
                  </a:cubicBezTo>
                  <a:lnTo>
                    <a:pt x="5132" y="6072"/>
                  </a:lnTo>
                  <a:cubicBezTo>
                    <a:pt x="5216" y="5953"/>
                    <a:pt x="4061" y="4251"/>
                    <a:pt x="3085" y="3096"/>
                  </a:cubicBezTo>
                  <a:cubicBezTo>
                    <a:pt x="2084" y="192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0" name="Google Shape;31430;p48"/>
            <p:cNvSpPr/>
            <p:nvPr/>
          </p:nvSpPr>
          <p:spPr>
            <a:xfrm>
              <a:off x="837300" y="2156350"/>
              <a:ext cx="144975" cy="175050"/>
            </a:xfrm>
            <a:custGeom>
              <a:avLst/>
              <a:gdLst/>
              <a:ahLst/>
              <a:cxnLst/>
              <a:rect l="l" t="t" r="r" b="b"/>
              <a:pathLst>
                <a:path w="5799" h="7002" extrusionOk="0">
                  <a:moveTo>
                    <a:pt x="0" y="0"/>
                  </a:moveTo>
                  <a:cubicBezTo>
                    <a:pt x="0" y="0"/>
                    <a:pt x="488" y="1798"/>
                    <a:pt x="2036" y="3072"/>
                  </a:cubicBezTo>
                  <a:cubicBezTo>
                    <a:pt x="3572" y="4322"/>
                    <a:pt x="5799" y="7001"/>
                    <a:pt x="5799" y="7001"/>
                  </a:cubicBezTo>
                  <a:lnTo>
                    <a:pt x="5739" y="6025"/>
                  </a:lnTo>
                  <a:cubicBezTo>
                    <a:pt x="5739" y="6025"/>
                    <a:pt x="3989" y="2977"/>
                    <a:pt x="2882" y="2310"/>
                  </a:cubicBezTo>
                  <a:cubicBezTo>
                    <a:pt x="1786" y="164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1" name="Google Shape;31431;p48"/>
            <p:cNvSpPr/>
            <p:nvPr/>
          </p:nvSpPr>
          <p:spPr>
            <a:xfrm>
              <a:off x="997125" y="2125400"/>
              <a:ext cx="135175" cy="139025"/>
            </a:xfrm>
            <a:custGeom>
              <a:avLst/>
              <a:gdLst/>
              <a:ahLst/>
              <a:cxnLst/>
              <a:rect l="l" t="t" r="r" b="b"/>
              <a:pathLst>
                <a:path w="5407" h="5561" extrusionOk="0">
                  <a:moveTo>
                    <a:pt x="5406" y="0"/>
                  </a:moveTo>
                  <a:cubicBezTo>
                    <a:pt x="5406" y="0"/>
                    <a:pt x="3632" y="393"/>
                    <a:pt x="3085" y="1334"/>
                  </a:cubicBezTo>
                  <a:cubicBezTo>
                    <a:pt x="2537" y="2286"/>
                    <a:pt x="2180" y="3060"/>
                    <a:pt x="1382" y="3858"/>
                  </a:cubicBezTo>
                  <a:cubicBezTo>
                    <a:pt x="596" y="4667"/>
                    <a:pt x="1" y="4965"/>
                    <a:pt x="1" y="4965"/>
                  </a:cubicBezTo>
                  <a:lnTo>
                    <a:pt x="1" y="5560"/>
                  </a:lnTo>
                  <a:cubicBezTo>
                    <a:pt x="1" y="5560"/>
                    <a:pt x="1787" y="5108"/>
                    <a:pt x="2537" y="3917"/>
                  </a:cubicBezTo>
                  <a:cubicBezTo>
                    <a:pt x="3275" y="2727"/>
                    <a:pt x="5406" y="0"/>
                    <a:pt x="5406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2" name="Google Shape;31432;p48"/>
            <p:cNvSpPr/>
            <p:nvPr/>
          </p:nvSpPr>
          <p:spPr>
            <a:xfrm>
              <a:off x="863200" y="2126575"/>
              <a:ext cx="120275" cy="137850"/>
            </a:xfrm>
            <a:custGeom>
              <a:avLst/>
              <a:gdLst/>
              <a:ahLst/>
              <a:cxnLst/>
              <a:rect l="l" t="t" r="r" b="b"/>
              <a:pathLst>
                <a:path w="4811" h="5514" extrusionOk="0">
                  <a:moveTo>
                    <a:pt x="0" y="1"/>
                  </a:moveTo>
                  <a:cubicBezTo>
                    <a:pt x="0" y="1"/>
                    <a:pt x="893" y="1441"/>
                    <a:pt x="2012" y="2370"/>
                  </a:cubicBezTo>
                  <a:cubicBezTo>
                    <a:pt x="3131" y="3275"/>
                    <a:pt x="3727" y="4323"/>
                    <a:pt x="4024" y="4620"/>
                  </a:cubicBezTo>
                  <a:cubicBezTo>
                    <a:pt x="4322" y="4918"/>
                    <a:pt x="4763" y="5513"/>
                    <a:pt x="4763" y="5513"/>
                  </a:cubicBezTo>
                  <a:lnTo>
                    <a:pt x="4810" y="4799"/>
                  </a:lnTo>
                  <a:cubicBezTo>
                    <a:pt x="4810" y="4799"/>
                    <a:pt x="3691" y="1918"/>
                    <a:pt x="2739" y="1418"/>
                  </a:cubicBezTo>
                  <a:cubicBezTo>
                    <a:pt x="1786" y="89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3" name="Google Shape;31433;p48"/>
            <p:cNvSpPr/>
            <p:nvPr/>
          </p:nvSpPr>
          <p:spPr>
            <a:xfrm>
              <a:off x="886700" y="2077775"/>
              <a:ext cx="96775" cy="116100"/>
            </a:xfrm>
            <a:custGeom>
              <a:avLst/>
              <a:gdLst/>
              <a:ahLst/>
              <a:cxnLst/>
              <a:rect l="l" t="t" r="r" b="b"/>
              <a:pathLst>
                <a:path w="3871" h="4644" extrusionOk="0">
                  <a:moveTo>
                    <a:pt x="1" y="0"/>
                  </a:moveTo>
                  <a:cubicBezTo>
                    <a:pt x="1" y="0"/>
                    <a:pt x="846" y="1357"/>
                    <a:pt x="1441" y="2250"/>
                  </a:cubicBezTo>
                  <a:cubicBezTo>
                    <a:pt x="2037" y="3143"/>
                    <a:pt x="3870" y="4644"/>
                    <a:pt x="3870" y="4644"/>
                  </a:cubicBezTo>
                  <a:cubicBezTo>
                    <a:pt x="3870" y="4644"/>
                    <a:pt x="3382" y="2548"/>
                    <a:pt x="2632" y="1810"/>
                  </a:cubicBezTo>
                  <a:cubicBezTo>
                    <a:pt x="1894" y="106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4" name="Google Shape;31434;p48"/>
            <p:cNvSpPr/>
            <p:nvPr/>
          </p:nvSpPr>
          <p:spPr>
            <a:xfrm>
              <a:off x="889675" y="2000375"/>
              <a:ext cx="103025" cy="144100"/>
            </a:xfrm>
            <a:custGeom>
              <a:avLst/>
              <a:gdLst/>
              <a:ahLst/>
              <a:cxnLst/>
              <a:rect l="l" t="t" r="r" b="b"/>
              <a:pathLst>
                <a:path w="4121" h="5764" extrusionOk="0">
                  <a:moveTo>
                    <a:pt x="6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1" y="1"/>
                    <a:pt x="953" y="2298"/>
                    <a:pt x="1882" y="3215"/>
                  </a:cubicBezTo>
                  <a:cubicBezTo>
                    <a:pt x="2811" y="4156"/>
                    <a:pt x="4097" y="5763"/>
                    <a:pt x="4097" y="5763"/>
                  </a:cubicBezTo>
                  <a:lnTo>
                    <a:pt x="4120" y="5465"/>
                  </a:lnTo>
                  <a:cubicBezTo>
                    <a:pt x="4120" y="5465"/>
                    <a:pt x="2906" y="3906"/>
                    <a:pt x="2704" y="3358"/>
                  </a:cubicBezTo>
                  <a:cubicBezTo>
                    <a:pt x="2513" y="2822"/>
                    <a:pt x="1132" y="1108"/>
                    <a:pt x="715" y="536"/>
                  </a:cubicBezTo>
                  <a:cubicBezTo>
                    <a:pt x="331" y="21"/>
                    <a:pt x="48" y="0"/>
                    <a:pt x="6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5" name="Google Shape;31435;p48"/>
            <p:cNvSpPr/>
            <p:nvPr/>
          </p:nvSpPr>
          <p:spPr>
            <a:xfrm>
              <a:off x="1001000" y="1946500"/>
              <a:ext cx="55600" cy="150350"/>
            </a:xfrm>
            <a:custGeom>
              <a:avLst/>
              <a:gdLst/>
              <a:ahLst/>
              <a:cxnLst/>
              <a:rect l="l" t="t" r="r" b="b"/>
              <a:pathLst>
                <a:path w="2224" h="6014" extrusionOk="0">
                  <a:moveTo>
                    <a:pt x="2126" y="1"/>
                  </a:moveTo>
                  <a:cubicBezTo>
                    <a:pt x="2124" y="1"/>
                    <a:pt x="2122" y="5"/>
                    <a:pt x="2120" y="12"/>
                  </a:cubicBezTo>
                  <a:cubicBezTo>
                    <a:pt x="2084" y="215"/>
                    <a:pt x="1322" y="1405"/>
                    <a:pt x="953" y="2370"/>
                  </a:cubicBezTo>
                  <a:cubicBezTo>
                    <a:pt x="572" y="3334"/>
                    <a:pt x="1" y="5227"/>
                    <a:pt x="1" y="5227"/>
                  </a:cubicBezTo>
                  <a:lnTo>
                    <a:pt x="1" y="6013"/>
                  </a:lnTo>
                  <a:cubicBezTo>
                    <a:pt x="1" y="6013"/>
                    <a:pt x="2037" y="4168"/>
                    <a:pt x="2120" y="3227"/>
                  </a:cubicBezTo>
                  <a:cubicBezTo>
                    <a:pt x="2223" y="2334"/>
                    <a:pt x="2172" y="1"/>
                    <a:pt x="2126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6" name="Google Shape;31436;p48"/>
            <p:cNvSpPr/>
            <p:nvPr/>
          </p:nvSpPr>
          <p:spPr>
            <a:xfrm>
              <a:off x="934625" y="1895600"/>
              <a:ext cx="58975" cy="205100"/>
            </a:xfrm>
            <a:custGeom>
              <a:avLst/>
              <a:gdLst/>
              <a:ahLst/>
              <a:cxnLst/>
              <a:rect l="l" t="t" r="r" b="b"/>
              <a:pathLst>
                <a:path w="2359" h="8204" extrusionOk="0">
                  <a:moveTo>
                    <a:pt x="286" y="1"/>
                  </a:moveTo>
                  <a:cubicBezTo>
                    <a:pt x="286" y="1"/>
                    <a:pt x="1" y="1572"/>
                    <a:pt x="286" y="2941"/>
                  </a:cubicBezTo>
                  <a:cubicBezTo>
                    <a:pt x="572" y="4311"/>
                    <a:pt x="1167" y="6513"/>
                    <a:pt x="1465" y="7073"/>
                  </a:cubicBezTo>
                  <a:cubicBezTo>
                    <a:pt x="1763" y="7609"/>
                    <a:pt x="2358" y="8204"/>
                    <a:pt x="2358" y="8204"/>
                  </a:cubicBezTo>
                  <a:cubicBezTo>
                    <a:pt x="2358" y="8204"/>
                    <a:pt x="1858" y="5465"/>
                    <a:pt x="1727" y="4751"/>
                  </a:cubicBezTo>
                  <a:cubicBezTo>
                    <a:pt x="1608" y="4037"/>
                    <a:pt x="870" y="2548"/>
                    <a:pt x="572" y="1656"/>
                  </a:cubicBezTo>
                  <a:cubicBezTo>
                    <a:pt x="275" y="763"/>
                    <a:pt x="286" y="1"/>
                    <a:pt x="286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7" name="Google Shape;31437;p48"/>
            <p:cNvSpPr/>
            <p:nvPr/>
          </p:nvSpPr>
          <p:spPr>
            <a:xfrm>
              <a:off x="962600" y="2089375"/>
              <a:ext cx="35450" cy="930600"/>
            </a:xfrm>
            <a:custGeom>
              <a:avLst/>
              <a:gdLst/>
              <a:ahLst/>
              <a:cxnLst/>
              <a:rect l="l" t="t" r="r" b="b"/>
              <a:pathLst>
                <a:path w="1418" h="37224" extrusionOk="0">
                  <a:moveTo>
                    <a:pt x="1330" y="0"/>
                  </a:moveTo>
                  <a:cubicBezTo>
                    <a:pt x="1293" y="0"/>
                    <a:pt x="1257" y="24"/>
                    <a:pt x="1251" y="72"/>
                  </a:cubicBezTo>
                  <a:cubicBezTo>
                    <a:pt x="846" y="3096"/>
                    <a:pt x="787" y="6192"/>
                    <a:pt x="644" y="9228"/>
                  </a:cubicBezTo>
                  <a:cubicBezTo>
                    <a:pt x="477" y="12335"/>
                    <a:pt x="358" y="15455"/>
                    <a:pt x="263" y="18562"/>
                  </a:cubicBezTo>
                  <a:cubicBezTo>
                    <a:pt x="84" y="24718"/>
                    <a:pt x="1" y="30897"/>
                    <a:pt x="120" y="37076"/>
                  </a:cubicBezTo>
                  <a:cubicBezTo>
                    <a:pt x="120" y="37173"/>
                    <a:pt x="200" y="37224"/>
                    <a:pt x="278" y="37224"/>
                  </a:cubicBezTo>
                  <a:cubicBezTo>
                    <a:pt x="354" y="37224"/>
                    <a:pt x="429" y="37176"/>
                    <a:pt x="429" y="37076"/>
                  </a:cubicBezTo>
                  <a:cubicBezTo>
                    <a:pt x="370" y="30897"/>
                    <a:pt x="358" y="24742"/>
                    <a:pt x="537" y="18562"/>
                  </a:cubicBezTo>
                  <a:cubicBezTo>
                    <a:pt x="620" y="15514"/>
                    <a:pt x="739" y="12442"/>
                    <a:pt x="894" y="9395"/>
                  </a:cubicBezTo>
                  <a:cubicBezTo>
                    <a:pt x="1037" y="6299"/>
                    <a:pt x="1382" y="3168"/>
                    <a:pt x="1418" y="72"/>
                  </a:cubicBezTo>
                  <a:cubicBezTo>
                    <a:pt x="1406" y="24"/>
                    <a:pt x="1367" y="0"/>
                    <a:pt x="133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8" name="Google Shape;31438;p48"/>
            <p:cNvSpPr/>
            <p:nvPr/>
          </p:nvSpPr>
          <p:spPr>
            <a:xfrm>
              <a:off x="993575" y="2084500"/>
              <a:ext cx="6550" cy="35325"/>
            </a:xfrm>
            <a:custGeom>
              <a:avLst/>
              <a:gdLst/>
              <a:ahLst/>
              <a:cxnLst/>
              <a:rect l="l" t="t" r="r" b="b"/>
              <a:pathLst>
                <a:path w="262" h="1413" extrusionOk="0">
                  <a:moveTo>
                    <a:pt x="226" y="0"/>
                  </a:moveTo>
                  <a:cubicBezTo>
                    <a:pt x="211" y="0"/>
                    <a:pt x="196" y="6"/>
                    <a:pt x="191" y="17"/>
                  </a:cubicBezTo>
                  <a:cubicBezTo>
                    <a:pt x="72" y="434"/>
                    <a:pt x="0" y="957"/>
                    <a:pt x="72" y="1386"/>
                  </a:cubicBezTo>
                  <a:cubicBezTo>
                    <a:pt x="72" y="1404"/>
                    <a:pt x="83" y="1413"/>
                    <a:pt x="97" y="1413"/>
                  </a:cubicBezTo>
                  <a:cubicBezTo>
                    <a:pt x="110" y="1413"/>
                    <a:pt x="125" y="1404"/>
                    <a:pt x="131" y="1386"/>
                  </a:cubicBezTo>
                  <a:cubicBezTo>
                    <a:pt x="202" y="957"/>
                    <a:pt x="214" y="481"/>
                    <a:pt x="262" y="29"/>
                  </a:cubicBezTo>
                  <a:cubicBezTo>
                    <a:pt x="262" y="9"/>
                    <a:pt x="244" y="0"/>
                    <a:pt x="22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9" name="Google Shape;31439;p48"/>
            <p:cNvSpPr/>
            <p:nvPr/>
          </p:nvSpPr>
          <p:spPr>
            <a:xfrm>
              <a:off x="967675" y="3015675"/>
              <a:ext cx="12225" cy="5450"/>
            </a:xfrm>
            <a:custGeom>
              <a:avLst/>
              <a:gdLst/>
              <a:ahLst/>
              <a:cxnLst/>
              <a:rect l="l" t="t" r="r" b="b"/>
              <a:pathLst>
                <a:path w="489" h="218" extrusionOk="0">
                  <a:moveTo>
                    <a:pt x="393" y="1"/>
                  </a:moveTo>
                  <a:cubicBezTo>
                    <a:pt x="297" y="43"/>
                    <a:pt x="211" y="86"/>
                    <a:pt x="117" y="86"/>
                  </a:cubicBezTo>
                  <a:cubicBezTo>
                    <a:pt x="106" y="86"/>
                    <a:pt x="95" y="85"/>
                    <a:pt x="84" y="84"/>
                  </a:cubicBezTo>
                  <a:cubicBezTo>
                    <a:pt x="0" y="96"/>
                    <a:pt x="0" y="215"/>
                    <a:pt x="84" y="215"/>
                  </a:cubicBezTo>
                  <a:cubicBezTo>
                    <a:pt x="104" y="217"/>
                    <a:pt x="124" y="218"/>
                    <a:pt x="145" y="218"/>
                  </a:cubicBezTo>
                  <a:cubicBezTo>
                    <a:pt x="258" y="218"/>
                    <a:pt x="374" y="188"/>
                    <a:pt x="465" y="108"/>
                  </a:cubicBezTo>
                  <a:cubicBezTo>
                    <a:pt x="488" y="96"/>
                    <a:pt x="476" y="72"/>
                    <a:pt x="476" y="36"/>
                  </a:cubicBezTo>
                  <a:cubicBezTo>
                    <a:pt x="476" y="36"/>
                    <a:pt x="476" y="24"/>
                    <a:pt x="465" y="24"/>
                  </a:cubicBezTo>
                  <a:cubicBezTo>
                    <a:pt x="453" y="1"/>
                    <a:pt x="417" y="1"/>
                    <a:pt x="39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0" name="Google Shape;31440;p48"/>
            <p:cNvSpPr/>
            <p:nvPr/>
          </p:nvSpPr>
          <p:spPr>
            <a:xfrm>
              <a:off x="990875" y="2075450"/>
              <a:ext cx="10625" cy="46625"/>
            </a:xfrm>
            <a:custGeom>
              <a:avLst/>
              <a:gdLst/>
              <a:ahLst/>
              <a:cxnLst/>
              <a:rect l="l" t="t" r="r" b="b"/>
              <a:pathLst>
                <a:path w="425" h="1865" extrusionOk="0">
                  <a:moveTo>
                    <a:pt x="358" y="1"/>
                  </a:moveTo>
                  <a:cubicBezTo>
                    <a:pt x="339" y="1"/>
                    <a:pt x="319" y="11"/>
                    <a:pt x="307" y="34"/>
                  </a:cubicBezTo>
                  <a:lnTo>
                    <a:pt x="307" y="34"/>
                  </a:lnTo>
                  <a:cubicBezTo>
                    <a:pt x="304" y="34"/>
                    <a:pt x="301" y="34"/>
                    <a:pt x="299" y="34"/>
                  </a:cubicBezTo>
                  <a:cubicBezTo>
                    <a:pt x="296" y="47"/>
                    <a:pt x="294" y="61"/>
                    <a:pt x="291" y="74"/>
                  </a:cubicBezTo>
                  <a:lnTo>
                    <a:pt x="291" y="74"/>
                  </a:lnTo>
                  <a:cubicBezTo>
                    <a:pt x="235" y="198"/>
                    <a:pt x="190" y="302"/>
                    <a:pt x="168" y="438"/>
                  </a:cubicBezTo>
                  <a:cubicBezTo>
                    <a:pt x="143" y="447"/>
                    <a:pt x="163" y="466"/>
                    <a:pt x="190" y="466"/>
                  </a:cubicBezTo>
                  <a:cubicBezTo>
                    <a:pt x="196" y="466"/>
                    <a:pt x="203" y="465"/>
                    <a:pt x="210" y="462"/>
                  </a:cubicBezTo>
                  <a:lnTo>
                    <a:pt x="210" y="462"/>
                  </a:lnTo>
                  <a:cubicBezTo>
                    <a:pt x="110" y="911"/>
                    <a:pt x="1" y="1369"/>
                    <a:pt x="1" y="1820"/>
                  </a:cubicBezTo>
                  <a:cubicBezTo>
                    <a:pt x="1" y="1848"/>
                    <a:pt x="23" y="1864"/>
                    <a:pt x="43" y="1864"/>
                  </a:cubicBezTo>
                  <a:cubicBezTo>
                    <a:pt x="56" y="1864"/>
                    <a:pt x="68" y="1857"/>
                    <a:pt x="72" y="1843"/>
                  </a:cubicBezTo>
                  <a:cubicBezTo>
                    <a:pt x="287" y="1308"/>
                    <a:pt x="310" y="653"/>
                    <a:pt x="418" y="81"/>
                  </a:cubicBezTo>
                  <a:cubicBezTo>
                    <a:pt x="425" y="33"/>
                    <a:pt x="391" y="1"/>
                    <a:pt x="35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1" name="Google Shape;31441;p48"/>
            <p:cNvSpPr/>
            <p:nvPr/>
          </p:nvSpPr>
          <p:spPr>
            <a:xfrm>
              <a:off x="978375" y="2073600"/>
              <a:ext cx="21475" cy="315000"/>
            </a:xfrm>
            <a:custGeom>
              <a:avLst/>
              <a:gdLst/>
              <a:ahLst/>
              <a:cxnLst/>
              <a:rect l="l" t="t" r="r" b="b"/>
              <a:pathLst>
                <a:path w="859" h="12600" extrusionOk="0">
                  <a:moveTo>
                    <a:pt x="821" y="0"/>
                  </a:moveTo>
                  <a:cubicBezTo>
                    <a:pt x="805" y="0"/>
                    <a:pt x="787" y="12"/>
                    <a:pt x="787" y="36"/>
                  </a:cubicBezTo>
                  <a:cubicBezTo>
                    <a:pt x="560" y="2120"/>
                    <a:pt x="465" y="4215"/>
                    <a:pt x="358" y="6299"/>
                  </a:cubicBezTo>
                  <a:cubicBezTo>
                    <a:pt x="263" y="8371"/>
                    <a:pt x="1" y="10514"/>
                    <a:pt x="132" y="12585"/>
                  </a:cubicBezTo>
                  <a:cubicBezTo>
                    <a:pt x="132" y="12592"/>
                    <a:pt x="140" y="12599"/>
                    <a:pt x="149" y="12599"/>
                  </a:cubicBezTo>
                  <a:cubicBezTo>
                    <a:pt x="155" y="12599"/>
                    <a:pt x="163" y="12595"/>
                    <a:pt x="168" y="12585"/>
                  </a:cubicBezTo>
                  <a:cubicBezTo>
                    <a:pt x="501" y="10585"/>
                    <a:pt x="465" y="8490"/>
                    <a:pt x="584" y="6466"/>
                  </a:cubicBezTo>
                  <a:cubicBezTo>
                    <a:pt x="703" y="4322"/>
                    <a:pt x="858" y="2179"/>
                    <a:pt x="846" y="36"/>
                  </a:cubicBezTo>
                  <a:cubicBezTo>
                    <a:pt x="852" y="12"/>
                    <a:pt x="837" y="0"/>
                    <a:pt x="82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2" name="Google Shape;31442;p48"/>
            <p:cNvSpPr/>
            <p:nvPr/>
          </p:nvSpPr>
          <p:spPr>
            <a:xfrm>
              <a:off x="971550" y="2328025"/>
              <a:ext cx="22325" cy="690875"/>
            </a:xfrm>
            <a:custGeom>
              <a:avLst/>
              <a:gdLst/>
              <a:ahLst/>
              <a:cxnLst/>
              <a:rect l="l" t="t" r="r" b="b"/>
              <a:pathLst>
                <a:path w="893" h="27635" extrusionOk="0">
                  <a:moveTo>
                    <a:pt x="750" y="0"/>
                  </a:moveTo>
                  <a:cubicBezTo>
                    <a:pt x="738" y="0"/>
                    <a:pt x="726" y="9"/>
                    <a:pt x="726" y="27"/>
                  </a:cubicBezTo>
                  <a:cubicBezTo>
                    <a:pt x="524" y="4599"/>
                    <a:pt x="143" y="9147"/>
                    <a:pt x="71" y="13731"/>
                  </a:cubicBezTo>
                  <a:cubicBezTo>
                    <a:pt x="0" y="18327"/>
                    <a:pt x="119" y="22911"/>
                    <a:pt x="202" y="27519"/>
                  </a:cubicBezTo>
                  <a:cubicBezTo>
                    <a:pt x="202" y="27596"/>
                    <a:pt x="268" y="27635"/>
                    <a:pt x="333" y="27635"/>
                  </a:cubicBezTo>
                  <a:cubicBezTo>
                    <a:pt x="399" y="27635"/>
                    <a:pt x="464" y="27596"/>
                    <a:pt x="464" y="27519"/>
                  </a:cubicBezTo>
                  <a:cubicBezTo>
                    <a:pt x="321" y="22911"/>
                    <a:pt x="238" y="18327"/>
                    <a:pt x="250" y="13731"/>
                  </a:cubicBezTo>
                  <a:cubicBezTo>
                    <a:pt x="262" y="11469"/>
                    <a:pt x="310" y="9195"/>
                    <a:pt x="429" y="6933"/>
                  </a:cubicBezTo>
                  <a:cubicBezTo>
                    <a:pt x="536" y="4659"/>
                    <a:pt x="893" y="2313"/>
                    <a:pt x="774" y="27"/>
                  </a:cubicBezTo>
                  <a:cubicBezTo>
                    <a:pt x="774" y="9"/>
                    <a:pt x="762" y="0"/>
                    <a:pt x="75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3" name="Google Shape;31443;p48"/>
            <p:cNvSpPr/>
            <p:nvPr/>
          </p:nvSpPr>
          <p:spPr>
            <a:xfrm>
              <a:off x="987900" y="2296475"/>
              <a:ext cx="5700" cy="56825"/>
            </a:xfrm>
            <a:custGeom>
              <a:avLst/>
              <a:gdLst/>
              <a:ahLst/>
              <a:cxnLst/>
              <a:rect l="l" t="t" r="r" b="b"/>
              <a:pathLst>
                <a:path w="228" h="2273" extrusionOk="0">
                  <a:moveTo>
                    <a:pt x="102" y="0"/>
                  </a:moveTo>
                  <a:cubicBezTo>
                    <a:pt x="93" y="0"/>
                    <a:pt x="84" y="9"/>
                    <a:pt x="84" y="27"/>
                  </a:cubicBezTo>
                  <a:cubicBezTo>
                    <a:pt x="13" y="741"/>
                    <a:pt x="1" y="1539"/>
                    <a:pt x="84" y="2254"/>
                  </a:cubicBezTo>
                  <a:cubicBezTo>
                    <a:pt x="84" y="2268"/>
                    <a:pt x="92" y="2272"/>
                    <a:pt x="100" y="2272"/>
                  </a:cubicBezTo>
                  <a:cubicBezTo>
                    <a:pt x="114" y="2272"/>
                    <a:pt x="132" y="2261"/>
                    <a:pt x="132" y="2254"/>
                  </a:cubicBezTo>
                  <a:cubicBezTo>
                    <a:pt x="227" y="1539"/>
                    <a:pt x="203" y="753"/>
                    <a:pt x="120" y="27"/>
                  </a:cubicBezTo>
                  <a:cubicBezTo>
                    <a:pt x="120" y="9"/>
                    <a:pt x="111" y="0"/>
                    <a:pt x="10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4" name="Google Shape;31444;p48"/>
            <p:cNvSpPr/>
            <p:nvPr/>
          </p:nvSpPr>
          <p:spPr>
            <a:xfrm>
              <a:off x="977800" y="2360025"/>
              <a:ext cx="10500" cy="31200"/>
            </a:xfrm>
            <a:custGeom>
              <a:avLst/>
              <a:gdLst/>
              <a:ahLst/>
              <a:cxnLst/>
              <a:rect l="l" t="t" r="r" b="b"/>
              <a:pathLst>
                <a:path w="420" h="1248" extrusionOk="0">
                  <a:moveTo>
                    <a:pt x="378" y="0"/>
                  </a:moveTo>
                  <a:cubicBezTo>
                    <a:pt x="364" y="0"/>
                    <a:pt x="350" y="7"/>
                    <a:pt x="345" y="21"/>
                  </a:cubicBezTo>
                  <a:cubicBezTo>
                    <a:pt x="214" y="402"/>
                    <a:pt x="36" y="831"/>
                    <a:pt x="0" y="1212"/>
                  </a:cubicBezTo>
                  <a:cubicBezTo>
                    <a:pt x="0" y="1235"/>
                    <a:pt x="20" y="1248"/>
                    <a:pt x="37" y="1248"/>
                  </a:cubicBezTo>
                  <a:cubicBezTo>
                    <a:pt x="47" y="1248"/>
                    <a:pt x="55" y="1244"/>
                    <a:pt x="60" y="1235"/>
                  </a:cubicBezTo>
                  <a:cubicBezTo>
                    <a:pt x="250" y="890"/>
                    <a:pt x="310" y="414"/>
                    <a:pt x="405" y="45"/>
                  </a:cubicBezTo>
                  <a:cubicBezTo>
                    <a:pt x="419" y="16"/>
                    <a:pt x="399" y="0"/>
                    <a:pt x="37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5" name="Google Shape;31445;p48"/>
            <p:cNvSpPr/>
            <p:nvPr/>
          </p:nvSpPr>
          <p:spPr>
            <a:xfrm>
              <a:off x="976000" y="2376800"/>
              <a:ext cx="10675" cy="38125"/>
            </a:xfrm>
            <a:custGeom>
              <a:avLst/>
              <a:gdLst/>
              <a:ahLst/>
              <a:cxnLst/>
              <a:rect l="l" t="t" r="r" b="b"/>
              <a:pathLst>
                <a:path w="427" h="1525" extrusionOk="0">
                  <a:moveTo>
                    <a:pt x="419" y="0"/>
                  </a:moveTo>
                  <a:cubicBezTo>
                    <a:pt x="418" y="0"/>
                    <a:pt x="417" y="2"/>
                    <a:pt x="417" y="5"/>
                  </a:cubicBezTo>
                  <a:cubicBezTo>
                    <a:pt x="286" y="505"/>
                    <a:pt x="84" y="993"/>
                    <a:pt x="1" y="1493"/>
                  </a:cubicBezTo>
                  <a:cubicBezTo>
                    <a:pt x="1" y="1516"/>
                    <a:pt x="10" y="1524"/>
                    <a:pt x="17" y="1524"/>
                  </a:cubicBezTo>
                  <a:cubicBezTo>
                    <a:pt x="21" y="1524"/>
                    <a:pt x="24" y="1521"/>
                    <a:pt x="24" y="1517"/>
                  </a:cubicBezTo>
                  <a:cubicBezTo>
                    <a:pt x="227" y="1041"/>
                    <a:pt x="298" y="517"/>
                    <a:pt x="417" y="29"/>
                  </a:cubicBezTo>
                  <a:cubicBezTo>
                    <a:pt x="426" y="11"/>
                    <a:pt x="422" y="0"/>
                    <a:pt x="41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6" name="Google Shape;31446;p48"/>
            <p:cNvSpPr/>
            <p:nvPr/>
          </p:nvSpPr>
          <p:spPr>
            <a:xfrm>
              <a:off x="977800" y="2375925"/>
              <a:ext cx="13100" cy="43225"/>
            </a:xfrm>
            <a:custGeom>
              <a:avLst/>
              <a:gdLst/>
              <a:ahLst/>
              <a:cxnLst/>
              <a:rect l="l" t="t" r="r" b="b"/>
              <a:pathLst>
                <a:path w="524" h="1729" extrusionOk="0">
                  <a:moveTo>
                    <a:pt x="474" y="1"/>
                  </a:moveTo>
                  <a:cubicBezTo>
                    <a:pt x="464" y="1"/>
                    <a:pt x="456" y="5"/>
                    <a:pt x="452" y="16"/>
                  </a:cubicBezTo>
                  <a:cubicBezTo>
                    <a:pt x="214" y="516"/>
                    <a:pt x="0" y="1135"/>
                    <a:pt x="36" y="1695"/>
                  </a:cubicBezTo>
                  <a:cubicBezTo>
                    <a:pt x="36" y="1716"/>
                    <a:pt x="56" y="1728"/>
                    <a:pt x="73" y="1728"/>
                  </a:cubicBezTo>
                  <a:cubicBezTo>
                    <a:pt x="85" y="1728"/>
                    <a:pt x="95" y="1722"/>
                    <a:pt x="95" y="1707"/>
                  </a:cubicBezTo>
                  <a:cubicBezTo>
                    <a:pt x="226" y="1147"/>
                    <a:pt x="298" y="599"/>
                    <a:pt x="524" y="40"/>
                  </a:cubicBezTo>
                  <a:cubicBezTo>
                    <a:pt x="524" y="23"/>
                    <a:pt x="495" y="1"/>
                    <a:pt x="47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7" name="Google Shape;31447;p48"/>
            <p:cNvSpPr/>
            <p:nvPr/>
          </p:nvSpPr>
          <p:spPr>
            <a:xfrm>
              <a:off x="981650" y="2352500"/>
              <a:ext cx="6275" cy="53175"/>
            </a:xfrm>
            <a:custGeom>
              <a:avLst/>
              <a:gdLst/>
              <a:ahLst/>
              <a:cxnLst/>
              <a:rect l="l" t="t" r="r" b="b"/>
              <a:pathLst>
                <a:path w="251" h="2127" extrusionOk="0">
                  <a:moveTo>
                    <a:pt x="208" y="0"/>
                  </a:moveTo>
                  <a:cubicBezTo>
                    <a:pt x="197" y="0"/>
                    <a:pt x="185" y="9"/>
                    <a:pt x="179" y="24"/>
                  </a:cubicBezTo>
                  <a:cubicBezTo>
                    <a:pt x="96" y="703"/>
                    <a:pt x="1" y="1429"/>
                    <a:pt x="60" y="2096"/>
                  </a:cubicBezTo>
                  <a:cubicBezTo>
                    <a:pt x="60" y="2111"/>
                    <a:pt x="84" y="2126"/>
                    <a:pt x="102" y="2126"/>
                  </a:cubicBezTo>
                  <a:cubicBezTo>
                    <a:pt x="112" y="2126"/>
                    <a:pt x="120" y="2121"/>
                    <a:pt x="120" y="2108"/>
                  </a:cubicBezTo>
                  <a:cubicBezTo>
                    <a:pt x="251" y="1453"/>
                    <a:pt x="239" y="715"/>
                    <a:pt x="239" y="48"/>
                  </a:cubicBezTo>
                  <a:cubicBezTo>
                    <a:pt x="239" y="15"/>
                    <a:pt x="224" y="0"/>
                    <a:pt x="20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8" name="Google Shape;31448;p48"/>
            <p:cNvSpPr/>
            <p:nvPr/>
          </p:nvSpPr>
          <p:spPr>
            <a:xfrm>
              <a:off x="986125" y="2075675"/>
              <a:ext cx="17275" cy="287625"/>
            </a:xfrm>
            <a:custGeom>
              <a:avLst/>
              <a:gdLst/>
              <a:ahLst/>
              <a:cxnLst/>
              <a:rect l="l" t="t" r="r" b="b"/>
              <a:pathLst>
                <a:path w="691" h="11505" extrusionOk="0">
                  <a:moveTo>
                    <a:pt x="512" y="1"/>
                  </a:moveTo>
                  <a:cubicBezTo>
                    <a:pt x="512" y="1"/>
                    <a:pt x="489" y="1"/>
                    <a:pt x="489" y="13"/>
                  </a:cubicBezTo>
                  <a:cubicBezTo>
                    <a:pt x="500" y="1930"/>
                    <a:pt x="512" y="3835"/>
                    <a:pt x="429" y="5763"/>
                  </a:cubicBezTo>
                  <a:cubicBezTo>
                    <a:pt x="334" y="7680"/>
                    <a:pt x="119" y="9585"/>
                    <a:pt x="0" y="11490"/>
                  </a:cubicBezTo>
                  <a:cubicBezTo>
                    <a:pt x="0" y="11497"/>
                    <a:pt x="8" y="11504"/>
                    <a:pt x="15" y="11504"/>
                  </a:cubicBezTo>
                  <a:cubicBezTo>
                    <a:pt x="20" y="11504"/>
                    <a:pt x="24" y="11500"/>
                    <a:pt x="24" y="11490"/>
                  </a:cubicBezTo>
                  <a:cubicBezTo>
                    <a:pt x="620" y="7752"/>
                    <a:pt x="691" y="3775"/>
                    <a:pt x="5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9" name="Google Shape;31449;p48"/>
            <p:cNvSpPr/>
            <p:nvPr/>
          </p:nvSpPr>
          <p:spPr>
            <a:xfrm>
              <a:off x="999650" y="2009275"/>
              <a:ext cx="117675" cy="143925"/>
            </a:xfrm>
            <a:custGeom>
              <a:avLst/>
              <a:gdLst/>
              <a:ahLst/>
              <a:cxnLst/>
              <a:rect l="l" t="t" r="r" b="b"/>
              <a:pathLst>
                <a:path w="4707" h="5757" extrusionOk="0">
                  <a:moveTo>
                    <a:pt x="4647" y="0"/>
                  </a:moveTo>
                  <a:cubicBezTo>
                    <a:pt x="4644" y="0"/>
                    <a:pt x="4641" y="1"/>
                    <a:pt x="4639" y="2"/>
                  </a:cubicBezTo>
                  <a:cubicBezTo>
                    <a:pt x="3293" y="454"/>
                    <a:pt x="2686" y="1776"/>
                    <a:pt x="1698" y="2681"/>
                  </a:cubicBezTo>
                  <a:cubicBezTo>
                    <a:pt x="805" y="3514"/>
                    <a:pt x="126" y="4455"/>
                    <a:pt x="7" y="5717"/>
                  </a:cubicBezTo>
                  <a:cubicBezTo>
                    <a:pt x="0" y="5745"/>
                    <a:pt x="18" y="5756"/>
                    <a:pt x="33" y="5756"/>
                  </a:cubicBezTo>
                  <a:cubicBezTo>
                    <a:pt x="45" y="5756"/>
                    <a:pt x="55" y="5750"/>
                    <a:pt x="55" y="5741"/>
                  </a:cubicBezTo>
                  <a:cubicBezTo>
                    <a:pt x="364" y="4371"/>
                    <a:pt x="1031" y="3574"/>
                    <a:pt x="2019" y="2609"/>
                  </a:cubicBezTo>
                  <a:cubicBezTo>
                    <a:pt x="2400" y="2240"/>
                    <a:pt x="2674" y="1788"/>
                    <a:pt x="3031" y="1395"/>
                  </a:cubicBezTo>
                  <a:cubicBezTo>
                    <a:pt x="3508" y="859"/>
                    <a:pt x="4079" y="514"/>
                    <a:pt x="4662" y="97"/>
                  </a:cubicBezTo>
                  <a:cubicBezTo>
                    <a:pt x="4706" y="64"/>
                    <a:pt x="4679" y="0"/>
                    <a:pt x="464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0" name="Google Shape;31450;p48"/>
            <p:cNvSpPr/>
            <p:nvPr/>
          </p:nvSpPr>
          <p:spPr>
            <a:xfrm>
              <a:off x="998250" y="2011675"/>
              <a:ext cx="116775" cy="151150"/>
            </a:xfrm>
            <a:custGeom>
              <a:avLst/>
              <a:gdLst/>
              <a:ahLst/>
              <a:cxnLst/>
              <a:rect l="l" t="t" r="r" b="b"/>
              <a:pathLst>
                <a:path w="4671" h="6046" extrusionOk="0">
                  <a:moveTo>
                    <a:pt x="4647" y="1"/>
                  </a:moveTo>
                  <a:cubicBezTo>
                    <a:pt x="2730" y="1692"/>
                    <a:pt x="2266" y="4537"/>
                    <a:pt x="51" y="5942"/>
                  </a:cubicBezTo>
                  <a:cubicBezTo>
                    <a:pt x="1" y="5972"/>
                    <a:pt x="19" y="6045"/>
                    <a:pt x="76" y="6045"/>
                  </a:cubicBezTo>
                  <a:cubicBezTo>
                    <a:pt x="86" y="6045"/>
                    <a:pt x="98" y="6043"/>
                    <a:pt x="111" y="6037"/>
                  </a:cubicBezTo>
                  <a:cubicBezTo>
                    <a:pt x="1099" y="5537"/>
                    <a:pt x="1754" y="4585"/>
                    <a:pt x="2290" y="3632"/>
                  </a:cubicBezTo>
                  <a:cubicBezTo>
                    <a:pt x="2635" y="3001"/>
                    <a:pt x="2944" y="2370"/>
                    <a:pt x="3337" y="1775"/>
                  </a:cubicBezTo>
                  <a:cubicBezTo>
                    <a:pt x="3730" y="1144"/>
                    <a:pt x="4230" y="608"/>
                    <a:pt x="4671" y="25"/>
                  </a:cubicBezTo>
                  <a:lnTo>
                    <a:pt x="4647" y="1"/>
                  </a:ln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1" name="Google Shape;31451;p48"/>
            <p:cNvSpPr/>
            <p:nvPr/>
          </p:nvSpPr>
          <p:spPr>
            <a:xfrm>
              <a:off x="1003550" y="2107100"/>
              <a:ext cx="22600" cy="37000"/>
            </a:xfrm>
            <a:custGeom>
              <a:avLst/>
              <a:gdLst/>
              <a:ahLst/>
              <a:cxnLst/>
              <a:rect l="l" t="t" r="r" b="b"/>
              <a:pathLst>
                <a:path w="904" h="1480" extrusionOk="0">
                  <a:moveTo>
                    <a:pt x="878" y="1"/>
                  </a:moveTo>
                  <a:cubicBezTo>
                    <a:pt x="872" y="1"/>
                    <a:pt x="867" y="2"/>
                    <a:pt x="863" y="6"/>
                  </a:cubicBezTo>
                  <a:cubicBezTo>
                    <a:pt x="530" y="423"/>
                    <a:pt x="232" y="958"/>
                    <a:pt x="18" y="1435"/>
                  </a:cubicBezTo>
                  <a:cubicBezTo>
                    <a:pt x="1" y="1460"/>
                    <a:pt x="21" y="1480"/>
                    <a:pt x="38" y="1480"/>
                  </a:cubicBezTo>
                  <a:cubicBezTo>
                    <a:pt x="44" y="1480"/>
                    <a:pt x="50" y="1477"/>
                    <a:pt x="54" y="1470"/>
                  </a:cubicBezTo>
                  <a:cubicBezTo>
                    <a:pt x="351" y="1006"/>
                    <a:pt x="649" y="518"/>
                    <a:pt x="887" y="18"/>
                  </a:cubicBezTo>
                  <a:cubicBezTo>
                    <a:pt x="904" y="9"/>
                    <a:pt x="891" y="1"/>
                    <a:pt x="87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2" name="Google Shape;31452;p48"/>
            <p:cNvSpPr/>
            <p:nvPr/>
          </p:nvSpPr>
          <p:spPr>
            <a:xfrm>
              <a:off x="998525" y="2115325"/>
              <a:ext cx="27800" cy="38450"/>
            </a:xfrm>
            <a:custGeom>
              <a:avLst/>
              <a:gdLst/>
              <a:ahLst/>
              <a:cxnLst/>
              <a:rect l="l" t="t" r="r" b="b"/>
              <a:pathLst>
                <a:path w="1112" h="1538" extrusionOk="0">
                  <a:moveTo>
                    <a:pt x="1084" y="0"/>
                  </a:moveTo>
                  <a:cubicBezTo>
                    <a:pt x="1079" y="0"/>
                    <a:pt x="1076" y="3"/>
                    <a:pt x="1076" y="10"/>
                  </a:cubicBezTo>
                  <a:cubicBezTo>
                    <a:pt x="707" y="463"/>
                    <a:pt x="362" y="975"/>
                    <a:pt x="16" y="1463"/>
                  </a:cubicBezTo>
                  <a:cubicBezTo>
                    <a:pt x="0" y="1503"/>
                    <a:pt x="28" y="1538"/>
                    <a:pt x="62" y="1538"/>
                  </a:cubicBezTo>
                  <a:cubicBezTo>
                    <a:pt x="78" y="1538"/>
                    <a:pt x="96" y="1530"/>
                    <a:pt x="112" y="1510"/>
                  </a:cubicBezTo>
                  <a:cubicBezTo>
                    <a:pt x="457" y="1034"/>
                    <a:pt x="814" y="522"/>
                    <a:pt x="1112" y="22"/>
                  </a:cubicBezTo>
                  <a:cubicBezTo>
                    <a:pt x="1112" y="14"/>
                    <a:pt x="1095" y="0"/>
                    <a:pt x="108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3" name="Google Shape;31453;p48"/>
            <p:cNvSpPr/>
            <p:nvPr/>
          </p:nvSpPr>
          <p:spPr>
            <a:xfrm>
              <a:off x="998800" y="2134150"/>
              <a:ext cx="18375" cy="27750"/>
            </a:xfrm>
            <a:custGeom>
              <a:avLst/>
              <a:gdLst/>
              <a:ahLst/>
              <a:cxnLst/>
              <a:rect l="l" t="t" r="r" b="b"/>
              <a:pathLst>
                <a:path w="735" h="1110" extrusionOk="0">
                  <a:moveTo>
                    <a:pt x="718" y="0"/>
                  </a:moveTo>
                  <a:cubicBezTo>
                    <a:pt x="713" y="0"/>
                    <a:pt x="708" y="3"/>
                    <a:pt x="708" y="7"/>
                  </a:cubicBezTo>
                  <a:cubicBezTo>
                    <a:pt x="517" y="388"/>
                    <a:pt x="244" y="698"/>
                    <a:pt x="29" y="1043"/>
                  </a:cubicBezTo>
                  <a:cubicBezTo>
                    <a:pt x="0" y="1072"/>
                    <a:pt x="34" y="1109"/>
                    <a:pt x="67" y="1109"/>
                  </a:cubicBezTo>
                  <a:cubicBezTo>
                    <a:pt x="75" y="1109"/>
                    <a:pt x="82" y="1107"/>
                    <a:pt x="89" y="1103"/>
                  </a:cubicBezTo>
                  <a:cubicBezTo>
                    <a:pt x="363" y="817"/>
                    <a:pt x="565" y="400"/>
                    <a:pt x="720" y="31"/>
                  </a:cubicBezTo>
                  <a:cubicBezTo>
                    <a:pt x="735" y="8"/>
                    <a:pt x="726" y="0"/>
                    <a:pt x="71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4" name="Google Shape;31454;p48"/>
            <p:cNvSpPr/>
            <p:nvPr/>
          </p:nvSpPr>
          <p:spPr>
            <a:xfrm>
              <a:off x="1001600" y="2067175"/>
              <a:ext cx="57950" cy="74025"/>
            </a:xfrm>
            <a:custGeom>
              <a:avLst/>
              <a:gdLst/>
              <a:ahLst/>
              <a:cxnLst/>
              <a:rect l="l" t="t" r="r" b="b"/>
              <a:pathLst>
                <a:path w="2318" h="2961" extrusionOk="0">
                  <a:moveTo>
                    <a:pt x="2285" y="0"/>
                  </a:moveTo>
                  <a:cubicBezTo>
                    <a:pt x="2276" y="0"/>
                    <a:pt x="2267" y="3"/>
                    <a:pt x="2263" y="7"/>
                  </a:cubicBezTo>
                  <a:cubicBezTo>
                    <a:pt x="1739" y="781"/>
                    <a:pt x="1072" y="1412"/>
                    <a:pt x="584" y="2198"/>
                  </a:cubicBezTo>
                  <a:cubicBezTo>
                    <a:pt x="536" y="2258"/>
                    <a:pt x="1" y="2924"/>
                    <a:pt x="310" y="2960"/>
                  </a:cubicBezTo>
                  <a:cubicBezTo>
                    <a:pt x="322" y="2960"/>
                    <a:pt x="322" y="2960"/>
                    <a:pt x="322" y="2936"/>
                  </a:cubicBezTo>
                  <a:cubicBezTo>
                    <a:pt x="322" y="2924"/>
                    <a:pt x="346" y="2913"/>
                    <a:pt x="346" y="2901"/>
                  </a:cubicBezTo>
                  <a:lnTo>
                    <a:pt x="346" y="2877"/>
                  </a:lnTo>
                  <a:cubicBezTo>
                    <a:pt x="322" y="2877"/>
                    <a:pt x="310" y="2865"/>
                    <a:pt x="298" y="2865"/>
                  </a:cubicBezTo>
                  <a:cubicBezTo>
                    <a:pt x="298" y="2862"/>
                    <a:pt x="297" y="2860"/>
                    <a:pt x="296" y="2860"/>
                  </a:cubicBezTo>
                  <a:cubicBezTo>
                    <a:pt x="294" y="2860"/>
                    <a:pt x="289" y="2871"/>
                    <a:pt x="298" y="2889"/>
                  </a:cubicBezTo>
                  <a:cubicBezTo>
                    <a:pt x="60" y="2710"/>
                    <a:pt x="2144" y="412"/>
                    <a:pt x="2310" y="31"/>
                  </a:cubicBezTo>
                  <a:cubicBezTo>
                    <a:pt x="2318" y="9"/>
                    <a:pt x="2302" y="0"/>
                    <a:pt x="228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5" name="Google Shape;31455;p48"/>
            <p:cNvSpPr/>
            <p:nvPr/>
          </p:nvSpPr>
          <p:spPr>
            <a:xfrm>
              <a:off x="1000225" y="2134400"/>
              <a:ext cx="10325" cy="20625"/>
            </a:xfrm>
            <a:custGeom>
              <a:avLst/>
              <a:gdLst/>
              <a:ahLst/>
              <a:cxnLst/>
              <a:rect l="l" t="t" r="r" b="b"/>
              <a:pathLst>
                <a:path w="413" h="825" extrusionOk="0">
                  <a:moveTo>
                    <a:pt x="320" y="1"/>
                  </a:moveTo>
                  <a:cubicBezTo>
                    <a:pt x="308" y="1"/>
                    <a:pt x="297" y="6"/>
                    <a:pt x="294" y="21"/>
                  </a:cubicBezTo>
                  <a:cubicBezTo>
                    <a:pt x="239" y="130"/>
                    <a:pt x="192" y="239"/>
                    <a:pt x="149" y="350"/>
                  </a:cubicBezTo>
                  <a:lnTo>
                    <a:pt x="149" y="350"/>
                  </a:lnTo>
                  <a:cubicBezTo>
                    <a:pt x="82" y="479"/>
                    <a:pt x="35" y="613"/>
                    <a:pt x="8" y="747"/>
                  </a:cubicBezTo>
                  <a:cubicBezTo>
                    <a:pt x="1" y="790"/>
                    <a:pt x="41" y="825"/>
                    <a:pt x="76" y="825"/>
                  </a:cubicBezTo>
                  <a:cubicBezTo>
                    <a:pt x="100" y="825"/>
                    <a:pt x="122" y="809"/>
                    <a:pt x="127" y="771"/>
                  </a:cubicBezTo>
                  <a:cubicBezTo>
                    <a:pt x="157" y="681"/>
                    <a:pt x="185" y="593"/>
                    <a:pt x="213" y="506"/>
                  </a:cubicBezTo>
                  <a:lnTo>
                    <a:pt x="213" y="506"/>
                  </a:lnTo>
                  <a:cubicBezTo>
                    <a:pt x="215" y="555"/>
                    <a:pt x="218" y="604"/>
                    <a:pt x="222" y="652"/>
                  </a:cubicBezTo>
                  <a:cubicBezTo>
                    <a:pt x="222" y="690"/>
                    <a:pt x="256" y="718"/>
                    <a:pt x="290" y="718"/>
                  </a:cubicBezTo>
                  <a:cubicBezTo>
                    <a:pt x="309" y="718"/>
                    <a:pt x="328" y="709"/>
                    <a:pt x="341" y="688"/>
                  </a:cubicBezTo>
                  <a:cubicBezTo>
                    <a:pt x="389" y="605"/>
                    <a:pt x="413" y="533"/>
                    <a:pt x="413" y="462"/>
                  </a:cubicBezTo>
                  <a:cubicBezTo>
                    <a:pt x="413" y="451"/>
                    <a:pt x="395" y="424"/>
                    <a:pt x="375" y="424"/>
                  </a:cubicBezTo>
                  <a:cubicBezTo>
                    <a:pt x="372" y="424"/>
                    <a:pt x="368" y="424"/>
                    <a:pt x="365" y="426"/>
                  </a:cubicBezTo>
                  <a:cubicBezTo>
                    <a:pt x="360" y="429"/>
                    <a:pt x="356" y="432"/>
                    <a:pt x="351" y="436"/>
                  </a:cubicBezTo>
                  <a:lnTo>
                    <a:pt x="351" y="436"/>
                  </a:lnTo>
                  <a:cubicBezTo>
                    <a:pt x="350" y="375"/>
                    <a:pt x="347" y="312"/>
                    <a:pt x="341" y="247"/>
                  </a:cubicBezTo>
                  <a:cubicBezTo>
                    <a:pt x="341" y="230"/>
                    <a:pt x="328" y="214"/>
                    <a:pt x="311" y="204"/>
                  </a:cubicBezTo>
                  <a:lnTo>
                    <a:pt x="311" y="204"/>
                  </a:lnTo>
                  <a:cubicBezTo>
                    <a:pt x="329" y="151"/>
                    <a:pt x="347" y="98"/>
                    <a:pt x="365" y="45"/>
                  </a:cubicBezTo>
                  <a:cubicBezTo>
                    <a:pt x="382" y="29"/>
                    <a:pt x="347" y="1"/>
                    <a:pt x="32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6" name="Google Shape;31456;p48"/>
            <p:cNvSpPr/>
            <p:nvPr/>
          </p:nvSpPr>
          <p:spPr>
            <a:xfrm>
              <a:off x="882825" y="1985300"/>
              <a:ext cx="108675" cy="166300"/>
            </a:xfrm>
            <a:custGeom>
              <a:avLst/>
              <a:gdLst/>
              <a:ahLst/>
              <a:cxnLst/>
              <a:rect l="l" t="t" r="r" b="b"/>
              <a:pathLst>
                <a:path w="4347" h="6652" extrusionOk="0">
                  <a:moveTo>
                    <a:pt x="60" y="1"/>
                  </a:moveTo>
                  <a:cubicBezTo>
                    <a:pt x="30" y="1"/>
                    <a:pt x="1" y="18"/>
                    <a:pt x="1" y="56"/>
                  </a:cubicBezTo>
                  <a:cubicBezTo>
                    <a:pt x="84" y="1175"/>
                    <a:pt x="739" y="2092"/>
                    <a:pt x="1406" y="2961"/>
                  </a:cubicBezTo>
                  <a:cubicBezTo>
                    <a:pt x="2346" y="4199"/>
                    <a:pt x="3263" y="5485"/>
                    <a:pt x="4311" y="6652"/>
                  </a:cubicBezTo>
                  <a:cubicBezTo>
                    <a:pt x="4323" y="6652"/>
                    <a:pt x="4347" y="6616"/>
                    <a:pt x="4335" y="6604"/>
                  </a:cubicBezTo>
                  <a:cubicBezTo>
                    <a:pt x="3632" y="5545"/>
                    <a:pt x="2823" y="4568"/>
                    <a:pt x="2049" y="3556"/>
                  </a:cubicBezTo>
                  <a:cubicBezTo>
                    <a:pt x="1215" y="2449"/>
                    <a:pt x="346" y="1437"/>
                    <a:pt x="120" y="44"/>
                  </a:cubicBezTo>
                  <a:cubicBezTo>
                    <a:pt x="114" y="16"/>
                    <a:pt x="87" y="1"/>
                    <a:pt x="6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7" name="Google Shape;31457;p48"/>
            <p:cNvSpPr/>
            <p:nvPr/>
          </p:nvSpPr>
          <p:spPr>
            <a:xfrm>
              <a:off x="882825" y="1986100"/>
              <a:ext cx="117300" cy="167300"/>
            </a:xfrm>
            <a:custGeom>
              <a:avLst/>
              <a:gdLst/>
              <a:ahLst/>
              <a:cxnLst/>
              <a:rect l="l" t="t" r="r" b="b"/>
              <a:pathLst>
                <a:path w="4692" h="6692" extrusionOk="0">
                  <a:moveTo>
                    <a:pt x="60" y="0"/>
                  </a:moveTo>
                  <a:cubicBezTo>
                    <a:pt x="37" y="0"/>
                    <a:pt x="1" y="24"/>
                    <a:pt x="25" y="36"/>
                  </a:cubicBezTo>
                  <a:cubicBezTo>
                    <a:pt x="977" y="1083"/>
                    <a:pt x="1870" y="2107"/>
                    <a:pt x="2597" y="3334"/>
                  </a:cubicBezTo>
                  <a:cubicBezTo>
                    <a:pt x="2906" y="3870"/>
                    <a:pt x="3180" y="4429"/>
                    <a:pt x="3478" y="4977"/>
                  </a:cubicBezTo>
                  <a:cubicBezTo>
                    <a:pt x="3775" y="5536"/>
                    <a:pt x="4466" y="6084"/>
                    <a:pt x="4609" y="6668"/>
                  </a:cubicBezTo>
                  <a:cubicBezTo>
                    <a:pt x="4614" y="6683"/>
                    <a:pt x="4630" y="6692"/>
                    <a:pt x="4647" y="6692"/>
                  </a:cubicBezTo>
                  <a:cubicBezTo>
                    <a:pt x="4669" y="6692"/>
                    <a:pt x="4692" y="6677"/>
                    <a:pt x="4692" y="6644"/>
                  </a:cubicBezTo>
                  <a:cubicBezTo>
                    <a:pt x="4668" y="6191"/>
                    <a:pt x="4287" y="5929"/>
                    <a:pt x="4025" y="5596"/>
                  </a:cubicBezTo>
                  <a:cubicBezTo>
                    <a:pt x="3501" y="4917"/>
                    <a:pt x="3204" y="4108"/>
                    <a:pt x="2787" y="3369"/>
                  </a:cubicBezTo>
                  <a:cubicBezTo>
                    <a:pt x="2073" y="2143"/>
                    <a:pt x="1192" y="905"/>
                    <a:pt x="6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8" name="Google Shape;31458;p48"/>
            <p:cNvSpPr/>
            <p:nvPr/>
          </p:nvSpPr>
          <p:spPr>
            <a:xfrm>
              <a:off x="925100" y="1886225"/>
              <a:ext cx="69975" cy="218050"/>
            </a:xfrm>
            <a:custGeom>
              <a:avLst/>
              <a:gdLst/>
              <a:ahLst/>
              <a:cxnLst/>
              <a:rect l="l" t="t" r="r" b="b"/>
              <a:pathLst>
                <a:path w="2799" h="8722" extrusionOk="0">
                  <a:moveTo>
                    <a:pt x="750" y="0"/>
                  </a:moveTo>
                  <a:cubicBezTo>
                    <a:pt x="740" y="0"/>
                    <a:pt x="731" y="5"/>
                    <a:pt x="727" y="18"/>
                  </a:cubicBezTo>
                  <a:cubicBezTo>
                    <a:pt x="1" y="1328"/>
                    <a:pt x="501" y="3078"/>
                    <a:pt x="739" y="4483"/>
                  </a:cubicBezTo>
                  <a:cubicBezTo>
                    <a:pt x="1025" y="6150"/>
                    <a:pt x="1548" y="7484"/>
                    <a:pt x="2751" y="8722"/>
                  </a:cubicBezTo>
                  <a:cubicBezTo>
                    <a:pt x="2763" y="8722"/>
                    <a:pt x="2799" y="8710"/>
                    <a:pt x="2775" y="8698"/>
                  </a:cubicBezTo>
                  <a:cubicBezTo>
                    <a:pt x="2382" y="8115"/>
                    <a:pt x="1906" y="7579"/>
                    <a:pt x="1560" y="6948"/>
                  </a:cubicBezTo>
                  <a:cubicBezTo>
                    <a:pt x="1191" y="6257"/>
                    <a:pt x="1036" y="5507"/>
                    <a:pt x="906" y="4721"/>
                  </a:cubicBezTo>
                  <a:cubicBezTo>
                    <a:pt x="632" y="3185"/>
                    <a:pt x="203" y="1554"/>
                    <a:pt x="775" y="30"/>
                  </a:cubicBezTo>
                  <a:cubicBezTo>
                    <a:pt x="782" y="15"/>
                    <a:pt x="766" y="0"/>
                    <a:pt x="75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9" name="Google Shape;31459;p48"/>
            <p:cNvSpPr/>
            <p:nvPr/>
          </p:nvSpPr>
          <p:spPr>
            <a:xfrm>
              <a:off x="940575" y="1884600"/>
              <a:ext cx="53475" cy="217950"/>
            </a:xfrm>
            <a:custGeom>
              <a:avLst/>
              <a:gdLst/>
              <a:ahLst/>
              <a:cxnLst/>
              <a:rect l="l" t="t" r="r" b="b"/>
              <a:pathLst>
                <a:path w="2139" h="8718" extrusionOk="0">
                  <a:moveTo>
                    <a:pt x="95" y="0"/>
                  </a:moveTo>
                  <a:cubicBezTo>
                    <a:pt x="81" y="0"/>
                    <a:pt x="66" y="12"/>
                    <a:pt x="60" y="36"/>
                  </a:cubicBezTo>
                  <a:cubicBezTo>
                    <a:pt x="1" y="738"/>
                    <a:pt x="48" y="1429"/>
                    <a:pt x="251" y="2107"/>
                  </a:cubicBezTo>
                  <a:cubicBezTo>
                    <a:pt x="477" y="2846"/>
                    <a:pt x="941" y="3477"/>
                    <a:pt x="1168" y="4215"/>
                  </a:cubicBezTo>
                  <a:cubicBezTo>
                    <a:pt x="1620" y="5679"/>
                    <a:pt x="1465" y="7251"/>
                    <a:pt x="2025" y="8680"/>
                  </a:cubicBezTo>
                  <a:cubicBezTo>
                    <a:pt x="2040" y="8705"/>
                    <a:pt x="2065" y="8718"/>
                    <a:pt x="2086" y="8718"/>
                  </a:cubicBezTo>
                  <a:cubicBezTo>
                    <a:pt x="2115" y="8718"/>
                    <a:pt x="2139" y="8696"/>
                    <a:pt x="2132" y="8656"/>
                  </a:cubicBezTo>
                  <a:cubicBezTo>
                    <a:pt x="1703" y="7263"/>
                    <a:pt x="1763" y="5822"/>
                    <a:pt x="1370" y="4441"/>
                  </a:cubicBezTo>
                  <a:cubicBezTo>
                    <a:pt x="1203" y="3810"/>
                    <a:pt x="882" y="3298"/>
                    <a:pt x="632" y="2715"/>
                  </a:cubicBezTo>
                  <a:cubicBezTo>
                    <a:pt x="239" y="1869"/>
                    <a:pt x="108" y="976"/>
                    <a:pt x="120" y="36"/>
                  </a:cubicBezTo>
                  <a:cubicBezTo>
                    <a:pt x="120" y="12"/>
                    <a:pt x="108" y="0"/>
                    <a:pt x="9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0" name="Google Shape;31460;p48"/>
            <p:cNvSpPr/>
            <p:nvPr/>
          </p:nvSpPr>
          <p:spPr>
            <a:xfrm>
              <a:off x="899800" y="2010950"/>
              <a:ext cx="42500" cy="63200"/>
            </a:xfrm>
            <a:custGeom>
              <a:avLst/>
              <a:gdLst/>
              <a:ahLst/>
              <a:cxnLst/>
              <a:rect l="l" t="t" r="r" b="b"/>
              <a:pathLst>
                <a:path w="1700" h="2528" extrusionOk="0">
                  <a:moveTo>
                    <a:pt x="8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477" y="875"/>
                    <a:pt x="1048" y="1709"/>
                    <a:pt x="1632" y="2518"/>
                  </a:cubicBezTo>
                  <a:cubicBezTo>
                    <a:pt x="1642" y="2525"/>
                    <a:pt x="1652" y="2528"/>
                    <a:pt x="1661" y="2528"/>
                  </a:cubicBezTo>
                  <a:cubicBezTo>
                    <a:pt x="1684" y="2528"/>
                    <a:pt x="1700" y="2508"/>
                    <a:pt x="1691" y="2483"/>
                  </a:cubicBezTo>
                  <a:cubicBezTo>
                    <a:pt x="1108" y="1685"/>
                    <a:pt x="572" y="828"/>
                    <a:pt x="24" y="18"/>
                  </a:cubicBezTo>
                  <a:cubicBezTo>
                    <a:pt x="18" y="6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1" name="Google Shape;31461;p48"/>
            <p:cNvSpPr/>
            <p:nvPr/>
          </p:nvSpPr>
          <p:spPr>
            <a:xfrm>
              <a:off x="943250" y="1941525"/>
              <a:ext cx="38525" cy="128425"/>
            </a:xfrm>
            <a:custGeom>
              <a:avLst/>
              <a:gdLst/>
              <a:ahLst/>
              <a:cxnLst/>
              <a:rect l="l" t="t" r="r" b="b"/>
              <a:pathLst>
                <a:path w="1541" h="5137" extrusionOk="0">
                  <a:moveTo>
                    <a:pt x="7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322" y="1104"/>
                    <a:pt x="668" y="2176"/>
                    <a:pt x="822" y="3331"/>
                  </a:cubicBezTo>
                  <a:cubicBezTo>
                    <a:pt x="906" y="3998"/>
                    <a:pt x="977" y="4641"/>
                    <a:pt x="1477" y="5129"/>
                  </a:cubicBezTo>
                  <a:cubicBezTo>
                    <a:pt x="1483" y="5134"/>
                    <a:pt x="1489" y="5136"/>
                    <a:pt x="1496" y="5136"/>
                  </a:cubicBezTo>
                  <a:cubicBezTo>
                    <a:pt x="1518" y="5136"/>
                    <a:pt x="1541" y="5109"/>
                    <a:pt x="1513" y="5081"/>
                  </a:cubicBezTo>
                  <a:cubicBezTo>
                    <a:pt x="942" y="4402"/>
                    <a:pt x="965" y="3509"/>
                    <a:pt x="799" y="2652"/>
                  </a:cubicBezTo>
                  <a:cubicBezTo>
                    <a:pt x="620" y="1747"/>
                    <a:pt x="346" y="854"/>
                    <a:pt x="13" y="9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2" name="Google Shape;31462;p48"/>
            <p:cNvSpPr/>
            <p:nvPr/>
          </p:nvSpPr>
          <p:spPr>
            <a:xfrm>
              <a:off x="992375" y="2069975"/>
              <a:ext cx="139825" cy="145400"/>
            </a:xfrm>
            <a:custGeom>
              <a:avLst/>
              <a:gdLst/>
              <a:ahLst/>
              <a:cxnLst/>
              <a:rect l="l" t="t" r="r" b="b"/>
              <a:pathLst>
                <a:path w="5593" h="5816" extrusionOk="0">
                  <a:moveTo>
                    <a:pt x="5560" y="1"/>
                  </a:moveTo>
                  <a:cubicBezTo>
                    <a:pt x="5556" y="1"/>
                    <a:pt x="5553" y="1"/>
                    <a:pt x="5549" y="3"/>
                  </a:cubicBezTo>
                  <a:cubicBezTo>
                    <a:pt x="4453" y="419"/>
                    <a:pt x="3382" y="1134"/>
                    <a:pt x="2644" y="2062"/>
                  </a:cubicBezTo>
                  <a:cubicBezTo>
                    <a:pt x="2215" y="2610"/>
                    <a:pt x="1894" y="3229"/>
                    <a:pt x="1501" y="3813"/>
                  </a:cubicBezTo>
                  <a:cubicBezTo>
                    <a:pt x="1036" y="4503"/>
                    <a:pt x="524" y="5134"/>
                    <a:pt x="0" y="5789"/>
                  </a:cubicBezTo>
                  <a:cubicBezTo>
                    <a:pt x="0" y="5789"/>
                    <a:pt x="35" y="5815"/>
                    <a:pt x="53" y="5815"/>
                  </a:cubicBezTo>
                  <a:cubicBezTo>
                    <a:pt x="56" y="5815"/>
                    <a:pt x="58" y="5815"/>
                    <a:pt x="60" y="5813"/>
                  </a:cubicBezTo>
                  <a:cubicBezTo>
                    <a:pt x="941" y="4872"/>
                    <a:pt x="1632" y="3801"/>
                    <a:pt x="2322" y="2729"/>
                  </a:cubicBezTo>
                  <a:cubicBezTo>
                    <a:pt x="3156" y="1431"/>
                    <a:pt x="4251" y="765"/>
                    <a:pt x="5561" y="50"/>
                  </a:cubicBezTo>
                  <a:cubicBezTo>
                    <a:pt x="5592" y="40"/>
                    <a:pt x="5587" y="1"/>
                    <a:pt x="556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3" name="Google Shape;31463;p48"/>
            <p:cNvSpPr/>
            <p:nvPr/>
          </p:nvSpPr>
          <p:spPr>
            <a:xfrm>
              <a:off x="996725" y="2072200"/>
              <a:ext cx="134475" cy="149475"/>
            </a:xfrm>
            <a:custGeom>
              <a:avLst/>
              <a:gdLst/>
              <a:ahLst/>
              <a:cxnLst/>
              <a:rect l="l" t="t" r="r" b="b"/>
              <a:pathLst>
                <a:path w="5379" h="5979" extrusionOk="0">
                  <a:moveTo>
                    <a:pt x="5345" y="1"/>
                  </a:moveTo>
                  <a:cubicBezTo>
                    <a:pt x="5339" y="1"/>
                    <a:pt x="5333" y="3"/>
                    <a:pt x="5327" y="9"/>
                  </a:cubicBezTo>
                  <a:cubicBezTo>
                    <a:pt x="4315" y="759"/>
                    <a:pt x="3494" y="1747"/>
                    <a:pt x="2755" y="2771"/>
                  </a:cubicBezTo>
                  <a:cubicBezTo>
                    <a:pt x="1946" y="3878"/>
                    <a:pt x="1279" y="5212"/>
                    <a:pt x="53" y="5879"/>
                  </a:cubicBezTo>
                  <a:cubicBezTo>
                    <a:pt x="0" y="5910"/>
                    <a:pt x="22" y="5978"/>
                    <a:pt x="68" y="5978"/>
                  </a:cubicBezTo>
                  <a:cubicBezTo>
                    <a:pt x="74" y="5978"/>
                    <a:pt x="81" y="5977"/>
                    <a:pt x="88" y="5974"/>
                  </a:cubicBezTo>
                  <a:cubicBezTo>
                    <a:pt x="1148" y="5498"/>
                    <a:pt x="1731" y="4414"/>
                    <a:pt x="2374" y="3485"/>
                  </a:cubicBezTo>
                  <a:cubicBezTo>
                    <a:pt x="3244" y="2223"/>
                    <a:pt x="4196" y="1057"/>
                    <a:pt x="5351" y="33"/>
                  </a:cubicBezTo>
                  <a:cubicBezTo>
                    <a:pt x="5378" y="24"/>
                    <a:pt x="5364" y="1"/>
                    <a:pt x="534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4" name="Google Shape;31464;p48"/>
            <p:cNvSpPr/>
            <p:nvPr/>
          </p:nvSpPr>
          <p:spPr>
            <a:xfrm>
              <a:off x="996925" y="2119825"/>
              <a:ext cx="135150" cy="131325"/>
            </a:xfrm>
            <a:custGeom>
              <a:avLst/>
              <a:gdLst/>
              <a:ahLst/>
              <a:cxnLst/>
              <a:rect l="l" t="t" r="r" b="b"/>
              <a:pathLst>
                <a:path w="5406" h="5253" extrusionOk="0">
                  <a:moveTo>
                    <a:pt x="5334" y="1"/>
                  </a:moveTo>
                  <a:cubicBezTo>
                    <a:pt x="5325" y="1"/>
                    <a:pt x="5316" y="3"/>
                    <a:pt x="5307" y="9"/>
                  </a:cubicBezTo>
                  <a:cubicBezTo>
                    <a:pt x="4343" y="521"/>
                    <a:pt x="3295" y="1092"/>
                    <a:pt x="2652" y="2009"/>
                  </a:cubicBezTo>
                  <a:cubicBezTo>
                    <a:pt x="2259" y="2592"/>
                    <a:pt x="2045" y="3188"/>
                    <a:pt x="1545" y="3712"/>
                  </a:cubicBezTo>
                  <a:cubicBezTo>
                    <a:pt x="1045" y="4212"/>
                    <a:pt x="473" y="4664"/>
                    <a:pt x="9" y="5212"/>
                  </a:cubicBezTo>
                  <a:cubicBezTo>
                    <a:pt x="0" y="5239"/>
                    <a:pt x="4" y="5252"/>
                    <a:pt x="12" y="5252"/>
                  </a:cubicBezTo>
                  <a:cubicBezTo>
                    <a:pt x="15" y="5252"/>
                    <a:pt x="18" y="5251"/>
                    <a:pt x="21" y="5248"/>
                  </a:cubicBezTo>
                  <a:cubicBezTo>
                    <a:pt x="902" y="4593"/>
                    <a:pt x="1866" y="3759"/>
                    <a:pt x="2343" y="2759"/>
                  </a:cubicBezTo>
                  <a:cubicBezTo>
                    <a:pt x="2974" y="1449"/>
                    <a:pt x="4129" y="759"/>
                    <a:pt x="5355" y="92"/>
                  </a:cubicBezTo>
                  <a:cubicBezTo>
                    <a:pt x="5405" y="72"/>
                    <a:pt x="5379" y="1"/>
                    <a:pt x="533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5" name="Google Shape;31465;p48"/>
            <p:cNvSpPr/>
            <p:nvPr/>
          </p:nvSpPr>
          <p:spPr>
            <a:xfrm>
              <a:off x="994450" y="2120400"/>
              <a:ext cx="140875" cy="146075"/>
            </a:xfrm>
            <a:custGeom>
              <a:avLst/>
              <a:gdLst/>
              <a:ahLst/>
              <a:cxnLst/>
              <a:rect l="l" t="t" r="r" b="b"/>
              <a:pathLst>
                <a:path w="5635" h="5843" extrusionOk="0">
                  <a:moveTo>
                    <a:pt x="5595" y="0"/>
                  </a:moveTo>
                  <a:cubicBezTo>
                    <a:pt x="5587" y="0"/>
                    <a:pt x="5579" y="3"/>
                    <a:pt x="5573" y="10"/>
                  </a:cubicBezTo>
                  <a:cubicBezTo>
                    <a:pt x="4704" y="1057"/>
                    <a:pt x="3977" y="2224"/>
                    <a:pt x="3204" y="3331"/>
                  </a:cubicBezTo>
                  <a:cubicBezTo>
                    <a:pt x="2799" y="3891"/>
                    <a:pt x="2382" y="4463"/>
                    <a:pt x="1822" y="4879"/>
                  </a:cubicBezTo>
                  <a:cubicBezTo>
                    <a:pt x="1287" y="5272"/>
                    <a:pt x="608" y="5367"/>
                    <a:pt x="60" y="5713"/>
                  </a:cubicBezTo>
                  <a:cubicBezTo>
                    <a:pt x="0" y="5753"/>
                    <a:pt x="41" y="5843"/>
                    <a:pt x="91" y="5843"/>
                  </a:cubicBezTo>
                  <a:cubicBezTo>
                    <a:pt x="100" y="5843"/>
                    <a:pt x="110" y="5839"/>
                    <a:pt x="120" y="5832"/>
                  </a:cubicBezTo>
                  <a:cubicBezTo>
                    <a:pt x="691" y="5475"/>
                    <a:pt x="1346" y="5379"/>
                    <a:pt x="1894" y="4998"/>
                  </a:cubicBezTo>
                  <a:cubicBezTo>
                    <a:pt x="2311" y="4701"/>
                    <a:pt x="2632" y="4308"/>
                    <a:pt x="2954" y="3915"/>
                  </a:cubicBezTo>
                  <a:cubicBezTo>
                    <a:pt x="3882" y="2689"/>
                    <a:pt x="4835" y="1379"/>
                    <a:pt x="5609" y="57"/>
                  </a:cubicBezTo>
                  <a:cubicBezTo>
                    <a:pt x="5635" y="22"/>
                    <a:pt x="5616" y="0"/>
                    <a:pt x="559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6" name="Google Shape;31466;p48"/>
            <p:cNvSpPr/>
            <p:nvPr/>
          </p:nvSpPr>
          <p:spPr>
            <a:xfrm>
              <a:off x="886700" y="2077150"/>
              <a:ext cx="100350" cy="137550"/>
            </a:xfrm>
            <a:custGeom>
              <a:avLst/>
              <a:gdLst/>
              <a:ahLst/>
              <a:cxnLst/>
              <a:rect l="l" t="t" r="r" b="b"/>
              <a:pathLst>
                <a:path w="4014" h="5502" extrusionOk="0">
                  <a:moveTo>
                    <a:pt x="36" y="0"/>
                  </a:moveTo>
                  <a:cubicBezTo>
                    <a:pt x="19" y="0"/>
                    <a:pt x="1" y="10"/>
                    <a:pt x="1" y="25"/>
                  </a:cubicBezTo>
                  <a:cubicBezTo>
                    <a:pt x="346" y="2347"/>
                    <a:pt x="3096" y="3395"/>
                    <a:pt x="3954" y="5478"/>
                  </a:cubicBezTo>
                  <a:cubicBezTo>
                    <a:pt x="3962" y="5495"/>
                    <a:pt x="3972" y="5502"/>
                    <a:pt x="3982" y="5502"/>
                  </a:cubicBezTo>
                  <a:cubicBezTo>
                    <a:pt x="3998" y="5502"/>
                    <a:pt x="4013" y="5482"/>
                    <a:pt x="4013" y="5466"/>
                  </a:cubicBezTo>
                  <a:cubicBezTo>
                    <a:pt x="3204" y="3276"/>
                    <a:pt x="787" y="2287"/>
                    <a:pt x="60" y="13"/>
                  </a:cubicBezTo>
                  <a:cubicBezTo>
                    <a:pt x="56" y="4"/>
                    <a:pt x="46" y="0"/>
                    <a:pt x="3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7" name="Google Shape;31467;p48"/>
            <p:cNvSpPr/>
            <p:nvPr/>
          </p:nvSpPr>
          <p:spPr>
            <a:xfrm>
              <a:off x="883550" y="2076700"/>
              <a:ext cx="100225" cy="117750"/>
            </a:xfrm>
            <a:custGeom>
              <a:avLst/>
              <a:gdLst/>
              <a:ahLst/>
              <a:cxnLst/>
              <a:rect l="l" t="t" r="r" b="b"/>
              <a:pathLst>
                <a:path w="4009" h="4710" extrusionOk="0">
                  <a:moveTo>
                    <a:pt x="31" y="1"/>
                  </a:moveTo>
                  <a:cubicBezTo>
                    <a:pt x="4" y="1"/>
                    <a:pt x="0" y="34"/>
                    <a:pt x="20" y="43"/>
                  </a:cubicBezTo>
                  <a:cubicBezTo>
                    <a:pt x="948" y="567"/>
                    <a:pt x="1853" y="1115"/>
                    <a:pt x="2579" y="1912"/>
                  </a:cubicBezTo>
                  <a:cubicBezTo>
                    <a:pt x="3341" y="2722"/>
                    <a:pt x="3699" y="3639"/>
                    <a:pt x="3961" y="4687"/>
                  </a:cubicBezTo>
                  <a:cubicBezTo>
                    <a:pt x="3961" y="4703"/>
                    <a:pt x="3970" y="4709"/>
                    <a:pt x="3981" y="4709"/>
                  </a:cubicBezTo>
                  <a:cubicBezTo>
                    <a:pt x="3994" y="4709"/>
                    <a:pt x="4008" y="4700"/>
                    <a:pt x="4008" y="4687"/>
                  </a:cubicBezTo>
                  <a:cubicBezTo>
                    <a:pt x="3949" y="2508"/>
                    <a:pt x="1817" y="865"/>
                    <a:pt x="55" y="7"/>
                  </a:cubicBezTo>
                  <a:cubicBezTo>
                    <a:pt x="46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8" name="Google Shape;31468;p48"/>
            <p:cNvSpPr/>
            <p:nvPr/>
          </p:nvSpPr>
          <p:spPr>
            <a:xfrm>
              <a:off x="981650" y="2186325"/>
              <a:ext cx="5100" cy="15600"/>
            </a:xfrm>
            <a:custGeom>
              <a:avLst/>
              <a:gdLst/>
              <a:ahLst/>
              <a:cxnLst/>
              <a:rect l="l" t="t" r="r" b="b"/>
              <a:pathLst>
                <a:path w="204" h="624" extrusionOk="0">
                  <a:moveTo>
                    <a:pt x="44" y="1"/>
                  </a:moveTo>
                  <a:cubicBezTo>
                    <a:pt x="34" y="1"/>
                    <a:pt x="25" y="10"/>
                    <a:pt x="25" y="28"/>
                  </a:cubicBezTo>
                  <a:cubicBezTo>
                    <a:pt x="1" y="230"/>
                    <a:pt x="60" y="444"/>
                    <a:pt x="191" y="623"/>
                  </a:cubicBezTo>
                  <a:cubicBezTo>
                    <a:pt x="191" y="623"/>
                    <a:pt x="203" y="623"/>
                    <a:pt x="203" y="599"/>
                  </a:cubicBezTo>
                  <a:cubicBezTo>
                    <a:pt x="120" y="421"/>
                    <a:pt x="72" y="230"/>
                    <a:pt x="72" y="28"/>
                  </a:cubicBezTo>
                  <a:cubicBezTo>
                    <a:pt x="66" y="10"/>
                    <a:pt x="54" y="1"/>
                    <a:pt x="4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9" name="Google Shape;31469;p48"/>
            <p:cNvSpPr/>
            <p:nvPr/>
          </p:nvSpPr>
          <p:spPr>
            <a:xfrm>
              <a:off x="1000125" y="2211325"/>
              <a:ext cx="53825" cy="46325"/>
            </a:xfrm>
            <a:custGeom>
              <a:avLst/>
              <a:gdLst/>
              <a:ahLst/>
              <a:cxnLst/>
              <a:rect l="l" t="t" r="r" b="b"/>
              <a:pathLst>
                <a:path w="2153" h="1853" extrusionOk="0">
                  <a:moveTo>
                    <a:pt x="2131" y="1"/>
                  </a:moveTo>
                  <a:cubicBezTo>
                    <a:pt x="2128" y="1"/>
                    <a:pt x="2124" y="2"/>
                    <a:pt x="2119" y="4"/>
                  </a:cubicBezTo>
                  <a:cubicBezTo>
                    <a:pt x="1369" y="576"/>
                    <a:pt x="833" y="1349"/>
                    <a:pt x="0" y="1802"/>
                  </a:cubicBezTo>
                  <a:cubicBezTo>
                    <a:pt x="0" y="1831"/>
                    <a:pt x="24" y="1853"/>
                    <a:pt x="39" y="1853"/>
                  </a:cubicBezTo>
                  <a:cubicBezTo>
                    <a:pt x="43" y="1853"/>
                    <a:pt x="46" y="1852"/>
                    <a:pt x="48" y="1850"/>
                  </a:cubicBezTo>
                  <a:cubicBezTo>
                    <a:pt x="429" y="1647"/>
                    <a:pt x="774" y="1361"/>
                    <a:pt x="1107" y="1064"/>
                  </a:cubicBezTo>
                  <a:cubicBezTo>
                    <a:pt x="1464" y="730"/>
                    <a:pt x="1845" y="409"/>
                    <a:pt x="2143" y="40"/>
                  </a:cubicBezTo>
                  <a:cubicBezTo>
                    <a:pt x="2153" y="20"/>
                    <a:pt x="2147" y="1"/>
                    <a:pt x="213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0" name="Google Shape;31470;p48"/>
            <p:cNvSpPr/>
            <p:nvPr/>
          </p:nvSpPr>
          <p:spPr>
            <a:xfrm>
              <a:off x="1057025" y="2145975"/>
              <a:ext cx="49000" cy="59225"/>
            </a:xfrm>
            <a:custGeom>
              <a:avLst/>
              <a:gdLst/>
              <a:ahLst/>
              <a:cxnLst/>
              <a:rect l="l" t="t" r="r" b="b"/>
              <a:pathLst>
                <a:path w="1960" h="2369" extrusionOk="0">
                  <a:moveTo>
                    <a:pt x="6" y="2363"/>
                  </a:moveTo>
                  <a:cubicBezTo>
                    <a:pt x="1" y="2363"/>
                    <a:pt x="6" y="2368"/>
                    <a:pt x="22" y="2368"/>
                  </a:cubicBezTo>
                  <a:cubicBezTo>
                    <a:pt x="14" y="2364"/>
                    <a:pt x="9" y="2363"/>
                    <a:pt x="6" y="2363"/>
                  </a:cubicBezTo>
                  <a:close/>
                  <a:moveTo>
                    <a:pt x="1925" y="1"/>
                  </a:moveTo>
                  <a:cubicBezTo>
                    <a:pt x="1917" y="1"/>
                    <a:pt x="1910" y="4"/>
                    <a:pt x="1903" y="11"/>
                  </a:cubicBezTo>
                  <a:cubicBezTo>
                    <a:pt x="1653" y="415"/>
                    <a:pt x="1177" y="606"/>
                    <a:pt x="891" y="987"/>
                  </a:cubicBezTo>
                  <a:cubicBezTo>
                    <a:pt x="558" y="1416"/>
                    <a:pt x="355" y="1916"/>
                    <a:pt x="22" y="2368"/>
                  </a:cubicBezTo>
                  <a:cubicBezTo>
                    <a:pt x="403" y="2023"/>
                    <a:pt x="582" y="1546"/>
                    <a:pt x="867" y="1130"/>
                  </a:cubicBezTo>
                  <a:cubicBezTo>
                    <a:pt x="1165" y="701"/>
                    <a:pt x="1701" y="511"/>
                    <a:pt x="1951" y="46"/>
                  </a:cubicBezTo>
                  <a:cubicBezTo>
                    <a:pt x="1959" y="21"/>
                    <a:pt x="1943" y="1"/>
                    <a:pt x="192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1" name="Google Shape;31471;p48"/>
            <p:cNvSpPr/>
            <p:nvPr/>
          </p:nvSpPr>
          <p:spPr>
            <a:xfrm>
              <a:off x="860350" y="2125700"/>
              <a:ext cx="123725" cy="140500"/>
            </a:xfrm>
            <a:custGeom>
              <a:avLst/>
              <a:gdLst/>
              <a:ahLst/>
              <a:cxnLst/>
              <a:rect l="l" t="t" r="r" b="b"/>
              <a:pathLst>
                <a:path w="4949" h="5620" extrusionOk="0">
                  <a:moveTo>
                    <a:pt x="57" y="0"/>
                  </a:moveTo>
                  <a:cubicBezTo>
                    <a:pt x="29" y="0"/>
                    <a:pt x="0" y="20"/>
                    <a:pt x="7" y="48"/>
                  </a:cubicBezTo>
                  <a:cubicBezTo>
                    <a:pt x="448" y="1226"/>
                    <a:pt x="1602" y="2000"/>
                    <a:pt x="2495" y="2810"/>
                  </a:cubicBezTo>
                  <a:cubicBezTo>
                    <a:pt x="3103" y="3358"/>
                    <a:pt x="3805" y="3858"/>
                    <a:pt x="4210" y="4608"/>
                  </a:cubicBezTo>
                  <a:cubicBezTo>
                    <a:pt x="4412" y="4989"/>
                    <a:pt x="4555" y="5346"/>
                    <a:pt x="4924" y="5620"/>
                  </a:cubicBezTo>
                  <a:cubicBezTo>
                    <a:pt x="4936" y="5608"/>
                    <a:pt x="4948" y="5584"/>
                    <a:pt x="4936" y="5572"/>
                  </a:cubicBezTo>
                  <a:cubicBezTo>
                    <a:pt x="4531" y="5167"/>
                    <a:pt x="4400" y="4655"/>
                    <a:pt x="4079" y="4191"/>
                  </a:cubicBezTo>
                  <a:cubicBezTo>
                    <a:pt x="3757" y="3739"/>
                    <a:pt x="3317" y="3417"/>
                    <a:pt x="2912" y="3060"/>
                  </a:cubicBezTo>
                  <a:cubicBezTo>
                    <a:pt x="1948" y="2179"/>
                    <a:pt x="578" y="1286"/>
                    <a:pt x="102" y="36"/>
                  </a:cubicBezTo>
                  <a:cubicBezTo>
                    <a:pt x="97" y="11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2" name="Google Shape;31472;p48"/>
            <p:cNvSpPr/>
            <p:nvPr/>
          </p:nvSpPr>
          <p:spPr>
            <a:xfrm>
              <a:off x="860500" y="2126575"/>
              <a:ext cx="127850" cy="128100"/>
            </a:xfrm>
            <a:custGeom>
              <a:avLst/>
              <a:gdLst/>
              <a:ahLst/>
              <a:cxnLst/>
              <a:rect l="l" t="t" r="r" b="b"/>
              <a:pathLst>
                <a:path w="5114" h="5124" extrusionOk="0">
                  <a:moveTo>
                    <a:pt x="49" y="1"/>
                  </a:moveTo>
                  <a:cubicBezTo>
                    <a:pt x="25" y="1"/>
                    <a:pt x="1" y="36"/>
                    <a:pt x="25" y="48"/>
                  </a:cubicBezTo>
                  <a:cubicBezTo>
                    <a:pt x="1013" y="584"/>
                    <a:pt x="2251" y="941"/>
                    <a:pt x="3073" y="1775"/>
                  </a:cubicBezTo>
                  <a:cubicBezTo>
                    <a:pt x="3918" y="2632"/>
                    <a:pt x="4430" y="4037"/>
                    <a:pt x="5002" y="5097"/>
                  </a:cubicBezTo>
                  <a:cubicBezTo>
                    <a:pt x="5013" y="5115"/>
                    <a:pt x="5029" y="5124"/>
                    <a:pt x="5045" y="5124"/>
                  </a:cubicBezTo>
                  <a:cubicBezTo>
                    <a:pt x="5079" y="5124"/>
                    <a:pt x="5113" y="5086"/>
                    <a:pt x="5097" y="5037"/>
                  </a:cubicBezTo>
                  <a:cubicBezTo>
                    <a:pt x="4502" y="3942"/>
                    <a:pt x="3966" y="2477"/>
                    <a:pt x="3061" y="1608"/>
                  </a:cubicBezTo>
                  <a:cubicBezTo>
                    <a:pt x="2251" y="846"/>
                    <a:pt x="1061" y="406"/>
                    <a:pt x="4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3" name="Google Shape;31473;p48"/>
            <p:cNvSpPr/>
            <p:nvPr/>
          </p:nvSpPr>
          <p:spPr>
            <a:xfrm>
              <a:off x="881600" y="2144375"/>
              <a:ext cx="67650" cy="62425"/>
            </a:xfrm>
            <a:custGeom>
              <a:avLst/>
              <a:gdLst/>
              <a:ahLst/>
              <a:cxnLst/>
              <a:rect l="l" t="t" r="r" b="b"/>
              <a:pathLst>
                <a:path w="2706" h="2497" extrusionOk="0">
                  <a:moveTo>
                    <a:pt x="43" y="1"/>
                  </a:moveTo>
                  <a:cubicBezTo>
                    <a:pt x="18" y="1"/>
                    <a:pt x="1" y="29"/>
                    <a:pt x="26" y="63"/>
                  </a:cubicBezTo>
                  <a:cubicBezTo>
                    <a:pt x="407" y="467"/>
                    <a:pt x="943" y="610"/>
                    <a:pt x="1407" y="908"/>
                  </a:cubicBezTo>
                  <a:cubicBezTo>
                    <a:pt x="2003" y="1289"/>
                    <a:pt x="2395" y="1861"/>
                    <a:pt x="2693" y="2492"/>
                  </a:cubicBezTo>
                  <a:cubicBezTo>
                    <a:pt x="2693" y="2496"/>
                    <a:pt x="2694" y="2497"/>
                    <a:pt x="2696" y="2497"/>
                  </a:cubicBezTo>
                  <a:cubicBezTo>
                    <a:pt x="2700" y="2497"/>
                    <a:pt x="2705" y="2492"/>
                    <a:pt x="2705" y="2492"/>
                  </a:cubicBezTo>
                  <a:cubicBezTo>
                    <a:pt x="2550" y="1920"/>
                    <a:pt x="2241" y="1468"/>
                    <a:pt x="1800" y="1075"/>
                  </a:cubicBezTo>
                  <a:cubicBezTo>
                    <a:pt x="1276" y="634"/>
                    <a:pt x="586" y="479"/>
                    <a:pt x="74" y="15"/>
                  </a:cubicBezTo>
                  <a:cubicBezTo>
                    <a:pt x="64" y="5"/>
                    <a:pt x="53" y="1"/>
                    <a:pt x="4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4" name="Google Shape;31474;p48"/>
            <p:cNvSpPr/>
            <p:nvPr/>
          </p:nvSpPr>
          <p:spPr>
            <a:xfrm>
              <a:off x="952350" y="2210375"/>
              <a:ext cx="29925" cy="40300"/>
            </a:xfrm>
            <a:custGeom>
              <a:avLst/>
              <a:gdLst/>
              <a:ahLst/>
              <a:cxnLst/>
              <a:rect l="l" t="t" r="r" b="b"/>
              <a:pathLst>
                <a:path w="1197" h="1612" extrusionOk="0">
                  <a:moveTo>
                    <a:pt x="2" y="0"/>
                  </a:moveTo>
                  <a:cubicBezTo>
                    <a:pt x="0" y="0"/>
                    <a:pt x="0" y="6"/>
                    <a:pt x="6" y="18"/>
                  </a:cubicBezTo>
                  <a:cubicBezTo>
                    <a:pt x="6" y="6"/>
                    <a:pt x="3" y="0"/>
                    <a:pt x="2" y="0"/>
                  </a:cubicBezTo>
                  <a:close/>
                  <a:moveTo>
                    <a:pt x="6" y="18"/>
                  </a:moveTo>
                  <a:cubicBezTo>
                    <a:pt x="304" y="566"/>
                    <a:pt x="732" y="1161"/>
                    <a:pt x="1173" y="1602"/>
                  </a:cubicBezTo>
                  <a:cubicBezTo>
                    <a:pt x="1177" y="1609"/>
                    <a:pt x="1180" y="1612"/>
                    <a:pt x="1184" y="1612"/>
                  </a:cubicBezTo>
                  <a:cubicBezTo>
                    <a:pt x="1191" y="1612"/>
                    <a:pt x="1197" y="1598"/>
                    <a:pt x="1197" y="1590"/>
                  </a:cubicBezTo>
                  <a:cubicBezTo>
                    <a:pt x="1018" y="1340"/>
                    <a:pt x="816" y="1102"/>
                    <a:pt x="613" y="864"/>
                  </a:cubicBezTo>
                  <a:cubicBezTo>
                    <a:pt x="411" y="566"/>
                    <a:pt x="232" y="280"/>
                    <a:pt x="6" y="18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5" name="Google Shape;31475;p48"/>
            <p:cNvSpPr/>
            <p:nvPr/>
          </p:nvSpPr>
          <p:spPr>
            <a:xfrm>
              <a:off x="990950" y="2186075"/>
              <a:ext cx="163275" cy="149950"/>
            </a:xfrm>
            <a:custGeom>
              <a:avLst/>
              <a:gdLst/>
              <a:ahLst/>
              <a:cxnLst/>
              <a:rect l="l" t="t" r="r" b="b"/>
              <a:pathLst>
                <a:path w="6531" h="5998" extrusionOk="0">
                  <a:moveTo>
                    <a:pt x="6483" y="0"/>
                  </a:moveTo>
                  <a:cubicBezTo>
                    <a:pt x="6480" y="0"/>
                    <a:pt x="6478" y="1"/>
                    <a:pt x="6475" y="2"/>
                  </a:cubicBezTo>
                  <a:cubicBezTo>
                    <a:pt x="5237" y="526"/>
                    <a:pt x="4225" y="1526"/>
                    <a:pt x="3296" y="2479"/>
                  </a:cubicBezTo>
                  <a:cubicBezTo>
                    <a:pt x="2189" y="3622"/>
                    <a:pt x="1069" y="4765"/>
                    <a:pt x="10" y="5955"/>
                  </a:cubicBezTo>
                  <a:cubicBezTo>
                    <a:pt x="0" y="5965"/>
                    <a:pt x="29" y="5997"/>
                    <a:pt x="47" y="5997"/>
                  </a:cubicBezTo>
                  <a:cubicBezTo>
                    <a:pt x="51" y="5997"/>
                    <a:pt x="55" y="5995"/>
                    <a:pt x="57" y="5991"/>
                  </a:cubicBezTo>
                  <a:cubicBezTo>
                    <a:pt x="2153" y="3907"/>
                    <a:pt x="3975" y="1645"/>
                    <a:pt x="6499" y="50"/>
                  </a:cubicBezTo>
                  <a:cubicBezTo>
                    <a:pt x="6531" y="39"/>
                    <a:pt x="6506" y="0"/>
                    <a:pt x="648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6" name="Google Shape;31476;p48"/>
            <p:cNvSpPr/>
            <p:nvPr/>
          </p:nvSpPr>
          <p:spPr>
            <a:xfrm>
              <a:off x="989350" y="2187525"/>
              <a:ext cx="164025" cy="155350"/>
            </a:xfrm>
            <a:custGeom>
              <a:avLst/>
              <a:gdLst/>
              <a:ahLst/>
              <a:cxnLst/>
              <a:rect l="l" t="t" r="r" b="b"/>
              <a:pathLst>
                <a:path w="6561" h="6214" extrusionOk="0">
                  <a:moveTo>
                    <a:pt x="6541" y="0"/>
                  </a:moveTo>
                  <a:cubicBezTo>
                    <a:pt x="6540" y="0"/>
                    <a:pt x="6539" y="1"/>
                    <a:pt x="6539" y="4"/>
                  </a:cubicBezTo>
                  <a:cubicBezTo>
                    <a:pt x="4455" y="2159"/>
                    <a:pt x="2848" y="4718"/>
                    <a:pt x="62" y="6088"/>
                  </a:cubicBezTo>
                  <a:cubicBezTo>
                    <a:pt x="0" y="6129"/>
                    <a:pt x="36" y="6214"/>
                    <a:pt x="93" y="6214"/>
                  </a:cubicBezTo>
                  <a:cubicBezTo>
                    <a:pt x="102" y="6214"/>
                    <a:pt x="112" y="6212"/>
                    <a:pt x="121" y="6207"/>
                  </a:cubicBezTo>
                  <a:cubicBezTo>
                    <a:pt x="2753" y="4897"/>
                    <a:pt x="4848" y="2373"/>
                    <a:pt x="6551" y="39"/>
                  </a:cubicBezTo>
                  <a:cubicBezTo>
                    <a:pt x="6561" y="20"/>
                    <a:pt x="6546" y="0"/>
                    <a:pt x="654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7" name="Google Shape;31477;p48"/>
            <p:cNvSpPr/>
            <p:nvPr/>
          </p:nvSpPr>
          <p:spPr>
            <a:xfrm>
              <a:off x="987900" y="2188750"/>
              <a:ext cx="158325" cy="146350"/>
            </a:xfrm>
            <a:custGeom>
              <a:avLst/>
              <a:gdLst/>
              <a:ahLst/>
              <a:cxnLst/>
              <a:rect l="l" t="t" r="r" b="b"/>
              <a:pathLst>
                <a:path w="6333" h="5854" extrusionOk="0">
                  <a:moveTo>
                    <a:pt x="6287" y="1"/>
                  </a:moveTo>
                  <a:cubicBezTo>
                    <a:pt x="6284" y="1"/>
                    <a:pt x="6280" y="1"/>
                    <a:pt x="6275" y="2"/>
                  </a:cubicBezTo>
                  <a:cubicBezTo>
                    <a:pt x="3704" y="978"/>
                    <a:pt x="1168" y="3348"/>
                    <a:pt x="1" y="5836"/>
                  </a:cubicBezTo>
                  <a:cubicBezTo>
                    <a:pt x="1" y="5845"/>
                    <a:pt x="13" y="5853"/>
                    <a:pt x="20" y="5853"/>
                  </a:cubicBezTo>
                  <a:cubicBezTo>
                    <a:pt x="23" y="5853"/>
                    <a:pt x="25" y="5852"/>
                    <a:pt x="25" y="5848"/>
                  </a:cubicBezTo>
                  <a:cubicBezTo>
                    <a:pt x="834" y="4634"/>
                    <a:pt x="1656" y="3467"/>
                    <a:pt x="2727" y="2467"/>
                  </a:cubicBezTo>
                  <a:cubicBezTo>
                    <a:pt x="3811" y="1455"/>
                    <a:pt x="5025" y="776"/>
                    <a:pt x="6311" y="62"/>
                  </a:cubicBezTo>
                  <a:cubicBezTo>
                    <a:pt x="6333" y="51"/>
                    <a:pt x="6325" y="1"/>
                    <a:pt x="628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8" name="Google Shape;31478;p48"/>
            <p:cNvSpPr/>
            <p:nvPr/>
          </p:nvSpPr>
          <p:spPr>
            <a:xfrm>
              <a:off x="836400" y="2158350"/>
              <a:ext cx="146900" cy="171725"/>
            </a:xfrm>
            <a:custGeom>
              <a:avLst/>
              <a:gdLst/>
              <a:ahLst/>
              <a:cxnLst/>
              <a:rect l="l" t="t" r="r" b="b"/>
              <a:pathLst>
                <a:path w="5876" h="6869" extrusionOk="0">
                  <a:moveTo>
                    <a:pt x="57" y="1"/>
                  </a:moveTo>
                  <a:cubicBezTo>
                    <a:pt x="45" y="1"/>
                    <a:pt x="36" y="10"/>
                    <a:pt x="36" y="28"/>
                  </a:cubicBezTo>
                  <a:cubicBezTo>
                    <a:pt x="1" y="1397"/>
                    <a:pt x="1286" y="2361"/>
                    <a:pt x="2215" y="3147"/>
                  </a:cubicBezTo>
                  <a:cubicBezTo>
                    <a:pt x="3525" y="4254"/>
                    <a:pt x="4632" y="5612"/>
                    <a:pt x="5787" y="6862"/>
                  </a:cubicBezTo>
                  <a:cubicBezTo>
                    <a:pt x="5796" y="6866"/>
                    <a:pt x="5805" y="6868"/>
                    <a:pt x="5814" y="6868"/>
                  </a:cubicBezTo>
                  <a:cubicBezTo>
                    <a:pt x="5850" y="6868"/>
                    <a:pt x="5875" y="6833"/>
                    <a:pt x="5847" y="6814"/>
                  </a:cubicBezTo>
                  <a:cubicBezTo>
                    <a:pt x="4870" y="5731"/>
                    <a:pt x="3930" y="4552"/>
                    <a:pt x="2858" y="3552"/>
                  </a:cubicBezTo>
                  <a:cubicBezTo>
                    <a:pt x="1679" y="2433"/>
                    <a:pt x="513" y="1706"/>
                    <a:pt x="96" y="28"/>
                  </a:cubicBezTo>
                  <a:cubicBezTo>
                    <a:pt x="84" y="10"/>
                    <a:pt x="69" y="1"/>
                    <a:pt x="5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9" name="Google Shape;31479;p48"/>
            <p:cNvSpPr/>
            <p:nvPr/>
          </p:nvSpPr>
          <p:spPr>
            <a:xfrm>
              <a:off x="838775" y="2157550"/>
              <a:ext cx="147450" cy="162775"/>
            </a:xfrm>
            <a:custGeom>
              <a:avLst/>
              <a:gdLst/>
              <a:ahLst/>
              <a:cxnLst/>
              <a:rect l="l" t="t" r="r" b="b"/>
              <a:pathLst>
                <a:path w="5898" h="6511" extrusionOk="0">
                  <a:moveTo>
                    <a:pt x="1" y="0"/>
                  </a:moveTo>
                  <a:lnTo>
                    <a:pt x="1" y="0"/>
                  </a:lnTo>
                  <a:cubicBezTo>
                    <a:pt x="96" y="429"/>
                    <a:pt x="656" y="702"/>
                    <a:pt x="989" y="953"/>
                  </a:cubicBezTo>
                  <a:cubicBezTo>
                    <a:pt x="1703" y="1488"/>
                    <a:pt x="2418" y="2024"/>
                    <a:pt x="3096" y="2607"/>
                  </a:cubicBezTo>
                  <a:cubicBezTo>
                    <a:pt x="4311" y="3679"/>
                    <a:pt x="5299" y="4905"/>
                    <a:pt x="5787" y="6477"/>
                  </a:cubicBezTo>
                  <a:cubicBezTo>
                    <a:pt x="5792" y="6500"/>
                    <a:pt x="5811" y="6511"/>
                    <a:pt x="5831" y="6511"/>
                  </a:cubicBezTo>
                  <a:cubicBezTo>
                    <a:pt x="5863" y="6511"/>
                    <a:pt x="5897" y="6485"/>
                    <a:pt x="5883" y="6441"/>
                  </a:cubicBezTo>
                  <a:cubicBezTo>
                    <a:pt x="5549" y="5179"/>
                    <a:pt x="4775" y="4096"/>
                    <a:pt x="3847" y="3167"/>
                  </a:cubicBezTo>
                  <a:cubicBezTo>
                    <a:pt x="3358" y="2679"/>
                    <a:pt x="2823" y="2226"/>
                    <a:pt x="2275" y="1810"/>
                  </a:cubicBezTo>
                  <a:cubicBezTo>
                    <a:pt x="1572" y="1274"/>
                    <a:pt x="501" y="726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0" name="Google Shape;31480;p48"/>
            <p:cNvSpPr/>
            <p:nvPr/>
          </p:nvSpPr>
          <p:spPr>
            <a:xfrm>
              <a:off x="866175" y="2192375"/>
              <a:ext cx="96000" cy="95975"/>
            </a:xfrm>
            <a:custGeom>
              <a:avLst/>
              <a:gdLst/>
              <a:ahLst/>
              <a:cxnLst/>
              <a:rect l="l" t="t" r="r" b="b"/>
              <a:pathLst>
                <a:path w="3840" h="3839" extrusionOk="0">
                  <a:moveTo>
                    <a:pt x="0" y="0"/>
                  </a:moveTo>
                  <a:cubicBezTo>
                    <a:pt x="453" y="619"/>
                    <a:pt x="1000" y="1167"/>
                    <a:pt x="1608" y="1631"/>
                  </a:cubicBezTo>
                  <a:cubicBezTo>
                    <a:pt x="1977" y="1905"/>
                    <a:pt x="2370" y="2167"/>
                    <a:pt x="2691" y="2524"/>
                  </a:cubicBezTo>
                  <a:cubicBezTo>
                    <a:pt x="3084" y="2941"/>
                    <a:pt x="3429" y="3417"/>
                    <a:pt x="3810" y="3834"/>
                  </a:cubicBezTo>
                  <a:cubicBezTo>
                    <a:pt x="3813" y="3837"/>
                    <a:pt x="3817" y="3839"/>
                    <a:pt x="3821" y="3839"/>
                  </a:cubicBezTo>
                  <a:cubicBezTo>
                    <a:pt x="3831" y="3839"/>
                    <a:pt x="3840" y="3827"/>
                    <a:pt x="3822" y="3810"/>
                  </a:cubicBezTo>
                  <a:cubicBezTo>
                    <a:pt x="3322" y="3143"/>
                    <a:pt x="2786" y="2429"/>
                    <a:pt x="2096" y="1941"/>
                  </a:cubicBezTo>
                  <a:cubicBezTo>
                    <a:pt x="1310" y="1357"/>
                    <a:pt x="643" y="738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1" name="Google Shape;31481;p48"/>
            <p:cNvSpPr/>
            <p:nvPr/>
          </p:nvSpPr>
          <p:spPr>
            <a:xfrm>
              <a:off x="988175" y="2251875"/>
              <a:ext cx="174100" cy="145875"/>
            </a:xfrm>
            <a:custGeom>
              <a:avLst/>
              <a:gdLst/>
              <a:ahLst/>
              <a:cxnLst/>
              <a:rect l="l" t="t" r="r" b="b"/>
              <a:pathLst>
                <a:path w="6964" h="5835" extrusionOk="0">
                  <a:moveTo>
                    <a:pt x="6872" y="0"/>
                  </a:moveTo>
                  <a:cubicBezTo>
                    <a:pt x="6868" y="0"/>
                    <a:pt x="6864" y="1"/>
                    <a:pt x="6860" y="1"/>
                  </a:cubicBezTo>
                  <a:cubicBezTo>
                    <a:pt x="5348" y="204"/>
                    <a:pt x="4050" y="1525"/>
                    <a:pt x="2907" y="2418"/>
                  </a:cubicBezTo>
                  <a:cubicBezTo>
                    <a:pt x="1704" y="3359"/>
                    <a:pt x="1109" y="4704"/>
                    <a:pt x="37" y="5764"/>
                  </a:cubicBezTo>
                  <a:cubicBezTo>
                    <a:pt x="0" y="5792"/>
                    <a:pt x="29" y="5834"/>
                    <a:pt x="66" y="5834"/>
                  </a:cubicBezTo>
                  <a:cubicBezTo>
                    <a:pt x="76" y="5834"/>
                    <a:pt x="87" y="5831"/>
                    <a:pt x="97" y="5823"/>
                  </a:cubicBezTo>
                  <a:cubicBezTo>
                    <a:pt x="1133" y="4990"/>
                    <a:pt x="1621" y="3657"/>
                    <a:pt x="2669" y="2799"/>
                  </a:cubicBezTo>
                  <a:cubicBezTo>
                    <a:pt x="3931" y="1763"/>
                    <a:pt x="5300" y="573"/>
                    <a:pt x="6895" y="108"/>
                  </a:cubicBezTo>
                  <a:cubicBezTo>
                    <a:pt x="6963" y="97"/>
                    <a:pt x="6945" y="0"/>
                    <a:pt x="687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2" name="Google Shape;31482;p48"/>
            <p:cNvSpPr/>
            <p:nvPr/>
          </p:nvSpPr>
          <p:spPr>
            <a:xfrm>
              <a:off x="986600" y="2254225"/>
              <a:ext cx="178525" cy="156100"/>
            </a:xfrm>
            <a:custGeom>
              <a:avLst/>
              <a:gdLst/>
              <a:ahLst/>
              <a:cxnLst/>
              <a:rect l="l" t="t" r="r" b="b"/>
              <a:pathLst>
                <a:path w="7141" h="6244" extrusionOk="0">
                  <a:moveTo>
                    <a:pt x="7103" y="0"/>
                  </a:moveTo>
                  <a:cubicBezTo>
                    <a:pt x="7099" y="0"/>
                    <a:pt x="7094" y="1"/>
                    <a:pt x="7089" y="3"/>
                  </a:cubicBezTo>
                  <a:cubicBezTo>
                    <a:pt x="5851" y="467"/>
                    <a:pt x="4982" y="1741"/>
                    <a:pt x="4208" y="2741"/>
                  </a:cubicBezTo>
                  <a:cubicBezTo>
                    <a:pt x="3113" y="4158"/>
                    <a:pt x="1970" y="5658"/>
                    <a:pt x="112" y="6039"/>
                  </a:cubicBezTo>
                  <a:cubicBezTo>
                    <a:pt x="0" y="6073"/>
                    <a:pt x="36" y="6243"/>
                    <a:pt x="140" y="6243"/>
                  </a:cubicBezTo>
                  <a:cubicBezTo>
                    <a:pt x="146" y="6243"/>
                    <a:pt x="153" y="6243"/>
                    <a:pt x="160" y="6241"/>
                  </a:cubicBezTo>
                  <a:cubicBezTo>
                    <a:pt x="1601" y="5956"/>
                    <a:pt x="2720" y="4967"/>
                    <a:pt x="3613" y="3860"/>
                  </a:cubicBezTo>
                  <a:cubicBezTo>
                    <a:pt x="4161" y="3182"/>
                    <a:pt x="4637" y="2455"/>
                    <a:pt x="5184" y="1788"/>
                  </a:cubicBezTo>
                  <a:cubicBezTo>
                    <a:pt x="5756" y="1098"/>
                    <a:pt x="6411" y="610"/>
                    <a:pt x="7089" y="62"/>
                  </a:cubicBezTo>
                  <a:cubicBezTo>
                    <a:pt x="7141" y="31"/>
                    <a:pt x="7130" y="0"/>
                    <a:pt x="710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3" name="Google Shape;31483;p48"/>
            <p:cNvSpPr/>
            <p:nvPr/>
          </p:nvSpPr>
          <p:spPr>
            <a:xfrm>
              <a:off x="988675" y="2329725"/>
              <a:ext cx="82800" cy="72300"/>
            </a:xfrm>
            <a:custGeom>
              <a:avLst/>
              <a:gdLst/>
              <a:ahLst/>
              <a:cxnLst/>
              <a:rect l="l" t="t" r="r" b="b"/>
              <a:pathLst>
                <a:path w="3312" h="2892" extrusionOk="0">
                  <a:moveTo>
                    <a:pt x="3246" y="0"/>
                  </a:moveTo>
                  <a:cubicBezTo>
                    <a:pt x="3238" y="0"/>
                    <a:pt x="3229" y="2"/>
                    <a:pt x="3220" y="7"/>
                  </a:cubicBezTo>
                  <a:cubicBezTo>
                    <a:pt x="2625" y="197"/>
                    <a:pt x="2327" y="864"/>
                    <a:pt x="1958" y="1328"/>
                  </a:cubicBezTo>
                  <a:cubicBezTo>
                    <a:pt x="1434" y="1971"/>
                    <a:pt x="708" y="2400"/>
                    <a:pt x="29" y="2864"/>
                  </a:cubicBezTo>
                  <a:cubicBezTo>
                    <a:pt x="0" y="2874"/>
                    <a:pt x="18" y="2891"/>
                    <a:pt x="39" y="2891"/>
                  </a:cubicBezTo>
                  <a:cubicBezTo>
                    <a:pt x="44" y="2891"/>
                    <a:pt x="49" y="2890"/>
                    <a:pt x="53" y="2888"/>
                  </a:cubicBezTo>
                  <a:cubicBezTo>
                    <a:pt x="696" y="2543"/>
                    <a:pt x="1339" y="2162"/>
                    <a:pt x="1863" y="1638"/>
                  </a:cubicBezTo>
                  <a:cubicBezTo>
                    <a:pt x="2327" y="1150"/>
                    <a:pt x="2887" y="626"/>
                    <a:pt x="3292" y="78"/>
                  </a:cubicBezTo>
                  <a:cubicBezTo>
                    <a:pt x="3311" y="39"/>
                    <a:pt x="3283" y="0"/>
                    <a:pt x="324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4" name="Google Shape;31484;p48"/>
            <p:cNvSpPr/>
            <p:nvPr/>
          </p:nvSpPr>
          <p:spPr>
            <a:xfrm>
              <a:off x="1073325" y="2292525"/>
              <a:ext cx="32425" cy="33500"/>
            </a:xfrm>
            <a:custGeom>
              <a:avLst/>
              <a:gdLst/>
              <a:ahLst/>
              <a:cxnLst/>
              <a:rect l="l" t="t" r="r" b="b"/>
              <a:pathLst>
                <a:path w="1297" h="1340" extrusionOk="0">
                  <a:moveTo>
                    <a:pt x="1258" y="0"/>
                  </a:moveTo>
                  <a:cubicBezTo>
                    <a:pt x="1252" y="0"/>
                    <a:pt x="1246" y="2"/>
                    <a:pt x="1239" y="6"/>
                  </a:cubicBezTo>
                  <a:cubicBezTo>
                    <a:pt x="989" y="161"/>
                    <a:pt x="775" y="447"/>
                    <a:pt x="561" y="673"/>
                  </a:cubicBezTo>
                  <a:cubicBezTo>
                    <a:pt x="358" y="864"/>
                    <a:pt x="108" y="1078"/>
                    <a:pt x="1" y="1328"/>
                  </a:cubicBezTo>
                  <a:lnTo>
                    <a:pt x="25" y="1340"/>
                  </a:lnTo>
                  <a:cubicBezTo>
                    <a:pt x="275" y="1221"/>
                    <a:pt x="477" y="923"/>
                    <a:pt x="680" y="733"/>
                  </a:cubicBezTo>
                  <a:cubicBezTo>
                    <a:pt x="882" y="518"/>
                    <a:pt x="1132" y="316"/>
                    <a:pt x="1287" y="66"/>
                  </a:cubicBezTo>
                  <a:cubicBezTo>
                    <a:pt x="1296" y="37"/>
                    <a:pt x="1283" y="0"/>
                    <a:pt x="125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5" name="Google Shape;31485;p48"/>
            <p:cNvSpPr/>
            <p:nvPr/>
          </p:nvSpPr>
          <p:spPr>
            <a:xfrm>
              <a:off x="847125" y="2224725"/>
              <a:ext cx="135275" cy="165075"/>
            </a:xfrm>
            <a:custGeom>
              <a:avLst/>
              <a:gdLst/>
              <a:ahLst/>
              <a:cxnLst/>
              <a:rect l="l" t="t" r="r" b="b"/>
              <a:pathLst>
                <a:path w="5411" h="6603" extrusionOk="0">
                  <a:moveTo>
                    <a:pt x="57" y="0"/>
                  </a:moveTo>
                  <a:cubicBezTo>
                    <a:pt x="29" y="0"/>
                    <a:pt x="0" y="19"/>
                    <a:pt x="0" y="51"/>
                  </a:cubicBezTo>
                  <a:cubicBezTo>
                    <a:pt x="36" y="1349"/>
                    <a:pt x="1048" y="2516"/>
                    <a:pt x="1869" y="3433"/>
                  </a:cubicBezTo>
                  <a:cubicBezTo>
                    <a:pt x="2298" y="3921"/>
                    <a:pt x="2786" y="4266"/>
                    <a:pt x="3334" y="4623"/>
                  </a:cubicBezTo>
                  <a:cubicBezTo>
                    <a:pt x="4144" y="5135"/>
                    <a:pt x="4763" y="5790"/>
                    <a:pt x="5298" y="6588"/>
                  </a:cubicBezTo>
                  <a:cubicBezTo>
                    <a:pt x="5308" y="6598"/>
                    <a:pt x="5322" y="6602"/>
                    <a:pt x="5336" y="6602"/>
                  </a:cubicBezTo>
                  <a:cubicBezTo>
                    <a:pt x="5372" y="6602"/>
                    <a:pt x="5411" y="6572"/>
                    <a:pt x="5394" y="6528"/>
                  </a:cubicBezTo>
                  <a:cubicBezTo>
                    <a:pt x="4691" y="5409"/>
                    <a:pt x="3751" y="4778"/>
                    <a:pt x="2739" y="3992"/>
                  </a:cubicBezTo>
                  <a:cubicBezTo>
                    <a:pt x="1548" y="3076"/>
                    <a:pt x="357" y="1528"/>
                    <a:pt x="107" y="40"/>
                  </a:cubicBezTo>
                  <a:cubicBezTo>
                    <a:pt x="102" y="13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6" name="Google Shape;31486;p48"/>
            <p:cNvSpPr/>
            <p:nvPr/>
          </p:nvSpPr>
          <p:spPr>
            <a:xfrm>
              <a:off x="848600" y="2226300"/>
              <a:ext cx="130700" cy="158350"/>
            </a:xfrm>
            <a:custGeom>
              <a:avLst/>
              <a:gdLst/>
              <a:ahLst/>
              <a:cxnLst/>
              <a:rect l="l" t="t" r="r" b="b"/>
              <a:pathLst>
                <a:path w="5228" h="6334" extrusionOk="0">
                  <a:moveTo>
                    <a:pt x="1" y="0"/>
                  </a:moveTo>
                  <a:lnTo>
                    <a:pt x="1" y="0"/>
                  </a:lnTo>
                  <a:cubicBezTo>
                    <a:pt x="584" y="1108"/>
                    <a:pt x="1668" y="1893"/>
                    <a:pt x="2596" y="2715"/>
                  </a:cubicBezTo>
                  <a:cubicBezTo>
                    <a:pt x="3120" y="3191"/>
                    <a:pt x="3620" y="3679"/>
                    <a:pt x="4037" y="4263"/>
                  </a:cubicBezTo>
                  <a:cubicBezTo>
                    <a:pt x="4501" y="4906"/>
                    <a:pt x="4763" y="5632"/>
                    <a:pt x="5156" y="6311"/>
                  </a:cubicBezTo>
                  <a:cubicBezTo>
                    <a:pt x="5164" y="6327"/>
                    <a:pt x="5175" y="6334"/>
                    <a:pt x="5186" y="6334"/>
                  </a:cubicBezTo>
                  <a:cubicBezTo>
                    <a:pt x="5207" y="6334"/>
                    <a:pt x="5228" y="6310"/>
                    <a:pt x="5228" y="6287"/>
                  </a:cubicBezTo>
                  <a:cubicBezTo>
                    <a:pt x="5025" y="5001"/>
                    <a:pt x="3989" y="3787"/>
                    <a:pt x="3073" y="2929"/>
                  </a:cubicBezTo>
                  <a:cubicBezTo>
                    <a:pt x="2013" y="1965"/>
                    <a:pt x="929" y="112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7" name="Google Shape;31487;p48"/>
            <p:cNvSpPr/>
            <p:nvPr/>
          </p:nvSpPr>
          <p:spPr>
            <a:xfrm>
              <a:off x="874875" y="2270525"/>
              <a:ext cx="56725" cy="59025"/>
            </a:xfrm>
            <a:custGeom>
              <a:avLst/>
              <a:gdLst/>
              <a:ahLst/>
              <a:cxnLst/>
              <a:rect l="l" t="t" r="r" b="b"/>
              <a:pathLst>
                <a:path w="2269" h="2361" extrusionOk="0">
                  <a:moveTo>
                    <a:pt x="12" y="0"/>
                  </a:moveTo>
                  <a:cubicBezTo>
                    <a:pt x="10" y="0"/>
                    <a:pt x="1" y="9"/>
                    <a:pt x="9" y="17"/>
                  </a:cubicBezTo>
                  <a:cubicBezTo>
                    <a:pt x="259" y="529"/>
                    <a:pt x="581" y="946"/>
                    <a:pt x="998" y="1327"/>
                  </a:cubicBezTo>
                  <a:cubicBezTo>
                    <a:pt x="1391" y="1696"/>
                    <a:pt x="1855" y="1958"/>
                    <a:pt x="2212" y="2351"/>
                  </a:cubicBezTo>
                  <a:cubicBezTo>
                    <a:pt x="2216" y="2358"/>
                    <a:pt x="2222" y="2361"/>
                    <a:pt x="2229" y="2361"/>
                  </a:cubicBezTo>
                  <a:cubicBezTo>
                    <a:pt x="2247" y="2361"/>
                    <a:pt x="2268" y="2344"/>
                    <a:pt x="2260" y="2327"/>
                  </a:cubicBezTo>
                  <a:cubicBezTo>
                    <a:pt x="2105" y="1934"/>
                    <a:pt x="1712" y="1744"/>
                    <a:pt x="1391" y="1517"/>
                  </a:cubicBezTo>
                  <a:cubicBezTo>
                    <a:pt x="855" y="1101"/>
                    <a:pt x="378" y="589"/>
                    <a:pt x="9" y="5"/>
                  </a:cubicBezTo>
                  <a:cubicBezTo>
                    <a:pt x="13" y="2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8" name="Google Shape;31488;p48"/>
            <p:cNvSpPr/>
            <p:nvPr/>
          </p:nvSpPr>
          <p:spPr>
            <a:xfrm>
              <a:off x="992975" y="2066200"/>
              <a:ext cx="5675" cy="33775"/>
            </a:xfrm>
            <a:custGeom>
              <a:avLst/>
              <a:gdLst/>
              <a:ahLst/>
              <a:cxnLst/>
              <a:rect l="l" t="t" r="r" b="b"/>
              <a:pathLst>
                <a:path w="227" h="1351" extrusionOk="0">
                  <a:moveTo>
                    <a:pt x="209" y="0"/>
                  </a:moveTo>
                  <a:cubicBezTo>
                    <a:pt x="205" y="0"/>
                    <a:pt x="203" y="3"/>
                    <a:pt x="203" y="11"/>
                  </a:cubicBezTo>
                  <a:cubicBezTo>
                    <a:pt x="143" y="201"/>
                    <a:pt x="119" y="404"/>
                    <a:pt x="96" y="618"/>
                  </a:cubicBezTo>
                  <a:cubicBezTo>
                    <a:pt x="60" y="856"/>
                    <a:pt x="0" y="1094"/>
                    <a:pt x="0" y="1332"/>
                  </a:cubicBezTo>
                  <a:cubicBezTo>
                    <a:pt x="0" y="1344"/>
                    <a:pt x="9" y="1350"/>
                    <a:pt x="20" y="1350"/>
                  </a:cubicBezTo>
                  <a:cubicBezTo>
                    <a:pt x="30" y="1350"/>
                    <a:pt x="42" y="1344"/>
                    <a:pt x="48" y="1332"/>
                  </a:cubicBezTo>
                  <a:cubicBezTo>
                    <a:pt x="107" y="1142"/>
                    <a:pt x="119" y="916"/>
                    <a:pt x="155" y="725"/>
                  </a:cubicBezTo>
                  <a:cubicBezTo>
                    <a:pt x="179" y="487"/>
                    <a:pt x="226" y="249"/>
                    <a:pt x="226" y="11"/>
                  </a:cubicBezTo>
                  <a:cubicBezTo>
                    <a:pt x="226" y="11"/>
                    <a:pt x="216" y="0"/>
                    <a:pt x="20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9" name="Google Shape;31489;p48"/>
            <p:cNvSpPr/>
            <p:nvPr/>
          </p:nvSpPr>
          <p:spPr>
            <a:xfrm>
              <a:off x="992975" y="2055250"/>
              <a:ext cx="6875" cy="51375"/>
            </a:xfrm>
            <a:custGeom>
              <a:avLst/>
              <a:gdLst/>
              <a:ahLst/>
              <a:cxnLst/>
              <a:rect l="l" t="t" r="r" b="b"/>
              <a:pathLst>
                <a:path w="275" h="2055" extrusionOk="0">
                  <a:moveTo>
                    <a:pt x="212" y="1"/>
                  </a:moveTo>
                  <a:cubicBezTo>
                    <a:pt x="196" y="1"/>
                    <a:pt x="179" y="13"/>
                    <a:pt x="179" y="32"/>
                  </a:cubicBezTo>
                  <a:cubicBezTo>
                    <a:pt x="107" y="663"/>
                    <a:pt x="0" y="1401"/>
                    <a:pt x="84" y="2032"/>
                  </a:cubicBezTo>
                  <a:cubicBezTo>
                    <a:pt x="84" y="2048"/>
                    <a:pt x="91" y="2055"/>
                    <a:pt x="99" y="2055"/>
                  </a:cubicBezTo>
                  <a:cubicBezTo>
                    <a:pt x="109" y="2055"/>
                    <a:pt x="119" y="2045"/>
                    <a:pt x="119" y="2032"/>
                  </a:cubicBezTo>
                  <a:cubicBezTo>
                    <a:pt x="274" y="1401"/>
                    <a:pt x="238" y="663"/>
                    <a:pt x="238" y="32"/>
                  </a:cubicBezTo>
                  <a:cubicBezTo>
                    <a:pt x="238" y="10"/>
                    <a:pt x="226" y="1"/>
                    <a:pt x="2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0" name="Google Shape;31490;p48"/>
            <p:cNvSpPr/>
            <p:nvPr/>
          </p:nvSpPr>
          <p:spPr>
            <a:xfrm>
              <a:off x="998025" y="2052475"/>
              <a:ext cx="5375" cy="50475"/>
            </a:xfrm>
            <a:custGeom>
              <a:avLst/>
              <a:gdLst/>
              <a:ahLst/>
              <a:cxnLst/>
              <a:rect l="l" t="t" r="r" b="b"/>
              <a:pathLst>
                <a:path w="215" h="2019" extrusionOk="0">
                  <a:moveTo>
                    <a:pt x="175" y="0"/>
                  </a:moveTo>
                  <a:cubicBezTo>
                    <a:pt x="158" y="0"/>
                    <a:pt x="144" y="12"/>
                    <a:pt x="144" y="36"/>
                  </a:cubicBezTo>
                  <a:cubicBezTo>
                    <a:pt x="72" y="655"/>
                    <a:pt x="1" y="1357"/>
                    <a:pt x="60" y="2000"/>
                  </a:cubicBezTo>
                  <a:cubicBezTo>
                    <a:pt x="60" y="2012"/>
                    <a:pt x="69" y="2018"/>
                    <a:pt x="78" y="2018"/>
                  </a:cubicBezTo>
                  <a:cubicBezTo>
                    <a:pt x="87" y="2018"/>
                    <a:pt x="96" y="2012"/>
                    <a:pt x="96" y="2000"/>
                  </a:cubicBezTo>
                  <a:cubicBezTo>
                    <a:pt x="215" y="1369"/>
                    <a:pt x="215" y="679"/>
                    <a:pt x="215" y="36"/>
                  </a:cubicBezTo>
                  <a:cubicBezTo>
                    <a:pt x="209" y="12"/>
                    <a:pt x="191" y="0"/>
                    <a:pt x="17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1" name="Google Shape;31491;p48"/>
            <p:cNvSpPr/>
            <p:nvPr/>
          </p:nvSpPr>
          <p:spPr>
            <a:xfrm>
              <a:off x="992375" y="2049850"/>
              <a:ext cx="7175" cy="57325"/>
            </a:xfrm>
            <a:custGeom>
              <a:avLst/>
              <a:gdLst/>
              <a:ahLst/>
              <a:cxnLst/>
              <a:rect l="l" t="t" r="r" b="b"/>
              <a:pathLst>
                <a:path w="287" h="2293" extrusionOk="0">
                  <a:moveTo>
                    <a:pt x="227" y="0"/>
                  </a:moveTo>
                  <a:cubicBezTo>
                    <a:pt x="213" y="0"/>
                    <a:pt x="203" y="7"/>
                    <a:pt x="203" y="22"/>
                  </a:cubicBezTo>
                  <a:cubicBezTo>
                    <a:pt x="72" y="724"/>
                    <a:pt x="0" y="1570"/>
                    <a:pt x="120" y="2272"/>
                  </a:cubicBezTo>
                  <a:cubicBezTo>
                    <a:pt x="120" y="2286"/>
                    <a:pt x="129" y="2293"/>
                    <a:pt x="141" y="2293"/>
                  </a:cubicBezTo>
                  <a:cubicBezTo>
                    <a:pt x="159" y="2293"/>
                    <a:pt x="184" y="2277"/>
                    <a:pt x="191" y="2248"/>
                  </a:cubicBezTo>
                  <a:cubicBezTo>
                    <a:pt x="286" y="1534"/>
                    <a:pt x="262" y="748"/>
                    <a:pt x="286" y="34"/>
                  </a:cubicBezTo>
                  <a:cubicBezTo>
                    <a:pt x="272" y="13"/>
                    <a:pt x="246" y="0"/>
                    <a:pt x="22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2" name="Google Shape;31492;p48"/>
            <p:cNvSpPr/>
            <p:nvPr/>
          </p:nvSpPr>
          <p:spPr>
            <a:xfrm>
              <a:off x="995350" y="2055600"/>
              <a:ext cx="7775" cy="51500"/>
            </a:xfrm>
            <a:custGeom>
              <a:avLst/>
              <a:gdLst/>
              <a:ahLst/>
              <a:cxnLst/>
              <a:rect l="l" t="t" r="r" b="b"/>
              <a:pathLst>
                <a:path w="311" h="2060" extrusionOk="0">
                  <a:moveTo>
                    <a:pt x="243" y="0"/>
                  </a:moveTo>
                  <a:cubicBezTo>
                    <a:pt x="239" y="0"/>
                    <a:pt x="233" y="6"/>
                    <a:pt x="227" y="18"/>
                  </a:cubicBezTo>
                  <a:cubicBezTo>
                    <a:pt x="108" y="328"/>
                    <a:pt x="120" y="685"/>
                    <a:pt x="84" y="1030"/>
                  </a:cubicBezTo>
                  <a:cubicBezTo>
                    <a:pt x="60" y="1363"/>
                    <a:pt x="1" y="1709"/>
                    <a:pt x="48" y="2042"/>
                  </a:cubicBezTo>
                  <a:cubicBezTo>
                    <a:pt x="48" y="2054"/>
                    <a:pt x="63" y="2060"/>
                    <a:pt x="78" y="2060"/>
                  </a:cubicBezTo>
                  <a:cubicBezTo>
                    <a:pt x="93" y="2060"/>
                    <a:pt x="108" y="2054"/>
                    <a:pt x="108" y="2042"/>
                  </a:cubicBezTo>
                  <a:cubicBezTo>
                    <a:pt x="203" y="1709"/>
                    <a:pt x="191" y="1351"/>
                    <a:pt x="227" y="1030"/>
                  </a:cubicBezTo>
                  <a:cubicBezTo>
                    <a:pt x="251" y="697"/>
                    <a:pt x="310" y="339"/>
                    <a:pt x="251" y="18"/>
                  </a:cubicBezTo>
                  <a:cubicBezTo>
                    <a:pt x="251" y="6"/>
                    <a:pt x="248" y="0"/>
                    <a:pt x="24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3" name="Google Shape;31493;p48"/>
            <p:cNvSpPr/>
            <p:nvPr/>
          </p:nvSpPr>
          <p:spPr>
            <a:xfrm>
              <a:off x="995050" y="2071425"/>
              <a:ext cx="6875" cy="66275"/>
            </a:xfrm>
            <a:custGeom>
              <a:avLst/>
              <a:gdLst/>
              <a:ahLst/>
              <a:cxnLst/>
              <a:rect l="l" t="t" r="r" b="b"/>
              <a:pathLst>
                <a:path w="275" h="2651" extrusionOk="0">
                  <a:moveTo>
                    <a:pt x="161" y="0"/>
                  </a:moveTo>
                  <a:cubicBezTo>
                    <a:pt x="152" y="0"/>
                    <a:pt x="143" y="6"/>
                    <a:pt x="143" y="16"/>
                  </a:cubicBezTo>
                  <a:cubicBezTo>
                    <a:pt x="84" y="849"/>
                    <a:pt x="1" y="1790"/>
                    <a:pt x="155" y="2623"/>
                  </a:cubicBezTo>
                  <a:cubicBezTo>
                    <a:pt x="155" y="2641"/>
                    <a:pt x="170" y="2650"/>
                    <a:pt x="185" y="2650"/>
                  </a:cubicBezTo>
                  <a:cubicBezTo>
                    <a:pt x="200" y="2650"/>
                    <a:pt x="215" y="2641"/>
                    <a:pt x="215" y="2623"/>
                  </a:cubicBezTo>
                  <a:cubicBezTo>
                    <a:pt x="274" y="1778"/>
                    <a:pt x="191" y="885"/>
                    <a:pt x="191" y="40"/>
                  </a:cubicBezTo>
                  <a:cubicBezTo>
                    <a:pt x="191" y="12"/>
                    <a:pt x="175" y="0"/>
                    <a:pt x="16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4" name="Google Shape;31494;p48"/>
            <p:cNvSpPr/>
            <p:nvPr/>
          </p:nvSpPr>
          <p:spPr>
            <a:xfrm>
              <a:off x="999825" y="2090350"/>
              <a:ext cx="5675" cy="40750"/>
            </a:xfrm>
            <a:custGeom>
              <a:avLst/>
              <a:gdLst/>
              <a:ahLst/>
              <a:cxnLst/>
              <a:rect l="l" t="t" r="r" b="b"/>
              <a:pathLst>
                <a:path w="227" h="1630" extrusionOk="0">
                  <a:moveTo>
                    <a:pt x="112" y="0"/>
                  </a:moveTo>
                  <a:cubicBezTo>
                    <a:pt x="110" y="0"/>
                    <a:pt x="107" y="3"/>
                    <a:pt x="107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7" y="9"/>
                  </a:moveTo>
                  <a:lnTo>
                    <a:pt x="107" y="9"/>
                  </a:lnTo>
                  <a:cubicBezTo>
                    <a:pt x="83" y="533"/>
                    <a:pt x="0" y="1081"/>
                    <a:pt x="12" y="1605"/>
                  </a:cubicBezTo>
                  <a:cubicBezTo>
                    <a:pt x="12" y="1619"/>
                    <a:pt x="35" y="1629"/>
                    <a:pt x="52" y="1629"/>
                  </a:cubicBezTo>
                  <a:cubicBezTo>
                    <a:pt x="63" y="1629"/>
                    <a:pt x="72" y="1626"/>
                    <a:pt x="72" y="1616"/>
                  </a:cubicBezTo>
                  <a:cubicBezTo>
                    <a:pt x="226" y="1093"/>
                    <a:pt x="167" y="509"/>
                    <a:pt x="107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5" name="Google Shape;31495;p48"/>
            <p:cNvSpPr/>
            <p:nvPr/>
          </p:nvSpPr>
          <p:spPr>
            <a:xfrm>
              <a:off x="998925" y="2048875"/>
              <a:ext cx="5375" cy="7175"/>
            </a:xfrm>
            <a:custGeom>
              <a:avLst/>
              <a:gdLst/>
              <a:ahLst/>
              <a:cxnLst/>
              <a:rect l="l" t="t" r="r" b="b"/>
              <a:pathLst>
                <a:path w="215" h="287" extrusionOk="0">
                  <a:moveTo>
                    <a:pt x="35" y="0"/>
                  </a:moveTo>
                  <a:cubicBezTo>
                    <a:pt x="19" y="0"/>
                    <a:pt x="0" y="10"/>
                    <a:pt x="0" y="25"/>
                  </a:cubicBezTo>
                  <a:lnTo>
                    <a:pt x="0" y="180"/>
                  </a:lnTo>
                  <a:cubicBezTo>
                    <a:pt x="18" y="192"/>
                    <a:pt x="39" y="198"/>
                    <a:pt x="55" y="198"/>
                  </a:cubicBezTo>
                  <a:cubicBezTo>
                    <a:pt x="59" y="198"/>
                    <a:pt x="63" y="197"/>
                    <a:pt x="66" y="197"/>
                  </a:cubicBezTo>
                  <a:lnTo>
                    <a:pt x="66" y="197"/>
                  </a:lnTo>
                  <a:cubicBezTo>
                    <a:pt x="96" y="241"/>
                    <a:pt x="136" y="276"/>
                    <a:pt x="179" y="287"/>
                  </a:cubicBezTo>
                  <a:cubicBezTo>
                    <a:pt x="203" y="287"/>
                    <a:pt x="215" y="263"/>
                    <a:pt x="203" y="251"/>
                  </a:cubicBezTo>
                  <a:cubicBezTo>
                    <a:pt x="179" y="204"/>
                    <a:pt x="131" y="180"/>
                    <a:pt x="108" y="144"/>
                  </a:cubicBezTo>
                  <a:cubicBezTo>
                    <a:pt x="96" y="126"/>
                    <a:pt x="90" y="105"/>
                    <a:pt x="84" y="83"/>
                  </a:cubicBezTo>
                  <a:lnTo>
                    <a:pt x="84" y="83"/>
                  </a:lnTo>
                  <a:lnTo>
                    <a:pt x="84" y="25"/>
                  </a:lnTo>
                  <a:cubicBezTo>
                    <a:pt x="77" y="25"/>
                    <a:pt x="71" y="25"/>
                    <a:pt x="65" y="25"/>
                  </a:cubicBezTo>
                  <a:lnTo>
                    <a:pt x="65" y="25"/>
                  </a:lnTo>
                  <a:cubicBezTo>
                    <a:pt x="64" y="21"/>
                    <a:pt x="62" y="17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6" name="Google Shape;31496;p48"/>
            <p:cNvSpPr/>
            <p:nvPr/>
          </p:nvSpPr>
          <p:spPr>
            <a:xfrm>
              <a:off x="1001625" y="1930450"/>
              <a:ext cx="62275" cy="167575"/>
            </a:xfrm>
            <a:custGeom>
              <a:avLst/>
              <a:gdLst/>
              <a:ahLst/>
              <a:cxnLst/>
              <a:rect l="l" t="t" r="r" b="b"/>
              <a:pathLst>
                <a:path w="2491" h="6703" extrusionOk="0">
                  <a:moveTo>
                    <a:pt x="4" y="6697"/>
                  </a:moveTo>
                  <a:cubicBezTo>
                    <a:pt x="1" y="6697"/>
                    <a:pt x="4" y="6703"/>
                    <a:pt x="11" y="6703"/>
                  </a:cubicBezTo>
                  <a:cubicBezTo>
                    <a:pt x="7" y="6699"/>
                    <a:pt x="5" y="6697"/>
                    <a:pt x="4" y="6697"/>
                  </a:cubicBezTo>
                  <a:close/>
                  <a:moveTo>
                    <a:pt x="2424" y="1"/>
                  </a:moveTo>
                  <a:cubicBezTo>
                    <a:pt x="2402" y="1"/>
                    <a:pt x="2378" y="11"/>
                    <a:pt x="2369" y="35"/>
                  </a:cubicBezTo>
                  <a:cubicBezTo>
                    <a:pt x="1940" y="1119"/>
                    <a:pt x="2155" y="2238"/>
                    <a:pt x="2059" y="3369"/>
                  </a:cubicBezTo>
                  <a:cubicBezTo>
                    <a:pt x="1916" y="4857"/>
                    <a:pt x="845" y="5595"/>
                    <a:pt x="11" y="6703"/>
                  </a:cubicBezTo>
                  <a:cubicBezTo>
                    <a:pt x="833" y="6131"/>
                    <a:pt x="1762" y="5119"/>
                    <a:pt x="2036" y="4143"/>
                  </a:cubicBezTo>
                  <a:cubicBezTo>
                    <a:pt x="2440" y="2798"/>
                    <a:pt x="1952" y="1393"/>
                    <a:pt x="2476" y="59"/>
                  </a:cubicBezTo>
                  <a:cubicBezTo>
                    <a:pt x="2490" y="24"/>
                    <a:pt x="2458" y="1"/>
                    <a:pt x="24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7" name="Google Shape;31497;p48"/>
            <p:cNvSpPr/>
            <p:nvPr/>
          </p:nvSpPr>
          <p:spPr>
            <a:xfrm>
              <a:off x="993575" y="1932675"/>
              <a:ext cx="66975" cy="164825"/>
            </a:xfrm>
            <a:custGeom>
              <a:avLst/>
              <a:gdLst/>
              <a:ahLst/>
              <a:cxnLst/>
              <a:rect l="l" t="t" r="r" b="b"/>
              <a:pathLst>
                <a:path w="2679" h="6593" extrusionOk="0">
                  <a:moveTo>
                    <a:pt x="2661" y="1"/>
                  </a:moveTo>
                  <a:cubicBezTo>
                    <a:pt x="2658" y="1"/>
                    <a:pt x="2655" y="2"/>
                    <a:pt x="2655" y="6"/>
                  </a:cubicBezTo>
                  <a:cubicBezTo>
                    <a:pt x="2048" y="1077"/>
                    <a:pt x="1405" y="2268"/>
                    <a:pt x="1095" y="3459"/>
                  </a:cubicBezTo>
                  <a:cubicBezTo>
                    <a:pt x="845" y="4423"/>
                    <a:pt x="0" y="5554"/>
                    <a:pt x="369" y="6566"/>
                  </a:cubicBezTo>
                  <a:cubicBezTo>
                    <a:pt x="374" y="6585"/>
                    <a:pt x="386" y="6593"/>
                    <a:pt x="399" y="6593"/>
                  </a:cubicBezTo>
                  <a:cubicBezTo>
                    <a:pt x="417" y="6593"/>
                    <a:pt x="436" y="6576"/>
                    <a:pt x="429" y="6554"/>
                  </a:cubicBezTo>
                  <a:cubicBezTo>
                    <a:pt x="179" y="5721"/>
                    <a:pt x="595" y="5149"/>
                    <a:pt x="905" y="4423"/>
                  </a:cubicBezTo>
                  <a:cubicBezTo>
                    <a:pt x="1084" y="3994"/>
                    <a:pt x="1143" y="3542"/>
                    <a:pt x="1274" y="3113"/>
                  </a:cubicBezTo>
                  <a:cubicBezTo>
                    <a:pt x="1607" y="2030"/>
                    <a:pt x="2238" y="1042"/>
                    <a:pt x="2679" y="6"/>
                  </a:cubicBezTo>
                  <a:cubicBezTo>
                    <a:pt x="2679" y="6"/>
                    <a:pt x="2668" y="1"/>
                    <a:pt x="266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8" name="Google Shape;31498;p48"/>
            <p:cNvSpPr/>
            <p:nvPr/>
          </p:nvSpPr>
          <p:spPr>
            <a:xfrm>
              <a:off x="1001000" y="2009750"/>
              <a:ext cx="41100" cy="87400"/>
            </a:xfrm>
            <a:custGeom>
              <a:avLst/>
              <a:gdLst/>
              <a:ahLst/>
              <a:cxnLst/>
              <a:rect l="l" t="t" r="r" b="b"/>
              <a:pathLst>
                <a:path w="1644" h="3496" extrusionOk="0">
                  <a:moveTo>
                    <a:pt x="1624" y="0"/>
                  </a:moveTo>
                  <a:cubicBezTo>
                    <a:pt x="1618" y="0"/>
                    <a:pt x="1612" y="5"/>
                    <a:pt x="1608" y="18"/>
                  </a:cubicBezTo>
                  <a:cubicBezTo>
                    <a:pt x="1394" y="733"/>
                    <a:pt x="1156" y="1411"/>
                    <a:pt x="798" y="2054"/>
                  </a:cubicBezTo>
                  <a:cubicBezTo>
                    <a:pt x="537" y="2531"/>
                    <a:pt x="132" y="2947"/>
                    <a:pt x="1" y="3495"/>
                  </a:cubicBezTo>
                  <a:cubicBezTo>
                    <a:pt x="310" y="2900"/>
                    <a:pt x="739" y="2400"/>
                    <a:pt x="1037" y="1804"/>
                  </a:cubicBezTo>
                  <a:cubicBezTo>
                    <a:pt x="1322" y="1233"/>
                    <a:pt x="1525" y="661"/>
                    <a:pt x="1644" y="30"/>
                  </a:cubicBezTo>
                  <a:cubicBezTo>
                    <a:pt x="1644" y="15"/>
                    <a:pt x="1634" y="0"/>
                    <a:pt x="16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9" name="Google Shape;31499;p48"/>
            <p:cNvSpPr/>
            <p:nvPr/>
          </p:nvSpPr>
          <p:spPr>
            <a:xfrm>
              <a:off x="1045050" y="20039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lnTo>
                    <a:pt x="1" y="12"/>
                  </a:lnTo>
                  <a:cubicBezTo>
                    <a:pt x="25" y="12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0" name="Google Shape;31500;p48"/>
            <p:cNvSpPr/>
            <p:nvPr/>
          </p:nvSpPr>
          <p:spPr>
            <a:xfrm>
              <a:off x="1041925" y="1971875"/>
              <a:ext cx="7025" cy="32325"/>
            </a:xfrm>
            <a:custGeom>
              <a:avLst/>
              <a:gdLst/>
              <a:ahLst/>
              <a:cxnLst/>
              <a:rect l="l" t="t" r="r" b="b"/>
              <a:pathLst>
                <a:path w="281" h="1293" extrusionOk="0">
                  <a:moveTo>
                    <a:pt x="263" y="1"/>
                  </a:moveTo>
                  <a:cubicBezTo>
                    <a:pt x="254" y="1"/>
                    <a:pt x="245" y="3"/>
                    <a:pt x="245" y="9"/>
                  </a:cubicBezTo>
                  <a:cubicBezTo>
                    <a:pt x="150" y="426"/>
                    <a:pt x="66" y="867"/>
                    <a:pt x="7" y="1283"/>
                  </a:cubicBezTo>
                  <a:cubicBezTo>
                    <a:pt x="1" y="1289"/>
                    <a:pt x="7" y="1292"/>
                    <a:pt x="16" y="1292"/>
                  </a:cubicBezTo>
                  <a:cubicBezTo>
                    <a:pt x="25" y="1292"/>
                    <a:pt x="37" y="1289"/>
                    <a:pt x="43" y="1283"/>
                  </a:cubicBezTo>
                  <a:cubicBezTo>
                    <a:pt x="126" y="867"/>
                    <a:pt x="233" y="426"/>
                    <a:pt x="281" y="9"/>
                  </a:cubicBezTo>
                  <a:cubicBezTo>
                    <a:pt x="281" y="3"/>
                    <a:pt x="272" y="1"/>
                    <a:pt x="26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1" name="Google Shape;31501;p48"/>
            <p:cNvSpPr/>
            <p:nvPr/>
          </p:nvSpPr>
          <p:spPr>
            <a:xfrm>
              <a:off x="809025" y="2257975"/>
              <a:ext cx="165750" cy="191375"/>
            </a:xfrm>
            <a:custGeom>
              <a:avLst/>
              <a:gdLst/>
              <a:ahLst/>
              <a:cxnLst/>
              <a:rect l="l" t="t" r="r" b="b"/>
              <a:pathLst>
                <a:path w="6630" h="7655" extrusionOk="0">
                  <a:moveTo>
                    <a:pt x="42" y="1"/>
                  </a:moveTo>
                  <a:cubicBezTo>
                    <a:pt x="23" y="1"/>
                    <a:pt x="0" y="16"/>
                    <a:pt x="0" y="43"/>
                  </a:cubicBezTo>
                  <a:cubicBezTo>
                    <a:pt x="179" y="1829"/>
                    <a:pt x="1310" y="3008"/>
                    <a:pt x="2465" y="4270"/>
                  </a:cubicBezTo>
                  <a:cubicBezTo>
                    <a:pt x="2977" y="4806"/>
                    <a:pt x="3393" y="5329"/>
                    <a:pt x="4048" y="5651"/>
                  </a:cubicBezTo>
                  <a:cubicBezTo>
                    <a:pt x="5084" y="6163"/>
                    <a:pt x="5751" y="6818"/>
                    <a:pt x="6549" y="7651"/>
                  </a:cubicBezTo>
                  <a:cubicBezTo>
                    <a:pt x="6555" y="7653"/>
                    <a:pt x="6562" y="7654"/>
                    <a:pt x="6568" y="7654"/>
                  </a:cubicBezTo>
                  <a:cubicBezTo>
                    <a:pt x="6599" y="7654"/>
                    <a:pt x="6630" y="7633"/>
                    <a:pt x="6620" y="7603"/>
                  </a:cubicBezTo>
                  <a:cubicBezTo>
                    <a:pt x="6215" y="7068"/>
                    <a:pt x="5775" y="6568"/>
                    <a:pt x="5251" y="6163"/>
                  </a:cubicBezTo>
                  <a:cubicBezTo>
                    <a:pt x="4584" y="5651"/>
                    <a:pt x="3774" y="5460"/>
                    <a:pt x="3179" y="4841"/>
                  </a:cubicBezTo>
                  <a:cubicBezTo>
                    <a:pt x="1822" y="3413"/>
                    <a:pt x="417" y="2067"/>
                    <a:pt x="72" y="31"/>
                  </a:cubicBezTo>
                  <a:cubicBezTo>
                    <a:pt x="72" y="10"/>
                    <a:pt x="58" y="1"/>
                    <a:pt x="4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2" name="Google Shape;31502;p48"/>
            <p:cNvSpPr/>
            <p:nvPr/>
          </p:nvSpPr>
          <p:spPr>
            <a:xfrm>
              <a:off x="806425" y="2260400"/>
              <a:ext cx="130675" cy="140675"/>
            </a:xfrm>
            <a:custGeom>
              <a:avLst/>
              <a:gdLst/>
              <a:ahLst/>
              <a:cxnLst/>
              <a:rect l="l" t="t" r="r" b="b"/>
              <a:pathLst>
                <a:path w="5227" h="5627" extrusionOk="0">
                  <a:moveTo>
                    <a:pt x="19" y="1"/>
                  </a:moveTo>
                  <a:cubicBezTo>
                    <a:pt x="4" y="1"/>
                    <a:pt x="1" y="9"/>
                    <a:pt x="9" y="17"/>
                  </a:cubicBezTo>
                  <a:cubicBezTo>
                    <a:pt x="938" y="1006"/>
                    <a:pt x="1890" y="1946"/>
                    <a:pt x="2700" y="3030"/>
                  </a:cubicBezTo>
                  <a:cubicBezTo>
                    <a:pt x="3033" y="3458"/>
                    <a:pt x="3355" y="3804"/>
                    <a:pt x="3771" y="4161"/>
                  </a:cubicBezTo>
                  <a:cubicBezTo>
                    <a:pt x="4283" y="4601"/>
                    <a:pt x="4688" y="5125"/>
                    <a:pt x="5141" y="5613"/>
                  </a:cubicBezTo>
                  <a:cubicBezTo>
                    <a:pt x="5150" y="5623"/>
                    <a:pt x="5160" y="5626"/>
                    <a:pt x="5171" y="5626"/>
                  </a:cubicBezTo>
                  <a:cubicBezTo>
                    <a:pt x="5201" y="5626"/>
                    <a:pt x="5227" y="5595"/>
                    <a:pt x="5200" y="5578"/>
                  </a:cubicBezTo>
                  <a:cubicBezTo>
                    <a:pt x="4533" y="4566"/>
                    <a:pt x="3557" y="3911"/>
                    <a:pt x="2819" y="2970"/>
                  </a:cubicBezTo>
                  <a:cubicBezTo>
                    <a:pt x="1985" y="1899"/>
                    <a:pt x="1033" y="934"/>
                    <a:pt x="45" y="6"/>
                  </a:cubicBezTo>
                  <a:cubicBezTo>
                    <a:pt x="34" y="2"/>
                    <a:pt x="26" y="1"/>
                    <a:pt x="1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3" name="Google Shape;31503;p48"/>
            <p:cNvSpPr/>
            <p:nvPr/>
          </p:nvSpPr>
          <p:spPr>
            <a:xfrm>
              <a:off x="938575" y="2404100"/>
              <a:ext cx="37150" cy="38225"/>
            </a:xfrm>
            <a:custGeom>
              <a:avLst/>
              <a:gdLst/>
              <a:ahLst/>
              <a:cxnLst/>
              <a:rect l="l" t="t" r="r" b="b"/>
              <a:pathLst>
                <a:path w="1486" h="1529" extrusionOk="0">
                  <a:moveTo>
                    <a:pt x="13" y="0"/>
                  </a:moveTo>
                  <a:cubicBezTo>
                    <a:pt x="5" y="0"/>
                    <a:pt x="0" y="23"/>
                    <a:pt x="9" y="32"/>
                  </a:cubicBezTo>
                  <a:cubicBezTo>
                    <a:pt x="307" y="223"/>
                    <a:pt x="593" y="425"/>
                    <a:pt x="831" y="675"/>
                  </a:cubicBezTo>
                  <a:cubicBezTo>
                    <a:pt x="1081" y="925"/>
                    <a:pt x="1248" y="1223"/>
                    <a:pt x="1438" y="1520"/>
                  </a:cubicBezTo>
                  <a:cubicBezTo>
                    <a:pt x="1443" y="1525"/>
                    <a:pt x="1452" y="1528"/>
                    <a:pt x="1461" y="1528"/>
                  </a:cubicBezTo>
                  <a:cubicBezTo>
                    <a:pt x="1473" y="1528"/>
                    <a:pt x="1486" y="1522"/>
                    <a:pt x="1486" y="1508"/>
                  </a:cubicBezTo>
                  <a:cubicBezTo>
                    <a:pt x="1248" y="866"/>
                    <a:pt x="617" y="306"/>
                    <a:pt x="21" y="8"/>
                  </a:cubicBezTo>
                  <a:cubicBezTo>
                    <a:pt x="18" y="3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4" name="Google Shape;31504;p48"/>
            <p:cNvSpPr/>
            <p:nvPr/>
          </p:nvSpPr>
          <p:spPr>
            <a:xfrm>
              <a:off x="808175" y="2258950"/>
              <a:ext cx="163600" cy="180025"/>
            </a:xfrm>
            <a:custGeom>
              <a:avLst/>
              <a:gdLst/>
              <a:ahLst/>
              <a:cxnLst/>
              <a:rect l="l" t="t" r="r" b="b"/>
              <a:pathLst>
                <a:path w="6544" h="7201" extrusionOk="0">
                  <a:moveTo>
                    <a:pt x="38" y="1"/>
                  </a:moveTo>
                  <a:cubicBezTo>
                    <a:pt x="23" y="1"/>
                    <a:pt x="1" y="20"/>
                    <a:pt x="10" y="40"/>
                  </a:cubicBezTo>
                  <a:cubicBezTo>
                    <a:pt x="1189" y="1052"/>
                    <a:pt x="2439" y="1957"/>
                    <a:pt x="3642" y="2921"/>
                  </a:cubicBezTo>
                  <a:cubicBezTo>
                    <a:pt x="4356" y="3504"/>
                    <a:pt x="5106" y="4052"/>
                    <a:pt x="5511" y="4897"/>
                  </a:cubicBezTo>
                  <a:cubicBezTo>
                    <a:pt x="5844" y="5648"/>
                    <a:pt x="6130" y="6421"/>
                    <a:pt x="6464" y="7183"/>
                  </a:cubicBezTo>
                  <a:cubicBezTo>
                    <a:pt x="6467" y="7195"/>
                    <a:pt x="6477" y="7200"/>
                    <a:pt x="6489" y="7200"/>
                  </a:cubicBezTo>
                  <a:cubicBezTo>
                    <a:pt x="6513" y="7200"/>
                    <a:pt x="6543" y="7176"/>
                    <a:pt x="6535" y="7136"/>
                  </a:cubicBezTo>
                  <a:cubicBezTo>
                    <a:pt x="6202" y="6326"/>
                    <a:pt x="5904" y="5517"/>
                    <a:pt x="5535" y="4743"/>
                  </a:cubicBezTo>
                  <a:cubicBezTo>
                    <a:pt x="5213" y="4052"/>
                    <a:pt x="4630" y="3600"/>
                    <a:pt x="4047" y="3135"/>
                  </a:cubicBezTo>
                  <a:cubicBezTo>
                    <a:pt x="2737" y="2064"/>
                    <a:pt x="1415" y="992"/>
                    <a:pt x="46" y="4"/>
                  </a:cubicBezTo>
                  <a:cubicBezTo>
                    <a:pt x="44" y="2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5" name="Google Shape;31505;p48"/>
            <p:cNvSpPr/>
            <p:nvPr/>
          </p:nvSpPr>
          <p:spPr>
            <a:xfrm>
              <a:off x="986775" y="2335650"/>
              <a:ext cx="156075" cy="121125"/>
            </a:xfrm>
            <a:custGeom>
              <a:avLst/>
              <a:gdLst/>
              <a:ahLst/>
              <a:cxnLst/>
              <a:rect l="l" t="t" r="r" b="b"/>
              <a:pathLst>
                <a:path w="6243" h="4845" extrusionOk="0">
                  <a:moveTo>
                    <a:pt x="6179" y="0"/>
                  </a:moveTo>
                  <a:cubicBezTo>
                    <a:pt x="6166" y="0"/>
                    <a:pt x="6152" y="6"/>
                    <a:pt x="6142" y="20"/>
                  </a:cubicBezTo>
                  <a:cubicBezTo>
                    <a:pt x="5701" y="639"/>
                    <a:pt x="4951" y="865"/>
                    <a:pt x="4392" y="1377"/>
                  </a:cubicBezTo>
                  <a:cubicBezTo>
                    <a:pt x="3880" y="1818"/>
                    <a:pt x="3522" y="2413"/>
                    <a:pt x="3082" y="2913"/>
                  </a:cubicBezTo>
                  <a:cubicBezTo>
                    <a:pt x="2546" y="3532"/>
                    <a:pt x="1903" y="3782"/>
                    <a:pt x="1153" y="4056"/>
                  </a:cubicBezTo>
                  <a:cubicBezTo>
                    <a:pt x="713" y="4211"/>
                    <a:pt x="284" y="4389"/>
                    <a:pt x="10" y="4806"/>
                  </a:cubicBezTo>
                  <a:cubicBezTo>
                    <a:pt x="0" y="4825"/>
                    <a:pt x="30" y="4845"/>
                    <a:pt x="48" y="4845"/>
                  </a:cubicBezTo>
                  <a:cubicBezTo>
                    <a:pt x="52" y="4845"/>
                    <a:pt x="56" y="4844"/>
                    <a:pt x="58" y="4842"/>
                  </a:cubicBezTo>
                  <a:cubicBezTo>
                    <a:pt x="629" y="4318"/>
                    <a:pt x="1248" y="4199"/>
                    <a:pt x="1951" y="3913"/>
                  </a:cubicBezTo>
                  <a:cubicBezTo>
                    <a:pt x="2534" y="3675"/>
                    <a:pt x="2939" y="3306"/>
                    <a:pt x="3332" y="2830"/>
                  </a:cubicBezTo>
                  <a:cubicBezTo>
                    <a:pt x="3844" y="2210"/>
                    <a:pt x="4225" y="1568"/>
                    <a:pt x="4916" y="1115"/>
                  </a:cubicBezTo>
                  <a:cubicBezTo>
                    <a:pt x="5404" y="794"/>
                    <a:pt x="5892" y="567"/>
                    <a:pt x="6225" y="67"/>
                  </a:cubicBezTo>
                  <a:cubicBezTo>
                    <a:pt x="6242" y="34"/>
                    <a:pt x="6211" y="0"/>
                    <a:pt x="617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6" name="Google Shape;31506;p48"/>
            <p:cNvSpPr/>
            <p:nvPr/>
          </p:nvSpPr>
          <p:spPr>
            <a:xfrm>
              <a:off x="984750" y="2336725"/>
              <a:ext cx="156775" cy="117150"/>
            </a:xfrm>
            <a:custGeom>
              <a:avLst/>
              <a:gdLst/>
              <a:ahLst/>
              <a:cxnLst/>
              <a:rect l="l" t="t" r="r" b="b"/>
              <a:pathLst>
                <a:path w="6271" h="4686" extrusionOk="0">
                  <a:moveTo>
                    <a:pt x="6223" y="1"/>
                  </a:moveTo>
                  <a:cubicBezTo>
                    <a:pt x="5592" y="215"/>
                    <a:pt x="4949" y="501"/>
                    <a:pt x="4342" y="774"/>
                  </a:cubicBezTo>
                  <a:cubicBezTo>
                    <a:pt x="3592" y="1108"/>
                    <a:pt x="3246" y="1644"/>
                    <a:pt x="2627" y="2120"/>
                  </a:cubicBezTo>
                  <a:cubicBezTo>
                    <a:pt x="1639" y="2858"/>
                    <a:pt x="270" y="3275"/>
                    <a:pt x="8" y="4632"/>
                  </a:cubicBezTo>
                  <a:cubicBezTo>
                    <a:pt x="1" y="4667"/>
                    <a:pt x="26" y="4685"/>
                    <a:pt x="51" y="4685"/>
                  </a:cubicBezTo>
                  <a:cubicBezTo>
                    <a:pt x="69" y="4685"/>
                    <a:pt x="86" y="4676"/>
                    <a:pt x="91" y="4656"/>
                  </a:cubicBezTo>
                  <a:cubicBezTo>
                    <a:pt x="425" y="3203"/>
                    <a:pt x="1913" y="2894"/>
                    <a:pt x="2913" y="2025"/>
                  </a:cubicBezTo>
                  <a:cubicBezTo>
                    <a:pt x="3449" y="1548"/>
                    <a:pt x="3830" y="1108"/>
                    <a:pt x="4520" y="810"/>
                  </a:cubicBezTo>
                  <a:cubicBezTo>
                    <a:pt x="5092" y="560"/>
                    <a:pt x="5711" y="334"/>
                    <a:pt x="6270" y="36"/>
                  </a:cubicBezTo>
                  <a:cubicBezTo>
                    <a:pt x="6259" y="36"/>
                    <a:pt x="6247" y="1"/>
                    <a:pt x="622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7" name="Google Shape;31507;p48"/>
            <p:cNvSpPr/>
            <p:nvPr/>
          </p:nvSpPr>
          <p:spPr>
            <a:xfrm>
              <a:off x="983750" y="2399375"/>
              <a:ext cx="78725" cy="55550"/>
            </a:xfrm>
            <a:custGeom>
              <a:avLst/>
              <a:gdLst/>
              <a:ahLst/>
              <a:cxnLst/>
              <a:rect l="l" t="t" r="r" b="b"/>
              <a:pathLst>
                <a:path w="3149" h="2222" extrusionOk="0">
                  <a:moveTo>
                    <a:pt x="3107" y="1"/>
                  </a:moveTo>
                  <a:cubicBezTo>
                    <a:pt x="3099" y="1"/>
                    <a:pt x="3090" y="6"/>
                    <a:pt x="3084" y="19"/>
                  </a:cubicBezTo>
                  <a:cubicBezTo>
                    <a:pt x="2620" y="507"/>
                    <a:pt x="1977" y="709"/>
                    <a:pt x="1429" y="1066"/>
                  </a:cubicBezTo>
                  <a:cubicBezTo>
                    <a:pt x="893" y="1364"/>
                    <a:pt x="405" y="1769"/>
                    <a:pt x="0" y="2221"/>
                  </a:cubicBezTo>
                  <a:cubicBezTo>
                    <a:pt x="595" y="1769"/>
                    <a:pt x="1131" y="1281"/>
                    <a:pt x="1798" y="924"/>
                  </a:cubicBezTo>
                  <a:cubicBezTo>
                    <a:pt x="2274" y="674"/>
                    <a:pt x="2774" y="471"/>
                    <a:pt x="3132" y="54"/>
                  </a:cubicBezTo>
                  <a:cubicBezTo>
                    <a:pt x="3149" y="37"/>
                    <a:pt x="3128" y="1"/>
                    <a:pt x="310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8" name="Google Shape;31508;p48"/>
            <p:cNvSpPr/>
            <p:nvPr/>
          </p:nvSpPr>
          <p:spPr>
            <a:xfrm>
              <a:off x="1065300" y="2368875"/>
              <a:ext cx="32775" cy="25925"/>
            </a:xfrm>
            <a:custGeom>
              <a:avLst/>
              <a:gdLst/>
              <a:ahLst/>
              <a:cxnLst/>
              <a:rect l="l" t="t" r="r" b="b"/>
              <a:pathLst>
                <a:path w="1311" h="1037" extrusionOk="0">
                  <a:moveTo>
                    <a:pt x="1274" y="0"/>
                  </a:moveTo>
                  <a:cubicBezTo>
                    <a:pt x="786" y="179"/>
                    <a:pt x="251" y="620"/>
                    <a:pt x="0" y="1036"/>
                  </a:cubicBezTo>
                  <a:cubicBezTo>
                    <a:pt x="191" y="881"/>
                    <a:pt x="370" y="679"/>
                    <a:pt x="584" y="524"/>
                  </a:cubicBezTo>
                  <a:cubicBezTo>
                    <a:pt x="798" y="346"/>
                    <a:pt x="1060" y="227"/>
                    <a:pt x="1298" y="48"/>
                  </a:cubicBezTo>
                  <a:cubicBezTo>
                    <a:pt x="1310" y="24"/>
                    <a:pt x="1310" y="0"/>
                    <a:pt x="127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9" name="Google Shape;31509;p48"/>
            <p:cNvSpPr/>
            <p:nvPr/>
          </p:nvSpPr>
          <p:spPr>
            <a:xfrm>
              <a:off x="983750" y="2448675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270" y="1"/>
                  </a:moveTo>
                  <a:cubicBezTo>
                    <a:pt x="265" y="1"/>
                    <a:pt x="258" y="3"/>
                    <a:pt x="250" y="11"/>
                  </a:cubicBezTo>
                  <a:cubicBezTo>
                    <a:pt x="179" y="47"/>
                    <a:pt x="167" y="130"/>
                    <a:pt x="119" y="190"/>
                  </a:cubicBezTo>
                  <a:cubicBezTo>
                    <a:pt x="72" y="249"/>
                    <a:pt x="12" y="309"/>
                    <a:pt x="0" y="368"/>
                  </a:cubicBezTo>
                  <a:cubicBezTo>
                    <a:pt x="0" y="380"/>
                    <a:pt x="0" y="404"/>
                    <a:pt x="24" y="404"/>
                  </a:cubicBezTo>
                  <a:cubicBezTo>
                    <a:pt x="107" y="392"/>
                    <a:pt x="167" y="333"/>
                    <a:pt x="203" y="261"/>
                  </a:cubicBezTo>
                  <a:cubicBezTo>
                    <a:pt x="262" y="190"/>
                    <a:pt x="310" y="106"/>
                    <a:pt x="298" y="11"/>
                  </a:cubicBezTo>
                  <a:cubicBezTo>
                    <a:pt x="290" y="11"/>
                    <a:pt x="282" y="1"/>
                    <a:pt x="27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0" name="Google Shape;31510;p48"/>
            <p:cNvSpPr/>
            <p:nvPr/>
          </p:nvSpPr>
          <p:spPr>
            <a:xfrm>
              <a:off x="981950" y="2448200"/>
              <a:ext cx="13275" cy="13825"/>
            </a:xfrm>
            <a:custGeom>
              <a:avLst/>
              <a:gdLst/>
              <a:ahLst/>
              <a:cxnLst/>
              <a:rect l="l" t="t" r="r" b="b"/>
              <a:pathLst>
                <a:path w="531" h="553" extrusionOk="0">
                  <a:moveTo>
                    <a:pt x="471" y="1"/>
                  </a:moveTo>
                  <a:cubicBezTo>
                    <a:pt x="465" y="1"/>
                    <a:pt x="459" y="3"/>
                    <a:pt x="453" y="6"/>
                  </a:cubicBezTo>
                  <a:cubicBezTo>
                    <a:pt x="445" y="14"/>
                    <a:pt x="433" y="17"/>
                    <a:pt x="419" y="17"/>
                  </a:cubicBezTo>
                  <a:cubicBezTo>
                    <a:pt x="391" y="17"/>
                    <a:pt x="354" y="6"/>
                    <a:pt x="322" y="6"/>
                  </a:cubicBezTo>
                  <a:cubicBezTo>
                    <a:pt x="298" y="6"/>
                    <a:pt x="298" y="42"/>
                    <a:pt x="322" y="42"/>
                  </a:cubicBezTo>
                  <a:cubicBezTo>
                    <a:pt x="343" y="42"/>
                    <a:pt x="371" y="42"/>
                    <a:pt x="396" y="47"/>
                  </a:cubicBezTo>
                  <a:lnTo>
                    <a:pt x="396" y="47"/>
                  </a:lnTo>
                  <a:cubicBezTo>
                    <a:pt x="308" y="104"/>
                    <a:pt x="234" y="178"/>
                    <a:pt x="167" y="245"/>
                  </a:cubicBezTo>
                  <a:cubicBezTo>
                    <a:pt x="84" y="328"/>
                    <a:pt x="13" y="423"/>
                    <a:pt x="1" y="530"/>
                  </a:cubicBezTo>
                  <a:cubicBezTo>
                    <a:pt x="1" y="538"/>
                    <a:pt x="6" y="552"/>
                    <a:pt x="14" y="552"/>
                  </a:cubicBezTo>
                  <a:cubicBezTo>
                    <a:pt x="17" y="552"/>
                    <a:pt x="21" y="550"/>
                    <a:pt x="25" y="542"/>
                  </a:cubicBezTo>
                  <a:cubicBezTo>
                    <a:pt x="120" y="483"/>
                    <a:pt x="179" y="387"/>
                    <a:pt x="251" y="304"/>
                  </a:cubicBezTo>
                  <a:cubicBezTo>
                    <a:pt x="322" y="221"/>
                    <a:pt x="417" y="149"/>
                    <a:pt x="501" y="66"/>
                  </a:cubicBezTo>
                  <a:cubicBezTo>
                    <a:pt x="531" y="46"/>
                    <a:pt x="502" y="1"/>
                    <a:pt x="47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1" name="Google Shape;31511;p48"/>
            <p:cNvSpPr/>
            <p:nvPr/>
          </p:nvSpPr>
          <p:spPr>
            <a:xfrm>
              <a:off x="816750" y="2352975"/>
              <a:ext cx="156900" cy="167925"/>
            </a:xfrm>
            <a:custGeom>
              <a:avLst/>
              <a:gdLst/>
              <a:ahLst/>
              <a:cxnLst/>
              <a:rect l="l" t="t" r="r" b="b"/>
              <a:pathLst>
                <a:path w="6276" h="6717" extrusionOk="0">
                  <a:moveTo>
                    <a:pt x="10" y="0"/>
                  </a:moveTo>
                  <a:cubicBezTo>
                    <a:pt x="6" y="0"/>
                    <a:pt x="1" y="5"/>
                    <a:pt x="1" y="5"/>
                  </a:cubicBezTo>
                  <a:cubicBezTo>
                    <a:pt x="120" y="684"/>
                    <a:pt x="346" y="1398"/>
                    <a:pt x="620" y="2006"/>
                  </a:cubicBezTo>
                  <a:cubicBezTo>
                    <a:pt x="918" y="2672"/>
                    <a:pt x="1394" y="2911"/>
                    <a:pt x="1989" y="3315"/>
                  </a:cubicBezTo>
                  <a:cubicBezTo>
                    <a:pt x="2632" y="3732"/>
                    <a:pt x="3096" y="4375"/>
                    <a:pt x="3751" y="4756"/>
                  </a:cubicBezTo>
                  <a:cubicBezTo>
                    <a:pt x="4608" y="5280"/>
                    <a:pt x="6192" y="5327"/>
                    <a:pt x="6132" y="6661"/>
                  </a:cubicBezTo>
                  <a:cubicBezTo>
                    <a:pt x="6132" y="6698"/>
                    <a:pt x="6151" y="6717"/>
                    <a:pt x="6168" y="6717"/>
                  </a:cubicBezTo>
                  <a:cubicBezTo>
                    <a:pt x="6178" y="6717"/>
                    <a:pt x="6188" y="6710"/>
                    <a:pt x="6192" y="6697"/>
                  </a:cubicBezTo>
                  <a:cubicBezTo>
                    <a:pt x="6275" y="6185"/>
                    <a:pt x="6037" y="5768"/>
                    <a:pt x="5656" y="5458"/>
                  </a:cubicBezTo>
                  <a:cubicBezTo>
                    <a:pt x="4930" y="4887"/>
                    <a:pt x="3989" y="4816"/>
                    <a:pt x="3263" y="4173"/>
                  </a:cubicBezTo>
                  <a:cubicBezTo>
                    <a:pt x="2977" y="3923"/>
                    <a:pt x="2703" y="3637"/>
                    <a:pt x="2394" y="3399"/>
                  </a:cubicBezTo>
                  <a:cubicBezTo>
                    <a:pt x="2049" y="3137"/>
                    <a:pt x="1656" y="2970"/>
                    <a:pt x="1322" y="2684"/>
                  </a:cubicBezTo>
                  <a:cubicBezTo>
                    <a:pt x="560" y="2018"/>
                    <a:pt x="477" y="875"/>
                    <a:pt x="13" y="5"/>
                  </a:cubicBezTo>
                  <a:cubicBezTo>
                    <a:pt x="13" y="1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2" name="Google Shape;31512;p48"/>
            <p:cNvSpPr/>
            <p:nvPr/>
          </p:nvSpPr>
          <p:spPr>
            <a:xfrm>
              <a:off x="816475" y="2357950"/>
              <a:ext cx="156400" cy="140300"/>
            </a:xfrm>
            <a:custGeom>
              <a:avLst/>
              <a:gdLst/>
              <a:ahLst/>
              <a:cxnLst/>
              <a:rect l="l" t="t" r="r" b="b"/>
              <a:pathLst>
                <a:path w="6256" h="5612" extrusionOk="0">
                  <a:moveTo>
                    <a:pt x="5" y="1"/>
                  </a:moveTo>
                  <a:cubicBezTo>
                    <a:pt x="1" y="1"/>
                    <a:pt x="3" y="21"/>
                    <a:pt x="12" y="21"/>
                  </a:cubicBezTo>
                  <a:cubicBezTo>
                    <a:pt x="690" y="330"/>
                    <a:pt x="976" y="1045"/>
                    <a:pt x="1500" y="1533"/>
                  </a:cubicBezTo>
                  <a:cubicBezTo>
                    <a:pt x="1964" y="1985"/>
                    <a:pt x="2524" y="2283"/>
                    <a:pt x="3119" y="2485"/>
                  </a:cubicBezTo>
                  <a:cubicBezTo>
                    <a:pt x="3988" y="2783"/>
                    <a:pt x="4846" y="2950"/>
                    <a:pt x="5298" y="3843"/>
                  </a:cubicBezTo>
                  <a:cubicBezTo>
                    <a:pt x="5596" y="4438"/>
                    <a:pt x="5691" y="5093"/>
                    <a:pt x="6155" y="5605"/>
                  </a:cubicBezTo>
                  <a:cubicBezTo>
                    <a:pt x="6162" y="5609"/>
                    <a:pt x="6170" y="5611"/>
                    <a:pt x="6179" y="5611"/>
                  </a:cubicBezTo>
                  <a:cubicBezTo>
                    <a:pt x="6214" y="5611"/>
                    <a:pt x="6256" y="5576"/>
                    <a:pt x="6227" y="5557"/>
                  </a:cubicBezTo>
                  <a:cubicBezTo>
                    <a:pt x="5774" y="4914"/>
                    <a:pt x="5679" y="4116"/>
                    <a:pt x="5239" y="3485"/>
                  </a:cubicBezTo>
                  <a:cubicBezTo>
                    <a:pt x="4858" y="2962"/>
                    <a:pt x="4286" y="2747"/>
                    <a:pt x="3703" y="2545"/>
                  </a:cubicBezTo>
                  <a:cubicBezTo>
                    <a:pt x="2750" y="2235"/>
                    <a:pt x="1905" y="1890"/>
                    <a:pt x="1226" y="1104"/>
                  </a:cubicBezTo>
                  <a:cubicBezTo>
                    <a:pt x="869" y="687"/>
                    <a:pt x="619" y="80"/>
                    <a:pt x="12" y="9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3" name="Google Shape;31513;p48"/>
            <p:cNvSpPr/>
            <p:nvPr/>
          </p:nvSpPr>
          <p:spPr>
            <a:xfrm>
              <a:off x="837300" y="2387925"/>
              <a:ext cx="109450" cy="81075"/>
            </a:xfrm>
            <a:custGeom>
              <a:avLst/>
              <a:gdLst/>
              <a:ahLst/>
              <a:cxnLst/>
              <a:rect l="l" t="t" r="r" b="b"/>
              <a:pathLst>
                <a:path w="4378" h="3243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36" y="620"/>
                    <a:pt x="869" y="1048"/>
                    <a:pt x="1346" y="1286"/>
                  </a:cubicBezTo>
                  <a:cubicBezTo>
                    <a:pt x="2441" y="1822"/>
                    <a:pt x="3298" y="2596"/>
                    <a:pt x="4322" y="3239"/>
                  </a:cubicBezTo>
                  <a:cubicBezTo>
                    <a:pt x="4329" y="3241"/>
                    <a:pt x="4335" y="3242"/>
                    <a:pt x="4340" y="3242"/>
                  </a:cubicBezTo>
                  <a:cubicBezTo>
                    <a:pt x="4365" y="3242"/>
                    <a:pt x="4378" y="3221"/>
                    <a:pt x="4358" y="3191"/>
                  </a:cubicBezTo>
                  <a:cubicBezTo>
                    <a:pt x="3727" y="2632"/>
                    <a:pt x="3013" y="2084"/>
                    <a:pt x="2298" y="1632"/>
                  </a:cubicBezTo>
                  <a:cubicBezTo>
                    <a:pt x="1536" y="1167"/>
                    <a:pt x="322" y="953"/>
                    <a:pt x="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4" name="Google Shape;31514;p48"/>
            <p:cNvSpPr/>
            <p:nvPr/>
          </p:nvSpPr>
          <p:spPr>
            <a:xfrm>
              <a:off x="946825" y="2473050"/>
              <a:ext cx="11200" cy="12050"/>
            </a:xfrm>
            <a:custGeom>
              <a:avLst/>
              <a:gdLst/>
              <a:ahLst/>
              <a:cxnLst/>
              <a:rect l="l" t="t" r="r" b="b"/>
              <a:pathLst>
                <a:path w="448" h="482" extrusionOk="0">
                  <a:moveTo>
                    <a:pt x="1" y="1"/>
                  </a:moveTo>
                  <a:cubicBezTo>
                    <a:pt x="4" y="2"/>
                    <a:pt x="7" y="4"/>
                    <a:pt x="11" y="6"/>
                  </a:cubicBezTo>
                  <a:lnTo>
                    <a:pt x="11" y="6"/>
                  </a:lnTo>
                  <a:cubicBezTo>
                    <a:pt x="12" y="3"/>
                    <a:pt x="11" y="1"/>
                    <a:pt x="1" y="1"/>
                  </a:cubicBezTo>
                  <a:close/>
                  <a:moveTo>
                    <a:pt x="11" y="6"/>
                  </a:moveTo>
                  <a:cubicBezTo>
                    <a:pt x="9" y="11"/>
                    <a:pt x="1" y="18"/>
                    <a:pt x="1" y="24"/>
                  </a:cubicBezTo>
                  <a:lnTo>
                    <a:pt x="227" y="251"/>
                  </a:lnTo>
                  <a:cubicBezTo>
                    <a:pt x="287" y="322"/>
                    <a:pt x="334" y="417"/>
                    <a:pt x="406" y="477"/>
                  </a:cubicBezTo>
                  <a:cubicBezTo>
                    <a:pt x="409" y="480"/>
                    <a:pt x="413" y="481"/>
                    <a:pt x="418" y="481"/>
                  </a:cubicBezTo>
                  <a:cubicBezTo>
                    <a:pt x="432" y="481"/>
                    <a:pt x="447" y="468"/>
                    <a:pt x="429" y="441"/>
                  </a:cubicBezTo>
                  <a:cubicBezTo>
                    <a:pt x="418" y="358"/>
                    <a:pt x="334" y="263"/>
                    <a:pt x="263" y="203"/>
                  </a:cubicBezTo>
                  <a:cubicBezTo>
                    <a:pt x="182" y="134"/>
                    <a:pt x="112" y="65"/>
                    <a:pt x="11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5" name="Google Shape;31515;p48"/>
            <p:cNvSpPr/>
            <p:nvPr/>
          </p:nvSpPr>
          <p:spPr>
            <a:xfrm>
              <a:off x="978075" y="2362900"/>
              <a:ext cx="183700" cy="153625"/>
            </a:xfrm>
            <a:custGeom>
              <a:avLst/>
              <a:gdLst/>
              <a:ahLst/>
              <a:cxnLst/>
              <a:rect l="l" t="t" r="r" b="b"/>
              <a:pathLst>
                <a:path w="7348" h="6145" extrusionOk="0">
                  <a:moveTo>
                    <a:pt x="7307" y="0"/>
                  </a:moveTo>
                  <a:cubicBezTo>
                    <a:pt x="7296" y="0"/>
                    <a:pt x="7288" y="4"/>
                    <a:pt x="7288" y="13"/>
                  </a:cubicBezTo>
                  <a:cubicBezTo>
                    <a:pt x="7121" y="1073"/>
                    <a:pt x="6264" y="1597"/>
                    <a:pt x="5418" y="2109"/>
                  </a:cubicBezTo>
                  <a:cubicBezTo>
                    <a:pt x="4775" y="2502"/>
                    <a:pt x="4275" y="2978"/>
                    <a:pt x="3728" y="3466"/>
                  </a:cubicBezTo>
                  <a:cubicBezTo>
                    <a:pt x="3025" y="4097"/>
                    <a:pt x="2251" y="4585"/>
                    <a:pt x="1418" y="5014"/>
                  </a:cubicBezTo>
                  <a:cubicBezTo>
                    <a:pt x="882" y="5300"/>
                    <a:pt x="334" y="5597"/>
                    <a:pt x="1" y="6121"/>
                  </a:cubicBezTo>
                  <a:cubicBezTo>
                    <a:pt x="1" y="6133"/>
                    <a:pt x="25" y="6145"/>
                    <a:pt x="37" y="6145"/>
                  </a:cubicBezTo>
                  <a:cubicBezTo>
                    <a:pt x="680" y="5442"/>
                    <a:pt x="1489" y="5121"/>
                    <a:pt x="2299" y="4645"/>
                  </a:cubicBezTo>
                  <a:cubicBezTo>
                    <a:pt x="3049" y="4180"/>
                    <a:pt x="3692" y="3621"/>
                    <a:pt x="4347" y="3025"/>
                  </a:cubicBezTo>
                  <a:cubicBezTo>
                    <a:pt x="5347" y="2109"/>
                    <a:pt x="7228" y="1597"/>
                    <a:pt x="7347" y="25"/>
                  </a:cubicBezTo>
                  <a:cubicBezTo>
                    <a:pt x="7347" y="10"/>
                    <a:pt x="7324" y="0"/>
                    <a:pt x="730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6" name="Google Shape;31516;p48"/>
            <p:cNvSpPr/>
            <p:nvPr/>
          </p:nvSpPr>
          <p:spPr>
            <a:xfrm>
              <a:off x="976300" y="2360875"/>
              <a:ext cx="183200" cy="154300"/>
            </a:xfrm>
            <a:custGeom>
              <a:avLst/>
              <a:gdLst/>
              <a:ahLst/>
              <a:cxnLst/>
              <a:rect l="l" t="t" r="r" b="b"/>
              <a:pathLst>
                <a:path w="7328" h="6172" extrusionOk="0">
                  <a:moveTo>
                    <a:pt x="7285" y="1"/>
                  </a:moveTo>
                  <a:cubicBezTo>
                    <a:pt x="7276" y="1"/>
                    <a:pt x="7267" y="7"/>
                    <a:pt x="7263" y="23"/>
                  </a:cubicBezTo>
                  <a:cubicBezTo>
                    <a:pt x="6882" y="809"/>
                    <a:pt x="6025" y="1023"/>
                    <a:pt x="5299" y="1392"/>
                  </a:cubicBezTo>
                  <a:cubicBezTo>
                    <a:pt x="4525" y="1797"/>
                    <a:pt x="3941" y="2464"/>
                    <a:pt x="3203" y="2892"/>
                  </a:cubicBezTo>
                  <a:cubicBezTo>
                    <a:pt x="2560" y="3261"/>
                    <a:pt x="1834" y="3476"/>
                    <a:pt x="1346" y="4035"/>
                  </a:cubicBezTo>
                  <a:cubicBezTo>
                    <a:pt x="810" y="4666"/>
                    <a:pt x="632" y="5500"/>
                    <a:pt x="36" y="6095"/>
                  </a:cubicBezTo>
                  <a:cubicBezTo>
                    <a:pt x="1" y="6130"/>
                    <a:pt x="24" y="6172"/>
                    <a:pt x="58" y="6172"/>
                  </a:cubicBezTo>
                  <a:cubicBezTo>
                    <a:pt x="70" y="6172"/>
                    <a:pt x="83" y="6167"/>
                    <a:pt x="96" y="6154"/>
                  </a:cubicBezTo>
                  <a:cubicBezTo>
                    <a:pt x="715" y="5547"/>
                    <a:pt x="882" y="4630"/>
                    <a:pt x="1477" y="4023"/>
                  </a:cubicBezTo>
                  <a:cubicBezTo>
                    <a:pt x="2096" y="3380"/>
                    <a:pt x="3072" y="3178"/>
                    <a:pt x="3763" y="2642"/>
                  </a:cubicBezTo>
                  <a:cubicBezTo>
                    <a:pt x="4537" y="2059"/>
                    <a:pt x="5239" y="1559"/>
                    <a:pt x="6120" y="1142"/>
                  </a:cubicBezTo>
                  <a:cubicBezTo>
                    <a:pt x="6644" y="880"/>
                    <a:pt x="7085" y="618"/>
                    <a:pt x="7311" y="70"/>
                  </a:cubicBezTo>
                  <a:cubicBezTo>
                    <a:pt x="7327" y="30"/>
                    <a:pt x="7305" y="1"/>
                    <a:pt x="72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7" name="Google Shape;31517;p48"/>
            <p:cNvSpPr/>
            <p:nvPr/>
          </p:nvSpPr>
          <p:spPr>
            <a:xfrm>
              <a:off x="987975" y="2454000"/>
              <a:ext cx="55625" cy="46675"/>
            </a:xfrm>
            <a:custGeom>
              <a:avLst/>
              <a:gdLst/>
              <a:ahLst/>
              <a:cxnLst/>
              <a:rect l="l" t="t" r="r" b="b"/>
              <a:pathLst>
                <a:path w="2225" h="1867" extrusionOk="0">
                  <a:moveTo>
                    <a:pt x="2201" y="1"/>
                  </a:moveTo>
                  <a:cubicBezTo>
                    <a:pt x="1808" y="1"/>
                    <a:pt x="1558" y="298"/>
                    <a:pt x="1308" y="548"/>
                  </a:cubicBezTo>
                  <a:cubicBezTo>
                    <a:pt x="867" y="989"/>
                    <a:pt x="426" y="1406"/>
                    <a:pt x="10" y="1846"/>
                  </a:cubicBezTo>
                  <a:cubicBezTo>
                    <a:pt x="1" y="1846"/>
                    <a:pt x="5" y="1866"/>
                    <a:pt x="13" y="1866"/>
                  </a:cubicBezTo>
                  <a:cubicBezTo>
                    <a:pt x="16" y="1866"/>
                    <a:pt x="19" y="1864"/>
                    <a:pt x="22" y="1858"/>
                  </a:cubicBezTo>
                  <a:cubicBezTo>
                    <a:pt x="379" y="1548"/>
                    <a:pt x="712" y="1227"/>
                    <a:pt x="1058" y="894"/>
                  </a:cubicBezTo>
                  <a:cubicBezTo>
                    <a:pt x="1391" y="548"/>
                    <a:pt x="1724" y="179"/>
                    <a:pt x="2201" y="48"/>
                  </a:cubicBezTo>
                  <a:cubicBezTo>
                    <a:pt x="2224" y="36"/>
                    <a:pt x="2224" y="1"/>
                    <a:pt x="220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8" name="Google Shape;31518;p48"/>
            <p:cNvSpPr/>
            <p:nvPr/>
          </p:nvSpPr>
          <p:spPr>
            <a:xfrm>
              <a:off x="1045950" y="2403400"/>
              <a:ext cx="81875" cy="47650"/>
            </a:xfrm>
            <a:custGeom>
              <a:avLst/>
              <a:gdLst/>
              <a:ahLst/>
              <a:cxnLst/>
              <a:rect l="l" t="t" r="r" b="b"/>
              <a:pathLst>
                <a:path w="3275" h="1906" extrusionOk="0">
                  <a:moveTo>
                    <a:pt x="3239" y="1"/>
                  </a:moveTo>
                  <a:cubicBezTo>
                    <a:pt x="2739" y="227"/>
                    <a:pt x="2322" y="489"/>
                    <a:pt x="1894" y="834"/>
                  </a:cubicBezTo>
                  <a:cubicBezTo>
                    <a:pt x="1334" y="1298"/>
                    <a:pt x="644" y="1548"/>
                    <a:pt x="1" y="1906"/>
                  </a:cubicBezTo>
                  <a:cubicBezTo>
                    <a:pt x="548" y="1667"/>
                    <a:pt x="1179" y="1441"/>
                    <a:pt x="1667" y="1108"/>
                  </a:cubicBezTo>
                  <a:cubicBezTo>
                    <a:pt x="2215" y="715"/>
                    <a:pt x="2644" y="310"/>
                    <a:pt x="3251" y="36"/>
                  </a:cubicBezTo>
                  <a:cubicBezTo>
                    <a:pt x="3275" y="12"/>
                    <a:pt x="3251" y="1"/>
                    <a:pt x="323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9" name="Google Shape;31519;p48"/>
            <p:cNvSpPr/>
            <p:nvPr/>
          </p:nvSpPr>
          <p:spPr>
            <a:xfrm>
              <a:off x="801875" y="2402275"/>
              <a:ext cx="169875" cy="180200"/>
            </a:xfrm>
            <a:custGeom>
              <a:avLst/>
              <a:gdLst/>
              <a:ahLst/>
              <a:cxnLst/>
              <a:rect l="l" t="t" r="r" b="b"/>
              <a:pathLst>
                <a:path w="6795" h="7208" extrusionOk="0">
                  <a:moveTo>
                    <a:pt x="20" y="0"/>
                  </a:moveTo>
                  <a:cubicBezTo>
                    <a:pt x="8" y="0"/>
                    <a:pt x="0" y="13"/>
                    <a:pt x="0" y="34"/>
                  </a:cubicBezTo>
                  <a:cubicBezTo>
                    <a:pt x="310" y="1641"/>
                    <a:pt x="1632" y="2832"/>
                    <a:pt x="2739" y="3951"/>
                  </a:cubicBezTo>
                  <a:cubicBezTo>
                    <a:pt x="3287" y="4498"/>
                    <a:pt x="3822" y="5213"/>
                    <a:pt x="4537" y="5534"/>
                  </a:cubicBezTo>
                  <a:cubicBezTo>
                    <a:pt x="4906" y="5713"/>
                    <a:pt x="5323" y="5772"/>
                    <a:pt x="5680" y="5999"/>
                  </a:cubicBezTo>
                  <a:cubicBezTo>
                    <a:pt x="6156" y="6296"/>
                    <a:pt x="6477" y="6701"/>
                    <a:pt x="6727" y="7189"/>
                  </a:cubicBezTo>
                  <a:cubicBezTo>
                    <a:pt x="6736" y="7202"/>
                    <a:pt x="6748" y="7208"/>
                    <a:pt x="6759" y="7208"/>
                  </a:cubicBezTo>
                  <a:cubicBezTo>
                    <a:pt x="6778" y="7208"/>
                    <a:pt x="6795" y="7192"/>
                    <a:pt x="6787" y="7177"/>
                  </a:cubicBezTo>
                  <a:cubicBezTo>
                    <a:pt x="6608" y="6689"/>
                    <a:pt x="6299" y="6249"/>
                    <a:pt x="5858" y="5951"/>
                  </a:cubicBezTo>
                  <a:cubicBezTo>
                    <a:pt x="5608" y="5772"/>
                    <a:pt x="5323" y="5689"/>
                    <a:pt x="5049" y="5570"/>
                  </a:cubicBezTo>
                  <a:cubicBezTo>
                    <a:pt x="4465" y="5344"/>
                    <a:pt x="4049" y="5046"/>
                    <a:pt x="3620" y="4618"/>
                  </a:cubicBezTo>
                  <a:cubicBezTo>
                    <a:pt x="2227" y="3213"/>
                    <a:pt x="727" y="1903"/>
                    <a:pt x="48" y="22"/>
                  </a:cubicBezTo>
                  <a:cubicBezTo>
                    <a:pt x="38" y="7"/>
                    <a:pt x="28" y="0"/>
                    <a:pt x="2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0" name="Google Shape;31520;p48"/>
            <p:cNvSpPr/>
            <p:nvPr/>
          </p:nvSpPr>
          <p:spPr>
            <a:xfrm>
              <a:off x="801650" y="2405075"/>
              <a:ext cx="146625" cy="126250"/>
            </a:xfrm>
            <a:custGeom>
              <a:avLst/>
              <a:gdLst/>
              <a:ahLst/>
              <a:cxnLst/>
              <a:rect l="l" t="t" r="r" b="b"/>
              <a:pathLst>
                <a:path w="5865" h="5050" extrusionOk="0">
                  <a:moveTo>
                    <a:pt x="12" y="0"/>
                  </a:moveTo>
                  <a:cubicBezTo>
                    <a:pt x="5" y="0"/>
                    <a:pt x="1" y="11"/>
                    <a:pt x="9" y="29"/>
                  </a:cubicBezTo>
                  <a:cubicBezTo>
                    <a:pt x="1938" y="1696"/>
                    <a:pt x="4069" y="3136"/>
                    <a:pt x="5796" y="5041"/>
                  </a:cubicBezTo>
                  <a:cubicBezTo>
                    <a:pt x="5804" y="5047"/>
                    <a:pt x="5812" y="5049"/>
                    <a:pt x="5819" y="5049"/>
                  </a:cubicBezTo>
                  <a:cubicBezTo>
                    <a:pt x="5845" y="5049"/>
                    <a:pt x="5865" y="5021"/>
                    <a:pt x="5855" y="4994"/>
                  </a:cubicBezTo>
                  <a:cubicBezTo>
                    <a:pt x="5153" y="4005"/>
                    <a:pt x="4069" y="3220"/>
                    <a:pt x="3165" y="2446"/>
                  </a:cubicBezTo>
                  <a:cubicBezTo>
                    <a:pt x="2164" y="1600"/>
                    <a:pt x="1129" y="719"/>
                    <a:pt x="21" y="5"/>
                  </a:cubicBezTo>
                  <a:cubicBezTo>
                    <a:pt x="18" y="2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1" name="Google Shape;31521;p48"/>
            <p:cNvSpPr/>
            <p:nvPr/>
          </p:nvSpPr>
          <p:spPr>
            <a:xfrm>
              <a:off x="950400" y="2532825"/>
              <a:ext cx="21000" cy="38550"/>
            </a:xfrm>
            <a:custGeom>
              <a:avLst/>
              <a:gdLst/>
              <a:ahLst/>
              <a:cxnLst/>
              <a:rect l="l" t="t" r="r" b="b"/>
              <a:pathLst>
                <a:path w="840" h="1542" extrusionOk="0">
                  <a:moveTo>
                    <a:pt x="8" y="1"/>
                  </a:moveTo>
                  <a:cubicBezTo>
                    <a:pt x="5" y="1"/>
                    <a:pt x="1" y="8"/>
                    <a:pt x="1" y="15"/>
                  </a:cubicBezTo>
                  <a:cubicBezTo>
                    <a:pt x="84" y="574"/>
                    <a:pt x="394" y="1146"/>
                    <a:pt x="786" y="1539"/>
                  </a:cubicBezTo>
                  <a:cubicBezTo>
                    <a:pt x="791" y="1541"/>
                    <a:pt x="796" y="1542"/>
                    <a:pt x="800" y="1542"/>
                  </a:cubicBezTo>
                  <a:cubicBezTo>
                    <a:pt x="821" y="1542"/>
                    <a:pt x="839" y="1522"/>
                    <a:pt x="810" y="1503"/>
                  </a:cubicBezTo>
                  <a:cubicBezTo>
                    <a:pt x="429" y="1027"/>
                    <a:pt x="203" y="586"/>
                    <a:pt x="13" y="15"/>
                  </a:cubicBezTo>
                  <a:cubicBezTo>
                    <a:pt x="13" y="5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2" name="Google Shape;31522;p48"/>
            <p:cNvSpPr/>
            <p:nvPr/>
          </p:nvSpPr>
          <p:spPr>
            <a:xfrm>
              <a:off x="843900" y="2460175"/>
              <a:ext cx="101175" cy="81950"/>
            </a:xfrm>
            <a:custGeom>
              <a:avLst/>
              <a:gdLst/>
              <a:ahLst/>
              <a:cxnLst/>
              <a:rect l="l" t="t" r="r" b="b"/>
              <a:pathLst>
                <a:path w="4047" h="3278" extrusionOk="0">
                  <a:moveTo>
                    <a:pt x="29" y="1"/>
                  </a:moveTo>
                  <a:cubicBezTo>
                    <a:pt x="7" y="1"/>
                    <a:pt x="0" y="22"/>
                    <a:pt x="10" y="51"/>
                  </a:cubicBezTo>
                  <a:cubicBezTo>
                    <a:pt x="546" y="670"/>
                    <a:pt x="1248" y="1242"/>
                    <a:pt x="1939" y="1718"/>
                  </a:cubicBezTo>
                  <a:cubicBezTo>
                    <a:pt x="2213" y="1909"/>
                    <a:pt x="2534" y="2028"/>
                    <a:pt x="2832" y="2206"/>
                  </a:cubicBezTo>
                  <a:cubicBezTo>
                    <a:pt x="3272" y="2480"/>
                    <a:pt x="3642" y="2944"/>
                    <a:pt x="4046" y="3278"/>
                  </a:cubicBezTo>
                  <a:cubicBezTo>
                    <a:pt x="3761" y="2968"/>
                    <a:pt x="3487" y="2647"/>
                    <a:pt x="3153" y="2373"/>
                  </a:cubicBezTo>
                  <a:cubicBezTo>
                    <a:pt x="2844" y="2123"/>
                    <a:pt x="2475" y="1980"/>
                    <a:pt x="2141" y="1766"/>
                  </a:cubicBezTo>
                  <a:cubicBezTo>
                    <a:pt x="1403" y="1242"/>
                    <a:pt x="760" y="575"/>
                    <a:pt x="46" y="4"/>
                  </a:cubicBezTo>
                  <a:cubicBezTo>
                    <a:pt x="40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3" name="Google Shape;31523;p48"/>
            <p:cNvSpPr/>
            <p:nvPr/>
          </p:nvSpPr>
          <p:spPr>
            <a:xfrm>
              <a:off x="845325" y="2455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4" name="Google Shape;31524;p48"/>
            <p:cNvSpPr/>
            <p:nvPr/>
          </p:nvSpPr>
          <p:spPr>
            <a:xfrm>
              <a:off x="829850" y="2434225"/>
              <a:ext cx="14025" cy="22175"/>
            </a:xfrm>
            <a:custGeom>
              <a:avLst/>
              <a:gdLst/>
              <a:ahLst/>
              <a:cxnLst/>
              <a:rect l="l" t="t" r="r" b="b"/>
              <a:pathLst>
                <a:path w="561" h="887" extrusionOk="0">
                  <a:moveTo>
                    <a:pt x="14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144" y="327"/>
                    <a:pt x="358" y="601"/>
                    <a:pt x="560" y="887"/>
                  </a:cubicBezTo>
                  <a:cubicBezTo>
                    <a:pt x="394" y="589"/>
                    <a:pt x="239" y="268"/>
                    <a:pt x="24" y="6"/>
                  </a:cubicBezTo>
                  <a:cubicBezTo>
                    <a:pt x="21" y="2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5" name="Google Shape;31525;p48"/>
            <p:cNvSpPr/>
            <p:nvPr/>
          </p:nvSpPr>
          <p:spPr>
            <a:xfrm>
              <a:off x="978450" y="2553425"/>
              <a:ext cx="20200" cy="24500"/>
            </a:xfrm>
            <a:custGeom>
              <a:avLst/>
              <a:gdLst/>
              <a:ahLst/>
              <a:cxnLst/>
              <a:rect l="l" t="t" r="r" b="b"/>
              <a:pathLst>
                <a:path w="808" h="980" extrusionOk="0">
                  <a:moveTo>
                    <a:pt x="760" y="0"/>
                  </a:moveTo>
                  <a:cubicBezTo>
                    <a:pt x="605" y="72"/>
                    <a:pt x="498" y="250"/>
                    <a:pt x="391" y="381"/>
                  </a:cubicBezTo>
                  <a:cubicBezTo>
                    <a:pt x="260" y="548"/>
                    <a:pt x="141" y="738"/>
                    <a:pt x="34" y="941"/>
                  </a:cubicBezTo>
                  <a:cubicBezTo>
                    <a:pt x="0" y="957"/>
                    <a:pt x="13" y="980"/>
                    <a:pt x="36" y="980"/>
                  </a:cubicBezTo>
                  <a:cubicBezTo>
                    <a:pt x="46" y="980"/>
                    <a:pt x="58" y="976"/>
                    <a:pt x="69" y="965"/>
                  </a:cubicBezTo>
                  <a:cubicBezTo>
                    <a:pt x="200" y="786"/>
                    <a:pt x="319" y="619"/>
                    <a:pt x="462" y="441"/>
                  </a:cubicBezTo>
                  <a:cubicBezTo>
                    <a:pt x="569" y="310"/>
                    <a:pt x="724" y="191"/>
                    <a:pt x="796" y="24"/>
                  </a:cubicBezTo>
                  <a:cubicBezTo>
                    <a:pt x="807" y="12"/>
                    <a:pt x="784" y="0"/>
                    <a:pt x="76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6" name="Google Shape;31526;p48"/>
            <p:cNvSpPr/>
            <p:nvPr/>
          </p:nvSpPr>
          <p:spPr>
            <a:xfrm>
              <a:off x="979125" y="2415550"/>
              <a:ext cx="196825" cy="149100"/>
            </a:xfrm>
            <a:custGeom>
              <a:avLst/>
              <a:gdLst/>
              <a:ahLst/>
              <a:cxnLst/>
              <a:rect l="l" t="t" r="r" b="b"/>
              <a:pathLst>
                <a:path w="7873" h="5964" extrusionOk="0">
                  <a:moveTo>
                    <a:pt x="7817" y="1"/>
                  </a:moveTo>
                  <a:cubicBezTo>
                    <a:pt x="7813" y="1"/>
                    <a:pt x="7809" y="1"/>
                    <a:pt x="7805" y="3"/>
                  </a:cubicBezTo>
                  <a:cubicBezTo>
                    <a:pt x="6126" y="777"/>
                    <a:pt x="4507" y="1848"/>
                    <a:pt x="2959" y="2884"/>
                  </a:cubicBezTo>
                  <a:cubicBezTo>
                    <a:pt x="2400" y="3241"/>
                    <a:pt x="1923" y="3622"/>
                    <a:pt x="1507" y="4146"/>
                  </a:cubicBezTo>
                  <a:cubicBezTo>
                    <a:pt x="1031" y="4753"/>
                    <a:pt x="638" y="5408"/>
                    <a:pt x="18" y="5920"/>
                  </a:cubicBezTo>
                  <a:cubicBezTo>
                    <a:pt x="0" y="5938"/>
                    <a:pt x="10" y="5964"/>
                    <a:pt x="32" y="5964"/>
                  </a:cubicBezTo>
                  <a:cubicBezTo>
                    <a:pt x="38" y="5964"/>
                    <a:pt x="46" y="5961"/>
                    <a:pt x="54" y="5956"/>
                  </a:cubicBezTo>
                  <a:cubicBezTo>
                    <a:pt x="530" y="5599"/>
                    <a:pt x="876" y="5146"/>
                    <a:pt x="1233" y="4670"/>
                  </a:cubicBezTo>
                  <a:cubicBezTo>
                    <a:pt x="1804" y="3872"/>
                    <a:pt x="2424" y="3336"/>
                    <a:pt x="3257" y="2824"/>
                  </a:cubicBezTo>
                  <a:cubicBezTo>
                    <a:pt x="4757" y="1872"/>
                    <a:pt x="6353" y="1050"/>
                    <a:pt x="7841" y="62"/>
                  </a:cubicBezTo>
                  <a:cubicBezTo>
                    <a:pt x="7873" y="41"/>
                    <a:pt x="7848" y="1"/>
                    <a:pt x="781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7" name="Google Shape;31527;p48"/>
            <p:cNvSpPr/>
            <p:nvPr/>
          </p:nvSpPr>
          <p:spPr>
            <a:xfrm>
              <a:off x="989250" y="2413525"/>
              <a:ext cx="184725" cy="145050"/>
            </a:xfrm>
            <a:custGeom>
              <a:avLst/>
              <a:gdLst/>
              <a:ahLst/>
              <a:cxnLst/>
              <a:rect l="l" t="t" r="r" b="b"/>
              <a:pathLst>
                <a:path w="7389" h="5802" extrusionOk="0">
                  <a:moveTo>
                    <a:pt x="7388" y="0"/>
                  </a:moveTo>
                  <a:lnTo>
                    <a:pt x="7388" y="0"/>
                  </a:lnTo>
                  <a:cubicBezTo>
                    <a:pt x="6722" y="1512"/>
                    <a:pt x="5829" y="2691"/>
                    <a:pt x="4376" y="3560"/>
                  </a:cubicBezTo>
                  <a:cubicBezTo>
                    <a:pt x="3781" y="3918"/>
                    <a:pt x="3150" y="4120"/>
                    <a:pt x="2519" y="4406"/>
                  </a:cubicBezTo>
                  <a:cubicBezTo>
                    <a:pt x="1661" y="4787"/>
                    <a:pt x="1030" y="5442"/>
                    <a:pt x="66" y="5680"/>
                  </a:cubicBezTo>
                  <a:cubicBezTo>
                    <a:pt x="1" y="5701"/>
                    <a:pt x="15" y="5802"/>
                    <a:pt x="72" y="5802"/>
                  </a:cubicBezTo>
                  <a:cubicBezTo>
                    <a:pt x="77" y="5802"/>
                    <a:pt x="83" y="5801"/>
                    <a:pt x="90" y="5799"/>
                  </a:cubicBezTo>
                  <a:cubicBezTo>
                    <a:pt x="1066" y="5644"/>
                    <a:pt x="1614" y="5013"/>
                    <a:pt x="2459" y="4584"/>
                  </a:cubicBezTo>
                  <a:cubicBezTo>
                    <a:pt x="3245" y="4179"/>
                    <a:pt x="4078" y="3941"/>
                    <a:pt x="4828" y="3441"/>
                  </a:cubicBezTo>
                  <a:cubicBezTo>
                    <a:pt x="6007" y="2632"/>
                    <a:pt x="7103" y="1429"/>
                    <a:pt x="738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8" name="Google Shape;31528;p48"/>
            <p:cNvSpPr/>
            <p:nvPr/>
          </p:nvSpPr>
          <p:spPr>
            <a:xfrm>
              <a:off x="982250" y="2554825"/>
              <a:ext cx="10400" cy="8750"/>
            </a:xfrm>
            <a:custGeom>
              <a:avLst/>
              <a:gdLst/>
              <a:ahLst/>
              <a:cxnLst/>
              <a:rect l="l" t="t" r="r" b="b"/>
              <a:pathLst>
                <a:path w="416" h="350" extrusionOk="0">
                  <a:moveTo>
                    <a:pt x="400" y="1"/>
                  </a:moveTo>
                  <a:cubicBezTo>
                    <a:pt x="398" y="1"/>
                    <a:pt x="396" y="2"/>
                    <a:pt x="394" y="4"/>
                  </a:cubicBezTo>
                  <a:cubicBezTo>
                    <a:pt x="298" y="51"/>
                    <a:pt x="227" y="87"/>
                    <a:pt x="155" y="147"/>
                  </a:cubicBezTo>
                  <a:cubicBezTo>
                    <a:pt x="96" y="194"/>
                    <a:pt x="13" y="242"/>
                    <a:pt x="1" y="313"/>
                  </a:cubicBezTo>
                  <a:cubicBezTo>
                    <a:pt x="1" y="325"/>
                    <a:pt x="13" y="349"/>
                    <a:pt x="36" y="349"/>
                  </a:cubicBezTo>
                  <a:cubicBezTo>
                    <a:pt x="96" y="313"/>
                    <a:pt x="132" y="242"/>
                    <a:pt x="191" y="194"/>
                  </a:cubicBezTo>
                  <a:cubicBezTo>
                    <a:pt x="251" y="135"/>
                    <a:pt x="334" y="75"/>
                    <a:pt x="405" y="51"/>
                  </a:cubicBezTo>
                  <a:cubicBezTo>
                    <a:pt x="415" y="22"/>
                    <a:pt x="409" y="1"/>
                    <a:pt x="40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9" name="Google Shape;31529;p48"/>
            <p:cNvSpPr/>
            <p:nvPr/>
          </p:nvSpPr>
          <p:spPr>
            <a:xfrm>
              <a:off x="1002500" y="2453775"/>
              <a:ext cx="124875" cy="90450"/>
            </a:xfrm>
            <a:custGeom>
              <a:avLst/>
              <a:gdLst/>
              <a:ahLst/>
              <a:cxnLst/>
              <a:rect l="l" t="t" r="r" b="b"/>
              <a:pathLst>
                <a:path w="4995" h="3618" extrusionOk="0">
                  <a:moveTo>
                    <a:pt x="4963" y="0"/>
                  </a:moveTo>
                  <a:cubicBezTo>
                    <a:pt x="4956" y="0"/>
                    <a:pt x="4948" y="3"/>
                    <a:pt x="4941" y="10"/>
                  </a:cubicBezTo>
                  <a:cubicBezTo>
                    <a:pt x="4227" y="760"/>
                    <a:pt x="3298" y="1176"/>
                    <a:pt x="2465" y="1772"/>
                  </a:cubicBezTo>
                  <a:cubicBezTo>
                    <a:pt x="1643" y="2367"/>
                    <a:pt x="786" y="2939"/>
                    <a:pt x="0" y="3617"/>
                  </a:cubicBezTo>
                  <a:cubicBezTo>
                    <a:pt x="1024" y="2974"/>
                    <a:pt x="1941" y="2200"/>
                    <a:pt x="2977" y="1546"/>
                  </a:cubicBezTo>
                  <a:cubicBezTo>
                    <a:pt x="3703" y="1069"/>
                    <a:pt x="4477" y="784"/>
                    <a:pt x="4977" y="45"/>
                  </a:cubicBezTo>
                  <a:cubicBezTo>
                    <a:pt x="4994" y="20"/>
                    <a:pt x="4980" y="0"/>
                    <a:pt x="496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0" name="Google Shape;31530;p48"/>
            <p:cNvSpPr/>
            <p:nvPr/>
          </p:nvSpPr>
          <p:spPr>
            <a:xfrm>
              <a:off x="1130575" y="2443450"/>
              <a:ext cx="12550" cy="12600"/>
            </a:xfrm>
            <a:custGeom>
              <a:avLst/>
              <a:gdLst/>
              <a:ahLst/>
              <a:cxnLst/>
              <a:rect l="l" t="t" r="r" b="b"/>
              <a:pathLst>
                <a:path w="502" h="504" extrusionOk="0">
                  <a:moveTo>
                    <a:pt x="485" y="1"/>
                  </a:moveTo>
                  <a:cubicBezTo>
                    <a:pt x="481" y="1"/>
                    <a:pt x="477" y="2"/>
                    <a:pt x="473" y="6"/>
                  </a:cubicBezTo>
                  <a:cubicBezTo>
                    <a:pt x="378" y="77"/>
                    <a:pt x="307" y="161"/>
                    <a:pt x="211" y="232"/>
                  </a:cubicBezTo>
                  <a:cubicBezTo>
                    <a:pt x="140" y="304"/>
                    <a:pt x="56" y="375"/>
                    <a:pt x="9" y="470"/>
                  </a:cubicBezTo>
                  <a:cubicBezTo>
                    <a:pt x="0" y="487"/>
                    <a:pt x="10" y="504"/>
                    <a:pt x="20" y="504"/>
                  </a:cubicBezTo>
                  <a:cubicBezTo>
                    <a:pt x="25" y="504"/>
                    <a:pt x="29" y="501"/>
                    <a:pt x="33" y="494"/>
                  </a:cubicBezTo>
                  <a:cubicBezTo>
                    <a:pt x="128" y="458"/>
                    <a:pt x="199" y="351"/>
                    <a:pt x="271" y="280"/>
                  </a:cubicBezTo>
                  <a:cubicBezTo>
                    <a:pt x="354" y="196"/>
                    <a:pt x="426" y="113"/>
                    <a:pt x="485" y="18"/>
                  </a:cubicBezTo>
                  <a:cubicBezTo>
                    <a:pt x="502" y="9"/>
                    <a:pt x="495" y="1"/>
                    <a:pt x="4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1" name="Google Shape;31531;p48"/>
            <p:cNvSpPr/>
            <p:nvPr/>
          </p:nvSpPr>
          <p:spPr>
            <a:xfrm>
              <a:off x="810800" y="2468775"/>
              <a:ext cx="157775" cy="191525"/>
            </a:xfrm>
            <a:custGeom>
              <a:avLst/>
              <a:gdLst/>
              <a:ahLst/>
              <a:cxnLst/>
              <a:rect l="l" t="t" r="r" b="b"/>
              <a:pathLst>
                <a:path w="6311" h="7661" extrusionOk="0">
                  <a:moveTo>
                    <a:pt x="39" y="0"/>
                  </a:moveTo>
                  <a:cubicBezTo>
                    <a:pt x="19" y="0"/>
                    <a:pt x="1" y="13"/>
                    <a:pt x="1" y="41"/>
                  </a:cubicBezTo>
                  <a:cubicBezTo>
                    <a:pt x="1" y="731"/>
                    <a:pt x="227" y="1374"/>
                    <a:pt x="655" y="1946"/>
                  </a:cubicBezTo>
                  <a:cubicBezTo>
                    <a:pt x="1001" y="2386"/>
                    <a:pt x="1310" y="2731"/>
                    <a:pt x="1548" y="3255"/>
                  </a:cubicBezTo>
                  <a:cubicBezTo>
                    <a:pt x="1668" y="3517"/>
                    <a:pt x="1787" y="3732"/>
                    <a:pt x="1977" y="3946"/>
                  </a:cubicBezTo>
                  <a:cubicBezTo>
                    <a:pt x="2560" y="4589"/>
                    <a:pt x="3406" y="5006"/>
                    <a:pt x="4073" y="5553"/>
                  </a:cubicBezTo>
                  <a:cubicBezTo>
                    <a:pt x="4846" y="6196"/>
                    <a:pt x="5549" y="6911"/>
                    <a:pt x="6216" y="7661"/>
                  </a:cubicBezTo>
                  <a:cubicBezTo>
                    <a:pt x="6251" y="7661"/>
                    <a:pt x="6311" y="7601"/>
                    <a:pt x="6275" y="7565"/>
                  </a:cubicBezTo>
                  <a:cubicBezTo>
                    <a:pt x="5287" y="6327"/>
                    <a:pt x="4073" y="5339"/>
                    <a:pt x="2787" y="4422"/>
                  </a:cubicBezTo>
                  <a:cubicBezTo>
                    <a:pt x="2382" y="4148"/>
                    <a:pt x="1989" y="3827"/>
                    <a:pt x="1739" y="3398"/>
                  </a:cubicBezTo>
                  <a:cubicBezTo>
                    <a:pt x="1596" y="3112"/>
                    <a:pt x="1513" y="2839"/>
                    <a:pt x="1334" y="2577"/>
                  </a:cubicBezTo>
                  <a:cubicBezTo>
                    <a:pt x="1120" y="2255"/>
                    <a:pt x="798" y="2005"/>
                    <a:pt x="584" y="1672"/>
                  </a:cubicBezTo>
                  <a:cubicBezTo>
                    <a:pt x="251" y="1172"/>
                    <a:pt x="120" y="636"/>
                    <a:pt x="84" y="41"/>
                  </a:cubicBezTo>
                  <a:cubicBezTo>
                    <a:pt x="84" y="16"/>
                    <a:pt x="61" y="0"/>
                    <a:pt x="3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2" name="Google Shape;31532;p48"/>
            <p:cNvSpPr/>
            <p:nvPr/>
          </p:nvSpPr>
          <p:spPr>
            <a:xfrm>
              <a:off x="810900" y="2468750"/>
              <a:ext cx="137300" cy="144675"/>
            </a:xfrm>
            <a:custGeom>
              <a:avLst/>
              <a:gdLst/>
              <a:ahLst/>
              <a:cxnLst/>
              <a:rect l="l" t="t" r="r" b="b"/>
              <a:pathLst>
                <a:path w="5492" h="5787" extrusionOk="0">
                  <a:moveTo>
                    <a:pt x="6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482"/>
                    <a:pt x="1294" y="875"/>
                    <a:pt x="1854" y="1411"/>
                  </a:cubicBezTo>
                  <a:cubicBezTo>
                    <a:pt x="2342" y="1851"/>
                    <a:pt x="2664" y="2423"/>
                    <a:pt x="3080" y="2923"/>
                  </a:cubicBezTo>
                  <a:cubicBezTo>
                    <a:pt x="3342" y="3268"/>
                    <a:pt x="3676" y="3494"/>
                    <a:pt x="3997" y="3756"/>
                  </a:cubicBezTo>
                  <a:cubicBezTo>
                    <a:pt x="4747" y="4340"/>
                    <a:pt x="5128" y="4887"/>
                    <a:pt x="5438" y="5769"/>
                  </a:cubicBezTo>
                  <a:cubicBezTo>
                    <a:pt x="5444" y="5780"/>
                    <a:pt x="5459" y="5786"/>
                    <a:pt x="5471" y="5786"/>
                  </a:cubicBezTo>
                  <a:cubicBezTo>
                    <a:pt x="5482" y="5786"/>
                    <a:pt x="5491" y="5780"/>
                    <a:pt x="5485" y="5769"/>
                  </a:cubicBezTo>
                  <a:cubicBezTo>
                    <a:pt x="5354" y="4328"/>
                    <a:pt x="4069" y="3923"/>
                    <a:pt x="3235" y="2959"/>
                  </a:cubicBezTo>
                  <a:cubicBezTo>
                    <a:pt x="2747" y="2375"/>
                    <a:pt x="2402" y="1744"/>
                    <a:pt x="1830" y="1244"/>
                  </a:cubicBezTo>
                  <a:cubicBezTo>
                    <a:pt x="1271" y="768"/>
                    <a:pt x="651" y="351"/>
                    <a:pt x="9" y="6"/>
                  </a:cubicBezTo>
                  <a:cubicBezTo>
                    <a:pt x="9" y="2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3" name="Google Shape;31533;p48"/>
            <p:cNvSpPr/>
            <p:nvPr/>
          </p:nvSpPr>
          <p:spPr>
            <a:xfrm>
              <a:off x="946100" y="2607375"/>
              <a:ext cx="25375" cy="50675"/>
            </a:xfrm>
            <a:custGeom>
              <a:avLst/>
              <a:gdLst/>
              <a:ahLst/>
              <a:cxnLst/>
              <a:rect l="l" t="t" r="r" b="b"/>
              <a:pathLst>
                <a:path w="1015" h="2027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lnTo>
                    <a:pt x="6" y="9"/>
                  </a:lnTo>
                  <a:cubicBezTo>
                    <a:pt x="113" y="724"/>
                    <a:pt x="435" y="1521"/>
                    <a:pt x="958" y="2021"/>
                  </a:cubicBezTo>
                  <a:cubicBezTo>
                    <a:pt x="962" y="2025"/>
                    <a:pt x="967" y="2026"/>
                    <a:pt x="974" y="2026"/>
                  </a:cubicBezTo>
                  <a:cubicBezTo>
                    <a:pt x="992" y="2026"/>
                    <a:pt x="1015" y="2015"/>
                    <a:pt x="1006" y="1998"/>
                  </a:cubicBezTo>
                  <a:cubicBezTo>
                    <a:pt x="566" y="1355"/>
                    <a:pt x="232" y="759"/>
                    <a:pt x="6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4" name="Google Shape;31534;p48"/>
            <p:cNvSpPr/>
            <p:nvPr/>
          </p:nvSpPr>
          <p:spPr>
            <a:xfrm>
              <a:off x="828675" y="2494475"/>
              <a:ext cx="75925" cy="80100"/>
            </a:xfrm>
            <a:custGeom>
              <a:avLst/>
              <a:gdLst/>
              <a:ahLst/>
              <a:cxnLst/>
              <a:rect l="l" t="t" r="r" b="b"/>
              <a:pathLst>
                <a:path w="3037" h="3204" extrusionOk="0">
                  <a:moveTo>
                    <a:pt x="0" y="1"/>
                  </a:moveTo>
                  <a:lnTo>
                    <a:pt x="0" y="1"/>
                  </a:lnTo>
                  <a:cubicBezTo>
                    <a:pt x="238" y="334"/>
                    <a:pt x="500" y="620"/>
                    <a:pt x="774" y="918"/>
                  </a:cubicBezTo>
                  <a:cubicBezTo>
                    <a:pt x="1119" y="1299"/>
                    <a:pt x="1369" y="1703"/>
                    <a:pt x="1631" y="2132"/>
                  </a:cubicBezTo>
                  <a:cubicBezTo>
                    <a:pt x="1929" y="2608"/>
                    <a:pt x="2405" y="3096"/>
                    <a:pt x="2977" y="3204"/>
                  </a:cubicBezTo>
                  <a:cubicBezTo>
                    <a:pt x="3000" y="3204"/>
                    <a:pt x="3036" y="3180"/>
                    <a:pt x="3000" y="3144"/>
                  </a:cubicBezTo>
                  <a:cubicBezTo>
                    <a:pt x="2715" y="2942"/>
                    <a:pt x="2393" y="2787"/>
                    <a:pt x="2143" y="2537"/>
                  </a:cubicBezTo>
                  <a:cubicBezTo>
                    <a:pt x="1857" y="2263"/>
                    <a:pt x="1679" y="1918"/>
                    <a:pt x="1464" y="1608"/>
                  </a:cubicBezTo>
                  <a:cubicBezTo>
                    <a:pt x="1083" y="1037"/>
                    <a:pt x="548" y="453"/>
                    <a:pt x="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5" name="Google Shape;31535;p48"/>
            <p:cNvSpPr/>
            <p:nvPr/>
          </p:nvSpPr>
          <p:spPr>
            <a:xfrm>
              <a:off x="909125" y="2580075"/>
              <a:ext cx="35800" cy="44225"/>
            </a:xfrm>
            <a:custGeom>
              <a:avLst/>
              <a:gdLst/>
              <a:ahLst/>
              <a:cxnLst/>
              <a:rect l="l" t="t" r="r" b="b"/>
              <a:pathLst>
                <a:path w="1432" h="1769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378" y="625"/>
                    <a:pt x="913" y="1196"/>
                    <a:pt x="1366" y="1756"/>
                  </a:cubicBezTo>
                  <a:cubicBezTo>
                    <a:pt x="1372" y="1765"/>
                    <a:pt x="1380" y="1769"/>
                    <a:pt x="1387" y="1769"/>
                  </a:cubicBezTo>
                  <a:cubicBezTo>
                    <a:pt x="1409" y="1769"/>
                    <a:pt x="1431" y="1738"/>
                    <a:pt x="1414" y="1720"/>
                  </a:cubicBezTo>
                  <a:cubicBezTo>
                    <a:pt x="973" y="1149"/>
                    <a:pt x="544" y="494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6" name="Google Shape;31536;p48"/>
            <p:cNvSpPr/>
            <p:nvPr/>
          </p:nvSpPr>
          <p:spPr>
            <a:xfrm>
              <a:off x="978075" y="2465800"/>
              <a:ext cx="236575" cy="188850"/>
            </a:xfrm>
            <a:custGeom>
              <a:avLst/>
              <a:gdLst/>
              <a:ahLst/>
              <a:cxnLst/>
              <a:rect l="l" t="t" r="r" b="b"/>
              <a:pathLst>
                <a:path w="9463" h="7554" extrusionOk="0">
                  <a:moveTo>
                    <a:pt x="9403" y="1"/>
                  </a:moveTo>
                  <a:cubicBezTo>
                    <a:pt x="9397" y="1"/>
                    <a:pt x="9390" y="2"/>
                    <a:pt x="9383" y="5"/>
                  </a:cubicBezTo>
                  <a:cubicBezTo>
                    <a:pt x="7395" y="612"/>
                    <a:pt x="5645" y="1707"/>
                    <a:pt x="4180" y="3160"/>
                  </a:cubicBezTo>
                  <a:cubicBezTo>
                    <a:pt x="3787" y="3577"/>
                    <a:pt x="3370" y="3982"/>
                    <a:pt x="2894" y="4303"/>
                  </a:cubicBezTo>
                  <a:cubicBezTo>
                    <a:pt x="2525" y="4553"/>
                    <a:pt x="2096" y="4755"/>
                    <a:pt x="1751" y="5017"/>
                  </a:cubicBezTo>
                  <a:cubicBezTo>
                    <a:pt x="1489" y="5196"/>
                    <a:pt x="1275" y="5410"/>
                    <a:pt x="1108" y="5660"/>
                  </a:cubicBezTo>
                  <a:cubicBezTo>
                    <a:pt x="703" y="6303"/>
                    <a:pt x="739" y="7041"/>
                    <a:pt x="13" y="7506"/>
                  </a:cubicBezTo>
                  <a:cubicBezTo>
                    <a:pt x="1" y="7518"/>
                    <a:pt x="25" y="7553"/>
                    <a:pt x="37" y="7553"/>
                  </a:cubicBezTo>
                  <a:cubicBezTo>
                    <a:pt x="894" y="7149"/>
                    <a:pt x="834" y="6029"/>
                    <a:pt x="1477" y="5410"/>
                  </a:cubicBezTo>
                  <a:cubicBezTo>
                    <a:pt x="2156" y="4720"/>
                    <a:pt x="3144" y="4398"/>
                    <a:pt x="3859" y="3708"/>
                  </a:cubicBezTo>
                  <a:cubicBezTo>
                    <a:pt x="4680" y="2934"/>
                    <a:pt x="5406" y="2136"/>
                    <a:pt x="6395" y="1541"/>
                  </a:cubicBezTo>
                  <a:cubicBezTo>
                    <a:pt x="7359" y="957"/>
                    <a:pt x="8431" y="600"/>
                    <a:pt x="9431" y="100"/>
                  </a:cubicBezTo>
                  <a:cubicBezTo>
                    <a:pt x="9462" y="69"/>
                    <a:pt x="9448" y="1"/>
                    <a:pt x="940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7" name="Google Shape;31537;p48"/>
            <p:cNvSpPr/>
            <p:nvPr/>
          </p:nvSpPr>
          <p:spPr>
            <a:xfrm>
              <a:off x="1001900" y="2468475"/>
              <a:ext cx="211350" cy="183975"/>
            </a:xfrm>
            <a:custGeom>
              <a:avLst/>
              <a:gdLst/>
              <a:ahLst/>
              <a:cxnLst/>
              <a:rect l="l" t="t" r="r" b="b"/>
              <a:pathLst>
                <a:path w="8454" h="7359" extrusionOk="0">
                  <a:moveTo>
                    <a:pt x="8431" y="0"/>
                  </a:moveTo>
                  <a:cubicBezTo>
                    <a:pt x="8426" y="0"/>
                    <a:pt x="8422" y="2"/>
                    <a:pt x="8418" y="5"/>
                  </a:cubicBezTo>
                  <a:cubicBezTo>
                    <a:pt x="7894" y="481"/>
                    <a:pt x="7680" y="1148"/>
                    <a:pt x="7418" y="1755"/>
                  </a:cubicBezTo>
                  <a:cubicBezTo>
                    <a:pt x="6894" y="2946"/>
                    <a:pt x="6013" y="3541"/>
                    <a:pt x="4965" y="4232"/>
                  </a:cubicBezTo>
                  <a:cubicBezTo>
                    <a:pt x="4275" y="4672"/>
                    <a:pt x="3560" y="5053"/>
                    <a:pt x="3096" y="5732"/>
                  </a:cubicBezTo>
                  <a:cubicBezTo>
                    <a:pt x="2392" y="6742"/>
                    <a:pt x="1450" y="7212"/>
                    <a:pt x="259" y="7212"/>
                  </a:cubicBezTo>
                  <a:cubicBezTo>
                    <a:pt x="201" y="7212"/>
                    <a:pt x="143" y="7210"/>
                    <a:pt x="84" y="7208"/>
                  </a:cubicBezTo>
                  <a:cubicBezTo>
                    <a:pt x="24" y="7208"/>
                    <a:pt x="0" y="7292"/>
                    <a:pt x="60" y="7315"/>
                  </a:cubicBezTo>
                  <a:cubicBezTo>
                    <a:pt x="221" y="7344"/>
                    <a:pt x="382" y="7358"/>
                    <a:pt x="542" y="7358"/>
                  </a:cubicBezTo>
                  <a:cubicBezTo>
                    <a:pt x="1178" y="7358"/>
                    <a:pt x="1799" y="7141"/>
                    <a:pt x="2322" y="6780"/>
                  </a:cubicBezTo>
                  <a:cubicBezTo>
                    <a:pt x="2667" y="6530"/>
                    <a:pt x="2917" y="6232"/>
                    <a:pt x="3156" y="5911"/>
                  </a:cubicBezTo>
                  <a:cubicBezTo>
                    <a:pt x="3608" y="5291"/>
                    <a:pt x="4156" y="4922"/>
                    <a:pt x="4787" y="4517"/>
                  </a:cubicBezTo>
                  <a:cubicBezTo>
                    <a:pt x="5561" y="3994"/>
                    <a:pt x="6489" y="3482"/>
                    <a:pt x="7049" y="2696"/>
                  </a:cubicBezTo>
                  <a:cubicBezTo>
                    <a:pt x="7620" y="1850"/>
                    <a:pt x="7799" y="838"/>
                    <a:pt x="8454" y="17"/>
                  </a:cubicBezTo>
                  <a:cubicBezTo>
                    <a:pt x="8454" y="9"/>
                    <a:pt x="8442" y="0"/>
                    <a:pt x="843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8" name="Google Shape;31538;p48"/>
            <p:cNvSpPr/>
            <p:nvPr/>
          </p:nvSpPr>
          <p:spPr>
            <a:xfrm>
              <a:off x="979575" y="2648975"/>
              <a:ext cx="26225" cy="12375"/>
            </a:xfrm>
            <a:custGeom>
              <a:avLst/>
              <a:gdLst/>
              <a:ahLst/>
              <a:cxnLst/>
              <a:rect l="l" t="t" r="r" b="b"/>
              <a:pathLst>
                <a:path w="1049" h="495" extrusionOk="0">
                  <a:moveTo>
                    <a:pt x="1013" y="0"/>
                  </a:moveTo>
                  <a:cubicBezTo>
                    <a:pt x="751" y="36"/>
                    <a:pt x="0" y="48"/>
                    <a:pt x="36" y="476"/>
                  </a:cubicBezTo>
                  <a:cubicBezTo>
                    <a:pt x="36" y="488"/>
                    <a:pt x="42" y="494"/>
                    <a:pt x="51" y="494"/>
                  </a:cubicBezTo>
                  <a:cubicBezTo>
                    <a:pt x="60" y="494"/>
                    <a:pt x="72" y="488"/>
                    <a:pt x="84" y="476"/>
                  </a:cubicBezTo>
                  <a:cubicBezTo>
                    <a:pt x="203" y="84"/>
                    <a:pt x="703" y="119"/>
                    <a:pt x="1036" y="36"/>
                  </a:cubicBezTo>
                  <a:cubicBezTo>
                    <a:pt x="1048" y="36"/>
                    <a:pt x="1048" y="0"/>
                    <a:pt x="10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9" name="Google Shape;31539;p48"/>
            <p:cNvSpPr/>
            <p:nvPr/>
          </p:nvSpPr>
          <p:spPr>
            <a:xfrm>
              <a:off x="977800" y="2654500"/>
              <a:ext cx="6175" cy="16450"/>
            </a:xfrm>
            <a:custGeom>
              <a:avLst/>
              <a:gdLst/>
              <a:ahLst/>
              <a:cxnLst/>
              <a:rect l="l" t="t" r="r" b="b"/>
              <a:pathLst>
                <a:path w="247" h="658" extrusionOk="0">
                  <a:moveTo>
                    <a:pt x="216" y="0"/>
                  </a:moveTo>
                  <a:cubicBezTo>
                    <a:pt x="208" y="0"/>
                    <a:pt x="198" y="1"/>
                    <a:pt x="191" y="5"/>
                  </a:cubicBezTo>
                  <a:cubicBezTo>
                    <a:pt x="95" y="172"/>
                    <a:pt x="0" y="446"/>
                    <a:pt x="60" y="648"/>
                  </a:cubicBezTo>
                  <a:cubicBezTo>
                    <a:pt x="60" y="654"/>
                    <a:pt x="66" y="657"/>
                    <a:pt x="71" y="657"/>
                  </a:cubicBezTo>
                  <a:cubicBezTo>
                    <a:pt x="77" y="657"/>
                    <a:pt x="83" y="654"/>
                    <a:pt x="83" y="648"/>
                  </a:cubicBezTo>
                  <a:cubicBezTo>
                    <a:pt x="119" y="541"/>
                    <a:pt x="107" y="434"/>
                    <a:pt x="131" y="315"/>
                  </a:cubicBezTo>
                  <a:cubicBezTo>
                    <a:pt x="167" y="208"/>
                    <a:pt x="191" y="113"/>
                    <a:pt x="238" y="5"/>
                  </a:cubicBezTo>
                  <a:cubicBezTo>
                    <a:pt x="246" y="5"/>
                    <a:pt x="233" y="0"/>
                    <a:pt x="21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0" name="Google Shape;31540;p48"/>
            <p:cNvSpPr/>
            <p:nvPr/>
          </p:nvSpPr>
          <p:spPr>
            <a:xfrm>
              <a:off x="976000" y="2657700"/>
              <a:ext cx="6275" cy="24875"/>
            </a:xfrm>
            <a:custGeom>
              <a:avLst/>
              <a:gdLst/>
              <a:ahLst/>
              <a:cxnLst/>
              <a:rect l="l" t="t" r="r" b="b"/>
              <a:pathLst>
                <a:path w="251" h="995" extrusionOk="0">
                  <a:moveTo>
                    <a:pt x="243" y="1"/>
                  </a:moveTo>
                  <a:cubicBezTo>
                    <a:pt x="241" y="1"/>
                    <a:pt x="239" y="3"/>
                    <a:pt x="239" y="8"/>
                  </a:cubicBezTo>
                  <a:cubicBezTo>
                    <a:pt x="143" y="318"/>
                    <a:pt x="24" y="639"/>
                    <a:pt x="1" y="961"/>
                  </a:cubicBezTo>
                  <a:cubicBezTo>
                    <a:pt x="1" y="982"/>
                    <a:pt x="17" y="994"/>
                    <a:pt x="32" y="994"/>
                  </a:cubicBezTo>
                  <a:cubicBezTo>
                    <a:pt x="44" y="994"/>
                    <a:pt x="55" y="988"/>
                    <a:pt x="60" y="973"/>
                  </a:cubicBezTo>
                  <a:cubicBezTo>
                    <a:pt x="179" y="663"/>
                    <a:pt x="203" y="342"/>
                    <a:pt x="251" y="20"/>
                  </a:cubicBezTo>
                  <a:cubicBezTo>
                    <a:pt x="251" y="6"/>
                    <a:pt x="247" y="1"/>
                    <a:pt x="24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1" name="Google Shape;31541;p48"/>
            <p:cNvSpPr/>
            <p:nvPr/>
          </p:nvSpPr>
          <p:spPr>
            <a:xfrm>
              <a:off x="975100" y="2657450"/>
              <a:ext cx="5400" cy="19725"/>
            </a:xfrm>
            <a:custGeom>
              <a:avLst/>
              <a:gdLst/>
              <a:ahLst/>
              <a:cxnLst/>
              <a:rect l="l" t="t" r="r" b="b"/>
              <a:pathLst>
                <a:path w="216" h="789" extrusionOk="0">
                  <a:moveTo>
                    <a:pt x="165" y="1"/>
                  </a:moveTo>
                  <a:cubicBezTo>
                    <a:pt x="153" y="1"/>
                    <a:pt x="144" y="6"/>
                    <a:pt x="144" y="18"/>
                  </a:cubicBezTo>
                  <a:cubicBezTo>
                    <a:pt x="120" y="173"/>
                    <a:pt x="108" y="304"/>
                    <a:pt x="84" y="435"/>
                  </a:cubicBezTo>
                  <a:cubicBezTo>
                    <a:pt x="49" y="542"/>
                    <a:pt x="1" y="649"/>
                    <a:pt x="1" y="768"/>
                  </a:cubicBezTo>
                  <a:cubicBezTo>
                    <a:pt x="1" y="782"/>
                    <a:pt x="13" y="788"/>
                    <a:pt x="26" y="788"/>
                  </a:cubicBezTo>
                  <a:cubicBezTo>
                    <a:pt x="35" y="788"/>
                    <a:pt x="44" y="785"/>
                    <a:pt x="49" y="780"/>
                  </a:cubicBezTo>
                  <a:cubicBezTo>
                    <a:pt x="203" y="590"/>
                    <a:pt x="215" y="245"/>
                    <a:pt x="203" y="18"/>
                  </a:cubicBezTo>
                  <a:cubicBezTo>
                    <a:pt x="191" y="6"/>
                    <a:pt x="176" y="1"/>
                    <a:pt x="16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2" name="Google Shape;31542;p48"/>
            <p:cNvSpPr/>
            <p:nvPr/>
          </p:nvSpPr>
          <p:spPr>
            <a:xfrm>
              <a:off x="976250" y="2648000"/>
              <a:ext cx="31925" cy="23250"/>
            </a:xfrm>
            <a:custGeom>
              <a:avLst/>
              <a:gdLst/>
              <a:ahLst/>
              <a:cxnLst/>
              <a:rect l="l" t="t" r="r" b="b"/>
              <a:pathLst>
                <a:path w="1277" h="930" extrusionOk="0">
                  <a:moveTo>
                    <a:pt x="1072" y="0"/>
                  </a:moveTo>
                  <a:cubicBezTo>
                    <a:pt x="638" y="0"/>
                    <a:pt x="0" y="528"/>
                    <a:pt x="62" y="920"/>
                  </a:cubicBezTo>
                  <a:cubicBezTo>
                    <a:pt x="62" y="926"/>
                    <a:pt x="65" y="929"/>
                    <a:pt x="68" y="929"/>
                  </a:cubicBezTo>
                  <a:cubicBezTo>
                    <a:pt x="71" y="929"/>
                    <a:pt x="74" y="926"/>
                    <a:pt x="74" y="920"/>
                  </a:cubicBezTo>
                  <a:cubicBezTo>
                    <a:pt x="157" y="849"/>
                    <a:pt x="193" y="742"/>
                    <a:pt x="253" y="646"/>
                  </a:cubicBezTo>
                  <a:cubicBezTo>
                    <a:pt x="336" y="527"/>
                    <a:pt x="431" y="432"/>
                    <a:pt x="550" y="349"/>
                  </a:cubicBezTo>
                  <a:cubicBezTo>
                    <a:pt x="669" y="265"/>
                    <a:pt x="788" y="206"/>
                    <a:pt x="943" y="170"/>
                  </a:cubicBezTo>
                  <a:cubicBezTo>
                    <a:pt x="1038" y="146"/>
                    <a:pt x="1169" y="158"/>
                    <a:pt x="1253" y="99"/>
                  </a:cubicBezTo>
                  <a:cubicBezTo>
                    <a:pt x="1276" y="87"/>
                    <a:pt x="1276" y="51"/>
                    <a:pt x="1253" y="39"/>
                  </a:cubicBezTo>
                  <a:cubicBezTo>
                    <a:pt x="1199" y="12"/>
                    <a:pt x="1138" y="0"/>
                    <a:pt x="107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3" name="Google Shape;31543;p48"/>
            <p:cNvSpPr/>
            <p:nvPr/>
          </p:nvSpPr>
          <p:spPr>
            <a:xfrm>
              <a:off x="1001000" y="2539950"/>
              <a:ext cx="123800" cy="99525"/>
            </a:xfrm>
            <a:custGeom>
              <a:avLst/>
              <a:gdLst/>
              <a:ahLst/>
              <a:cxnLst/>
              <a:rect l="l" t="t" r="r" b="b"/>
              <a:pathLst>
                <a:path w="4952" h="3981" extrusionOk="0">
                  <a:moveTo>
                    <a:pt x="4915" y="0"/>
                  </a:moveTo>
                  <a:cubicBezTo>
                    <a:pt x="4912" y="0"/>
                    <a:pt x="4908" y="1"/>
                    <a:pt x="4906" y="4"/>
                  </a:cubicBezTo>
                  <a:cubicBezTo>
                    <a:pt x="4192" y="670"/>
                    <a:pt x="3311" y="1075"/>
                    <a:pt x="2584" y="1694"/>
                  </a:cubicBezTo>
                  <a:cubicBezTo>
                    <a:pt x="1691" y="2456"/>
                    <a:pt x="977" y="3290"/>
                    <a:pt x="1" y="3980"/>
                  </a:cubicBezTo>
                  <a:cubicBezTo>
                    <a:pt x="989" y="3385"/>
                    <a:pt x="1668" y="2575"/>
                    <a:pt x="2525" y="1837"/>
                  </a:cubicBezTo>
                  <a:cubicBezTo>
                    <a:pt x="3287" y="1182"/>
                    <a:pt x="4311" y="837"/>
                    <a:pt x="4942" y="27"/>
                  </a:cubicBezTo>
                  <a:cubicBezTo>
                    <a:pt x="4951" y="18"/>
                    <a:pt x="4930" y="0"/>
                    <a:pt x="491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4" name="Google Shape;31544;p48"/>
            <p:cNvSpPr/>
            <p:nvPr/>
          </p:nvSpPr>
          <p:spPr>
            <a:xfrm>
              <a:off x="895050" y="2655375"/>
              <a:ext cx="74475" cy="56175"/>
            </a:xfrm>
            <a:custGeom>
              <a:avLst/>
              <a:gdLst/>
              <a:ahLst/>
              <a:cxnLst/>
              <a:rect l="l" t="t" r="r" b="b"/>
              <a:pathLst>
                <a:path w="2979" h="2247" extrusionOk="0">
                  <a:moveTo>
                    <a:pt x="68" y="1"/>
                  </a:moveTo>
                  <a:cubicBezTo>
                    <a:pt x="37" y="1"/>
                    <a:pt x="1" y="42"/>
                    <a:pt x="36" y="78"/>
                  </a:cubicBezTo>
                  <a:cubicBezTo>
                    <a:pt x="345" y="506"/>
                    <a:pt x="881" y="530"/>
                    <a:pt x="1334" y="744"/>
                  </a:cubicBezTo>
                  <a:cubicBezTo>
                    <a:pt x="2036" y="1066"/>
                    <a:pt x="2453" y="1685"/>
                    <a:pt x="2953" y="2233"/>
                  </a:cubicBezTo>
                  <a:cubicBezTo>
                    <a:pt x="2953" y="2243"/>
                    <a:pt x="2959" y="2246"/>
                    <a:pt x="2965" y="2246"/>
                  </a:cubicBezTo>
                  <a:cubicBezTo>
                    <a:pt x="2972" y="2246"/>
                    <a:pt x="2979" y="2239"/>
                    <a:pt x="2965" y="2233"/>
                  </a:cubicBezTo>
                  <a:cubicBezTo>
                    <a:pt x="2667" y="1768"/>
                    <a:pt x="2286" y="1304"/>
                    <a:pt x="1834" y="971"/>
                  </a:cubicBezTo>
                  <a:cubicBezTo>
                    <a:pt x="1322" y="566"/>
                    <a:pt x="500" y="530"/>
                    <a:pt x="95" y="18"/>
                  </a:cubicBezTo>
                  <a:cubicBezTo>
                    <a:pt x="89" y="6"/>
                    <a:pt x="79" y="1"/>
                    <a:pt x="6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5" name="Google Shape;31545;p48"/>
            <p:cNvSpPr/>
            <p:nvPr/>
          </p:nvSpPr>
          <p:spPr>
            <a:xfrm>
              <a:off x="757300" y="2542300"/>
              <a:ext cx="134425" cy="112550"/>
            </a:xfrm>
            <a:custGeom>
              <a:avLst/>
              <a:gdLst/>
              <a:ahLst/>
              <a:cxnLst/>
              <a:rect l="l" t="t" r="r" b="b"/>
              <a:pathLst>
                <a:path w="5377" h="4502" extrusionOk="0">
                  <a:moveTo>
                    <a:pt x="38" y="0"/>
                  </a:moveTo>
                  <a:cubicBezTo>
                    <a:pt x="18" y="0"/>
                    <a:pt x="0" y="14"/>
                    <a:pt x="9" y="40"/>
                  </a:cubicBezTo>
                  <a:cubicBezTo>
                    <a:pt x="379" y="600"/>
                    <a:pt x="652" y="1231"/>
                    <a:pt x="1033" y="1767"/>
                  </a:cubicBezTo>
                  <a:cubicBezTo>
                    <a:pt x="1319" y="2172"/>
                    <a:pt x="1748" y="2386"/>
                    <a:pt x="2176" y="2612"/>
                  </a:cubicBezTo>
                  <a:cubicBezTo>
                    <a:pt x="2736" y="2910"/>
                    <a:pt x="3176" y="3279"/>
                    <a:pt x="3688" y="3636"/>
                  </a:cubicBezTo>
                  <a:cubicBezTo>
                    <a:pt x="4189" y="3993"/>
                    <a:pt x="4820" y="4112"/>
                    <a:pt x="5320" y="4493"/>
                  </a:cubicBezTo>
                  <a:cubicBezTo>
                    <a:pt x="5328" y="4499"/>
                    <a:pt x="5336" y="4501"/>
                    <a:pt x="5342" y="4501"/>
                  </a:cubicBezTo>
                  <a:cubicBezTo>
                    <a:pt x="5364" y="4501"/>
                    <a:pt x="5376" y="4476"/>
                    <a:pt x="5367" y="4458"/>
                  </a:cubicBezTo>
                  <a:cubicBezTo>
                    <a:pt x="4998" y="4089"/>
                    <a:pt x="4510" y="3981"/>
                    <a:pt x="4046" y="3743"/>
                  </a:cubicBezTo>
                  <a:cubicBezTo>
                    <a:pt x="3534" y="3469"/>
                    <a:pt x="3153" y="3017"/>
                    <a:pt x="2641" y="2731"/>
                  </a:cubicBezTo>
                  <a:cubicBezTo>
                    <a:pt x="2045" y="2386"/>
                    <a:pt x="1402" y="2160"/>
                    <a:pt x="1033" y="1529"/>
                  </a:cubicBezTo>
                  <a:cubicBezTo>
                    <a:pt x="724" y="993"/>
                    <a:pt x="498" y="469"/>
                    <a:pt x="57" y="5"/>
                  </a:cubicBezTo>
                  <a:cubicBezTo>
                    <a:pt x="51" y="2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6" name="Google Shape;31546;p48"/>
            <p:cNvSpPr/>
            <p:nvPr/>
          </p:nvSpPr>
          <p:spPr>
            <a:xfrm>
              <a:off x="759000" y="2543000"/>
              <a:ext cx="162975" cy="115275"/>
            </a:xfrm>
            <a:custGeom>
              <a:avLst/>
              <a:gdLst/>
              <a:ahLst/>
              <a:cxnLst/>
              <a:rect l="l" t="t" r="r" b="b"/>
              <a:pathLst>
                <a:path w="6519" h="4611" extrusionOk="0">
                  <a:moveTo>
                    <a:pt x="1" y="1"/>
                  </a:moveTo>
                  <a:lnTo>
                    <a:pt x="1" y="1"/>
                  </a:lnTo>
                  <a:cubicBezTo>
                    <a:pt x="1263" y="501"/>
                    <a:pt x="2394" y="1167"/>
                    <a:pt x="3513" y="1953"/>
                  </a:cubicBezTo>
                  <a:cubicBezTo>
                    <a:pt x="4049" y="2322"/>
                    <a:pt x="4573" y="2691"/>
                    <a:pt x="5097" y="3096"/>
                  </a:cubicBezTo>
                  <a:cubicBezTo>
                    <a:pt x="5668" y="3525"/>
                    <a:pt x="6049" y="4037"/>
                    <a:pt x="6454" y="4596"/>
                  </a:cubicBezTo>
                  <a:cubicBezTo>
                    <a:pt x="6464" y="4607"/>
                    <a:pt x="6474" y="4611"/>
                    <a:pt x="6483" y="4611"/>
                  </a:cubicBezTo>
                  <a:cubicBezTo>
                    <a:pt x="6505" y="4611"/>
                    <a:pt x="6519" y="4583"/>
                    <a:pt x="6502" y="4549"/>
                  </a:cubicBezTo>
                  <a:cubicBezTo>
                    <a:pt x="5906" y="3346"/>
                    <a:pt x="4740" y="2679"/>
                    <a:pt x="3668" y="1929"/>
                  </a:cubicBezTo>
                  <a:cubicBezTo>
                    <a:pt x="2549" y="1144"/>
                    <a:pt x="1358" y="370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7" name="Google Shape;31547;p48"/>
            <p:cNvSpPr/>
            <p:nvPr/>
          </p:nvSpPr>
          <p:spPr>
            <a:xfrm>
              <a:off x="925225" y="2660125"/>
              <a:ext cx="45750" cy="42525"/>
            </a:xfrm>
            <a:custGeom>
              <a:avLst/>
              <a:gdLst/>
              <a:ahLst/>
              <a:cxnLst/>
              <a:rect l="l" t="t" r="r" b="b"/>
              <a:pathLst>
                <a:path w="1830" h="1701" extrusionOk="0">
                  <a:moveTo>
                    <a:pt x="24" y="0"/>
                  </a:moveTo>
                  <a:cubicBezTo>
                    <a:pt x="12" y="0"/>
                    <a:pt x="0" y="15"/>
                    <a:pt x="8" y="30"/>
                  </a:cubicBezTo>
                  <a:cubicBezTo>
                    <a:pt x="293" y="816"/>
                    <a:pt x="1317" y="959"/>
                    <a:pt x="1722" y="1674"/>
                  </a:cubicBezTo>
                  <a:cubicBezTo>
                    <a:pt x="1730" y="1692"/>
                    <a:pt x="1744" y="1700"/>
                    <a:pt x="1760" y="1700"/>
                  </a:cubicBezTo>
                  <a:cubicBezTo>
                    <a:pt x="1793" y="1700"/>
                    <a:pt x="1830" y="1663"/>
                    <a:pt x="1805" y="1614"/>
                  </a:cubicBezTo>
                  <a:cubicBezTo>
                    <a:pt x="1424" y="876"/>
                    <a:pt x="472" y="733"/>
                    <a:pt x="43" y="19"/>
                  </a:cubicBezTo>
                  <a:cubicBezTo>
                    <a:pt x="39" y="5"/>
                    <a:pt x="31" y="0"/>
                    <a:pt x="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8" name="Google Shape;31548;p48"/>
            <p:cNvSpPr/>
            <p:nvPr/>
          </p:nvSpPr>
          <p:spPr>
            <a:xfrm>
              <a:off x="786250" y="2565800"/>
              <a:ext cx="75475" cy="52825"/>
            </a:xfrm>
            <a:custGeom>
              <a:avLst/>
              <a:gdLst/>
              <a:ahLst/>
              <a:cxnLst/>
              <a:rect l="l" t="t" r="r" b="b"/>
              <a:pathLst>
                <a:path w="3019" h="2113" extrusionOk="0">
                  <a:moveTo>
                    <a:pt x="2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494" y="624"/>
                    <a:pt x="1126" y="779"/>
                    <a:pt x="1745" y="1184"/>
                  </a:cubicBezTo>
                  <a:cubicBezTo>
                    <a:pt x="2173" y="1470"/>
                    <a:pt x="2435" y="2089"/>
                    <a:pt x="2995" y="2113"/>
                  </a:cubicBezTo>
                  <a:cubicBezTo>
                    <a:pt x="3019" y="2113"/>
                    <a:pt x="3019" y="2065"/>
                    <a:pt x="3007" y="2065"/>
                  </a:cubicBezTo>
                  <a:cubicBezTo>
                    <a:pt x="2459" y="1875"/>
                    <a:pt x="2185" y="1351"/>
                    <a:pt x="1697" y="1065"/>
                  </a:cubicBezTo>
                  <a:cubicBezTo>
                    <a:pt x="1090" y="720"/>
                    <a:pt x="554" y="505"/>
                    <a:pt x="30" y="5"/>
                  </a:cubicBezTo>
                  <a:cubicBezTo>
                    <a:pt x="30" y="2"/>
                    <a:pt x="28" y="1"/>
                    <a:pt x="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9" name="Google Shape;31549;p48"/>
            <p:cNvSpPr/>
            <p:nvPr/>
          </p:nvSpPr>
          <p:spPr>
            <a:xfrm>
              <a:off x="865875" y="2621875"/>
              <a:ext cx="31875" cy="25625"/>
            </a:xfrm>
            <a:custGeom>
              <a:avLst/>
              <a:gdLst/>
              <a:ahLst/>
              <a:cxnLst/>
              <a:rect l="l" t="t" r="r" b="b"/>
              <a:pathLst>
                <a:path w="1275" h="1025" extrusionOk="0">
                  <a:moveTo>
                    <a:pt x="12" y="1"/>
                  </a:moveTo>
                  <a:cubicBezTo>
                    <a:pt x="12" y="1"/>
                    <a:pt x="0" y="13"/>
                    <a:pt x="0" y="25"/>
                  </a:cubicBezTo>
                  <a:cubicBezTo>
                    <a:pt x="298" y="429"/>
                    <a:pt x="786" y="846"/>
                    <a:pt x="1250" y="1025"/>
                  </a:cubicBezTo>
                  <a:cubicBezTo>
                    <a:pt x="1262" y="1025"/>
                    <a:pt x="1274" y="1013"/>
                    <a:pt x="1262" y="1001"/>
                  </a:cubicBezTo>
                  <a:cubicBezTo>
                    <a:pt x="1060" y="846"/>
                    <a:pt x="834" y="727"/>
                    <a:pt x="643" y="560"/>
                  </a:cubicBezTo>
                  <a:cubicBezTo>
                    <a:pt x="417" y="382"/>
                    <a:pt x="227" y="191"/>
                    <a:pt x="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0" name="Google Shape;31550;p48"/>
            <p:cNvSpPr/>
            <p:nvPr/>
          </p:nvSpPr>
          <p:spPr>
            <a:xfrm>
              <a:off x="975150" y="2646250"/>
              <a:ext cx="125500" cy="110475"/>
            </a:xfrm>
            <a:custGeom>
              <a:avLst/>
              <a:gdLst/>
              <a:ahLst/>
              <a:cxnLst/>
              <a:rect l="l" t="t" r="r" b="b"/>
              <a:pathLst>
                <a:path w="5020" h="4419" extrusionOk="0">
                  <a:moveTo>
                    <a:pt x="4983" y="0"/>
                  </a:moveTo>
                  <a:cubicBezTo>
                    <a:pt x="4981" y="0"/>
                    <a:pt x="4978" y="1"/>
                    <a:pt x="4976" y="2"/>
                  </a:cubicBezTo>
                  <a:cubicBezTo>
                    <a:pt x="3785" y="169"/>
                    <a:pt x="3190" y="966"/>
                    <a:pt x="2368" y="1717"/>
                  </a:cubicBezTo>
                  <a:cubicBezTo>
                    <a:pt x="1999" y="2062"/>
                    <a:pt x="1571" y="2276"/>
                    <a:pt x="1273" y="2693"/>
                  </a:cubicBezTo>
                  <a:cubicBezTo>
                    <a:pt x="856" y="3276"/>
                    <a:pt x="642" y="3919"/>
                    <a:pt x="47" y="4372"/>
                  </a:cubicBezTo>
                  <a:cubicBezTo>
                    <a:pt x="0" y="4381"/>
                    <a:pt x="11" y="4419"/>
                    <a:pt x="35" y="4419"/>
                  </a:cubicBezTo>
                  <a:cubicBezTo>
                    <a:pt x="42" y="4419"/>
                    <a:pt x="50" y="4415"/>
                    <a:pt x="58" y="4407"/>
                  </a:cubicBezTo>
                  <a:cubicBezTo>
                    <a:pt x="951" y="3919"/>
                    <a:pt x="1190" y="2740"/>
                    <a:pt x="2011" y="2121"/>
                  </a:cubicBezTo>
                  <a:cubicBezTo>
                    <a:pt x="2428" y="1788"/>
                    <a:pt x="2725" y="1419"/>
                    <a:pt x="3118" y="1062"/>
                  </a:cubicBezTo>
                  <a:cubicBezTo>
                    <a:pt x="3666" y="538"/>
                    <a:pt x="4285" y="288"/>
                    <a:pt x="4988" y="50"/>
                  </a:cubicBezTo>
                  <a:cubicBezTo>
                    <a:pt x="5019" y="39"/>
                    <a:pt x="5004" y="0"/>
                    <a:pt x="498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1" name="Google Shape;31551;p48"/>
            <p:cNvSpPr/>
            <p:nvPr/>
          </p:nvSpPr>
          <p:spPr>
            <a:xfrm>
              <a:off x="978425" y="2647475"/>
              <a:ext cx="119650" cy="112275"/>
            </a:xfrm>
            <a:custGeom>
              <a:avLst/>
              <a:gdLst/>
              <a:ahLst/>
              <a:cxnLst/>
              <a:rect l="l" t="t" r="r" b="b"/>
              <a:pathLst>
                <a:path w="4786" h="4491" extrusionOk="0">
                  <a:moveTo>
                    <a:pt x="4773" y="1"/>
                  </a:moveTo>
                  <a:cubicBezTo>
                    <a:pt x="4476" y="513"/>
                    <a:pt x="4333" y="1167"/>
                    <a:pt x="4011" y="1644"/>
                  </a:cubicBezTo>
                  <a:cubicBezTo>
                    <a:pt x="3702" y="2084"/>
                    <a:pt x="2964" y="2334"/>
                    <a:pt x="2583" y="2775"/>
                  </a:cubicBezTo>
                  <a:cubicBezTo>
                    <a:pt x="2059" y="3370"/>
                    <a:pt x="1582" y="3846"/>
                    <a:pt x="797" y="4061"/>
                  </a:cubicBezTo>
                  <a:cubicBezTo>
                    <a:pt x="487" y="4156"/>
                    <a:pt x="249" y="4156"/>
                    <a:pt x="35" y="4406"/>
                  </a:cubicBezTo>
                  <a:cubicBezTo>
                    <a:pt x="1" y="4448"/>
                    <a:pt x="45" y="4490"/>
                    <a:pt x="90" y="4490"/>
                  </a:cubicBezTo>
                  <a:cubicBezTo>
                    <a:pt x="109" y="4490"/>
                    <a:pt x="128" y="4483"/>
                    <a:pt x="142" y="4465"/>
                  </a:cubicBezTo>
                  <a:cubicBezTo>
                    <a:pt x="404" y="4120"/>
                    <a:pt x="1356" y="3989"/>
                    <a:pt x="1749" y="3727"/>
                  </a:cubicBezTo>
                  <a:cubicBezTo>
                    <a:pt x="2249" y="3370"/>
                    <a:pt x="2511" y="2834"/>
                    <a:pt x="2987" y="2441"/>
                  </a:cubicBezTo>
                  <a:cubicBezTo>
                    <a:pt x="3356" y="2144"/>
                    <a:pt x="3821" y="2072"/>
                    <a:pt x="4083" y="1668"/>
                  </a:cubicBezTo>
                  <a:cubicBezTo>
                    <a:pt x="4392" y="1191"/>
                    <a:pt x="4559" y="525"/>
                    <a:pt x="47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2" name="Google Shape;31552;p48"/>
            <p:cNvSpPr/>
            <p:nvPr/>
          </p:nvSpPr>
          <p:spPr>
            <a:xfrm>
              <a:off x="975800" y="2754225"/>
              <a:ext cx="10650" cy="7825"/>
            </a:xfrm>
            <a:custGeom>
              <a:avLst/>
              <a:gdLst/>
              <a:ahLst/>
              <a:cxnLst/>
              <a:rect l="l" t="t" r="r" b="b"/>
              <a:pathLst>
                <a:path w="426" h="313" extrusionOk="0">
                  <a:moveTo>
                    <a:pt x="369" y="0"/>
                  </a:moveTo>
                  <a:cubicBezTo>
                    <a:pt x="218" y="0"/>
                    <a:pt x="74" y="159"/>
                    <a:pt x="9" y="279"/>
                  </a:cubicBezTo>
                  <a:cubicBezTo>
                    <a:pt x="0" y="296"/>
                    <a:pt x="16" y="313"/>
                    <a:pt x="34" y="313"/>
                  </a:cubicBezTo>
                  <a:cubicBezTo>
                    <a:pt x="41" y="313"/>
                    <a:pt x="49" y="310"/>
                    <a:pt x="56" y="303"/>
                  </a:cubicBezTo>
                  <a:cubicBezTo>
                    <a:pt x="92" y="231"/>
                    <a:pt x="140" y="172"/>
                    <a:pt x="211" y="124"/>
                  </a:cubicBezTo>
                  <a:cubicBezTo>
                    <a:pt x="271" y="76"/>
                    <a:pt x="354" y="65"/>
                    <a:pt x="413" y="17"/>
                  </a:cubicBezTo>
                  <a:cubicBezTo>
                    <a:pt x="413" y="17"/>
                    <a:pt x="425" y="5"/>
                    <a:pt x="413" y="5"/>
                  </a:cubicBezTo>
                  <a:cubicBezTo>
                    <a:pt x="399" y="2"/>
                    <a:pt x="384" y="0"/>
                    <a:pt x="36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3" name="Google Shape;31553;p48"/>
            <p:cNvSpPr/>
            <p:nvPr/>
          </p:nvSpPr>
          <p:spPr>
            <a:xfrm>
              <a:off x="991275" y="2677550"/>
              <a:ext cx="86550" cy="71000"/>
            </a:xfrm>
            <a:custGeom>
              <a:avLst/>
              <a:gdLst/>
              <a:ahLst/>
              <a:cxnLst/>
              <a:rect l="l" t="t" r="r" b="b"/>
              <a:pathLst>
                <a:path w="3462" h="2840" extrusionOk="0">
                  <a:moveTo>
                    <a:pt x="3402" y="0"/>
                  </a:moveTo>
                  <a:cubicBezTo>
                    <a:pt x="2747" y="179"/>
                    <a:pt x="2295" y="596"/>
                    <a:pt x="1878" y="1107"/>
                  </a:cubicBezTo>
                  <a:cubicBezTo>
                    <a:pt x="1521" y="1536"/>
                    <a:pt x="1235" y="1905"/>
                    <a:pt x="771" y="2227"/>
                  </a:cubicBezTo>
                  <a:cubicBezTo>
                    <a:pt x="485" y="2417"/>
                    <a:pt x="235" y="2584"/>
                    <a:pt x="9" y="2834"/>
                  </a:cubicBezTo>
                  <a:cubicBezTo>
                    <a:pt x="509" y="2322"/>
                    <a:pt x="1140" y="2072"/>
                    <a:pt x="1604" y="1536"/>
                  </a:cubicBezTo>
                  <a:cubicBezTo>
                    <a:pt x="2176" y="893"/>
                    <a:pt x="2652" y="405"/>
                    <a:pt x="3438" y="60"/>
                  </a:cubicBezTo>
                  <a:cubicBezTo>
                    <a:pt x="3462" y="48"/>
                    <a:pt x="3450" y="0"/>
                    <a:pt x="3402" y="0"/>
                  </a:cubicBezTo>
                  <a:close/>
                  <a:moveTo>
                    <a:pt x="9" y="2834"/>
                  </a:moveTo>
                  <a:cubicBezTo>
                    <a:pt x="1" y="2834"/>
                    <a:pt x="3" y="2839"/>
                    <a:pt x="6" y="2839"/>
                  </a:cubicBezTo>
                  <a:cubicBezTo>
                    <a:pt x="7" y="2839"/>
                    <a:pt x="9" y="2838"/>
                    <a:pt x="9" y="2834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4" name="Google Shape;31554;p48"/>
            <p:cNvSpPr/>
            <p:nvPr/>
          </p:nvSpPr>
          <p:spPr>
            <a:xfrm>
              <a:off x="817050" y="2639025"/>
              <a:ext cx="146475" cy="131100"/>
            </a:xfrm>
            <a:custGeom>
              <a:avLst/>
              <a:gdLst/>
              <a:ahLst/>
              <a:cxnLst/>
              <a:rect l="l" t="t" r="r" b="b"/>
              <a:pathLst>
                <a:path w="5859" h="5244" extrusionOk="0">
                  <a:moveTo>
                    <a:pt x="5856" y="4881"/>
                  </a:moveTo>
                  <a:cubicBezTo>
                    <a:pt x="5853" y="4881"/>
                    <a:pt x="5847" y="4887"/>
                    <a:pt x="5847" y="4899"/>
                  </a:cubicBezTo>
                  <a:cubicBezTo>
                    <a:pt x="5859" y="4887"/>
                    <a:pt x="5859" y="4881"/>
                    <a:pt x="5856" y="4881"/>
                  </a:cubicBezTo>
                  <a:close/>
                  <a:moveTo>
                    <a:pt x="20" y="1"/>
                  </a:moveTo>
                  <a:cubicBezTo>
                    <a:pt x="7" y="1"/>
                    <a:pt x="1" y="12"/>
                    <a:pt x="1" y="29"/>
                  </a:cubicBezTo>
                  <a:cubicBezTo>
                    <a:pt x="132" y="505"/>
                    <a:pt x="358" y="982"/>
                    <a:pt x="703" y="1351"/>
                  </a:cubicBezTo>
                  <a:cubicBezTo>
                    <a:pt x="1167" y="1875"/>
                    <a:pt x="1846" y="2065"/>
                    <a:pt x="2334" y="2601"/>
                  </a:cubicBezTo>
                  <a:cubicBezTo>
                    <a:pt x="2775" y="3065"/>
                    <a:pt x="3168" y="3399"/>
                    <a:pt x="3739" y="3684"/>
                  </a:cubicBezTo>
                  <a:cubicBezTo>
                    <a:pt x="4525" y="4089"/>
                    <a:pt x="5335" y="4387"/>
                    <a:pt x="5775" y="5220"/>
                  </a:cubicBezTo>
                  <a:cubicBezTo>
                    <a:pt x="5779" y="5237"/>
                    <a:pt x="5790" y="5244"/>
                    <a:pt x="5802" y="5244"/>
                  </a:cubicBezTo>
                  <a:cubicBezTo>
                    <a:pt x="5822" y="5244"/>
                    <a:pt x="5847" y="5224"/>
                    <a:pt x="5847" y="5208"/>
                  </a:cubicBezTo>
                  <a:cubicBezTo>
                    <a:pt x="5835" y="5065"/>
                    <a:pt x="5847" y="4982"/>
                    <a:pt x="5847" y="4899"/>
                  </a:cubicBezTo>
                  <a:lnTo>
                    <a:pt x="5847" y="4899"/>
                  </a:lnTo>
                  <a:cubicBezTo>
                    <a:pt x="5838" y="4922"/>
                    <a:pt x="5824" y="4932"/>
                    <a:pt x="5806" y="4932"/>
                  </a:cubicBezTo>
                  <a:cubicBezTo>
                    <a:pt x="5709" y="4932"/>
                    <a:pt x="5504" y="4616"/>
                    <a:pt x="5454" y="4565"/>
                  </a:cubicBezTo>
                  <a:cubicBezTo>
                    <a:pt x="5287" y="4399"/>
                    <a:pt x="5097" y="4256"/>
                    <a:pt x="4894" y="4137"/>
                  </a:cubicBezTo>
                  <a:cubicBezTo>
                    <a:pt x="4263" y="3720"/>
                    <a:pt x="3501" y="3506"/>
                    <a:pt x="2918" y="3018"/>
                  </a:cubicBezTo>
                  <a:cubicBezTo>
                    <a:pt x="2441" y="2613"/>
                    <a:pt x="2120" y="2113"/>
                    <a:pt x="1560" y="1815"/>
                  </a:cubicBezTo>
                  <a:cubicBezTo>
                    <a:pt x="727" y="1351"/>
                    <a:pt x="477" y="791"/>
                    <a:pt x="36" y="5"/>
                  </a:cubicBezTo>
                  <a:cubicBezTo>
                    <a:pt x="30" y="2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5" name="Google Shape;31555;p48"/>
            <p:cNvSpPr/>
            <p:nvPr/>
          </p:nvSpPr>
          <p:spPr>
            <a:xfrm>
              <a:off x="818350" y="2641150"/>
              <a:ext cx="125425" cy="91650"/>
            </a:xfrm>
            <a:custGeom>
              <a:avLst/>
              <a:gdLst/>
              <a:ahLst/>
              <a:cxnLst/>
              <a:rect l="l" t="t" r="r" b="b"/>
              <a:pathLst>
                <a:path w="5017" h="3666" extrusionOk="0">
                  <a:moveTo>
                    <a:pt x="14" y="0"/>
                  </a:moveTo>
                  <a:cubicBezTo>
                    <a:pt x="5" y="0"/>
                    <a:pt x="1" y="18"/>
                    <a:pt x="20" y="27"/>
                  </a:cubicBezTo>
                  <a:cubicBezTo>
                    <a:pt x="996" y="528"/>
                    <a:pt x="2104" y="778"/>
                    <a:pt x="3056" y="1301"/>
                  </a:cubicBezTo>
                  <a:cubicBezTo>
                    <a:pt x="3628" y="1611"/>
                    <a:pt x="3687" y="2040"/>
                    <a:pt x="4009" y="2492"/>
                  </a:cubicBezTo>
                  <a:cubicBezTo>
                    <a:pt x="4306" y="2909"/>
                    <a:pt x="4711" y="3171"/>
                    <a:pt x="4961" y="3647"/>
                  </a:cubicBezTo>
                  <a:cubicBezTo>
                    <a:pt x="4970" y="3660"/>
                    <a:pt x="4980" y="3665"/>
                    <a:pt x="4989" y="3665"/>
                  </a:cubicBezTo>
                  <a:cubicBezTo>
                    <a:pt x="5005" y="3665"/>
                    <a:pt x="5016" y="3650"/>
                    <a:pt x="5009" y="3635"/>
                  </a:cubicBezTo>
                  <a:cubicBezTo>
                    <a:pt x="4890" y="3206"/>
                    <a:pt x="4580" y="2980"/>
                    <a:pt x="4283" y="2647"/>
                  </a:cubicBezTo>
                  <a:cubicBezTo>
                    <a:pt x="3937" y="2278"/>
                    <a:pt x="3854" y="1754"/>
                    <a:pt x="3461" y="1432"/>
                  </a:cubicBezTo>
                  <a:cubicBezTo>
                    <a:pt x="3104" y="1111"/>
                    <a:pt x="2616" y="1016"/>
                    <a:pt x="2187" y="861"/>
                  </a:cubicBezTo>
                  <a:cubicBezTo>
                    <a:pt x="1449" y="611"/>
                    <a:pt x="734" y="313"/>
                    <a:pt x="20" y="4"/>
                  </a:cubicBezTo>
                  <a:cubicBezTo>
                    <a:pt x="18" y="1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6" name="Google Shape;31556;p48"/>
            <p:cNvSpPr/>
            <p:nvPr/>
          </p:nvSpPr>
          <p:spPr>
            <a:xfrm>
              <a:off x="942975" y="2731150"/>
              <a:ext cx="30025" cy="37850"/>
            </a:xfrm>
            <a:custGeom>
              <a:avLst/>
              <a:gdLst/>
              <a:ahLst/>
              <a:cxnLst/>
              <a:rect l="l" t="t" r="r" b="b"/>
              <a:pathLst>
                <a:path w="1201" h="15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262" y="535"/>
                    <a:pt x="667" y="1166"/>
                    <a:pt x="1155" y="1511"/>
                  </a:cubicBezTo>
                  <a:cubicBezTo>
                    <a:pt x="1160" y="1513"/>
                    <a:pt x="1164" y="1514"/>
                    <a:pt x="1168" y="1514"/>
                  </a:cubicBezTo>
                  <a:cubicBezTo>
                    <a:pt x="1193" y="1514"/>
                    <a:pt x="1201" y="1486"/>
                    <a:pt x="1191" y="1476"/>
                  </a:cubicBezTo>
                  <a:cubicBezTo>
                    <a:pt x="1012" y="1238"/>
                    <a:pt x="774" y="1047"/>
                    <a:pt x="595" y="821"/>
                  </a:cubicBezTo>
                  <a:cubicBezTo>
                    <a:pt x="381" y="571"/>
                    <a:pt x="191" y="297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7" name="Google Shape;31557;p48"/>
            <p:cNvSpPr/>
            <p:nvPr/>
          </p:nvSpPr>
          <p:spPr>
            <a:xfrm>
              <a:off x="950400" y="2756425"/>
              <a:ext cx="17300" cy="19625"/>
            </a:xfrm>
            <a:custGeom>
              <a:avLst/>
              <a:gdLst/>
              <a:ahLst/>
              <a:cxnLst/>
              <a:rect l="l" t="t" r="r" b="b"/>
              <a:pathLst>
                <a:path w="692" h="785" extrusionOk="0">
                  <a:moveTo>
                    <a:pt x="36" y="0"/>
                  </a:moveTo>
                  <a:cubicBezTo>
                    <a:pt x="24" y="0"/>
                    <a:pt x="1" y="36"/>
                    <a:pt x="24" y="48"/>
                  </a:cubicBezTo>
                  <a:cubicBezTo>
                    <a:pt x="155" y="143"/>
                    <a:pt x="298" y="262"/>
                    <a:pt x="394" y="393"/>
                  </a:cubicBezTo>
                  <a:cubicBezTo>
                    <a:pt x="453" y="453"/>
                    <a:pt x="501" y="524"/>
                    <a:pt x="548" y="596"/>
                  </a:cubicBezTo>
                  <a:cubicBezTo>
                    <a:pt x="572" y="655"/>
                    <a:pt x="608" y="727"/>
                    <a:pt x="656" y="774"/>
                  </a:cubicBezTo>
                  <a:cubicBezTo>
                    <a:pt x="659" y="782"/>
                    <a:pt x="664" y="784"/>
                    <a:pt x="669" y="784"/>
                  </a:cubicBezTo>
                  <a:cubicBezTo>
                    <a:pt x="680" y="784"/>
                    <a:pt x="691" y="771"/>
                    <a:pt x="691" y="762"/>
                  </a:cubicBezTo>
                  <a:cubicBezTo>
                    <a:pt x="691" y="619"/>
                    <a:pt x="560" y="453"/>
                    <a:pt x="477" y="346"/>
                  </a:cubicBezTo>
                  <a:cubicBezTo>
                    <a:pt x="358" y="203"/>
                    <a:pt x="203" y="96"/>
                    <a:pt x="3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8" name="Google Shape;31558;p48"/>
            <p:cNvSpPr/>
            <p:nvPr/>
          </p:nvSpPr>
          <p:spPr>
            <a:xfrm>
              <a:off x="952225" y="2752200"/>
              <a:ext cx="16575" cy="20975"/>
            </a:xfrm>
            <a:custGeom>
              <a:avLst/>
              <a:gdLst/>
              <a:ahLst/>
              <a:cxnLst/>
              <a:rect l="l" t="t" r="r" b="b"/>
              <a:pathLst>
                <a:path w="663" h="839" extrusionOk="0">
                  <a:moveTo>
                    <a:pt x="45" y="0"/>
                  </a:moveTo>
                  <a:cubicBezTo>
                    <a:pt x="17" y="0"/>
                    <a:pt x="1" y="30"/>
                    <a:pt x="11" y="50"/>
                  </a:cubicBezTo>
                  <a:cubicBezTo>
                    <a:pt x="106" y="205"/>
                    <a:pt x="190" y="336"/>
                    <a:pt x="297" y="467"/>
                  </a:cubicBezTo>
                  <a:cubicBezTo>
                    <a:pt x="380" y="586"/>
                    <a:pt x="463" y="729"/>
                    <a:pt x="583" y="824"/>
                  </a:cubicBezTo>
                  <a:cubicBezTo>
                    <a:pt x="592" y="834"/>
                    <a:pt x="603" y="838"/>
                    <a:pt x="613" y="838"/>
                  </a:cubicBezTo>
                  <a:cubicBezTo>
                    <a:pt x="640" y="838"/>
                    <a:pt x="663" y="808"/>
                    <a:pt x="654" y="765"/>
                  </a:cubicBezTo>
                  <a:cubicBezTo>
                    <a:pt x="594" y="634"/>
                    <a:pt x="475" y="515"/>
                    <a:pt x="380" y="396"/>
                  </a:cubicBezTo>
                  <a:cubicBezTo>
                    <a:pt x="285" y="265"/>
                    <a:pt x="178" y="134"/>
                    <a:pt x="59" y="3"/>
                  </a:cubicBezTo>
                  <a:cubicBezTo>
                    <a:pt x="54" y="1"/>
                    <a:pt x="49" y="0"/>
                    <a:pt x="4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9" name="Google Shape;31559;p48"/>
            <p:cNvSpPr/>
            <p:nvPr/>
          </p:nvSpPr>
          <p:spPr>
            <a:xfrm>
              <a:off x="957250" y="2757600"/>
              <a:ext cx="11925" cy="12050"/>
            </a:xfrm>
            <a:custGeom>
              <a:avLst/>
              <a:gdLst/>
              <a:ahLst/>
              <a:cxnLst/>
              <a:rect l="l" t="t" r="r" b="b"/>
              <a:pathLst>
                <a:path w="477" h="482" extrusionOk="0">
                  <a:moveTo>
                    <a:pt x="48" y="1"/>
                  </a:moveTo>
                  <a:cubicBezTo>
                    <a:pt x="36" y="1"/>
                    <a:pt x="1" y="25"/>
                    <a:pt x="24" y="49"/>
                  </a:cubicBezTo>
                  <a:cubicBezTo>
                    <a:pt x="96" y="120"/>
                    <a:pt x="179" y="180"/>
                    <a:pt x="239" y="275"/>
                  </a:cubicBezTo>
                  <a:cubicBezTo>
                    <a:pt x="274" y="299"/>
                    <a:pt x="298" y="346"/>
                    <a:pt x="334" y="370"/>
                  </a:cubicBezTo>
                  <a:cubicBezTo>
                    <a:pt x="358" y="418"/>
                    <a:pt x="393" y="465"/>
                    <a:pt x="441" y="477"/>
                  </a:cubicBezTo>
                  <a:cubicBezTo>
                    <a:pt x="444" y="480"/>
                    <a:pt x="448" y="482"/>
                    <a:pt x="452" y="482"/>
                  </a:cubicBezTo>
                  <a:cubicBezTo>
                    <a:pt x="464" y="482"/>
                    <a:pt x="477" y="471"/>
                    <a:pt x="477" y="453"/>
                  </a:cubicBezTo>
                  <a:cubicBezTo>
                    <a:pt x="477" y="358"/>
                    <a:pt x="382" y="275"/>
                    <a:pt x="322" y="215"/>
                  </a:cubicBezTo>
                  <a:cubicBezTo>
                    <a:pt x="239" y="132"/>
                    <a:pt x="155" y="49"/>
                    <a:pt x="4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0" name="Google Shape;31560;p48"/>
            <p:cNvSpPr/>
            <p:nvPr/>
          </p:nvSpPr>
          <p:spPr>
            <a:xfrm>
              <a:off x="870775" y="2676525"/>
              <a:ext cx="68050" cy="61175"/>
            </a:xfrm>
            <a:custGeom>
              <a:avLst/>
              <a:gdLst/>
              <a:ahLst/>
              <a:cxnLst/>
              <a:rect l="l" t="t" r="r" b="b"/>
              <a:pathLst>
                <a:path w="2722" h="2447" extrusionOk="0">
                  <a:moveTo>
                    <a:pt x="25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61" y="506"/>
                    <a:pt x="638" y="756"/>
                    <a:pt x="1054" y="970"/>
                  </a:cubicBezTo>
                  <a:cubicBezTo>
                    <a:pt x="1400" y="1148"/>
                    <a:pt x="1733" y="1327"/>
                    <a:pt x="2019" y="1613"/>
                  </a:cubicBezTo>
                  <a:cubicBezTo>
                    <a:pt x="2269" y="1875"/>
                    <a:pt x="2471" y="2184"/>
                    <a:pt x="2721" y="2446"/>
                  </a:cubicBezTo>
                  <a:cubicBezTo>
                    <a:pt x="2447" y="2030"/>
                    <a:pt x="2138" y="1577"/>
                    <a:pt x="1733" y="1279"/>
                  </a:cubicBezTo>
                  <a:cubicBezTo>
                    <a:pt x="1126" y="839"/>
                    <a:pt x="531" y="637"/>
                    <a:pt x="54" y="17"/>
                  </a:cubicBezTo>
                  <a:cubicBezTo>
                    <a:pt x="49" y="7"/>
                    <a:pt x="36" y="1"/>
                    <a:pt x="2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1" name="Google Shape;31561;p48"/>
            <p:cNvSpPr/>
            <p:nvPr/>
          </p:nvSpPr>
          <p:spPr>
            <a:xfrm>
              <a:off x="842350" y="2659675"/>
              <a:ext cx="24725" cy="14925"/>
            </a:xfrm>
            <a:custGeom>
              <a:avLst/>
              <a:gdLst/>
              <a:ahLst/>
              <a:cxnLst/>
              <a:rect l="l" t="t" r="r" b="b"/>
              <a:pathLst>
                <a:path w="989" h="597" extrusionOk="0">
                  <a:moveTo>
                    <a:pt x="36" y="1"/>
                  </a:moveTo>
                  <a:cubicBezTo>
                    <a:pt x="13" y="1"/>
                    <a:pt x="1" y="25"/>
                    <a:pt x="13" y="37"/>
                  </a:cubicBezTo>
                  <a:cubicBezTo>
                    <a:pt x="179" y="144"/>
                    <a:pt x="346" y="203"/>
                    <a:pt x="513" y="298"/>
                  </a:cubicBezTo>
                  <a:cubicBezTo>
                    <a:pt x="667" y="394"/>
                    <a:pt x="834" y="501"/>
                    <a:pt x="989" y="596"/>
                  </a:cubicBezTo>
                  <a:cubicBezTo>
                    <a:pt x="715" y="358"/>
                    <a:pt x="370" y="108"/>
                    <a:pt x="3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2" name="Google Shape;31562;p48"/>
            <p:cNvSpPr/>
            <p:nvPr/>
          </p:nvSpPr>
          <p:spPr>
            <a:xfrm>
              <a:off x="973325" y="2754625"/>
              <a:ext cx="8950" cy="9975"/>
            </a:xfrm>
            <a:custGeom>
              <a:avLst/>
              <a:gdLst/>
              <a:ahLst/>
              <a:cxnLst/>
              <a:rect l="l" t="t" r="r" b="b"/>
              <a:pathLst>
                <a:path w="358" h="399" extrusionOk="0">
                  <a:moveTo>
                    <a:pt x="346" y="1"/>
                  </a:moveTo>
                  <a:cubicBezTo>
                    <a:pt x="346" y="1"/>
                    <a:pt x="346" y="1"/>
                    <a:pt x="346" y="1"/>
                  </a:cubicBezTo>
                  <a:lnTo>
                    <a:pt x="346" y="1"/>
                  </a:lnTo>
                  <a:cubicBezTo>
                    <a:pt x="350" y="5"/>
                    <a:pt x="352" y="6"/>
                    <a:pt x="354" y="6"/>
                  </a:cubicBezTo>
                  <a:cubicBezTo>
                    <a:pt x="356" y="6"/>
                    <a:pt x="354" y="1"/>
                    <a:pt x="346" y="1"/>
                  </a:cubicBezTo>
                  <a:close/>
                  <a:moveTo>
                    <a:pt x="346" y="1"/>
                  </a:moveTo>
                  <a:lnTo>
                    <a:pt x="346" y="1"/>
                  </a:lnTo>
                  <a:cubicBezTo>
                    <a:pt x="298" y="37"/>
                    <a:pt x="286" y="37"/>
                    <a:pt x="239" y="72"/>
                  </a:cubicBezTo>
                  <a:cubicBezTo>
                    <a:pt x="191" y="108"/>
                    <a:pt x="167" y="144"/>
                    <a:pt x="131" y="179"/>
                  </a:cubicBezTo>
                  <a:cubicBezTo>
                    <a:pt x="72" y="239"/>
                    <a:pt x="12" y="287"/>
                    <a:pt x="0" y="370"/>
                  </a:cubicBezTo>
                  <a:cubicBezTo>
                    <a:pt x="0" y="387"/>
                    <a:pt x="7" y="398"/>
                    <a:pt x="20" y="398"/>
                  </a:cubicBezTo>
                  <a:cubicBezTo>
                    <a:pt x="24" y="398"/>
                    <a:pt x="30" y="397"/>
                    <a:pt x="36" y="394"/>
                  </a:cubicBezTo>
                  <a:cubicBezTo>
                    <a:pt x="108" y="370"/>
                    <a:pt x="167" y="287"/>
                    <a:pt x="215" y="227"/>
                  </a:cubicBezTo>
                  <a:cubicBezTo>
                    <a:pt x="239" y="191"/>
                    <a:pt x="250" y="168"/>
                    <a:pt x="286" y="132"/>
                  </a:cubicBezTo>
                  <a:lnTo>
                    <a:pt x="334" y="96"/>
                  </a:lnTo>
                  <a:cubicBezTo>
                    <a:pt x="358" y="49"/>
                    <a:pt x="334" y="72"/>
                    <a:pt x="34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3" name="Google Shape;31563;p48"/>
            <p:cNvSpPr/>
            <p:nvPr/>
          </p:nvSpPr>
          <p:spPr>
            <a:xfrm>
              <a:off x="973325" y="2753450"/>
              <a:ext cx="10750" cy="13850"/>
            </a:xfrm>
            <a:custGeom>
              <a:avLst/>
              <a:gdLst/>
              <a:ahLst/>
              <a:cxnLst/>
              <a:rect l="l" t="t" r="r" b="b"/>
              <a:pathLst>
                <a:path w="430" h="554" extrusionOk="0">
                  <a:moveTo>
                    <a:pt x="405" y="0"/>
                  </a:moveTo>
                  <a:cubicBezTo>
                    <a:pt x="346" y="24"/>
                    <a:pt x="310" y="0"/>
                    <a:pt x="250" y="36"/>
                  </a:cubicBezTo>
                  <a:cubicBezTo>
                    <a:pt x="191" y="60"/>
                    <a:pt x="155" y="119"/>
                    <a:pt x="120" y="167"/>
                  </a:cubicBezTo>
                  <a:cubicBezTo>
                    <a:pt x="48" y="274"/>
                    <a:pt x="0" y="441"/>
                    <a:pt x="72" y="536"/>
                  </a:cubicBezTo>
                  <a:cubicBezTo>
                    <a:pt x="84" y="548"/>
                    <a:pt x="96" y="554"/>
                    <a:pt x="106" y="554"/>
                  </a:cubicBezTo>
                  <a:cubicBezTo>
                    <a:pt x="117" y="554"/>
                    <a:pt x="125" y="548"/>
                    <a:pt x="131" y="536"/>
                  </a:cubicBezTo>
                  <a:cubicBezTo>
                    <a:pt x="179" y="441"/>
                    <a:pt x="179" y="322"/>
                    <a:pt x="250" y="215"/>
                  </a:cubicBezTo>
                  <a:cubicBezTo>
                    <a:pt x="286" y="167"/>
                    <a:pt x="346" y="119"/>
                    <a:pt x="370" y="84"/>
                  </a:cubicBezTo>
                  <a:cubicBezTo>
                    <a:pt x="393" y="48"/>
                    <a:pt x="393" y="36"/>
                    <a:pt x="417" y="24"/>
                  </a:cubicBezTo>
                  <a:cubicBezTo>
                    <a:pt x="429" y="24"/>
                    <a:pt x="417" y="0"/>
                    <a:pt x="40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4" name="Google Shape;31564;p48"/>
            <p:cNvSpPr/>
            <p:nvPr/>
          </p:nvSpPr>
          <p:spPr>
            <a:xfrm>
              <a:off x="973125" y="2751900"/>
              <a:ext cx="15325" cy="19400"/>
            </a:xfrm>
            <a:custGeom>
              <a:avLst/>
              <a:gdLst/>
              <a:ahLst/>
              <a:cxnLst/>
              <a:rect l="l" t="t" r="r" b="b"/>
              <a:pathLst>
                <a:path w="613" h="776" extrusionOk="0">
                  <a:moveTo>
                    <a:pt x="570" y="0"/>
                  </a:moveTo>
                  <a:cubicBezTo>
                    <a:pt x="566" y="0"/>
                    <a:pt x="561" y="1"/>
                    <a:pt x="556" y="3"/>
                  </a:cubicBezTo>
                  <a:cubicBezTo>
                    <a:pt x="342" y="181"/>
                    <a:pt x="104" y="443"/>
                    <a:pt x="8" y="717"/>
                  </a:cubicBezTo>
                  <a:cubicBezTo>
                    <a:pt x="1" y="749"/>
                    <a:pt x="24" y="775"/>
                    <a:pt x="48" y="775"/>
                  </a:cubicBezTo>
                  <a:cubicBezTo>
                    <a:pt x="60" y="775"/>
                    <a:pt x="72" y="769"/>
                    <a:pt x="80" y="753"/>
                  </a:cubicBezTo>
                  <a:cubicBezTo>
                    <a:pt x="163" y="634"/>
                    <a:pt x="223" y="515"/>
                    <a:pt x="306" y="396"/>
                  </a:cubicBezTo>
                  <a:cubicBezTo>
                    <a:pt x="401" y="277"/>
                    <a:pt x="485" y="158"/>
                    <a:pt x="592" y="38"/>
                  </a:cubicBezTo>
                  <a:cubicBezTo>
                    <a:pt x="612" y="28"/>
                    <a:pt x="598" y="0"/>
                    <a:pt x="57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5" name="Google Shape;31565;p48"/>
            <p:cNvSpPr/>
            <p:nvPr/>
          </p:nvSpPr>
          <p:spPr>
            <a:xfrm>
              <a:off x="975700" y="2748925"/>
              <a:ext cx="16325" cy="20550"/>
            </a:xfrm>
            <a:custGeom>
              <a:avLst/>
              <a:gdLst/>
              <a:ahLst/>
              <a:cxnLst/>
              <a:rect l="l" t="t" r="r" b="b"/>
              <a:pathLst>
                <a:path w="653" h="822" extrusionOk="0">
                  <a:moveTo>
                    <a:pt x="625" y="0"/>
                  </a:moveTo>
                  <a:cubicBezTo>
                    <a:pt x="623" y="0"/>
                    <a:pt x="621" y="1"/>
                    <a:pt x="620" y="3"/>
                  </a:cubicBezTo>
                  <a:cubicBezTo>
                    <a:pt x="298" y="110"/>
                    <a:pt x="84" y="503"/>
                    <a:pt x="1" y="812"/>
                  </a:cubicBezTo>
                  <a:cubicBezTo>
                    <a:pt x="1" y="818"/>
                    <a:pt x="4" y="821"/>
                    <a:pt x="7" y="821"/>
                  </a:cubicBezTo>
                  <a:cubicBezTo>
                    <a:pt x="10" y="821"/>
                    <a:pt x="13" y="818"/>
                    <a:pt x="13" y="812"/>
                  </a:cubicBezTo>
                  <a:cubicBezTo>
                    <a:pt x="84" y="646"/>
                    <a:pt x="179" y="479"/>
                    <a:pt x="298" y="348"/>
                  </a:cubicBezTo>
                  <a:cubicBezTo>
                    <a:pt x="394" y="229"/>
                    <a:pt x="536" y="157"/>
                    <a:pt x="632" y="38"/>
                  </a:cubicBezTo>
                  <a:cubicBezTo>
                    <a:pt x="652" y="28"/>
                    <a:pt x="637" y="0"/>
                    <a:pt x="62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66" name="Google Shape;31566;p48"/>
          <p:cNvGrpSpPr/>
          <p:nvPr/>
        </p:nvGrpSpPr>
        <p:grpSpPr>
          <a:xfrm rot="6707145">
            <a:off x="3831168" y="4503433"/>
            <a:ext cx="1030784" cy="779220"/>
            <a:chOff x="2053525" y="1963725"/>
            <a:chExt cx="379225" cy="382250"/>
          </a:xfrm>
        </p:grpSpPr>
        <p:sp>
          <p:nvSpPr>
            <p:cNvPr id="31567" name="Google Shape;31567;p48"/>
            <p:cNvSpPr/>
            <p:nvPr/>
          </p:nvSpPr>
          <p:spPr>
            <a:xfrm>
              <a:off x="2061250" y="1966500"/>
              <a:ext cx="368225" cy="375900"/>
            </a:xfrm>
            <a:custGeom>
              <a:avLst/>
              <a:gdLst/>
              <a:ahLst/>
              <a:cxnLst/>
              <a:rect l="l" t="t" r="r" b="b"/>
              <a:pathLst>
                <a:path w="14729" h="15036" extrusionOk="0">
                  <a:moveTo>
                    <a:pt x="5749" y="0"/>
                  </a:moveTo>
                  <a:cubicBezTo>
                    <a:pt x="5497" y="0"/>
                    <a:pt x="5259" y="25"/>
                    <a:pt x="5049" y="82"/>
                  </a:cubicBezTo>
                  <a:cubicBezTo>
                    <a:pt x="3561" y="463"/>
                    <a:pt x="3108" y="2106"/>
                    <a:pt x="3108" y="2106"/>
                  </a:cubicBezTo>
                  <a:lnTo>
                    <a:pt x="2977" y="3022"/>
                  </a:lnTo>
                  <a:lnTo>
                    <a:pt x="1489" y="2237"/>
                  </a:lnTo>
                  <a:lnTo>
                    <a:pt x="1191" y="2689"/>
                  </a:lnTo>
                  <a:lnTo>
                    <a:pt x="2811" y="3177"/>
                  </a:lnTo>
                  <a:cubicBezTo>
                    <a:pt x="2811" y="3177"/>
                    <a:pt x="2001" y="3784"/>
                    <a:pt x="1822" y="4427"/>
                  </a:cubicBezTo>
                  <a:cubicBezTo>
                    <a:pt x="1644" y="5070"/>
                    <a:pt x="1644" y="5666"/>
                    <a:pt x="1644" y="5666"/>
                  </a:cubicBezTo>
                  <a:cubicBezTo>
                    <a:pt x="1644" y="5666"/>
                    <a:pt x="596" y="5808"/>
                    <a:pt x="298" y="6999"/>
                  </a:cubicBezTo>
                  <a:cubicBezTo>
                    <a:pt x="1" y="8190"/>
                    <a:pt x="298" y="8940"/>
                    <a:pt x="298" y="9535"/>
                  </a:cubicBezTo>
                  <a:cubicBezTo>
                    <a:pt x="298" y="10130"/>
                    <a:pt x="453" y="11762"/>
                    <a:pt x="1489" y="12512"/>
                  </a:cubicBezTo>
                  <a:cubicBezTo>
                    <a:pt x="2537" y="13250"/>
                    <a:pt x="5513" y="15036"/>
                    <a:pt x="6252" y="15036"/>
                  </a:cubicBezTo>
                  <a:cubicBezTo>
                    <a:pt x="7002" y="15036"/>
                    <a:pt x="7299" y="13702"/>
                    <a:pt x="7299" y="13702"/>
                  </a:cubicBezTo>
                  <a:cubicBezTo>
                    <a:pt x="7299" y="13702"/>
                    <a:pt x="8038" y="12357"/>
                    <a:pt x="8335" y="11464"/>
                  </a:cubicBezTo>
                  <a:cubicBezTo>
                    <a:pt x="8633" y="10571"/>
                    <a:pt x="8490" y="9833"/>
                    <a:pt x="8490" y="9833"/>
                  </a:cubicBezTo>
                  <a:cubicBezTo>
                    <a:pt x="8490" y="9833"/>
                    <a:pt x="9526" y="9833"/>
                    <a:pt x="10716" y="9380"/>
                  </a:cubicBezTo>
                  <a:cubicBezTo>
                    <a:pt x="11907" y="8940"/>
                    <a:pt x="12860" y="8892"/>
                    <a:pt x="12860" y="8892"/>
                  </a:cubicBezTo>
                  <a:cubicBezTo>
                    <a:pt x="12860" y="8892"/>
                    <a:pt x="13467" y="8880"/>
                    <a:pt x="13717" y="8678"/>
                  </a:cubicBezTo>
                  <a:cubicBezTo>
                    <a:pt x="13991" y="8487"/>
                    <a:pt x="14062" y="8321"/>
                    <a:pt x="14062" y="8321"/>
                  </a:cubicBezTo>
                  <a:cubicBezTo>
                    <a:pt x="14062" y="8321"/>
                    <a:pt x="14729" y="8190"/>
                    <a:pt x="14729" y="7892"/>
                  </a:cubicBezTo>
                  <a:cubicBezTo>
                    <a:pt x="14729" y="7594"/>
                    <a:pt x="14062" y="5689"/>
                    <a:pt x="13502" y="5308"/>
                  </a:cubicBezTo>
                  <a:cubicBezTo>
                    <a:pt x="12931" y="4915"/>
                    <a:pt x="12205" y="3725"/>
                    <a:pt x="11764" y="3130"/>
                  </a:cubicBezTo>
                  <a:cubicBezTo>
                    <a:pt x="11312" y="2534"/>
                    <a:pt x="9490" y="1475"/>
                    <a:pt x="8692" y="903"/>
                  </a:cubicBezTo>
                  <a:cubicBezTo>
                    <a:pt x="8051" y="425"/>
                    <a:pt x="6780" y="0"/>
                    <a:pt x="5749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8" name="Google Shape;31568;p48"/>
            <p:cNvSpPr/>
            <p:nvPr/>
          </p:nvSpPr>
          <p:spPr>
            <a:xfrm>
              <a:off x="2095725" y="2023100"/>
              <a:ext cx="36700" cy="18675"/>
            </a:xfrm>
            <a:custGeom>
              <a:avLst/>
              <a:gdLst/>
              <a:ahLst/>
              <a:cxnLst/>
              <a:rect l="l" t="t" r="r" b="b"/>
              <a:pathLst>
                <a:path w="1468" h="747" extrusionOk="0">
                  <a:moveTo>
                    <a:pt x="90" y="0"/>
                  </a:moveTo>
                  <a:cubicBezTo>
                    <a:pt x="35" y="0"/>
                    <a:pt x="0" y="73"/>
                    <a:pt x="51" y="104"/>
                  </a:cubicBezTo>
                  <a:cubicBezTo>
                    <a:pt x="420" y="401"/>
                    <a:pt x="920" y="746"/>
                    <a:pt x="1420" y="746"/>
                  </a:cubicBezTo>
                  <a:cubicBezTo>
                    <a:pt x="1467" y="746"/>
                    <a:pt x="1467" y="687"/>
                    <a:pt x="1432" y="651"/>
                  </a:cubicBezTo>
                  <a:cubicBezTo>
                    <a:pt x="1051" y="389"/>
                    <a:pt x="539" y="235"/>
                    <a:pt x="122" y="8"/>
                  </a:cubicBezTo>
                  <a:cubicBezTo>
                    <a:pt x="111" y="3"/>
                    <a:pt x="100" y="0"/>
                    <a:pt x="9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9" name="Google Shape;31569;p48"/>
            <p:cNvSpPr/>
            <p:nvPr/>
          </p:nvSpPr>
          <p:spPr>
            <a:xfrm>
              <a:off x="2092600" y="2031600"/>
              <a:ext cx="40875" cy="16500"/>
            </a:xfrm>
            <a:custGeom>
              <a:avLst/>
              <a:gdLst/>
              <a:ahLst/>
              <a:cxnLst/>
              <a:rect l="l" t="t" r="r" b="b"/>
              <a:pathLst>
                <a:path w="1635" h="660" extrusionOk="0">
                  <a:moveTo>
                    <a:pt x="89" y="0"/>
                  </a:moveTo>
                  <a:cubicBezTo>
                    <a:pt x="28" y="0"/>
                    <a:pt x="1" y="64"/>
                    <a:pt x="45" y="97"/>
                  </a:cubicBezTo>
                  <a:cubicBezTo>
                    <a:pt x="509" y="383"/>
                    <a:pt x="1021" y="537"/>
                    <a:pt x="1545" y="657"/>
                  </a:cubicBezTo>
                  <a:cubicBezTo>
                    <a:pt x="1551" y="659"/>
                    <a:pt x="1556" y="660"/>
                    <a:pt x="1562" y="660"/>
                  </a:cubicBezTo>
                  <a:cubicBezTo>
                    <a:pt x="1610" y="660"/>
                    <a:pt x="1634" y="572"/>
                    <a:pt x="1580" y="561"/>
                  </a:cubicBezTo>
                  <a:cubicBezTo>
                    <a:pt x="1057" y="442"/>
                    <a:pt x="580" y="228"/>
                    <a:pt x="104" y="2"/>
                  </a:cubicBezTo>
                  <a:cubicBezTo>
                    <a:pt x="99" y="1"/>
                    <a:pt x="94" y="0"/>
                    <a:pt x="8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0" name="Google Shape;31570;p48"/>
            <p:cNvSpPr/>
            <p:nvPr/>
          </p:nvSpPr>
          <p:spPr>
            <a:xfrm>
              <a:off x="2090925" y="2022450"/>
              <a:ext cx="8200" cy="12450"/>
            </a:xfrm>
            <a:custGeom>
              <a:avLst/>
              <a:gdLst/>
              <a:ahLst/>
              <a:cxnLst/>
              <a:rect l="l" t="t" r="r" b="b"/>
              <a:pathLst>
                <a:path w="328" h="498" extrusionOk="0">
                  <a:moveTo>
                    <a:pt x="280" y="1"/>
                  </a:moveTo>
                  <a:cubicBezTo>
                    <a:pt x="271" y="1"/>
                    <a:pt x="261" y="4"/>
                    <a:pt x="254" y="10"/>
                  </a:cubicBezTo>
                  <a:cubicBezTo>
                    <a:pt x="183" y="153"/>
                    <a:pt x="100" y="296"/>
                    <a:pt x="16" y="451"/>
                  </a:cubicBezTo>
                  <a:cubicBezTo>
                    <a:pt x="1" y="474"/>
                    <a:pt x="26" y="498"/>
                    <a:pt x="49" y="498"/>
                  </a:cubicBezTo>
                  <a:cubicBezTo>
                    <a:pt x="61" y="498"/>
                    <a:pt x="72" y="491"/>
                    <a:pt x="76" y="475"/>
                  </a:cubicBezTo>
                  <a:cubicBezTo>
                    <a:pt x="147" y="332"/>
                    <a:pt x="231" y="189"/>
                    <a:pt x="302" y="46"/>
                  </a:cubicBezTo>
                  <a:cubicBezTo>
                    <a:pt x="328" y="20"/>
                    <a:pt x="304" y="1"/>
                    <a:pt x="28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1" name="Google Shape;31571;p48"/>
            <p:cNvSpPr/>
            <p:nvPr/>
          </p:nvSpPr>
          <p:spPr>
            <a:xfrm>
              <a:off x="2127675" y="2039650"/>
              <a:ext cx="275900" cy="115825"/>
            </a:xfrm>
            <a:custGeom>
              <a:avLst/>
              <a:gdLst/>
              <a:ahLst/>
              <a:cxnLst/>
              <a:rect l="l" t="t" r="r" b="b"/>
              <a:pathLst>
                <a:path w="11036" h="4633" extrusionOk="0">
                  <a:moveTo>
                    <a:pt x="5" y="1"/>
                  </a:moveTo>
                  <a:cubicBezTo>
                    <a:pt x="1" y="1"/>
                    <a:pt x="3" y="18"/>
                    <a:pt x="11" y="25"/>
                  </a:cubicBezTo>
                  <a:cubicBezTo>
                    <a:pt x="582" y="180"/>
                    <a:pt x="1011" y="573"/>
                    <a:pt x="1535" y="835"/>
                  </a:cubicBezTo>
                  <a:cubicBezTo>
                    <a:pt x="1999" y="1037"/>
                    <a:pt x="2487" y="1156"/>
                    <a:pt x="2964" y="1323"/>
                  </a:cubicBezTo>
                  <a:cubicBezTo>
                    <a:pt x="3535" y="1513"/>
                    <a:pt x="4047" y="1847"/>
                    <a:pt x="4595" y="2061"/>
                  </a:cubicBezTo>
                  <a:cubicBezTo>
                    <a:pt x="5000" y="2228"/>
                    <a:pt x="5428" y="2240"/>
                    <a:pt x="5821" y="2359"/>
                  </a:cubicBezTo>
                  <a:cubicBezTo>
                    <a:pt x="6321" y="2513"/>
                    <a:pt x="6678" y="2871"/>
                    <a:pt x="7131" y="3061"/>
                  </a:cubicBezTo>
                  <a:cubicBezTo>
                    <a:pt x="7643" y="3275"/>
                    <a:pt x="8167" y="3347"/>
                    <a:pt x="8655" y="3609"/>
                  </a:cubicBezTo>
                  <a:cubicBezTo>
                    <a:pt x="9429" y="4025"/>
                    <a:pt x="10095" y="4597"/>
                    <a:pt x="11000" y="4633"/>
                  </a:cubicBezTo>
                  <a:cubicBezTo>
                    <a:pt x="11036" y="4633"/>
                    <a:pt x="11036" y="4597"/>
                    <a:pt x="11000" y="4597"/>
                  </a:cubicBezTo>
                  <a:cubicBezTo>
                    <a:pt x="9905" y="4502"/>
                    <a:pt x="9131" y="3704"/>
                    <a:pt x="8143" y="3299"/>
                  </a:cubicBezTo>
                  <a:cubicBezTo>
                    <a:pt x="7702" y="3121"/>
                    <a:pt x="7226" y="3049"/>
                    <a:pt x="6809" y="2775"/>
                  </a:cubicBezTo>
                  <a:cubicBezTo>
                    <a:pt x="6404" y="2525"/>
                    <a:pt x="6143" y="2299"/>
                    <a:pt x="5666" y="2216"/>
                  </a:cubicBezTo>
                  <a:cubicBezTo>
                    <a:pt x="5083" y="2097"/>
                    <a:pt x="4595" y="1978"/>
                    <a:pt x="4035" y="1704"/>
                  </a:cubicBezTo>
                  <a:cubicBezTo>
                    <a:pt x="3618" y="1501"/>
                    <a:pt x="3225" y="1323"/>
                    <a:pt x="2773" y="1192"/>
                  </a:cubicBezTo>
                  <a:cubicBezTo>
                    <a:pt x="2190" y="1001"/>
                    <a:pt x="1630" y="835"/>
                    <a:pt x="1106" y="513"/>
                  </a:cubicBezTo>
                  <a:cubicBezTo>
                    <a:pt x="749" y="287"/>
                    <a:pt x="451" y="84"/>
                    <a:pt x="23" y="25"/>
                  </a:cubicBezTo>
                  <a:cubicBezTo>
                    <a:pt x="14" y="7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2" name="Google Shape;31572;p48"/>
            <p:cNvSpPr/>
            <p:nvPr/>
          </p:nvSpPr>
          <p:spPr>
            <a:xfrm>
              <a:off x="2129725" y="2046475"/>
              <a:ext cx="209875" cy="79825"/>
            </a:xfrm>
            <a:custGeom>
              <a:avLst/>
              <a:gdLst/>
              <a:ahLst/>
              <a:cxnLst/>
              <a:rect l="l" t="t" r="r" b="b"/>
              <a:pathLst>
                <a:path w="8395" h="3193" extrusionOk="0">
                  <a:moveTo>
                    <a:pt x="70" y="1"/>
                  </a:moveTo>
                  <a:cubicBezTo>
                    <a:pt x="51" y="1"/>
                    <a:pt x="31" y="1"/>
                    <a:pt x="12" y="2"/>
                  </a:cubicBezTo>
                  <a:cubicBezTo>
                    <a:pt x="12" y="26"/>
                    <a:pt x="0" y="50"/>
                    <a:pt x="36" y="50"/>
                  </a:cubicBezTo>
                  <a:cubicBezTo>
                    <a:pt x="750" y="169"/>
                    <a:pt x="1322" y="704"/>
                    <a:pt x="2024" y="895"/>
                  </a:cubicBezTo>
                  <a:cubicBezTo>
                    <a:pt x="2858" y="1133"/>
                    <a:pt x="3501" y="1586"/>
                    <a:pt x="4286" y="1895"/>
                  </a:cubicBezTo>
                  <a:cubicBezTo>
                    <a:pt x="5001" y="2181"/>
                    <a:pt x="5751" y="2300"/>
                    <a:pt x="6465" y="2609"/>
                  </a:cubicBezTo>
                  <a:cubicBezTo>
                    <a:pt x="7073" y="2883"/>
                    <a:pt x="7680" y="3157"/>
                    <a:pt x="8370" y="3193"/>
                  </a:cubicBezTo>
                  <a:cubicBezTo>
                    <a:pt x="8394" y="3193"/>
                    <a:pt x="8394" y="3145"/>
                    <a:pt x="8370" y="3133"/>
                  </a:cubicBezTo>
                  <a:cubicBezTo>
                    <a:pt x="7501" y="3014"/>
                    <a:pt x="6775" y="2645"/>
                    <a:pt x="5965" y="2312"/>
                  </a:cubicBezTo>
                  <a:cubicBezTo>
                    <a:pt x="5227" y="2014"/>
                    <a:pt x="4453" y="1907"/>
                    <a:pt x="3739" y="1526"/>
                  </a:cubicBezTo>
                  <a:cubicBezTo>
                    <a:pt x="3132" y="1181"/>
                    <a:pt x="2572" y="990"/>
                    <a:pt x="1917" y="776"/>
                  </a:cubicBezTo>
                  <a:cubicBezTo>
                    <a:pt x="1315" y="591"/>
                    <a:pt x="736" y="1"/>
                    <a:pt x="7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3" name="Google Shape;31573;p48"/>
            <p:cNvSpPr/>
            <p:nvPr/>
          </p:nvSpPr>
          <p:spPr>
            <a:xfrm>
              <a:off x="2121975" y="2036475"/>
              <a:ext cx="13725" cy="6500"/>
            </a:xfrm>
            <a:custGeom>
              <a:avLst/>
              <a:gdLst/>
              <a:ahLst/>
              <a:cxnLst/>
              <a:rect l="l" t="t" r="r" b="b"/>
              <a:pathLst>
                <a:path w="549" h="260" extrusionOk="0">
                  <a:moveTo>
                    <a:pt x="118" y="1"/>
                  </a:moveTo>
                  <a:cubicBezTo>
                    <a:pt x="86" y="1"/>
                    <a:pt x="54" y="6"/>
                    <a:pt x="24" y="21"/>
                  </a:cubicBezTo>
                  <a:cubicBezTo>
                    <a:pt x="13" y="21"/>
                    <a:pt x="1" y="45"/>
                    <a:pt x="24" y="69"/>
                  </a:cubicBezTo>
                  <a:cubicBezTo>
                    <a:pt x="120" y="104"/>
                    <a:pt x="203" y="116"/>
                    <a:pt x="298" y="152"/>
                  </a:cubicBezTo>
                  <a:cubicBezTo>
                    <a:pt x="370" y="188"/>
                    <a:pt x="429" y="259"/>
                    <a:pt x="525" y="259"/>
                  </a:cubicBezTo>
                  <a:cubicBezTo>
                    <a:pt x="548" y="259"/>
                    <a:pt x="548" y="223"/>
                    <a:pt x="548" y="211"/>
                  </a:cubicBezTo>
                  <a:cubicBezTo>
                    <a:pt x="536" y="116"/>
                    <a:pt x="405" y="81"/>
                    <a:pt x="322" y="45"/>
                  </a:cubicBezTo>
                  <a:cubicBezTo>
                    <a:pt x="265" y="28"/>
                    <a:pt x="190" y="1"/>
                    <a:pt x="11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4" name="Google Shape;31574;p48"/>
            <p:cNvSpPr/>
            <p:nvPr/>
          </p:nvSpPr>
          <p:spPr>
            <a:xfrm>
              <a:off x="2094000" y="2030725"/>
              <a:ext cx="2400" cy="6425"/>
            </a:xfrm>
            <a:custGeom>
              <a:avLst/>
              <a:gdLst/>
              <a:ahLst/>
              <a:cxnLst/>
              <a:rect l="l" t="t" r="r" b="b"/>
              <a:pathLst>
                <a:path w="96" h="257" extrusionOk="0">
                  <a:moveTo>
                    <a:pt x="0" y="1"/>
                  </a:moveTo>
                  <a:cubicBezTo>
                    <a:pt x="0" y="72"/>
                    <a:pt x="12" y="168"/>
                    <a:pt x="60" y="251"/>
                  </a:cubicBezTo>
                  <a:cubicBezTo>
                    <a:pt x="60" y="255"/>
                    <a:pt x="61" y="256"/>
                    <a:pt x="63" y="256"/>
                  </a:cubicBezTo>
                  <a:cubicBezTo>
                    <a:pt x="67" y="256"/>
                    <a:pt x="72" y="251"/>
                    <a:pt x="72" y="251"/>
                  </a:cubicBezTo>
                  <a:cubicBezTo>
                    <a:pt x="96" y="156"/>
                    <a:pt x="48" y="60"/>
                    <a:pt x="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5" name="Google Shape;31575;p48"/>
            <p:cNvSpPr/>
            <p:nvPr/>
          </p:nvSpPr>
          <p:spPr>
            <a:xfrm>
              <a:off x="2097275" y="2025375"/>
              <a:ext cx="3675" cy="10775"/>
            </a:xfrm>
            <a:custGeom>
              <a:avLst/>
              <a:gdLst/>
              <a:ahLst/>
              <a:cxnLst/>
              <a:rect l="l" t="t" r="r" b="b"/>
              <a:pathLst>
                <a:path w="147" h="431" extrusionOk="0">
                  <a:moveTo>
                    <a:pt x="36" y="1"/>
                  </a:moveTo>
                  <a:cubicBezTo>
                    <a:pt x="24" y="1"/>
                    <a:pt x="0" y="1"/>
                    <a:pt x="0" y="13"/>
                  </a:cubicBezTo>
                  <a:cubicBezTo>
                    <a:pt x="0" y="84"/>
                    <a:pt x="0" y="179"/>
                    <a:pt x="24" y="251"/>
                  </a:cubicBezTo>
                  <a:cubicBezTo>
                    <a:pt x="36" y="298"/>
                    <a:pt x="36" y="382"/>
                    <a:pt x="84" y="417"/>
                  </a:cubicBezTo>
                  <a:cubicBezTo>
                    <a:pt x="90" y="426"/>
                    <a:pt x="97" y="430"/>
                    <a:pt x="104" y="430"/>
                  </a:cubicBezTo>
                  <a:cubicBezTo>
                    <a:pt x="126" y="430"/>
                    <a:pt x="146" y="397"/>
                    <a:pt x="120" y="370"/>
                  </a:cubicBezTo>
                  <a:lnTo>
                    <a:pt x="108" y="370"/>
                  </a:lnTo>
                  <a:lnTo>
                    <a:pt x="108" y="394"/>
                  </a:lnTo>
                  <a:cubicBezTo>
                    <a:pt x="84" y="394"/>
                    <a:pt x="48" y="215"/>
                    <a:pt x="48" y="191"/>
                  </a:cubicBezTo>
                  <a:cubicBezTo>
                    <a:pt x="36" y="132"/>
                    <a:pt x="36" y="72"/>
                    <a:pt x="3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6" name="Google Shape;31576;p48"/>
            <p:cNvSpPr/>
            <p:nvPr/>
          </p:nvSpPr>
          <p:spPr>
            <a:xfrm>
              <a:off x="2099950" y="2024200"/>
              <a:ext cx="4200" cy="15150"/>
            </a:xfrm>
            <a:custGeom>
              <a:avLst/>
              <a:gdLst/>
              <a:ahLst/>
              <a:cxnLst/>
              <a:rect l="l" t="t" r="r" b="b"/>
              <a:pathLst>
                <a:path w="168" h="606" extrusionOk="0">
                  <a:moveTo>
                    <a:pt x="13" y="0"/>
                  </a:moveTo>
                  <a:cubicBezTo>
                    <a:pt x="13" y="0"/>
                    <a:pt x="1" y="0"/>
                    <a:pt x="1" y="24"/>
                  </a:cubicBezTo>
                  <a:cubicBezTo>
                    <a:pt x="13" y="214"/>
                    <a:pt x="36" y="441"/>
                    <a:pt x="155" y="595"/>
                  </a:cubicBezTo>
                  <a:cubicBezTo>
                    <a:pt x="155" y="603"/>
                    <a:pt x="157" y="606"/>
                    <a:pt x="158" y="606"/>
                  </a:cubicBezTo>
                  <a:cubicBezTo>
                    <a:pt x="162" y="606"/>
                    <a:pt x="167" y="592"/>
                    <a:pt x="167" y="583"/>
                  </a:cubicBezTo>
                  <a:cubicBezTo>
                    <a:pt x="155" y="488"/>
                    <a:pt x="108" y="405"/>
                    <a:pt x="72" y="310"/>
                  </a:cubicBezTo>
                  <a:cubicBezTo>
                    <a:pt x="48" y="214"/>
                    <a:pt x="36" y="107"/>
                    <a:pt x="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7" name="Google Shape;31577;p48"/>
            <p:cNvSpPr/>
            <p:nvPr/>
          </p:nvSpPr>
          <p:spPr>
            <a:xfrm>
              <a:off x="2104425" y="2027025"/>
              <a:ext cx="3875" cy="10275"/>
            </a:xfrm>
            <a:custGeom>
              <a:avLst/>
              <a:gdLst/>
              <a:ahLst/>
              <a:cxnLst/>
              <a:rect l="l" t="t" r="r" b="b"/>
              <a:pathLst>
                <a:path w="155" h="411" extrusionOk="0">
                  <a:moveTo>
                    <a:pt x="39" y="1"/>
                  </a:moveTo>
                  <a:cubicBezTo>
                    <a:pt x="37" y="1"/>
                    <a:pt x="36" y="2"/>
                    <a:pt x="36" y="6"/>
                  </a:cubicBezTo>
                  <a:cubicBezTo>
                    <a:pt x="0" y="125"/>
                    <a:pt x="12" y="339"/>
                    <a:pt x="131" y="411"/>
                  </a:cubicBezTo>
                  <a:cubicBezTo>
                    <a:pt x="131" y="411"/>
                    <a:pt x="155" y="411"/>
                    <a:pt x="155" y="399"/>
                  </a:cubicBezTo>
                  <a:cubicBezTo>
                    <a:pt x="119" y="339"/>
                    <a:pt x="95" y="292"/>
                    <a:pt x="60" y="232"/>
                  </a:cubicBezTo>
                  <a:cubicBezTo>
                    <a:pt x="36" y="161"/>
                    <a:pt x="36" y="78"/>
                    <a:pt x="48" y="6"/>
                  </a:cubicBezTo>
                  <a:cubicBezTo>
                    <a:pt x="48" y="6"/>
                    <a:pt x="43" y="1"/>
                    <a:pt x="3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8" name="Google Shape;31578;p48"/>
            <p:cNvSpPr/>
            <p:nvPr/>
          </p:nvSpPr>
          <p:spPr>
            <a:xfrm>
              <a:off x="2108275" y="2031025"/>
              <a:ext cx="3025" cy="8375"/>
            </a:xfrm>
            <a:custGeom>
              <a:avLst/>
              <a:gdLst/>
              <a:ahLst/>
              <a:cxnLst/>
              <a:rect l="l" t="t" r="r" b="b"/>
              <a:pathLst>
                <a:path w="121" h="335" extrusionOk="0">
                  <a:moveTo>
                    <a:pt x="37" y="1"/>
                  </a:moveTo>
                  <a:cubicBezTo>
                    <a:pt x="37" y="7"/>
                    <a:pt x="34" y="7"/>
                    <a:pt x="31" y="7"/>
                  </a:cubicBezTo>
                  <a:cubicBezTo>
                    <a:pt x="28" y="7"/>
                    <a:pt x="25" y="7"/>
                    <a:pt x="25" y="13"/>
                  </a:cubicBezTo>
                  <a:cubicBezTo>
                    <a:pt x="1" y="120"/>
                    <a:pt x="25" y="287"/>
                    <a:pt x="96" y="334"/>
                  </a:cubicBezTo>
                  <a:cubicBezTo>
                    <a:pt x="96" y="334"/>
                    <a:pt x="120" y="334"/>
                    <a:pt x="120" y="322"/>
                  </a:cubicBezTo>
                  <a:cubicBezTo>
                    <a:pt x="96" y="275"/>
                    <a:pt x="72" y="239"/>
                    <a:pt x="61" y="179"/>
                  </a:cubicBezTo>
                  <a:cubicBezTo>
                    <a:pt x="37" y="120"/>
                    <a:pt x="37" y="60"/>
                    <a:pt x="3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9" name="Google Shape;31579;p48"/>
            <p:cNvSpPr/>
            <p:nvPr/>
          </p:nvSpPr>
          <p:spPr>
            <a:xfrm>
              <a:off x="2111850" y="2032525"/>
              <a:ext cx="3300" cy="9250"/>
            </a:xfrm>
            <a:custGeom>
              <a:avLst/>
              <a:gdLst/>
              <a:ahLst/>
              <a:cxnLst/>
              <a:rect l="l" t="t" r="r" b="b"/>
              <a:pathLst>
                <a:path w="132" h="370" extrusionOk="0">
                  <a:moveTo>
                    <a:pt x="37" y="0"/>
                  </a:moveTo>
                  <a:cubicBezTo>
                    <a:pt x="13" y="0"/>
                    <a:pt x="1" y="12"/>
                    <a:pt x="1" y="12"/>
                  </a:cubicBezTo>
                  <a:cubicBezTo>
                    <a:pt x="1" y="131"/>
                    <a:pt x="13" y="298"/>
                    <a:pt x="120" y="369"/>
                  </a:cubicBezTo>
                  <a:cubicBezTo>
                    <a:pt x="120" y="369"/>
                    <a:pt x="132" y="369"/>
                    <a:pt x="132" y="358"/>
                  </a:cubicBezTo>
                  <a:cubicBezTo>
                    <a:pt x="120" y="298"/>
                    <a:pt x="72" y="250"/>
                    <a:pt x="60" y="191"/>
                  </a:cubicBezTo>
                  <a:cubicBezTo>
                    <a:pt x="48" y="131"/>
                    <a:pt x="37" y="72"/>
                    <a:pt x="3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0" name="Google Shape;31580;p48"/>
            <p:cNvSpPr/>
            <p:nvPr/>
          </p:nvSpPr>
          <p:spPr>
            <a:xfrm>
              <a:off x="2115725" y="2035075"/>
              <a:ext cx="2400" cy="7900"/>
            </a:xfrm>
            <a:custGeom>
              <a:avLst/>
              <a:gdLst/>
              <a:ahLst/>
              <a:cxnLst/>
              <a:rect l="l" t="t" r="r" b="b"/>
              <a:pathLst>
                <a:path w="96" h="316" extrusionOk="0">
                  <a:moveTo>
                    <a:pt x="23" y="1"/>
                  </a:moveTo>
                  <a:cubicBezTo>
                    <a:pt x="17" y="1"/>
                    <a:pt x="13" y="7"/>
                    <a:pt x="13" y="17"/>
                  </a:cubicBezTo>
                  <a:cubicBezTo>
                    <a:pt x="1" y="101"/>
                    <a:pt x="1" y="256"/>
                    <a:pt x="84" y="315"/>
                  </a:cubicBezTo>
                  <a:cubicBezTo>
                    <a:pt x="96" y="315"/>
                    <a:pt x="96" y="315"/>
                    <a:pt x="96" y="291"/>
                  </a:cubicBezTo>
                  <a:cubicBezTo>
                    <a:pt x="84" y="256"/>
                    <a:pt x="72" y="220"/>
                    <a:pt x="60" y="172"/>
                  </a:cubicBezTo>
                  <a:cubicBezTo>
                    <a:pt x="36" y="137"/>
                    <a:pt x="36" y="77"/>
                    <a:pt x="36" y="29"/>
                  </a:cubicBezTo>
                  <a:cubicBezTo>
                    <a:pt x="36" y="10"/>
                    <a:pt x="29" y="1"/>
                    <a:pt x="2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1" name="Google Shape;31581;p48"/>
            <p:cNvSpPr/>
            <p:nvPr/>
          </p:nvSpPr>
          <p:spPr>
            <a:xfrm>
              <a:off x="2116125" y="2034650"/>
              <a:ext cx="5875" cy="7125"/>
            </a:xfrm>
            <a:custGeom>
              <a:avLst/>
              <a:gdLst/>
              <a:ahLst/>
              <a:cxnLst/>
              <a:rect l="l" t="t" r="r" b="b"/>
              <a:pathLst>
                <a:path w="235" h="285" extrusionOk="0">
                  <a:moveTo>
                    <a:pt x="10" y="1"/>
                  </a:moveTo>
                  <a:cubicBezTo>
                    <a:pt x="4" y="1"/>
                    <a:pt x="0" y="18"/>
                    <a:pt x="8" y="34"/>
                  </a:cubicBezTo>
                  <a:cubicBezTo>
                    <a:pt x="56" y="58"/>
                    <a:pt x="104" y="106"/>
                    <a:pt x="128" y="154"/>
                  </a:cubicBezTo>
                  <a:cubicBezTo>
                    <a:pt x="163" y="201"/>
                    <a:pt x="163" y="237"/>
                    <a:pt x="187" y="284"/>
                  </a:cubicBezTo>
                  <a:lnTo>
                    <a:pt x="199" y="284"/>
                  </a:lnTo>
                  <a:cubicBezTo>
                    <a:pt x="235" y="177"/>
                    <a:pt x="104" y="58"/>
                    <a:pt x="20" y="11"/>
                  </a:cubicBezTo>
                  <a:cubicBezTo>
                    <a:pt x="17" y="4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2" name="Google Shape;31582;p48"/>
            <p:cNvSpPr/>
            <p:nvPr/>
          </p:nvSpPr>
          <p:spPr>
            <a:xfrm>
              <a:off x="2121675" y="2035375"/>
              <a:ext cx="4350" cy="7675"/>
            </a:xfrm>
            <a:custGeom>
              <a:avLst/>
              <a:gdLst/>
              <a:ahLst/>
              <a:cxnLst/>
              <a:rect l="l" t="t" r="r" b="b"/>
              <a:pathLst>
                <a:path w="174" h="307" extrusionOk="0">
                  <a:moveTo>
                    <a:pt x="16" y="1"/>
                  </a:moveTo>
                  <a:cubicBezTo>
                    <a:pt x="8" y="1"/>
                    <a:pt x="1" y="11"/>
                    <a:pt x="1" y="17"/>
                  </a:cubicBezTo>
                  <a:cubicBezTo>
                    <a:pt x="13" y="77"/>
                    <a:pt x="36" y="136"/>
                    <a:pt x="60" y="208"/>
                  </a:cubicBezTo>
                  <a:cubicBezTo>
                    <a:pt x="72" y="244"/>
                    <a:pt x="72" y="291"/>
                    <a:pt x="96" y="303"/>
                  </a:cubicBezTo>
                  <a:cubicBezTo>
                    <a:pt x="102" y="305"/>
                    <a:pt x="109" y="306"/>
                    <a:pt x="116" y="306"/>
                  </a:cubicBezTo>
                  <a:cubicBezTo>
                    <a:pt x="146" y="306"/>
                    <a:pt x="173" y="285"/>
                    <a:pt x="144" y="255"/>
                  </a:cubicBezTo>
                  <a:lnTo>
                    <a:pt x="144" y="255"/>
                  </a:lnTo>
                  <a:cubicBezTo>
                    <a:pt x="144" y="255"/>
                    <a:pt x="132" y="256"/>
                    <a:pt x="132" y="267"/>
                  </a:cubicBezTo>
                  <a:cubicBezTo>
                    <a:pt x="132" y="255"/>
                    <a:pt x="96" y="232"/>
                    <a:pt x="96" y="208"/>
                  </a:cubicBezTo>
                  <a:cubicBezTo>
                    <a:pt x="96" y="196"/>
                    <a:pt x="84" y="172"/>
                    <a:pt x="84" y="148"/>
                  </a:cubicBezTo>
                  <a:cubicBezTo>
                    <a:pt x="72" y="113"/>
                    <a:pt x="60" y="65"/>
                    <a:pt x="36" y="29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3" name="Google Shape;31583;p48"/>
            <p:cNvSpPr/>
            <p:nvPr/>
          </p:nvSpPr>
          <p:spPr>
            <a:xfrm>
              <a:off x="2123300" y="2036125"/>
              <a:ext cx="4350" cy="8450"/>
            </a:xfrm>
            <a:custGeom>
              <a:avLst/>
              <a:gdLst/>
              <a:ahLst/>
              <a:cxnLst/>
              <a:rect l="l" t="t" r="r" b="b"/>
              <a:pathLst>
                <a:path w="174" h="338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1"/>
                    <a:pt x="1" y="10"/>
                    <a:pt x="7" y="23"/>
                  </a:cubicBezTo>
                  <a:cubicBezTo>
                    <a:pt x="7" y="7"/>
                    <a:pt x="5" y="1"/>
                    <a:pt x="3" y="1"/>
                  </a:cubicBezTo>
                  <a:close/>
                  <a:moveTo>
                    <a:pt x="7" y="23"/>
                  </a:moveTo>
                  <a:cubicBezTo>
                    <a:pt x="55" y="59"/>
                    <a:pt x="79" y="118"/>
                    <a:pt x="91" y="178"/>
                  </a:cubicBezTo>
                  <a:cubicBezTo>
                    <a:pt x="114" y="225"/>
                    <a:pt x="91" y="285"/>
                    <a:pt x="114" y="333"/>
                  </a:cubicBezTo>
                  <a:cubicBezTo>
                    <a:pt x="114" y="337"/>
                    <a:pt x="116" y="338"/>
                    <a:pt x="117" y="338"/>
                  </a:cubicBezTo>
                  <a:cubicBezTo>
                    <a:pt x="121" y="338"/>
                    <a:pt x="126" y="333"/>
                    <a:pt x="126" y="333"/>
                  </a:cubicBezTo>
                  <a:cubicBezTo>
                    <a:pt x="174" y="285"/>
                    <a:pt x="150" y="214"/>
                    <a:pt x="126" y="154"/>
                  </a:cubicBezTo>
                  <a:cubicBezTo>
                    <a:pt x="114" y="95"/>
                    <a:pt x="67" y="47"/>
                    <a:pt x="7" y="23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4" name="Google Shape;31584;p48"/>
            <p:cNvSpPr/>
            <p:nvPr/>
          </p:nvSpPr>
          <p:spPr>
            <a:xfrm>
              <a:off x="2127050" y="2039075"/>
              <a:ext cx="2900" cy="6225"/>
            </a:xfrm>
            <a:custGeom>
              <a:avLst/>
              <a:gdLst/>
              <a:ahLst/>
              <a:cxnLst/>
              <a:rect l="l" t="t" r="r" b="b"/>
              <a:pathLst>
                <a:path w="116" h="249" extrusionOk="0">
                  <a:moveTo>
                    <a:pt x="12" y="0"/>
                  </a:moveTo>
                  <a:cubicBezTo>
                    <a:pt x="12" y="2"/>
                    <a:pt x="13" y="3"/>
                    <a:pt x="13" y="4"/>
                  </a:cubicBezTo>
                  <a:lnTo>
                    <a:pt x="13" y="4"/>
                  </a:lnTo>
                  <a:cubicBezTo>
                    <a:pt x="20" y="0"/>
                    <a:pt x="25" y="0"/>
                    <a:pt x="12" y="0"/>
                  </a:cubicBezTo>
                  <a:close/>
                  <a:moveTo>
                    <a:pt x="13" y="4"/>
                  </a:moveTo>
                  <a:cubicBezTo>
                    <a:pt x="7" y="8"/>
                    <a:pt x="0" y="13"/>
                    <a:pt x="0" y="24"/>
                  </a:cubicBezTo>
                  <a:cubicBezTo>
                    <a:pt x="0" y="96"/>
                    <a:pt x="24" y="203"/>
                    <a:pt x="83" y="238"/>
                  </a:cubicBezTo>
                  <a:cubicBezTo>
                    <a:pt x="87" y="245"/>
                    <a:pt x="91" y="248"/>
                    <a:pt x="96" y="248"/>
                  </a:cubicBezTo>
                  <a:cubicBezTo>
                    <a:pt x="106" y="248"/>
                    <a:pt x="116" y="231"/>
                    <a:pt x="107" y="215"/>
                  </a:cubicBezTo>
                  <a:cubicBezTo>
                    <a:pt x="60" y="144"/>
                    <a:pt x="36" y="97"/>
                    <a:pt x="13" y="4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5" name="Google Shape;31585;p48"/>
            <p:cNvSpPr/>
            <p:nvPr/>
          </p:nvSpPr>
          <p:spPr>
            <a:xfrm>
              <a:off x="2125775" y="2039300"/>
              <a:ext cx="20275" cy="11150"/>
            </a:xfrm>
            <a:custGeom>
              <a:avLst/>
              <a:gdLst/>
              <a:ahLst/>
              <a:cxnLst/>
              <a:rect l="l" t="t" r="r" b="b"/>
              <a:pathLst>
                <a:path w="811" h="446" extrusionOk="0">
                  <a:moveTo>
                    <a:pt x="29" y="85"/>
                  </a:moveTo>
                  <a:cubicBezTo>
                    <a:pt x="30" y="85"/>
                    <a:pt x="30" y="85"/>
                    <a:pt x="31" y="85"/>
                  </a:cubicBezTo>
                  <a:lnTo>
                    <a:pt x="31" y="85"/>
                  </a:lnTo>
                  <a:cubicBezTo>
                    <a:pt x="28" y="87"/>
                    <a:pt x="25" y="89"/>
                    <a:pt x="22" y="92"/>
                  </a:cubicBezTo>
                  <a:lnTo>
                    <a:pt x="22" y="92"/>
                  </a:lnTo>
                  <a:cubicBezTo>
                    <a:pt x="25" y="86"/>
                    <a:pt x="27" y="85"/>
                    <a:pt x="29" y="85"/>
                  </a:cubicBezTo>
                  <a:close/>
                  <a:moveTo>
                    <a:pt x="324" y="272"/>
                  </a:moveTo>
                  <a:lnTo>
                    <a:pt x="324" y="272"/>
                  </a:lnTo>
                  <a:cubicBezTo>
                    <a:pt x="329" y="276"/>
                    <a:pt x="334" y="279"/>
                    <a:pt x="339" y="282"/>
                  </a:cubicBezTo>
                  <a:lnTo>
                    <a:pt x="339" y="282"/>
                  </a:lnTo>
                  <a:cubicBezTo>
                    <a:pt x="339" y="285"/>
                    <a:pt x="338" y="287"/>
                    <a:pt x="337" y="290"/>
                  </a:cubicBezTo>
                  <a:lnTo>
                    <a:pt x="337" y="290"/>
                  </a:lnTo>
                  <a:cubicBezTo>
                    <a:pt x="332" y="284"/>
                    <a:pt x="328" y="278"/>
                    <a:pt x="324" y="272"/>
                  </a:cubicBezTo>
                  <a:close/>
                  <a:moveTo>
                    <a:pt x="198" y="204"/>
                  </a:moveTo>
                  <a:lnTo>
                    <a:pt x="198" y="204"/>
                  </a:lnTo>
                  <a:cubicBezTo>
                    <a:pt x="215" y="214"/>
                    <a:pt x="233" y="224"/>
                    <a:pt x="250" y="233"/>
                  </a:cubicBezTo>
                  <a:lnTo>
                    <a:pt x="250" y="233"/>
                  </a:lnTo>
                  <a:cubicBezTo>
                    <a:pt x="248" y="256"/>
                    <a:pt x="245" y="278"/>
                    <a:pt x="239" y="302"/>
                  </a:cubicBezTo>
                  <a:lnTo>
                    <a:pt x="239" y="302"/>
                  </a:lnTo>
                  <a:lnTo>
                    <a:pt x="198" y="204"/>
                  </a:lnTo>
                  <a:close/>
                  <a:moveTo>
                    <a:pt x="238" y="306"/>
                  </a:moveTo>
                  <a:cubicBezTo>
                    <a:pt x="232" y="327"/>
                    <a:pt x="226" y="349"/>
                    <a:pt x="218" y="372"/>
                  </a:cubicBezTo>
                  <a:lnTo>
                    <a:pt x="265" y="372"/>
                  </a:lnTo>
                  <a:lnTo>
                    <a:pt x="238" y="306"/>
                  </a:lnTo>
                  <a:close/>
                  <a:moveTo>
                    <a:pt x="301" y="0"/>
                  </a:moveTo>
                  <a:cubicBezTo>
                    <a:pt x="294" y="0"/>
                    <a:pt x="286" y="4"/>
                    <a:pt x="282" y="11"/>
                  </a:cubicBezTo>
                  <a:lnTo>
                    <a:pt x="282" y="11"/>
                  </a:lnTo>
                  <a:cubicBezTo>
                    <a:pt x="275" y="15"/>
                    <a:pt x="269" y="20"/>
                    <a:pt x="265" y="27"/>
                  </a:cubicBezTo>
                  <a:cubicBezTo>
                    <a:pt x="259" y="43"/>
                    <a:pt x="254" y="59"/>
                    <a:pt x="251" y="75"/>
                  </a:cubicBezTo>
                  <a:lnTo>
                    <a:pt x="230" y="75"/>
                  </a:lnTo>
                  <a:cubicBezTo>
                    <a:pt x="231" y="79"/>
                    <a:pt x="232" y="83"/>
                    <a:pt x="234" y="87"/>
                  </a:cubicBezTo>
                  <a:lnTo>
                    <a:pt x="230" y="87"/>
                  </a:lnTo>
                  <a:cubicBezTo>
                    <a:pt x="232" y="93"/>
                    <a:pt x="234" y="99"/>
                    <a:pt x="236" y="105"/>
                  </a:cubicBezTo>
                  <a:lnTo>
                    <a:pt x="236" y="105"/>
                  </a:lnTo>
                  <a:cubicBezTo>
                    <a:pt x="230" y="103"/>
                    <a:pt x="224" y="101"/>
                    <a:pt x="218" y="98"/>
                  </a:cubicBezTo>
                  <a:cubicBezTo>
                    <a:pt x="215" y="97"/>
                    <a:pt x="212" y="97"/>
                    <a:pt x="210" y="97"/>
                  </a:cubicBezTo>
                  <a:cubicBezTo>
                    <a:pt x="206" y="97"/>
                    <a:pt x="202" y="98"/>
                    <a:pt x="198" y="100"/>
                  </a:cubicBezTo>
                  <a:lnTo>
                    <a:pt x="198" y="100"/>
                  </a:lnTo>
                  <a:cubicBezTo>
                    <a:pt x="186" y="102"/>
                    <a:pt x="168" y="110"/>
                    <a:pt x="158" y="110"/>
                  </a:cubicBezTo>
                  <a:lnTo>
                    <a:pt x="160" y="114"/>
                  </a:lnTo>
                  <a:lnTo>
                    <a:pt x="160" y="114"/>
                  </a:lnTo>
                  <a:cubicBezTo>
                    <a:pt x="124" y="94"/>
                    <a:pt x="87" y="73"/>
                    <a:pt x="51" y="51"/>
                  </a:cubicBezTo>
                  <a:lnTo>
                    <a:pt x="51" y="51"/>
                  </a:lnTo>
                  <a:cubicBezTo>
                    <a:pt x="51" y="51"/>
                    <a:pt x="51" y="51"/>
                    <a:pt x="51" y="51"/>
                  </a:cubicBezTo>
                  <a:cubicBezTo>
                    <a:pt x="48" y="50"/>
                    <a:pt x="46" y="49"/>
                    <a:pt x="43" y="49"/>
                  </a:cubicBezTo>
                  <a:cubicBezTo>
                    <a:pt x="23" y="49"/>
                    <a:pt x="0" y="81"/>
                    <a:pt x="19" y="95"/>
                  </a:cubicBezTo>
                  <a:lnTo>
                    <a:pt x="19" y="95"/>
                  </a:lnTo>
                  <a:cubicBezTo>
                    <a:pt x="18" y="96"/>
                    <a:pt x="17" y="97"/>
                    <a:pt x="15" y="98"/>
                  </a:cubicBezTo>
                  <a:lnTo>
                    <a:pt x="15" y="110"/>
                  </a:lnTo>
                  <a:cubicBezTo>
                    <a:pt x="17" y="104"/>
                    <a:pt x="19" y="99"/>
                    <a:pt x="21" y="95"/>
                  </a:cubicBezTo>
                  <a:lnTo>
                    <a:pt x="21" y="95"/>
                  </a:lnTo>
                  <a:cubicBezTo>
                    <a:pt x="23" y="97"/>
                    <a:pt x="25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lnTo>
                    <a:pt x="27" y="98"/>
                  </a:lnTo>
                  <a:cubicBezTo>
                    <a:pt x="47" y="112"/>
                    <a:pt x="67" y="125"/>
                    <a:pt x="88" y="138"/>
                  </a:cubicBezTo>
                  <a:lnTo>
                    <a:pt x="88" y="138"/>
                  </a:lnTo>
                  <a:cubicBezTo>
                    <a:pt x="98" y="149"/>
                    <a:pt x="107" y="158"/>
                    <a:pt x="111" y="158"/>
                  </a:cubicBezTo>
                  <a:cubicBezTo>
                    <a:pt x="117" y="160"/>
                    <a:pt x="123" y="162"/>
                    <a:pt x="129" y="163"/>
                  </a:cubicBezTo>
                  <a:lnTo>
                    <a:pt x="129" y="163"/>
                  </a:lnTo>
                  <a:cubicBezTo>
                    <a:pt x="150" y="177"/>
                    <a:pt x="172" y="190"/>
                    <a:pt x="194" y="202"/>
                  </a:cubicBezTo>
                  <a:lnTo>
                    <a:pt x="194" y="202"/>
                  </a:lnTo>
                  <a:lnTo>
                    <a:pt x="190" y="192"/>
                  </a:lnTo>
                  <a:lnTo>
                    <a:pt x="190" y="192"/>
                  </a:lnTo>
                  <a:cubicBezTo>
                    <a:pt x="191" y="193"/>
                    <a:pt x="192" y="194"/>
                    <a:pt x="194" y="195"/>
                  </a:cubicBezTo>
                  <a:lnTo>
                    <a:pt x="194" y="195"/>
                  </a:lnTo>
                  <a:lnTo>
                    <a:pt x="198" y="204"/>
                  </a:lnTo>
                  <a:lnTo>
                    <a:pt x="198" y="204"/>
                  </a:lnTo>
                  <a:cubicBezTo>
                    <a:pt x="196" y="204"/>
                    <a:pt x="195" y="203"/>
                    <a:pt x="194" y="202"/>
                  </a:cubicBezTo>
                  <a:lnTo>
                    <a:pt x="194" y="202"/>
                  </a:lnTo>
                  <a:lnTo>
                    <a:pt x="238" y="306"/>
                  </a:lnTo>
                  <a:lnTo>
                    <a:pt x="238" y="306"/>
                  </a:lnTo>
                  <a:cubicBezTo>
                    <a:pt x="238" y="305"/>
                    <a:pt x="238" y="303"/>
                    <a:pt x="239" y="302"/>
                  </a:cubicBezTo>
                  <a:lnTo>
                    <a:pt x="239" y="302"/>
                  </a:lnTo>
                  <a:lnTo>
                    <a:pt x="253" y="337"/>
                  </a:lnTo>
                  <a:cubicBezTo>
                    <a:pt x="261" y="344"/>
                    <a:pt x="272" y="355"/>
                    <a:pt x="280" y="355"/>
                  </a:cubicBezTo>
                  <a:cubicBezTo>
                    <a:pt x="286" y="355"/>
                    <a:pt x="289" y="351"/>
                    <a:pt x="289" y="337"/>
                  </a:cubicBezTo>
                  <a:cubicBezTo>
                    <a:pt x="296" y="322"/>
                    <a:pt x="301" y="308"/>
                    <a:pt x="307" y="294"/>
                  </a:cubicBezTo>
                  <a:lnTo>
                    <a:pt x="307" y="294"/>
                  </a:lnTo>
                  <a:cubicBezTo>
                    <a:pt x="313" y="301"/>
                    <a:pt x="320" y="309"/>
                    <a:pt x="328" y="317"/>
                  </a:cubicBezTo>
                  <a:lnTo>
                    <a:pt x="328" y="317"/>
                  </a:lnTo>
                  <a:cubicBezTo>
                    <a:pt x="327" y="319"/>
                    <a:pt x="326" y="322"/>
                    <a:pt x="325" y="325"/>
                  </a:cubicBezTo>
                  <a:lnTo>
                    <a:pt x="336" y="325"/>
                  </a:lnTo>
                  <a:cubicBezTo>
                    <a:pt x="340" y="329"/>
                    <a:pt x="344" y="333"/>
                    <a:pt x="349" y="337"/>
                  </a:cubicBezTo>
                  <a:cubicBezTo>
                    <a:pt x="361" y="343"/>
                    <a:pt x="370" y="346"/>
                    <a:pt x="377" y="346"/>
                  </a:cubicBezTo>
                  <a:cubicBezTo>
                    <a:pt x="378" y="346"/>
                    <a:pt x="379" y="346"/>
                    <a:pt x="379" y="345"/>
                  </a:cubicBezTo>
                  <a:lnTo>
                    <a:pt x="379" y="345"/>
                  </a:lnTo>
                  <a:cubicBezTo>
                    <a:pt x="382" y="354"/>
                    <a:pt x="387" y="363"/>
                    <a:pt x="396" y="372"/>
                  </a:cubicBezTo>
                  <a:cubicBezTo>
                    <a:pt x="435" y="385"/>
                    <a:pt x="470" y="394"/>
                    <a:pt x="507" y="406"/>
                  </a:cubicBezTo>
                  <a:lnTo>
                    <a:pt x="507" y="406"/>
                  </a:lnTo>
                  <a:cubicBezTo>
                    <a:pt x="532" y="419"/>
                    <a:pt x="559" y="428"/>
                    <a:pt x="588" y="434"/>
                  </a:cubicBezTo>
                  <a:lnTo>
                    <a:pt x="588" y="434"/>
                  </a:lnTo>
                  <a:cubicBezTo>
                    <a:pt x="595" y="437"/>
                    <a:pt x="603" y="440"/>
                    <a:pt x="611" y="444"/>
                  </a:cubicBezTo>
                  <a:cubicBezTo>
                    <a:pt x="613" y="445"/>
                    <a:pt x="616" y="446"/>
                    <a:pt x="618" y="446"/>
                  </a:cubicBezTo>
                  <a:cubicBezTo>
                    <a:pt x="622" y="446"/>
                    <a:pt x="625" y="444"/>
                    <a:pt x="628" y="441"/>
                  </a:cubicBezTo>
                  <a:lnTo>
                    <a:pt x="628" y="441"/>
                  </a:lnTo>
                  <a:cubicBezTo>
                    <a:pt x="646" y="443"/>
                    <a:pt x="664" y="444"/>
                    <a:pt x="682" y="444"/>
                  </a:cubicBezTo>
                  <a:cubicBezTo>
                    <a:pt x="692" y="444"/>
                    <a:pt x="702" y="418"/>
                    <a:pt x="705" y="403"/>
                  </a:cubicBezTo>
                  <a:lnTo>
                    <a:pt x="705" y="403"/>
                  </a:lnTo>
                  <a:cubicBezTo>
                    <a:pt x="721" y="413"/>
                    <a:pt x="737" y="423"/>
                    <a:pt x="754" y="432"/>
                  </a:cubicBezTo>
                  <a:cubicBezTo>
                    <a:pt x="757" y="433"/>
                    <a:pt x="761" y="434"/>
                    <a:pt x="765" y="434"/>
                  </a:cubicBezTo>
                  <a:cubicBezTo>
                    <a:pt x="794" y="434"/>
                    <a:pt x="810" y="395"/>
                    <a:pt x="789" y="384"/>
                  </a:cubicBezTo>
                  <a:cubicBezTo>
                    <a:pt x="772" y="374"/>
                    <a:pt x="756" y="365"/>
                    <a:pt x="739" y="355"/>
                  </a:cubicBezTo>
                  <a:lnTo>
                    <a:pt x="739" y="355"/>
                  </a:lnTo>
                  <a:cubicBezTo>
                    <a:pt x="734" y="353"/>
                    <a:pt x="730" y="350"/>
                    <a:pt x="725" y="348"/>
                  </a:cubicBezTo>
                  <a:lnTo>
                    <a:pt x="725" y="348"/>
                  </a:lnTo>
                  <a:cubicBezTo>
                    <a:pt x="727" y="348"/>
                    <a:pt x="728" y="348"/>
                    <a:pt x="730" y="349"/>
                  </a:cubicBezTo>
                  <a:cubicBezTo>
                    <a:pt x="730" y="348"/>
                    <a:pt x="730" y="348"/>
                    <a:pt x="730" y="347"/>
                  </a:cubicBezTo>
                  <a:lnTo>
                    <a:pt x="730" y="347"/>
                  </a:lnTo>
                  <a:cubicBezTo>
                    <a:pt x="734" y="348"/>
                    <a:pt x="738" y="348"/>
                    <a:pt x="742" y="349"/>
                  </a:cubicBezTo>
                  <a:cubicBezTo>
                    <a:pt x="765" y="349"/>
                    <a:pt x="789" y="313"/>
                    <a:pt x="754" y="313"/>
                  </a:cubicBezTo>
                  <a:cubicBezTo>
                    <a:pt x="710" y="288"/>
                    <a:pt x="663" y="263"/>
                    <a:pt x="613" y="241"/>
                  </a:cubicBezTo>
                  <a:lnTo>
                    <a:pt x="613" y="241"/>
                  </a:lnTo>
                  <a:cubicBezTo>
                    <a:pt x="622" y="229"/>
                    <a:pt x="624" y="212"/>
                    <a:pt x="611" y="206"/>
                  </a:cubicBezTo>
                  <a:cubicBezTo>
                    <a:pt x="563" y="182"/>
                    <a:pt x="527" y="158"/>
                    <a:pt x="492" y="146"/>
                  </a:cubicBezTo>
                  <a:cubicBezTo>
                    <a:pt x="488" y="144"/>
                    <a:pt x="485" y="142"/>
                    <a:pt x="483" y="141"/>
                  </a:cubicBezTo>
                  <a:lnTo>
                    <a:pt x="483" y="141"/>
                  </a:lnTo>
                  <a:cubicBezTo>
                    <a:pt x="476" y="105"/>
                    <a:pt x="462" y="71"/>
                    <a:pt x="444" y="39"/>
                  </a:cubicBezTo>
                  <a:cubicBezTo>
                    <a:pt x="440" y="26"/>
                    <a:pt x="429" y="21"/>
                    <a:pt x="417" y="21"/>
                  </a:cubicBezTo>
                  <a:cubicBezTo>
                    <a:pt x="398" y="21"/>
                    <a:pt x="377" y="36"/>
                    <a:pt x="384" y="51"/>
                  </a:cubicBezTo>
                  <a:cubicBezTo>
                    <a:pt x="390" y="63"/>
                    <a:pt x="396" y="74"/>
                    <a:pt x="403" y="85"/>
                  </a:cubicBezTo>
                  <a:lnTo>
                    <a:pt x="403" y="85"/>
                  </a:lnTo>
                  <a:cubicBezTo>
                    <a:pt x="397" y="86"/>
                    <a:pt x="391" y="87"/>
                    <a:pt x="384" y="87"/>
                  </a:cubicBezTo>
                  <a:cubicBezTo>
                    <a:pt x="404" y="121"/>
                    <a:pt x="415" y="154"/>
                    <a:pt x="420" y="188"/>
                  </a:cubicBezTo>
                  <a:lnTo>
                    <a:pt x="420" y="188"/>
                  </a:lnTo>
                  <a:cubicBezTo>
                    <a:pt x="395" y="175"/>
                    <a:pt x="369" y="163"/>
                    <a:pt x="343" y="151"/>
                  </a:cubicBezTo>
                  <a:lnTo>
                    <a:pt x="343" y="151"/>
                  </a:lnTo>
                  <a:cubicBezTo>
                    <a:pt x="341" y="129"/>
                    <a:pt x="338" y="108"/>
                    <a:pt x="335" y="87"/>
                  </a:cubicBezTo>
                  <a:lnTo>
                    <a:pt x="335" y="87"/>
                  </a:lnTo>
                  <a:cubicBezTo>
                    <a:pt x="333" y="68"/>
                    <a:pt x="329" y="48"/>
                    <a:pt x="325" y="27"/>
                  </a:cubicBezTo>
                  <a:cubicBezTo>
                    <a:pt x="325" y="9"/>
                    <a:pt x="313" y="0"/>
                    <a:pt x="30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6" name="Google Shape;31586;p48"/>
            <p:cNvSpPr/>
            <p:nvPr/>
          </p:nvSpPr>
          <p:spPr>
            <a:xfrm>
              <a:off x="2129550" y="1963725"/>
              <a:ext cx="229300" cy="88725"/>
            </a:xfrm>
            <a:custGeom>
              <a:avLst/>
              <a:gdLst/>
              <a:ahLst/>
              <a:cxnLst/>
              <a:rect l="l" t="t" r="r" b="b"/>
              <a:pathLst>
                <a:path w="9172" h="3549" extrusionOk="0">
                  <a:moveTo>
                    <a:pt x="3375" y="1"/>
                  </a:moveTo>
                  <a:cubicBezTo>
                    <a:pt x="1667" y="1"/>
                    <a:pt x="1" y="1213"/>
                    <a:pt x="174" y="3074"/>
                  </a:cubicBezTo>
                  <a:cubicBezTo>
                    <a:pt x="180" y="3096"/>
                    <a:pt x="204" y="3108"/>
                    <a:pt x="228" y="3108"/>
                  </a:cubicBezTo>
                  <a:cubicBezTo>
                    <a:pt x="255" y="3108"/>
                    <a:pt x="281" y="3093"/>
                    <a:pt x="281" y="3062"/>
                  </a:cubicBezTo>
                  <a:cubicBezTo>
                    <a:pt x="195" y="1196"/>
                    <a:pt x="1763" y="129"/>
                    <a:pt x="3402" y="129"/>
                  </a:cubicBezTo>
                  <a:cubicBezTo>
                    <a:pt x="3802" y="129"/>
                    <a:pt x="4206" y="193"/>
                    <a:pt x="4591" y="324"/>
                  </a:cubicBezTo>
                  <a:cubicBezTo>
                    <a:pt x="5544" y="657"/>
                    <a:pt x="6139" y="1336"/>
                    <a:pt x="6925" y="1883"/>
                  </a:cubicBezTo>
                  <a:cubicBezTo>
                    <a:pt x="7699" y="2443"/>
                    <a:pt x="8556" y="2657"/>
                    <a:pt x="9092" y="3526"/>
                  </a:cubicBezTo>
                  <a:cubicBezTo>
                    <a:pt x="9100" y="3542"/>
                    <a:pt x="9112" y="3549"/>
                    <a:pt x="9123" y="3549"/>
                  </a:cubicBezTo>
                  <a:cubicBezTo>
                    <a:pt x="9147" y="3549"/>
                    <a:pt x="9171" y="3522"/>
                    <a:pt x="9163" y="3491"/>
                  </a:cubicBezTo>
                  <a:cubicBezTo>
                    <a:pt x="8806" y="2479"/>
                    <a:pt x="7544" y="2229"/>
                    <a:pt x="6782" y="1621"/>
                  </a:cubicBezTo>
                  <a:cubicBezTo>
                    <a:pt x="5889" y="895"/>
                    <a:pt x="5067" y="216"/>
                    <a:pt x="3889" y="38"/>
                  </a:cubicBezTo>
                  <a:cubicBezTo>
                    <a:pt x="3718" y="13"/>
                    <a:pt x="3546" y="1"/>
                    <a:pt x="337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7" name="Google Shape;31587;p48"/>
            <p:cNvSpPr/>
            <p:nvPr/>
          </p:nvSpPr>
          <p:spPr>
            <a:xfrm>
              <a:off x="2354150" y="2044425"/>
              <a:ext cx="78600" cy="121150"/>
            </a:xfrm>
            <a:custGeom>
              <a:avLst/>
              <a:gdLst/>
              <a:ahLst/>
              <a:cxnLst/>
              <a:rect l="l" t="t" r="r" b="b"/>
              <a:pathLst>
                <a:path w="3144" h="4846" extrusionOk="0">
                  <a:moveTo>
                    <a:pt x="1" y="1"/>
                  </a:moveTo>
                  <a:cubicBezTo>
                    <a:pt x="2" y="3"/>
                    <a:pt x="3" y="5"/>
                    <a:pt x="4" y="8"/>
                  </a:cubicBezTo>
                  <a:lnTo>
                    <a:pt x="4" y="8"/>
                  </a:lnTo>
                  <a:cubicBezTo>
                    <a:pt x="6" y="4"/>
                    <a:pt x="7" y="1"/>
                    <a:pt x="1" y="1"/>
                  </a:cubicBezTo>
                  <a:close/>
                  <a:moveTo>
                    <a:pt x="4" y="8"/>
                  </a:moveTo>
                  <a:cubicBezTo>
                    <a:pt x="3" y="10"/>
                    <a:pt x="1" y="13"/>
                    <a:pt x="1" y="13"/>
                  </a:cubicBezTo>
                  <a:cubicBezTo>
                    <a:pt x="239" y="1036"/>
                    <a:pt x="1155" y="1417"/>
                    <a:pt x="1679" y="2263"/>
                  </a:cubicBezTo>
                  <a:cubicBezTo>
                    <a:pt x="1917" y="2644"/>
                    <a:pt x="2072" y="3084"/>
                    <a:pt x="2287" y="3477"/>
                  </a:cubicBezTo>
                  <a:cubicBezTo>
                    <a:pt x="2548" y="3930"/>
                    <a:pt x="2929" y="4287"/>
                    <a:pt x="3037" y="4811"/>
                  </a:cubicBezTo>
                  <a:cubicBezTo>
                    <a:pt x="3041" y="4835"/>
                    <a:pt x="3060" y="4845"/>
                    <a:pt x="3080" y="4845"/>
                  </a:cubicBezTo>
                  <a:cubicBezTo>
                    <a:pt x="3110" y="4845"/>
                    <a:pt x="3144" y="4822"/>
                    <a:pt x="3144" y="4787"/>
                  </a:cubicBezTo>
                  <a:cubicBezTo>
                    <a:pt x="3120" y="4418"/>
                    <a:pt x="2918" y="4168"/>
                    <a:pt x="2703" y="3870"/>
                  </a:cubicBezTo>
                  <a:cubicBezTo>
                    <a:pt x="2406" y="3442"/>
                    <a:pt x="2215" y="2977"/>
                    <a:pt x="1977" y="2513"/>
                  </a:cubicBezTo>
                  <a:cubicBezTo>
                    <a:pt x="1751" y="2060"/>
                    <a:pt x="1489" y="1727"/>
                    <a:pt x="1120" y="1394"/>
                  </a:cubicBezTo>
                  <a:cubicBezTo>
                    <a:pt x="657" y="979"/>
                    <a:pt x="301" y="552"/>
                    <a:pt x="4" y="8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8" name="Google Shape;31588;p48"/>
            <p:cNvSpPr/>
            <p:nvPr/>
          </p:nvSpPr>
          <p:spPr>
            <a:xfrm>
              <a:off x="2098475" y="2047700"/>
              <a:ext cx="278325" cy="167500"/>
            </a:xfrm>
            <a:custGeom>
              <a:avLst/>
              <a:gdLst/>
              <a:ahLst/>
              <a:cxnLst/>
              <a:rect l="l" t="t" r="r" b="b"/>
              <a:pathLst>
                <a:path w="11133" h="6700" extrusionOk="0">
                  <a:moveTo>
                    <a:pt x="1429" y="1"/>
                  </a:moveTo>
                  <a:cubicBezTo>
                    <a:pt x="905" y="120"/>
                    <a:pt x="607" y="513"/>
                    <a:pt x="405" y="989"/>
                  </a:cubicBezTo>
                  <a:cubicBezTo>
                    <a:pt x="214" y="1429"/>
                    <a:pt x="0" y="2037"/>
                    <a:pt x="107" y="2537"/>
                  </a:cubicBezTo>
                  <a:cubicBezTo>
                    <a:pt x="345" y="3727"/>
                    <a:pt x="1488" y="4513"/>
                    <a:pt x="2477" y="5037"/>
                  </a:cubicBezTo>
                  <a:cubicBezTo>
                    <a:pt x="3846" y="5751"/>
                    <a:pt x="5370" y="6418"/>
                    <a:pt x="6906" y="6656"/>
                  </a:cubicBezTo>
                  <a:cubicBezTo>
                    <a:pt x="7105" y="6684"/>
                    <a:pt x="7304" y="6699"/>
                    <a:pt x="7501" y="6699"/>
                  </a:cubicBezTo>
                  <a:cubicBezTo>
                    <a:pt x="7903" y="6699"/>
                    <a:pt x="8300" y="6634"/>
                    <a:pt x="8692" y="6466"/>
                  </a:cubicBezTo>
                  <a:cubicBezTo>
                    <a:pt x="9025" y="6311"/>
                    <a:pt x="9335" y="6120"/>
                    <a:pt x="9680" y="6001"/>
                  </a:cubicBezTo>
                  <a:cubicBezTo>
                    <a:pt x="10132" y="5835"/>
                    <a:pt x="10597" y="5823"/>
                    <a:pt x="11073" y="5763"/>
                  </a:cubicBezTo>
                  <a:cubicBezTo>
                    <a:pt x="11121" y="5763"/>
                    <a:pt x="11132" y="5668"/>
                    <a:pt x="11085" y="5668"/>
                  </a:cubicBezTo>
                  <a:cubicBezTo>
                    <a:pt x="10967" y="5649"/>
                    <a:pt x="10853" y="5640"/>
                    <a:pt x="10741" y="5640"/>
                  </a:cubicBezTo>
                  <a:cubicBezTo>
                    <a:pt x="9830" y="5640"/>
                    <a:pt x="9121" y="6234"/>
                    <a:pt x="8251" y="6478"/>
                  </a:cubicBezTo>
                  <a:cubicBezTo>
                    <a:pt x="8004" y="6546"/>
                    <a:pt x="7747" y="6575"/>
                    <a:pt x="7486" y="6575"/>
                  </a:cubicBezTo>
                  <a:cubicBezTo>
                    <a:pt x="6377" y="6575"/>
                    <a:pt x="5181" y="6042"/>
                    <a:pt x="4227" y="5656"/>
                  </a:cubicBezTo>
                  <a:cubicBezTo>
                    <a:pt x="3072" y="5180"/>
                    <a:pt x="1643" y="4668"/>
                    <a:pt x="881" y="3620"/>
                  </a:cubicBezTo>
                  <a:cubicBezTo>
                    <a:pt x="464" y="3049"/>
                    <a:pt x="167" y="2525"/>
                    <a:pt x="310" y="1798"/>
                  </a:cubicBezTo>
                  <a:cubicBezTo>
                    <a:pt x="464" y="1084"/>
                    <a:pt x="714" y="310"/>
                    <a:pt x="1453" y="48"/>
                  </a:cubicBezTo>
                  <a:cubicBezTo>
                    <a:pt x="1476" y="48"/>
                    <a:pt x="1465" y="1"/>
                    <a:pt x="142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9" name="Google Shape;31589;p48"/>
            <p:cNvSpPr/>
            <p:nvPr/>
          </p:nvSpPr>
          <p:spPr>
            <a:xfrm>
              <a:off x="2372900" y="2161725"/>
              <a:ext cx="59550" cy="29575"/>
            </a:xfrm>
            <a:custGeom>
              <a:avLst/>
              <a:gdLst/>
              <a:ahLst/>
              <a:cxnLst/>
              <a:rect l="l" t="t" r="r" b="b"/>
              <a:pathLst>
                <a:path w="2382" h="1183" extrusionOk="0">
                  <a:moveTo>
                    <a:pt x="2299" y="1"/>
                  </a:moveTo>
                  <a:cubicBezTo>
                    <a:pt x="2267" y="1"/>
                    <a:pt x="2232" y="24"/>
                    <a:pt x="2239" y="59"/>
                  </a:cubicBezTo>
                  <a:cubicBezTo>
                    <a:pt x="2251" y="214"/>
                    <a:pt x="1929" y="321"/>
                    <a:pt x="1822" y="369"/>
                  </a:cubicBezTo>
                  <a:cubicBezTo>
                    <a:pt x="1763" y="393"/>
                    <a:pt x="1763" y="381"/>
                    <a:pt x="1703" y="416"/>
                  </a:cubicBezTo>
                  <a:cubicBezTo>
                    <a:pt x="1537" y="500"/>
                    <a:pt x="1406" y="655"/>
                    <a:pt x="1239" y="738"/>
                  </a:cubicBezTo>
                  <a:cubicBezTo>
                    <a:pt x="858" y="976"/>
                    <a:pt x="453" y="1012"/>
                    <a:pt x="24" y="1131"/>
                  </a:cubicBezTo>
                  <a:cubicBezTo>
                    <a:pt x="1" y="1131"/>
                    <a:pt x="1" y="1155"/>
                    <a:pt x="24" y="1167"/>
                  </a:cubicBezTo>
                  <a:cubicBezTo>
                    <a:pt x="88" y="1177"/>
                    <a:pt x="154" y="1182"/>
                    <a:pt x="220" y="1182"/>
                  </a:cubicBezTo>
                  <a:cubicBezTo>
                    <a:pt x="668" y="1182"/>
                    <a:pt x="1146" y="950"/>
                    <a:pt x="1489" y="690"/>
                  </a:cubicBezTo>
                  <a:cubicBezTo>
                    <a:pt x="1691" y="559"/>
                    <a:pt x="1763" y="535"/>
                    <a:pt x="2013" y="440"/>
                  </a:cubicBezTo>
                  <a:cubicBezTo>
                    <a:pt x="2108" y="416"/>
                    <a:pt x="2179" y="416"/>
                    <a:pt x="2251" y="357"/>
                  </a:cubicBezTo>
                  <a:cubicBezTo>
                    <a:pt x="2358" y="262"/>
                    <a:pt x="2382" y="154"/>
                    <a:pt x="2346" y="35"/>
                  </a:cubicBezTo>
                  <a:cubicBezTo>
                    <a:pt x="2341" y="11"/>
                    <a:pt x="2321" y="1"/>
                    <a:pt x="229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0" name="Google Shape;31590;p48"/>
            <p:cNvSpPr/>
            <p:nvPr/>
          </p:nvSpPr>
          <p:spPr>
            <a:xfrm>
              <a:off x="2364875" y="2187900"/>
              <a:ext cx="20550" cy="2900"/>
            </a:xfrm>
            <a:custGeom>
              <a:avLst/>
              <a:gdLst/>
              <a:ahLst/>
              <a:cxnLst/>
              <a:rect l="l" t="t" r="r" b="b"/>
              <a:pathLst>
                <a:path w="822" h="116" extrusionOk="0">
                  <a:moveTo>
                    <a:pt x="405" y="0"/>
                  </a:moveTo>
                  <a:cubicBezTo>
                    <a:pt x="274" y="0"/>
                    <a:pt x="143" y="0"/>
                    <a:pt x="24" y="36"/>
                  </a:cubicBezTo>
                  <a:cubicBezTo>
                    <a:pt x="0" y="48"/>
                    <a:pt x="12" y="96"/>
                    <a:pt x="24" y="96"/>
                  </a:cubicBezTo>
                  <a:cubicBezTo>
                    <a:pt x="94" y="110"/>
                    <a:pt x="172" y="115"/>
                    <a:pt x="251" y="115"/>
                  </a:cubicBezTo>
                  <a:cubicBezTo>
                    <a:pt x="306" y="115"/>
                    <a:pt x="363" y="113"/>
                    <a:pt x="417" y="108"/>
                  </a:cubicBezTo>
                  <a:cubicBezTo>
                    <a:pt x="548" y="108"/>
                    <a:pt x="667" y="108"/>
                    <a:pt x="786" y="84"/>
                  </a:cubicBezTo>
                  <a:cubicBezTo>
                    <a:pt x="822" y="84"/>
                    <a:pt x="810" y="36"/>
                    <a:pt x="786" y="36"/>
                  </a:cubicBezTo>
                  <a:cubicBezTo>
                    <a:pt x="655" y="0"/>
                    <a:pt x="536" y="0"/>
                    <a:pt x="40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1" name="Google Shape;31591;p48"/>
            <p:cNvSpPr/>
            <p:nvPr/>
          </p:nvSpPr>
          <p:spPr>
            <a:xfrm>
              <a:off x="2364875" y="2188700"/>
              <a:ext cx="26500" cy="4000"/>
            </a:xfrm>
            <a:custGeom>
              <a:avLst/>
              <a:gdLst/>
              <a:ahLst/>
              <a:cxnLst/>
              <a:rect l="l" t="t" r="r" b="b"/>
              <a:pathLst>
                <a:path w="1060" h="160" extrusionOk="0">
                  <a:moveTo>
                    <a:pt x="917" y="1"/>
                  </a:moveTo>
                  <a:cubicBezTo>
                    <a:pt x="782" y="1"/>
                    <a:pt x="649" y="18"/>
                    <a:pt x="524" y="28"/>
                  </a:cubicBezTo>
                  <a:cubicBezTo>
                    <a:pt x="357" y="52"/>
                    <a:pt x="191" y="28"/>
                    <a:pt x="36" y="64"/>
                  </a:cubicBezTo>
                  <a:cubicBezTo>
                    <a:pt x="0" y="64"/>
                    <a:pt x="0" y="88"/>
                    <a:pt x="24" y="111"/>
                  </a:cubicBezTo>
                  <a:cubicBezTo>
                    <a:pt x="150" y="142"/>
                    <a:pt x="298" y="159"/>
                    <a:pt x="449" y="159"/>
                  </a:cubicBezTo>
                  <a:cubicBezTo>
                    <a:pt x="652" y="159"/>
                    <a:pt x="860" y="127"/>
                    <a:pt x="1024" y="52"/>
                  </a:cubicBezTo>
                  <a:cubicBezTo>
                    <a:pt x="1060" y="28"/>
                    <a:pt x="1048" y="4"/>
                    <a:pt x="1012" y="4"/>
                  </a:cubicBezTo>
                  <a:cubicBezTo>
                    <a:pt x="980" y="2"/>
                    <a:pt x="949" y="1"/>
                    <a:pt x="91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2" name="Google Shape;31592;p48"/>
            <p:cNvSpPr/>
            <p:nvPr/>
          </p:nvSpPr>
          <p:spPr>
            <a:xfrm>
              <a:off x="2369625" y="2171400"/>
              <a:ext cx="47575" cy="21175"/>
            </a:xfrm>
            <a:custGeom>
              <a:avLst/>
              <a:gdLst/>
              <a:ahLst/>
              <a:cxnLst/>
              <a:rect l="l" t="t" r="r" b="b"/>
              <a:pathLst>
                <a:path w="1903" h="847" extrusionOk="0">
                  <a:moveTo>
                    <a:pt x="1886" y="1"/>
                  </a:moveTo>
                  <a:cubicBezTo>
                    <a:pt x="1884" y="1"/>
                    <a:pt x="1882" y="2"/>
                    <a:pt x="1882" y="6"/>
                  </a:cubicBezTo>
                  <a:cubicBezTo>
                    <a:pt x="1446" y="496"/>
                    <a:pt x="860" y="787"/>
                    <a:pt x="207" y="787"/>
                  </a:cubicBezTo>
                  <a:cubicBezTo>
                    <a:pt x="147" y="787"/>
                    <a:pt x="86" y="785"/>
                    <a:pt x="24" y="780"/>
                  </a:cubicBezTo>
                  <a:cubicBezTo>
                    <a:pt x="24" y="780"/>
                    <a:pt x="1" y="815"/>
                    <a:pt x="24" y="815"/>
                  </a:cubicBezTo>
                  <a:cubicBezTo>
                    <a:pt x="136" y="836"/>
                    <a:pt x="250" y="846"/>
                    <a:pt x="363" y="846"/>
                  </a:cubicBezTo>
                  <a:cubicBezTo>
                    <a:pt x="961" y="846"/>
                    <a:pt x="1553" y="560"/>
                    <a:pt x="1894" y="29"/>
                  </a:cubicBezTo>
                  <a:cubicBezTo>
                    <a:pt x="1902" y="12"/>
                    <a:pt x="1892" y="1"/>
                    <a:pt x="188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3" name="Google Shape;31593;p48"/>
            <p:cNvSpPr/>
            <p:nvPr/>
          </p:nvSpPr>
          <p:spPr>
            <a:xfrm>
              <a:off x="2144900" y="2053950"/>
              <a:ext cx="103850" cy="137925"/>
            </a:xfrm>
            <a:custGeom>
              <a:avLst/>
              <a:gdLst/>
              <a:ahLst/>
              <a:cxnLst/>
              <a:rect l="l" t="t" r="r" b="b"/>
              <a:pathLst>
                <a:path w="4154" h="5517" extrusionOk="0">
                  <a:moveTo>
                    <a:pt x="36" y="1"/>
                  </a:moveTo>
                  <a:cubicBezTo>
                    <a:pt x="24" y="1"/>
                    <a:pt x="0" y="1"/>
                    <a:pt x="0" y="24"/>
                  </a:cubicBezTo>
                  <a:cubicBezTo>
                    <a:pt x="36" y="417"/>
                    <a:pt x="346" y="644"/>
                    <a:pt x="596" y="929"/>
                  </a:cubicBezTo>
                  <a:cubicBezTo>
                    <a:pt x="1001" y="1370"/>
                    <a:pt x="1060" y="2001"/>
                    <a:pt x="1429" y="2465"/>
                  </a:cubicBezTo>
                  <a:cubicBezTo>
                    <a:pt x="1810" y="2941"/>
                    <a:pt x="1941" y="3453"/>
                    <a:pt x="2358" y="3894"/>
                  </a:cubicBezTo>
                  <a:cubicBezTo>
                    <a:pt x="2906" y="4454"/>
                    <a:pt x="3501" y="5037"/>
                    <a:pt x="4108" y="5513"/>
                  </a:cubicBezTo>
                  <a:cubicBezTo>
                    <a:pt x="4112" y="5515"/>
                    <a:pt x="4117" y="5516"/>
                    <a:pt x="4121" y="5516"/>
                  </a:cubicBezTo>
                  <a:cubicBezTo>
                    <a:pt x="4139" y="5516"/>
                    <a:pt x="4154" y="5497"/>
                    <a:pt x="4144" y="5478"/>
                  </a:cubicBezTo>
                  <a:cubicBezTo>
                    <a:pt x="3715" y="4966"/>
                    <a:pt x="3191" y="4513"/>
                    <a:pt x="2715" y="4037"/>
                  </a:cubicBezTo>
                  <a:cubicBezTo>
                    <a:pt x="2417" y="3739"/>
                    <a:pt x="2144" y="3489"/>
                    <a:pt x="1965" y="3096"/>
                  </a:cubicBezTo>
                  <a:cubicBezTo>
                    <a:pt x="1870" y="2894"/>
                    <a:pt x="1810" y="2727"/>
                    <a:pt x="1655" y="2537"/>
                  </a:cubicBezTo>
                  <a:cubicBezTo>
                    <a:pt x="1346" y="2120"/>
                    <a:pt x="1215" y="1715"/>
                    <a:pt x="977" y="1275"/>
                  </a:cubicBezTo>
                  <a:cubicBezTo>
                    <a:pt x="715" y="798"/>
                    <a:pt x="179" y="560"/>
                    <a:pt x="3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4" name="Google Shape;31594;p48"/>
            <p:cNvSpPr/>
            <p:nvPr/>
          </p:nvSpPr>
          <p:spPr>
            <a:xfrm>
              <a:off x="2148500" y="2010100"/>
              <a:ext cx="142250" cy="36150"/>
            </a:xfrm>
            <a:custGeom>
              <a:avLst/>
              <a:gdLst/>
              <a:ahLst/>
              <a:cxnLst/>
              <a:rect l="l" t="t" r="r" b="b"/>
              <a:pathLst>
                <a:path w="5690" h="1446" extrusionOk="0">
                  <a:moveTo>
                    <a:pt x="3" y="1440"/>
                  </a:moveTo>
                  <a:cubicBezTo>
                    <a:pt x="1" y="1440"/>
                    <a:pt x="3" y="1445"/>
                    <a:pt x="11" y="1445"/>
                  </a:cubicBezTo>
                  <a:cubicBezTo>
                    <a:pt x="7" y="1441"/>
                    <a:pt x="5" y="1440"/>
                    <a:pt x="3" y="1440"/>
                  </a:cubicBezTo>
                  <a:close/>
                  <a:moveTo>
                    <a:pt x="5667" y="0"/>
                  </a:moveTo>
                  <a:cubicBezTo>
                    <a:pt x="5663" y="0"/>
                    <a:pt x="5659" y="1"/>
                    <a:pt x="5655" y="4"/>
                  </a:cubicBezTo>
                  <a:cubicBezTo>
                    <a:pt x="5024" y="16"/>
                    <a:pt x="4405" y="88"/>
                    <a:pt x="3786" y="135"/>
                  </a:cubicBezTo>
                  <a:cubicBezTo>
                    <a:pt x="3297" y="183"/>
                    <a:pt x="2773" y="183"/>
                    <a:pt x="2297" y="362"/>
                  </a:cubicBezTo>
                  <a:cubicBezTo>
                    <a:pt x="1821" y="552"/>
                    <a:pt x="1404" y="862"/>
                    <a:pt x="904" y="1016"/>
                  </a:cubicBezTo>
                  <a:cubicBezTo>
                    <a:pt x="559" y="1124"/>
                    <a:pt x="237" y="1136"/>
                    <a:pt x="11" y="1445"/>
                  </a:cubicBezTo>
                  <a:cubicBezTo>
                    <a:pt x="380" y="1159"/>
                    <a:pt x="892" y="1195"/>
                    <a:pt x="1309" y="1028"/>
                  </a:cubicBezTo>
                  <a:cubicBezTo>
                    <a:pt x="1666" y="874"/>
                    <a:pt x="1988" y="659"/>
                    <a:pt x="2345" y="493"/>
                  </a:cubicBezTo>
                  <a:cubicBezTo>
                    <a:pt x="3333" y="40"/>
                    <a:pt x="4595" y="207"/>
                    <a:pt x="5655" y="64"/>
                  </a:cubicBezTo>
                  <a:cubicBezTo>
                    <a:pt x="5686" y="64"/>
                    <a:pt x="5690" y="0"/>
                    <a:pt x="566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5" name="Google Shape;31595;p48"/>
            <p:cNvSpPr/>
            <p:nvPr/>
          </p:nvSpPr>
          <p:spPr>
            <a:xfrm>
              <a:off x="2215450" y="20745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6" name="Google Shape;31596;p48"/>
            <p:cNvSpPr/>
            <p:nvPr/>
          </p:nvSpPr>
          <p:spPr>
            <a:xfrm>
              <a:off x="2214550" y="2073900"/>
              <a:ext cx="1075" cy="850"/>
            </a:xfrm>
            <a:custGeom>
              <a:avLst/>
              <a:gdLst/>
              <a:ahLst/>
              <a:cxnLst/>
              <a:rect l="l" t="t" r="r" b="b"/>
              <a:pathLst>
                <a:path w="43" h="34" extrusionOk="0">
                  <a:moveTo>
                    <a:pt x="1" y="0"/>
                  </a:moveTo>
                  <a:lnTo>
                    <a:pt x="19" y="13"/>
                  </a:lnTo>
                  <a:lnTo>
                    <a:pt x="19" y="13"/>
                  </a:lnTo>
                  <a:cubicBezTo>
                    <a:pt x="11" y="6"/>
                    <a:pt x="8" y="0"/>
                    <a:pt x="1" y="0"/>
                  </a:cubicBezTo>
                  <a:close/>
                  <a:moveTo>
                    <a:pt x="19" y="13"/>
                  </a:moveTo>
                  <a:cubicBezTo>
                    <a:pt x="23" y="16"/>
                    <a:pt x="28" y="20"/>
                    <a:pt x="36" y="24"/>
                  </a:cubicBezTo>
                  <a:lnTo>
                    <a:pt x="19" y="13"/>
                  </a:lnTo>
                  <a:close/>
                  <a:moveTo>
                    <a:pt x="36" y="24"/>
                  </a:moveTo>
                  <a:cubicBezTo>
                    <a:pt x="36" y="30"/>
                    <a:pt x="39" y="33"/>
                    <a:pt x="41" y="33"/>
                  </a:cubicBezTo>
                  <a:cubicBezTo>
                    <a:pt x="42" y="33"/>
                    <a:pt x="42" y="30"/>
                    <a:pt x="36" y="24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7" name="Google Shape;31597;p48"/>
            <p:cNvSpPr/>
            <p:nvPr/>
          </p:nvSpPr>
          <p:spPr>
            <a:xfrm>
              <a:off x="2097900" y="2034250"/>
              <a:ext cx="50775" cy="16200"/>
            </a:xfrm>
            <a:custGeom>
              <a:avLst/>
              <a:gdLst/>
              <a:ahLst/>
              <a:cxnLst/>
              <a:rect l="l" t="t" r="r" b="b"/>
              <a:pathLst>
                <a:path w="2031" h="648" extrusionOk="0">
                  <a:moveTo>
                    <a:pt x="19" y="1"/>
                  </a:moveTo>
                  <a:cubicBezTo>
                    <a:pt x="9" y="1"/>
                    <a:pt x="1" y="39"/>
                    <a:pt x="11" y="39"/>
                  </a:cubicBezTo>
                  <a:cubicBezTo>
                    <a:pt x="452" y="300"/>
                    <a:pt x="1071" y="515"/>
                    <a:pt x="1571" y="539"/>
                  </a:cubicBezTo>
                  <a:cubicBezTo>
                    <a:pt x="1584" y="539"/>
                    <a:pt x="1594" y="532"/>
                    <a:pt x="1600" y="523"/>
                  </a:cubicBezTo>
                  <a:lnTo>
                    <a:pt x="1600" y="523"/>
                  </a:lnTo>
                  <a:cubicBezTo>
                    <a:pt x="1721" y="560"/>
                    <a:pt x="1841" y="601"/>
                    <a:pt x="1964" y="646"/>
                  </a:cubicBezTo>
                  <a:cubicBezTo>
                    <a:pt x="1967" y="647"/>
                    <a:pt x="1970" y="647"/>
                    <a:pt x="1973" y="647"/>
                  </a:cubicBezTo>
                  <a:cubicBezTo>
                    <a:pt x="2005" y="647"/>
                    <a:pt x="2031" y="597"/>
                    <a:pt x="1988" y="586"/>
                  </a:cubicBezTo>
                  <a:cubicBezTo>
                    <a:pt x="2023" y="574"/>
                    <a:pt x="2023" y="527"/>
                    <a:pt x="1988" y="527"/>
                  </a:cubicBezTo>
                  <a:cubicBezTo>
                    <a:pt x="1916" y="515"/>
                    <a:pt x="1857" y="491"/>
                    <a:pt x="1785" y="479"/>
                  </a:cubicBezTo>
                  <a:cubicBezTo>
                    <a:pt x="1778" y="479"/>
                    <a:pt x="1772" y="483"/>
                    <a:pt x="1768" y="489"/>
                  </a:cubicBezTo>
                  <a:lnTo>
                    <a:pt x="1768" y="489"/>
                  </a:lnTo>
                  <a:cubicBezTo>
                    <a:pt x="1764" y="489"/>
                    <a:pt x="1761" y="489"/>
                    <a:pt x="1757" y="489"/>
                  </a:cubicBezTo>
                  <a:cubicBezTo>
                    <a:pt x="1747" y="489"/>
                    <a:pt x="1737" y="490"/>
                    <a:pt x="1726" y="491"/>
                  </a:cubicBezTo>
                  <a:cubicBezTo>
                    <a:pt x="1690" y="479"/>
                    <a:pt x="1678" y="479"/>
                    <a:pt x="1642" y="467"/>
                  </a:cubicBezTo>
                  <a:cubicBezTo>
                    <a:pt x="1593" y="449"/>
                    <a:pt x="1543" y="435"/>
                    <a:pt x="1494" y="422"/>
                  </a:cubicBezTo>
                  <a:lnTo>
                    <a:pt x="1494" y="422"/>
                  </a:lnTo>
                  <a:cubicBezTo>
                    <a:pt x="1495" y="403"/>
                    <a:pt x="1485" y="383"/>
                    <a:pt x="1464" y="372"/>
                  </a:cubicBezTo>
                  <a:cubicBezTo>
                    <a:pt x="1406" y="354"/>
                    <a:pt x="1349" y="339"/>
                    <a:pt x="1291" y="327"/>
                  </a:cubicBezTo>
                  <a:lnTo>
                    <a:pt x="1291" y="327"/>
                  </a:lnTo>
                  <a:cubicBezTo>
                    <a:pt x="1286" y="325"/>
                    <a:pt x="1281" y="323"/>
                    <a:pt x="1276" y="321"/>
                  </a:cubicBezTo>
                  <a:lnTo>
                    <a:pt x="1276" y="321"/>
                  </a:lnTo>
                  <a:cubicBezTo>
                    <a:pt x="1147" y="261"/>
                    <a:pt x="1015" y="209"/>
                    <a:pt x="868" y="170"/>
                  </a:cubicBezTo>
                  <a:cubicBezTo>
                    <a:pt x="865" y="168"/>
                    <a:pt x="862" y="168"/>
                    <a:pt x="859" y="168"/>
                  </a:cubicBezTo>
                  <a:cubicBezTo>
                    <a:pt x="829" y="168"/>
                    <a:pt x="812" y="218"/>
                    <a:pt x="845" y="229"/>
                  </a:cubicBezTo>
                  <a:cubicBezTo>
                    <a:pt x="880" y="247"/>
                    <a:pt x="916" y="264"/>
                    <a:pt x="953" y="281"/>
                  </a:cubicBezTo>
                  <a:lnTo>
                    <a:pt x="953" y="281"/>
                  </a:lnTo>
                  <a:cubicBezTo>
                    <a:pt x="933" y="279"/>
                    <a:pt x="913" y="278"/>
                    <a:pt x="892" y="277"/>
                  </a:cubicBezTo>
                  <a:cubicBezTo>
                    <a:pt x="871" y="277"/>
                    <a:pt x="859" y="291"/>
                    <a:pt x="857" y="306"/>
                  </a:cubicBezTo>
                  <a:lnTo>
                    <a:pt x="857" y="306"/>
                  </a:lnTo>
                  <a:cubicBezTo>
                    <a:pt x="573" y="211"/>
                    <a:pt x="302" y="103"/>
                    <a:pt x="23" y="3"/>
                  </a:cubicBezTo>
                  <a:cubicBezTo>
                    <a:pt x="22" y="2"/>
                    <a:pt x="20" y="1"/>
                    <a:pt x="1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8" name="Google Shape;31598;p48"/>
            <p:cNvSpPr/>
            <p:nvPr/>
          </p:nvSpPr>
          <p:spPr>
            <a:xfrm>
              <a:off x="2324375" y="2123275"/>
              <a:ext cx="21475" cy="7500"/>
            </a:xfrm>
            <a:custGeom>
              <a:avLst/>
              <a:gdLst/>
              <a:ahLst/>
              <a:cxnLst/>
              <a:rect l="l" t="t" r="r" b="b"/>
              <a:pathLst>
                <a:path w="859" h="300" extrusionOk="0">
                  <a:moveTo>
                    <a:pt x="46" y="1"/>
                  </a:moveTo>
                  <a:cubicBezTo>
                    <a:pt x="30" y="1"/>
                    <a:pt x="15" y="1"/>
                    <a:pt x="1" y="2"/>
                  </a:cubicBezTo>
                  <a:cubicBezTo>
                    <a:pt x="144" y="49"/>
                    <a:pt x="287" y="61"/>
                    <a:pt x="430" y="121"/>
                  </a:cubicBezTo>
                  <a:cubicBezTo>
                    <a:pt x="561" y="168"/>
                    <a:pt x="703" y="252"/>
                    <a:pt x="834" y="299"/>
                  </a:cubicBezTo>
                  <a:cubicBezTo>
                    <a:pt x="846" y="299"/>
                    <a:pt x="858" y="288"/>
                    <a:pt x="846" y="288"/>
                  </a:cubicBezTo>
                  <a:cubicBezTo>
                    <a:pt x="666" y="96"/>
                    <a:pt x="306" y="1"/>
                    <a:pt x="4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9" name="Google Shape;31599;p48"/>
            <p:cNvSpPr/>
            <p:nvPr/>
          </p:nvSpPr>
          <p:spPr>
            <a:xfrm>
              <a:off x="2327675" y="2124975"/>
              <a:ext cx="30000" cy="12550"/>
            </a:xfrm>
            <a:custGeom>
              <a:avLst/>
              <a:gdLst/>
              <a:ahLst/>
              <a:cxnLst/>
              <a:rect l="l" t="t" r="r" b="b"/>
              <a:pathLst>
                <a:path w="1200" h="502" extrusionOk="0">
                  <a:moveTo>
                    <a:pt x="13" y="0"/>
                  </a:moveTo>
                  <a:cubicBezTo>
                    <a:pt x="1" y="0"/>
                    <a:pt x="3" y="9"/>
                    <a:pt x="12" y="17"/>
                  </a:cubicBezTo>
                  <a:cubicBezTo>
                    <a:pt x="429" y="112"/>
                    <a:pt x="810" y="255"/>
                    <a:pt x="1167" y="493"/>
                  </a:cubicBezTo>
                  <a:cubicBezTo>
                    <a:pt x="1170" y="499"/>
                    <a:pt x="1173" y="501"/>
                    <a:pt x="1177" y="501"/>
                  </a:cubicBezTo>
                  <a:cubicBezTo>
                    <a:pt x="1188" y="501"/>
                    <a:pt x="1200" y="479"/>
                    <a:pt x="1191" y="470"/>
                  </a:cubicBezTo>
                  <a:cubicBezTo>
                    <a:pt x="845" y="220"/>
                    <a:pt x="452" y="53"/>
                    <a:pt x="36" y="5"/>
                  </a:cubicBezTo>
                  <a:cubicBezTo>
                    <a:pt x="25" y="2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0" name="Google Shape;31600;p48"/>
            <p:cNvSpPr/>
            <p:nvPr/>
          </p:nvSpPr>
          <p:spPr>
            <a:xfrm>
              <a:off x="2235450" y="2043525"/>
              <a:ext cx="69900" cy="40425"/>
            </a:xfrm>
            <a:custGeom>
              <a:avLst/>
              <a:gdLst/>
              <a:ahLst/>
              <a:cxnLst/>
              <a:rect l="l" t="t" r="r" b="b"/>
              <a:pathLst>
                <a:path w="2796" h="1617" extrusionOk="0">
                  <a:moveTo>
                    <a:pt x="2517" y="0"/>
                  </a:moveTo>
                  <a:cubicBezTo>
                    <a:pt x="2038" y="0"/>
                    <a:pt x="1648" y="352"/>
                    <a:pt x="1224" y="584"/>
                  </a:cubicBezTo>
                  <a:cubicBezTo>
                    <a:pt x="736" y="834"/>
                    <a:pt x="546" y="1406"/>
                    <a:pt x="10" y="1584"/>
                  </a:cubicBezTo>
                  <a:cubicBezTo>
                    <a:pt x="1" y="1594"/>
                    <a:pt x="5" y="1616"/>
                    <a:pt x="19" y="1616"/>
                  </a:cubicBezTo>
                  <a:cubicBezTo>
                    <a:pt x="23" y="1616"/>
                    <a:pt x="28" y="1614"/>
                    <a:pt x="34" y="1608"/>
                  </a:cubicBezTo>
                  <a:cubicBezTo>
                    <a:pt x="415" y="1513"/>
                    <a:pt x="641" y="1192"/>
                    <a:pt x="903" y="930"/>
                  </a:cubicBezTo>
                  <a:cubicBezTo>
                    <a:pt x="1129" y="703"/>
                    <a:pt x="1331" y="644"/>
                    <a:pt x="1605" y="477"/>
                  </a:cubicBezTo>
                  <a:cubicBezTo>
                    <a:pt x="1701" y="418"/>
                    <a:pt x="1772" y="346"/>
                    <a:pt x="1843" y="287"/>
                  </a:cubicBezTo>
                  <a:cubicBezTo>
                    <a:pt x="2079" y="108"/>
                    <a:pt x="2299" y="33"/>
                    <a:pt x="2563" y="33"/>
                  </a:cubicBezTo>
                  <a:cubicBezTo>
                    <a:pt x="2633" y="33"/>
                    <a:pt x="2707" y="39"/>
                    <a:pt x="2784" y="49"/>
                  </a:cubicBezTo>
                  <a:cubicBezTo>
                    <a:pt x="2796" y="49"/>
                    <a:pt x="2796" y="37"/>
                    <a:pt x="2784" y="37"/>
                  </a:cubicBezTo>
                  <a:cubicBezTo>
                    <a:pt x="2692" y="11"/>
                    <a:pt x="2603" y="0"/>
                    <a:pt x="251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1" name="Google Shape;31601;p48"/>
            <p:cNvSpPr/>
            <p:nvPr/>
          </p:nvSpPr>
          <p:spPr>
            <a:xfrm>
              <a:off x="2309200" y="2041975"/>
              <a:ext cx="20850" cy="2475"/>
            </a:xfrm>
            <a:custGeom>
              <a:avLst/>
              <a:gdLst/>
              <a:ahLst/>
              <a:cxnLst/>
              <a:rect l="l" t="t" r="r" b="b"/>
              <a:pathLst>
                <a:path w="834" h="99" extrusionOk="0">
                  <a:moveTo>
                    <a:pt x="822" y="0"/>
                  </a:moveTo>
                  <a:cubicBezTo>
                    <a:pt x="819" y="0"/>
                    <a:pt x="815" y="1"/>
                    <a:pt x="810" y="3"/>
                  </a:cubicBezTo>
                  <a:cubicBezTo>
                    <a:pt x="548" y="15"/>
                    <a:pt x="275" y="63"/>
                    <a:pt x="1" y="99"/>
                  </a:cubicBezTo>
                  <a:cubicBezTo>
                    <a:pt x="263" y="99"/>
                    <a:pt x="560" y="99"/>
                    <a:pt x="810" y="15"/>
                  </a:cubicBezTo>
                  <a:cubicBezTo>
                    <a:pt x="829" y="15"/>
                    <a:pt x="833" y="0"/>
                    <a:pt x="82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2" name="Google Shape;31602;p48"/>
            <p:cNvSpPr/>
            <p:nvPr/>
          </p:nvSpPr>
          <p:spPr>
            <a:xfrm>
              <a:off x="2302050" y="2043525"/>
              <a:ext cx="34525" cy="3275"/>
            </a:xfrm>
            <a:custGeom>
              <a:avLst/>
              <a:gdLst/>
              <a:ahLst/>
              <a:cxnLst/>
              <a:rect l="l" t="t" r="r" b="b"/>
              <a:pathLst>
                <a:path w="1381" h="131" extrusionOk="0">
                  <a:moveTo>
                    <a:pt x="1370" y="1"/>
                  </a:moveTo>
                  <a:cubicBezTo>
                    <a:pt x="1374" y="9"/>
                    <a:pt x="1377" y="12"/>
                    <a:pt x="1378" y="12"/>
                  </a:cubicBezTo>
                  <a:cubicBezTo>
                    <a:pt x="1381" y="12"/>
                    <a:pt x="1378" y="1"/>
                    <a:pt x="1370" y="1"/>
                  </a:cubicBezTo>
                  <a:close/>
                  <a:moveTo>
                    <a:pt x="1370" y="1"/>
                  </a:moveTo>
                  <a:lnTo>
                    <a:pt x="1370" y="1"/>
                  </a:lnTo>
                  <a:cubicBezTo>
                    <a:pt x="1078" y="53"/>
                    <a:pt x="805" y="87"/>
                    <a:pt x="528" y="87"/>
                  </a:cubicBezTo>
                  <a:cubicBezTo>
                    <a:pt x="363" y="87"/>
                    <a:pt x="197" y="75"/>
                    <a:pt x="25" y="49"/>
                  </a:cubicBezTo>
                  <a:cubicBezTo>
                    <a:pt x="13" y="49"/>
                    <a:pt x="1" y="84"/>
                    <a:pt x="25" y="84"/>
                  </a:cubicBezTo>
                  <a:cubicBezTo>
                    <a:pt x="198" y="113"/>
                    <a:pt x="381" y="130"/>
                    <a:pt x="566" y="130"/>
                  </a:cubicBezTo>
                  <a:cubicBezTo>
                    <a:pt x="839" y="130"/>
                    <a:pt x="1115" y="93"/>
                    <a:pt x="137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3" name="Google Shape;31603;p48"/>
            <p:cNvSpPr/>
            <p:nvPr/>
          </p:nvSpPr>
          <p:spPr>
            <a:xfrm>
              <a:off x="2240450" y="2046825"/>
              <a:ext cx="60750" cy="40500"/>
            </a:xfrm>
            <a:custGeom>
              <a:avLst/>
              <a:gdLst/>
              <a:ahLst/>
              <a:cxnLst/>
              <a:rect l="l" t="t" r="r" b="b"/>
              <a:pathLst>
                <a:path w="2430" h="1620" extrusionOk="0">
                  <a:moveTo>
                    <a:pt x="2213" y="1"/>
                  </a:moveTo>
                  <a:cubicBezTo>
                    <a:pt x="1888" y="1"/>
                    <a:pt x="1668" y="332"/>
                    <a:pt x="1381" y="500"/>
                  </a:cubicBezTo>
                  <a:cubicBezTo>
                    <a:pt x="858" y="762"/>
                    <a:pt x="536" y="1274"/>
                    <a:pt x="36" y="1572"/>
                  </a:cubicBezTo>
                  <a:cubicBezTo>
                    <a:pt x="0" y="1583"/>
                    <a:pt x="36" y="1619"/>
                    <a:pt x="72" y="1619"/>
                  </a:cubicBezTo>
                  <a:cubicBezTo>
                    <a:pt x="453" y="1417"/>
                    <a:pt x="691" y="1095"/>
                    <a:pt x="989" y="810"/>
                  </a:cubicBezTo>
                  <a:cubicBezTo>
                    <a:pt x="1179" y="631"/>
                    <a:pt x="1417" y="571"/>
                    <a:pt x="1632" y="417"/>
                  </a:cubicBezTo>
                  <a:cubicBezTo>
                    <a:pt x="1840" y="265"/>
                    <a:pt x="1935" y="16"/>
                    <a:pt x="2193" y="16"/>
                  </a:cubicBezTo>
                  <a:cubicBezTo>
                    <a:pt x="2259" y="16"/>
                    <a:pt x="2337" y="32"/>
                    <a:pt x="2429" y="71"/>
                  </a:cubicBezTo>
                  <a:lnTo>
                    <a:pt x="2429" y="48"/>
                  </a:lnTo>
                  <a:cubicBezTo>
                    <a:pt x="2352" y="15"/>
                    <a:pt x="2280" y="1"/>
                    <a:pt x="221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4" name="Google Shape;31604;p48"/>
            <p:cNvSpPr/>
            <p:nvPr/>
          </p:nvSpPr>
          <p:spPr>
            <a:xfrm>
              <a:off x="2244350" y="2073300"/>
              <a:ext cx="17350" cy="14075"/>
            </a:xfrm>
            <a:custGeom>
              <a:avLst/>
              <a:gdLst/>
              <a:ahLst/>
              <a:cxnLst/>
              <a:rect l="l" t="t" r="r" b="b"/>
              <a:pathLst>
                <a:path w="694" h="563" extrusionOk="0">
                  <a:moveTo>
                    <a:pt x="678" y="1"/>
                  </a:moveTo>
                  <a:cubicBezTo>
                    <a:pt x="475" y="203"/>
                    <a:pt x="249" y="358"/>
                    <a:pt x="11" y="524"/>
                  </a:cubicBezTo>
                  <a:cubicBezTo>
                    <a:pt x="1" y="535"/>
                    <a:pt x="8" y="563"/>
                    <a:pt x="26" y="563"/>
                  </a:cubicBezTo>
                  <a:cubicBezTo>
                    <a:pt x="28" y="563"/>
                    <a:pt x="32" y="562"/>
                    <a:pt x="35" y="560"/>
                  </a:cubicBezTo>
                  <a:cubicBezTo>
                    <a:pt x="273" y="405"/>
                    <a:pt x="511" y="227"/>
                    <a:pt x="678" y="12"/>
                  </a:cubicBezTo>
                  <a:cubicBezTo>
                    <a:pt x="683" y="15"/>
                    <a:pt x="685" y="16"/>
                    <a:pt x="687" y="16"/>
                  </a:cubicBezTo>
                  <a:cubicBezTo>
                    <a:pt x="693" y="16"/>
                    <a:pt x="678" y="1"/>
                    <a:pt x="67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5" name="Google Shape;31605;p48"/>
            <p:cNvSpPr/>
            <p:nvPr/>
          </p:nvSpPr>
          <p:spPr>
            <a:xfrm>
              <a:off x="2249075" y="2076600"/>
              <a:ext cx="15300" cy="11300"/>
            </a:xfrm>
            <a:custGeom>
              <a:avLst/>
              <a:gdLst/>
              <a:ahLst/>
              <a:cxnLst/>
              <a:rect l="l" t="t" r="r" b="b"/>
              <a:pathLst>
                <a:path w="612" h="452" extrusionOk="0">
                  <a:moveTo>
                    <a:pt x="601" y="1"/>
                  </a:moveTo>
                  <a:cubicBezTo>
                    <a:pt x="599" y="1"/>
                    <a:pt x="596" y="3"/>
                    <a:pt x="596" y="11"/>
                  </a:cubicBezTo>
                  <a:cubicBezTo>
                    <a:pt x="612" y="11"/>
                    <a:pt x="607" y="1"/>
                    <a:pt x="601" y="1"/>
                  </a:cubicBezTo>
                  <a:close/>
                  <a:moveTo>
                    <a:pt x="596" y="11"/>
                  </a:moveTo>
                  <a:cubicBezTo>
                    <a:pt x="405" y="154"/>
                    <a:pt x="227" y="285"/>
                    <a:pt x="24" y="428"/>
                  </a:cubicBezTo>
                  <a:cubicBezTo>
                    <a:pt x="1" y="440"/>
                    <a:pt x="24" y="452"/>
                    <a:pt x="36" y="452"/>
                  </a:cubicBezTo>
                  <a:cubicBezTo>
                    <a:pt x="239" y="333"/>
                    <a:pt x="453" y="190"/>
                    <a:pt x="596" y="1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6" name="Google Shape;31606;p48"/>
            <p:cNvSpPr/>
            <p:nvPr/>
          </p:nvSpPr>
          <p:spPr>
            <a:xfrm>
              <a:off x="2253625" y="2078575"/>
              <a:ext cx="16025" cy="11325"/>
            </a:xfrm>
            <a:custGeom>
              <a:avLst/>
              <a:gdLst/>
              <a:ahLst/>
              <a:cxnLst/>
              <a:rect l="l" t="t" r="r" b="b"/>
              <a:pathLst>
                <a:path w="641" h="453" extrusionOk="0">
                  <a:moveTo>
                    <a:pt x="634" y="1"/>
                  </a:moveTo>
                  <a:cubicBezTo>
                    <a:pt x="632" y="1"/>
                    <a:pt x="631" y="2"/>
                    <a:pt x="628" y="4"/>
                  </a:cubicBezTo>
                  <a:cubicBezTo>
                    <a:pt x="414" y="135"/>
                    <a:pt x="212" y="266"/>
                    <a:pt x="9" y="421"/>
                  </a:cubicBezTo>
                  <a:cubicBezTo>
                    <a:pt x="0" y="430"/>
                    <a:pt x="5" y="452"/>
                    <a:pt x="18" y="452"/>
                  </a:cubicBezTo>
                  <a:cubicBezTo>
                    <a:pt x="22" y="452"/>
                    <a:pt x="27" y="450"/>
                    <a:pt x="33" y="444"/>
                  </a:cubicBezTo>
                  <a:cubicBezTo>
                    <a:pt x="235" y="325"/>
                    <a:pt x="450" y="182"/>
                    <a:pt x="640" y="28"/>
                  </a:cubicBezTo>
                  <a:cubicBezTo>
                    <a:pt x="640" y="18"/>
                    <a:pt x="640" y="1"/>
                    <a:pt x="63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7" name="Google Shape;31607;p48"/>
            <p:cNvSpPr/>
            <p:nvPr/>
          </p:nvSpPr>
          <p:spPr>
            <a:xfrm>
              <a:off x="2257425" y="2082225"/>
              <a:ext cx="13100" cy="8075"/>
            </a:xfrm>
            <a:custGeom>
              <a:avLst/>
              <a:gdLst/>
              <a:ahLst/>
              <a:cxnLst/>
              <a:rect l="l" t="t" r="r" b="b"/>
              <a:pathLst>
                <a:path w="524" h="323" extrusionOk="0">
                  <a:moveTo>
                    <a:pt x="488" y="1"/>
                  </a:moveTo>
                  <a:cubicBezTo>
                    <a:pt x="345" y="144"/>
                    <a:pt x="179" y="203"/>
                    <a:pt x="12" y="286"/>
                  </a:cubicBezTo>
                  <a:cubicBezTo>
                    <a:pt x="0" y="286"/>
                    <a:pt x="12" y="322"/>
                    <a:pt x="24" y="322"/>
                  </a:cubicBezTo>
                  <a:cubicBezTo>
                    <a:pt x="214" y="298"/>
                    <a:pt x="381" y="167"/>
                    <a:pt x="512" y="36"/>
                  </a:cubicBezTo>
                  <a:cubicBezTo>
                    <a:pt x="524" y="25"/>
                    <a:pt x="500" y="1"/>
                    <a:pt x="48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8" name="Google Shape;31608;p48"/>
            <p:cNvSpPr/>
            <p:nvPr/>
          </p:nvSpPr>
          <p:spPr>
            <a:xfrm>
              <a:off x="2150550" y="2055625"/>
              <a:ext cx="12825" cy="19775"/>
            </a:xfrm>
            <a:custGeom>
              <a:avLst/>
              <a:gdLst/>
              <a:ahLst/>
              <a:cxnLst/>
              <a:rect l="l" t="t" r="r" b="b"/>
              <a:pathLst>
                <a:path w="513" h="791" extrusionOk="0">
                  <a:moveTo>
                    <a:pt x="17" y="0"/>
                  </a:moveTo>
                  <a:cubicBezTo>
                    <a:pt x="8" y="0"/>
                    <a:pt x="1" y="6"/>
                    <a:pt x="1" y="17"/>
                  </a:cubicBezTo>
                  <a:cubicBezTo>
                    <a:pt x="13" y="327"/>
                    <a:pt x="370" y="505"/>
                    <a:pt x="489" y="791"/>
                  </a:cubicBezTo>
                  <a:lnTo>
                    <a:pt x="513" y="791"/>
                  </a:lnTo>
                  <a:cubicBezTo>
                    <a:pt x="477" y="469"/>
                    <a:pt x="72" y="338"/>
                    <a:pt x="48" y="29"/>
                  </a:cubicBezTo>
                  <a:cubicBezTo>
                    <a:pt x="42" y="9"/>
                    <a:pt x="28" y="0"/>
                    <a:pt x="1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9" name="Google Shape;31609;p48"/>
            <p:cNvSpPr/>
            <p:nvPr/>
          </p:nvSpPr>
          <p:spPr>
            <a:xfrm>
              <a:off x="2163800" y="2074950"/>
              <a:ext cx="59925" cy="95825"/>
            </a:xfrm>
            <a:custGeom>
              <a:avLst/>
              <a:gdLst/>
              <a:ahLst/>
              <a:cxnLst/>
              <a:rect l="l" t="t" r="r" b="b"/>
              <a:pathLst>
                <a:path w="2397" h="3833" extrusionOk="0">
                  <a:moveTo>
                    <a:pt x="2" y="0"/>
                  </a:moveTo>
                  <a:cubicBezTo>
                    <a:pt x="0" y="0"/>
                    <a:pt x="0" y="6"/>
                    <a:pt x="6" y="18"/>
                  </a:cubicBezTo>
                  <a:cubicBezTo>
                    <a:pt x="6" y="6"/>
                    <a:pt x="3" y="0"/>
                    <a:pt x="2" y="0"/>
                  </a:cubicBezTo>
                  <a:close/>
                  <a:moveTo>
                    <a:pt x="6" y="18"/>
                  </a:moveTo>
                  <a:cubicBezTo>
                    <a:pt x="233" y="339"/>
                    <a:pt x="352" y="697"/>
                    <a:pt x="530" y="1030"/>
                  </a:cubicBezTo>
                  <a:cubicBezTo>
                    <a:pt x="709" y="1339"/>
                    <a:pt x="947" y="1590"/>
                    <a:pt x="1114" y="1923"/>
                  </a:cubicBezTo>
                  <a:cubicBezTo>
                    <a:pt x="1471" y="2590"/>
                    <a:pt x="1864" y="3256"/>
                    <a:pt x="2376" y="3828"/>
                  </a:cubicBezTo>
                  <a:cubicBezTo>
                    <a:pt x="2379" y="3831"/>
                    <a:pt x="2382" y="3833"/>
                    <a:pt x="2385" y="3833"/>
                  </a:cubicBezTo>
                  <a:cubicBezTo>
                    <a:pt x="2392" y="3833"/>
                    <a:pt x="2396" y="3822"/>
                    <a:pt x="2388" y="3804"/>
                  </a:cubicBezTo>
                  <a:cubicBezTo>
                    <a:pt x="1923" y="3149"/>
                    <a:pt x="1471" y="2518"/>
                    <a:pt x="1090" y="1804"/>
                  </a:cubicBezTo>
                  <a:cubicBezTo>
                    <a:pt x="911" y="1459"/>
                    <a:pt x="673" y="1173"/>
                    <a:pt x="495" y="851"/>
                  </a:cubicBezTo>
                  <a:cubicBezTo>
                    <a:pt x="328" y="554"/>
                    <a:pt x="233" y="268"/>
                    <a:pt x="6" y="18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0" name="Google Shape;31610;p48"/>
            <p:cNvSpPr/>
            <p:nvPr/>
          </p:nvSpPr>
          <p:spPr>
            <a:xfrm>
              <a:off x="2103225" y="2052175"/>
              <a:ext cx="34850" cy="63900"/>
            </a:xfrm>
            <a:custGeom>
              <a:avLst/>
              <a:gdLst/>
              <a:ahLst/>
              <a:cxnLst/>
              <a:rect l="l" t="t" r="r" b="b"/>
              <a:pathLst>
                <a:path w="1394" h="2556" extrusionOk="0">
                  <a:moveTo>
                    <a:pt x="1394" y="0"/>
                  </a:moveTo>
                  <a:lnTo>
                    <a:pt x="1394" y="0"/>
                  </a:lnTo>
                  <a:cubicBezTo>
                    <a:pt x="453" y="369"/>
                    <a:pt x="1" y="1619"/>
                    <a:pt x="334" y="2548"/>
                  </a:cubicBezTo>
                  <a:cubicBezTo>
                    <a:pt x="334" y="2553"/>
                    <a:pt x="338" y="2556"/>
                    <a:pt x="343" y="2556"/>
                  </a:cubicBezTo>
                  <a:cubicBezTo>
                    <a:pt x="350" y="2556"/>
                    <a:pt x="358" y="2550"/>
                    <a:pt x="358" y="2536"/>
                  </a:cubicBezTo>
                  <a:cubicBezTo>
                    <a:pt x="84" y="1584"/>
                    <a:pt x="477" y="488"/>
                    <a:pt x="139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1" name="Google Shape;31611;p48"/>
            <p:cNvSpPr/>
            <p:nvPr/>
          </p:nvSpPr>
          <p:spPr>
            <a:xfrm>
              <a:off x="2112150" y="2117875"/>
              <a:ext cx="126150" cy="83200"/>
            </a:xfrm>
            <a:custGeom>
              <a:avLst/>
              <a:gdLst/>
              <a:ahLst/>
              <a:cxnLst/>
              <a:rect l="l" t="t" r="r" b="b"/>
              <a:pathLst>
                <a:path w="5046" h="3328" extrusionOk="0">
                  <a:moveTo>
                    <a:pt x="53" y="1"/>
                  </a:moveTo>
                  <a:cubicBezTo>
                    <a:pt x="48" y="1"/>
                    <a:pt x="42" y="9"/>
                    <a:pt x="36" y="27"/>
                  </a:cubicBezTo>
                  <a:cubicBezTo>
                    <a:pt x="1" y="718"/>
                    <a:pt x="1001" y="1420"/>
                    <a:pt x="1525" y="1766"/>
                  </a:cubicBezTo>
                  <a:cubicBezTo>
                    <a:pt x="2561" y="2444"/>
                    <a:pt x="3858" y="2861"/>
                    <a:pt x="5001" y="3325"/>
                  </a:cubicBezTo>
                  <a:cubicBezTo>
                    <a:pt x="5006" y="3327"/>
                    <a:pt x="5011" y="3328"/>
                    <a:pt x="5015" y="3328"/>
                  </a:cubicBezTo>
                  <a:cubicBezTo>
                    <a:pt x="5040" y="3328"/>
                    <a:pt x="5046" y="3302"/>
                    <a:pt x="5025" y="3302"/>
                  </a:cubicBezTo>
                  <a:cubicBezTo>
                    <a:pt x="4108" y="2897"/>
                    <a:pt x="3180" y="2540"/>
                    <a:pt x="2287" y="2123"/>
                  </a:cubicBezTo>
                  <a:cubicBezTo>
                    <a:pt x="1834" y="1908"/>
                    <a:pt x="1430" y="1670"/>
                    <a:pt x="1060" y="1361"/>
                  </a:cubicBezTo>
                  <a:cubicBezTo>
                    <a:pt x="691" y="1039"/>
                    <a:pt x="60" y="539"/>
                    <a:pt x="60" y="27"/>
                  </a:cubicBezTo>
                  <a:cubicBezTo>
                    <a:pt x="60" y="9"/>
                    <a:pt x="57" y="1"/>
                    <a:pt x="5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2" name="Google Shape;31612;p48"/>
            <p:cNvSpPr/>
            <p:nvPr/>
          </p:nvSpPr>
          <p:spPr>
            <a:xfrm>
              <a:off x="2138350" y="1995200"/>
              <a:ext cx="19575" cy="44675"/>
            </a:xfrm>
            <a:custGeom>
              <a:avLst/>
              <a:gdLst/>
              <a:ahLst/>
              <a:cxnLst/>
              <a:rect l="l" t="t" r="r" b="b"/>
              <a:pathLst>
                <a:path w="783" h="1787" extrusionOk="0">
                  <a:moveTo>
                    <a:pt x="768" y="0"/>
                  </a:moveTo>
                  <a:cubicBezTo>
                    <a:pt x="764" y="0"/>
                    <a:pt x="758" y="2"/>
                    <a:pt x="751" y="5"/>
                  </a:cubicBezTo>
                  <a:cubicBezTo>
                    <a:pt x="251" y="422"/>
                    <a:pt x="1" y="1136"/>
                    <a:pt x="108" y="1767"/>
                  </a:cubicBezTo>
                  <a:cubicBezTo>
                    <a:pt x="108" y="1781"/>
                    <a:pt x="116" y="1787"/>
                    <a:pt x="123" y="1787"/>
                  </a:cubicBezTo>
                  <a:cubicBezTo>
                    <a:pt x="127" y="1787"/>
                    <a:pt x="131" y="1784"/>
                    <a:pt x="131" y="1779"/>
                  </a:cubicBezTo>
                  <a:cubicBezTo>
                    <a:pt x="72" y="1077"/>
                    <a:pt x="298" y="529"/>
                    <a:pt x="774" y="17"/>
                  </a:cubicBezTo>
                  <a:cubicBezTo>
                    <a:pt x="783" y="9"/>
                    <a:pt x="779" y="0"/>
                    <a:pt x="76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3" name="Google Shape;31613;p48"/>
            <p:cNvSpPr/>
            <p:nvPr/>
          </p:nvSpPr>
          <p:spPr>
            <a:xfrm>
              <a:off x="2161950" y="1968475"/>
              <a:ext cx="79700" cy="22050"/>
            </a:xfrm>
            <a:custGeom>
              <a:avLst/>
              <a:gdLst/>
              <a:ahLst/>
              <a:cxnLst/>
              <a:rect l="l" t="t" r="r" b="b"/>
              <a:pathLst>
                <a:path w="3188" h="882" extrusionOk="0">
                  <a:moveTo>
                    <a:pt x="1095" y="199"/>
                  </a:moveTo>
                  <a:lnTo>
                    <a:pt x="1095" y="199"/>
                  </a:lnTo>
                  <a:cubicBezTo>
                    <a:pt x="1092" y="200"/>
                    <a:pt x="1088" y="201"/>
                    <a:pt x="1084" y="202"/>
                  </a:cubicBezTo>
                  <a:lnTo>
                    <a:pt x="1084" y="202"/>
                  </a:lnTo>
                  <a:cubicBezTo>
                    <a:pt x="1088" y="201"/>
                    <a:pt x="1092" y="200"/>
                    <a:pt x="1095" y="199"/>
                  </a:cubicBezTo>
                  <a:close/>
                  <a:moveTo>
                    <a:pt x="2163" y="1"/>
                  </a:moveTo>
                  <a:cubicBezTo>
                    <a:pt x="1921" y="1"/>
                    <a:pt x="1677" y="34"/>
                    <a:pt x="1438" y="98"/>
                  </a:cubicBezTo>
                  <a:cubicBezTo>
                    <a:pt x="1326" y="129"/>
                    <a:pt x="1211" y="162"/>
                    <a:pt x="1095" y="199"/>
                  </a:cubicBezTo>
                  <a:lnTo>
                    <a:pt x="1095" y="199"/>
                  </a:lnTo>
                  <a:cubicBezTo>
                    <a:pt x="1410" y="99"/>
                    <a:pt x="1747" y="50"/>
                    <a:pt x="2079" y="50"/>
                  </a:cubicBezTo>
                  <a:cubicBezTo>
                    <a:pt x="2461" y="50"/>
                    <a:pt x="2837" y="115"/>
                    <a:pt x="3164" y="241"/>
                  </a:cubicBezTo>
                  <a:cubicBezTo>
                    <a:pt x="3176" y="241"/>
                    <a:pt x="3188" y="217"/>
                    <a:pt x="3176" y="217"/>
                  </a:cubicBezTo>
                  <a:cubicBezTo>
                    <a:pt x="2853" y="70"/>
                    <a:pt x="2510" y="1"/>
                    <a:pt x="2163" y="1"/>
                  </a:cubicBezTo>
                  <a:close/>
                  <a:moveTo>
                    <a:pt x="1084" y="202"/>
                  </a:moveTo>
                  <a:cubicBezTo>
                    <a:pt x="672" y="334"/>
                    <a:pt x="258" y="518"/>
                    <a:pt x="9" y="860"/>
                  </a:cubicBezTo>
                  <a:cubicBezTo>
                    <a:pt x="1" y="868"/>
                    <a:pt x="10" y="882"/>
                    <a:pt x="16" y="882"/>
                  </a:cubicBezTo>
                  <a:cubicBezTo>
                    <a:pt x="19" y="882"/>
                    <a:pt x="21" y="879"/>
                    <a:pt x="21" y="872"/>
                  </a:cubicBezTo>
                  <a:cubicBezTo>
                    <a:pt x="296" y="557"/>
                    <a:pt x="671" y="335"/>
                    <a:pt x="1084" y="202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4" name="Google Shape;31614;p48"/>
            <p:cNvSpPr/>
            <p:nvPr/>
          </p:nvSpPr>
          <p:spPr>
            <a:xfrm>
              <a:off x="2201475" y="2049500"/>
              <a:ext cx="35725" cy="19550"/>
            </a:xfrm>
            <a:custGeom>
              <a:avLst/>
              <a:gdLst/>
              <a:ahLst/>
              <a:cxnLst/>
              <a:rect l="l" t="t" r="r" b="b"/>
              <a:pathLst>
                <a:path w="1429" h="782" extrusionOk="0">
                  <a:moveTo>
                    <a:pt x="1416" y="0"/>
                  </a:moveTo>
                  <a:cubicBezTo>
                    <a:pt x="1190" y="36"/>
                    <a:pt x="1000" y="167"/>
                    <a:pt x="821" y="286"/>
                  </a:cubicBezTo>
                  <a:cubicBezTo>
                    <a:pt x="559" y="464"/>
                    <a:pt x="309" y="643"/>
                    <a:pt x="12" y="750"/>
                  </a:cubicBezTo>
                  <a:cubicBezTo>
                    <a:pt x="2" y="759"/>
                    <a:pt x="0" y="782"/>
                    <a:pt x="5" y="782"/>
                  </a:cubicBezTo>
                  <a:cubicBezTo>
                    <a:pt x="6" y="782"/>
                    <a:pt x="9" y="780"/>
                    <a:pt x="12" y="774"/>
                  </a:cubicBezTo>
                  <a:cubicBezTo>
                    <a:pt x="535" y="655"/>
                    <a:pt x="928" y="202"/>
                    <a:pt x="1416" y="12"/>
                  </a:cubicBezTo>
                  <a:cubicBezTo>
                    <a:pt x="1428" y="12"/>
                    <a:pt x="1428" y="0"/>
                    <a:pt x="141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5" name="Google Shape;31615;p48"/>
            <p:cNvSpPr/>
            <p:nvPr/>
          </p:nvSpPr>
          <p:spPr>
            <a:xfrm>
              <a:off x="2240750" y="2027675"/>
              <a:ext cx="47350" cy="20950"/>
            </a:xfrm>
            <a:custGeom>
              <a:avLst/>
              <a:gdLst/>
              <a:ahLst/>
              <a:cxnLst/>
              <a:rect l="l" t="t" r="r" b="b"/>
              <a:pathLst>
                <a:path w="1894" h="838" extrusionOk="0">
                  <a:moveTo>
                    <a:pt x="1682" y="0"/>
                  </a:moveTo>
                  <a:cubicBezTo>
                    <a:pt x="1524" y="0"/>
                    <a:pt x="1375" y="71"/>
                    <a:pt x="1215" y="147"/>
                  </a:cubicBezTo>
                  <a:cubicBezTo>
                    <a:pt x="810" y="349"/>
                    <a:pt x="393" y="575"/>
                    <a:pt x="12" y="814"/>
                  </a:cubicBezTo>
                  <a:cubicBezTo>
                    <a:pt x="0" y="814"/>
                    <a:pt x="0" y="837"/>
                    <a:pt x="12" y="837"/>
                  </a:cubicBezTo>
                  <a:cubicBezTo>
                    <a:pt x="274" y="718"/>
                    <a:pt x="524" y="563"/>
                    <a:pt x="798" y="433"/>
                  </a:cubicBezTo>
                  <a:cubicBezTo>
                    <a:pt x="1075" y="278"/>
                    <a:pt x="1397" y="44"/>
                    <a:pt x="1725" y="44"/>
                  </a:cubicBezTo>
                  <a:cubicBezTo>
                    <a:pt x="1777" y="44"/>
                    <a:pt x="1829" y="50"/>
                    <a:pt x="1881" y="63"/>
                  </a:cubicBezTo>
                  <a:cubicBezTo>
                    <a:pt x="1893" y="63"/>
                    <a:pt x="1893" y="40"/>
                    <a:pt x="1881" y="40"/>
                  </a:cubicBezTo>
                  <a:cubicBezTo>
                    <a:pt x="1813" y="12"/>
                    <a:pt x="1747" y="0"/>
                    <a:pt x="168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6" name="Google Shape;31616;p48"/>
            <p:cNvSpPr/>
            <p:nvPr/>
          </p:nvSpPr>
          <p:spPr>
            <a:xfrm>
              <a:off x="2207100" y="2051500"/>
              <a:ext cx="36950" cy="19750"/>
            </a:xfrm>
            <a:custGeom>
              <a:avLst/>
              <a:gdLst/>
              <a:ahLst/>
              <a:cxnLst/>
              <a:rect l="l" t="t" r="r" b="b"/>
              <a:pathLst>
                <a:path w="1478" h="790" extrusionOk="0">
                  <a:moveTo>
                    <a:pt x="1401" y="1"/>
                  </a:moveTo>
                  <a:cubicBezTo>
                    <a:pt x="862" y="1"/>
                    <a:pt x="459" y="560"/>
                    <a:pt x="1" y="777"/>
                  </a:cubicBezTo>
                  <a:cubicBezTo>
                    <a:pt x="1" y="777"/>
                    <a:pt x="1" y="789"/>
                    <a:pt x="13" y="789"/>
                  </a:cubicBezTo>
                  <a:cubicBezTo>
                    <a:pt x="549" y="611"/>
                    <a:pt x="870" y="75"/>
                    <a:pt x="1465" y="15"/>
                  </a:cubicBezTo>
                  <a:cubicBezTo>
                    <a:pt x="1477" y="15"/>
                    <a:pt x="1477" y="3"/>
                    <a:pt x="1465" y="3"/>
                  </a:cubicBezTo>
                  <a:cubicBezTo>
                    <a:pt x="1443" y="2"/>
                    <a:pt x="1422" y="1"/>
                    <a:pt x="140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7" name="Google Shape;31617;p48"/>
            <p:cNvSpPr/>
            <p:nvPr/>
          </p:nvSpPr>
          <p:spPr>
            <a:xfrm>
              <a:off x="2248775" y="2039075"/>
              <a:ext cx="17300" cy="8350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667" y="0"/>
                  </a:moveTo>
                  <a:cubicBezTo>
                    <a:pt x="417" y="84"/>
                    <a:pt x="203" y="203"/>
                    <a:pt x="1" y="334"/>
                  </a:cubicBezTo>
                  <a:lnTo>
                    <a:pt x="667" y="12"/>
                  </a:lnTo>
                  <a:cubicBezTo>
                    <a:pt x="691" y="12"/>
                    <a:pt x="667" y="0"/>
                    <a:pt x="66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8" name="Google Shape;31618;p48"/>
            <p:cNvSpPr/>
            <p:nvPr/>
          </p:nvSpPr>
          <p:spPr>
            <a:xfrm>
              <a:off x="2154725" y="2035500"/>
              <a:ext cx="26225" cy="15200"/>
            </a:xfrm>
            <a:custGeom>
              <a:avLst/>
              <a:gdLst/>
              <a:ahLst/>
              <a:cxnLst/>
              <a:rect l="l" t="t" r="r" b="b"/>
              <a:pathLst>
                <a:path w="1049" h="608" extrusionOk="0">
                  <a:moveTo>
                    <a:pt x="1036" y="0"/>
                  </a:moveTo>
                  <a:cubicBezTo>
                    <a:pt x="727" y="262"/>
                    <a:pt x="143" y="167"/>
                    <a:pt x="0" y="608"/>
                  </a:cubicBezTo>
                  <a:cubicBezTo>
                    <a:pt x="108" y="477"/>
                    <a:pt x="191" y="370"/>
                    <a:pt x="346" y="310"/>
                  </a:cubicBezTo>
                  <a:cubicBezTo>
                    <a:pt x="429" y="262"/>
                    <a:pt x="536" y="250"/>
                    <a:pt x="643" y="239"/>
                  </a:cubicBezTo>
                  <a:cubicBezTo>
                    <a:pt x="798" y="191"/>
                    <a:pt x="953" y="143"/>
                    <a:pt x="1048" y="12"/>
                  </a:cubicBezTo>
                  <a:cubicBezTo>
                    <a:pt x="1048" y="0"/>
                    <a:pt x="1036" y="0"/>
                    <a:pt x="103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9" name="Google Shape;31619;p48"/>
            <p:cNvSpPr/>
            <p:nvPr/>
          </p:nvSpPr>
          <p:spPr>
            <a:xfrm>
              <a:off x="2225275" y="2087875"/>
              <a:ext cx="29700" cy="60575"/>
            </a:xfrm>
            <a:custGeom>
              <a:avLst/>
              <a:gdLst/>
              <a:ahLst/>
              <a:cxnLst/>
              <a:rect l="l" t="t" r="r" b="b"/>
              <a:pathLst>
                <a:path w="1188" h="2423" extrusionOk="0">
                  <a:moveTo>
                    <a:pt x="0" y="1"/>
                  </a:moveTo>
                  <a:lnTo>
                    <a:pt x="0" y="1"/>
                  </a:lnTo>
                  <a:cubicBezTo>
                    <a:pt x="155" y="275"/>
                    <a:pt x="203" y="513"/>
                    <a:pt x="214" y="822"/>
                  </a:cubicBezTo>
                  <a:cubicBezTo>
                    <a:pt x="214" y="965"/>
                    <a:pt x="214" y="1108"/>
                    <a:pt x="286" y="1227"/>
                  </a:cubicBezTo>
                  <a:cubicBezTo>
                    <a:pt x="393" y="1406"/>
                    <a:pt x="584" y="1525"/>
                    <a:pt x="703" y="1680"/>
                  </a:cubicBezTo>
                  <a:cubicBezTo>
                    <a:pt x="869" y="1918"/>
                    <a:pt x="1000" y="2180"/>
                    <a:pt x="1167" y="2418"/>
                  </a:cubicBezTo>
                  <a:cubicBezTo>
                    <a:pt x="1170" y="2421"/>
                    <a:pt x="1173" y="2423"/>
                    <a:pt x="1176" y="2423"/>
                  </a:cubicBezTo>
                  <a:cubicBezTo>
                    <a:pt x="1184" y="2423"/>
                    <a:pt x="1188" y="2412"/>
                    <a:pt x="1179" y="2394"/>
                  </a:cubicBezTo>
                  <a:cubicBezTo>
                    <a:pt x="1048" y="2144"/>
                    <a:pt x="893" y="1894"/>
                    <a:pt x="738" y="1656"/>
                  </a:cubicBezTo>
                  <a:cubicBezTo>
                    <a:pt x="548" y="1406"/>
                    <a:pt x="298" y="1263"/>
                    <a:pt x="238" y="930"/>
                  </a:cubicBezTo>
                  <a:cubicBezTo>
                    <a:pt x="203" y="584"/>
                    <a:pt x="274" y="299"/>
                    <a:pt x="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0" name="Google Shape;31620;p48"/>
            <p:cNvSpPr/>
            <p:nvPr/>
          </p:nvSpPr>
          <p:spPr>
            <a:xfrm>
              <a:off x="2230925" y="2087950"/>
              <a:ext cx="8650" cy="33900"/>
            </a:xfrm>
            <a:custGeom>
              <a:avLst/>
              <a:gdLst/>
              <a:ahLst/>
              <a:cxnLst/>
              <a:rect l="l" t="t" r="r" b="b"/>
              <a:pathLst>
                <a:path w="346" h="1356" extrusionOk="0">
                  <a:moveTo>
                    <a:pt x="8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48" y="188"/>
                    <a:pt x="119" y="367"/>
                    <a:pt x="131" y="546"/>
                  </a:cubicBezTo>
                  <a:cubicBezTo>
                    <a:pt x="155" y="700"/>
                    <a:pt x="108" y="831"/>
                    <a:pt x="108" y="986"/>
                  </a:cubicBezTo>
                  <a:cubicBezTo>
                    <a:pt x="108" y="1129"/>
                    <a:pt x="143" y="1296"/>
                    <a:pt x="310" y="1355"/>
                  </a:cubicBezTo>
                  <a:cubicBezTo>
                    <a:pt x="322" y="1355"/>
                    <a:pt x="346" y="1343"/>
                    <a:pt x="322" y="1320"/>
                  </a:cubicBezTo>
                  <a:cubicBezTo>
                    <a:pt x="84" y="1105"/>
                    <a:pt x="215" y="831"/>
                    <a:pt x="191" y="546"/>
                  </a:cubicBezTo>
                  <a:cubicBezTo>
                    <a:pt x="179" y="355"/>
                    <a:pt x="108" y="177"/>
                    <a:pt x="24" y="10"/>
                  </a:cubicBezTo>
                  <a:cubicBezTo>
                    <a:pt x="18" y="4"/>
                    <a:pt x="12" y="1"/>
                    <a:pt x="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1" name="Google Shape;31621;p48"/>
            <p:cNvSpPr/>
            <p:nvPr/>
          </p:nvSpPr>
          <p:spPr>
            <a:xfrm>
              <a:off x="2238375" y="2121525"/>
              <a:ext cx="18975" cy="28725"/>
            </a:xfrm>
            <a:custGeom>
              <a:avLst/>
              <a:gdLst/>
              <a:ahLst/>
              <a:cxnLst/>
              <a:rect l="l" t="t" r="r" b="b"/>
              <a:pathLst>
                <a:path w="759" h="1149" extrusionOk="0">
                  <a:moveTo>
                    <a:pt x="0" y="0"/>
                  </a:moveTo>
                  <a:cubicBezTo>
                    <a:pt x="155" y="179"/>
                    <a:pt x="298" y="369"/>
                    <a:pt x="429" y="560"/>
                  </a:cubicBezTo>
                  <a:cubicBezTo>
                    <a:pt x="548" y="739"/>
                    <a:pt x="619" y="953"/>
                    <a:pt x="726" y="1143"/>
                  </a:cubicBezTo>
                  <a:cubicBezTo>
                    <a:pt x="726" y="1147"/>
                    <a:pt x="729" y="1148"/>
                    <a:pt x="733" y="1148"/>
                  </a:cubicBezTo>
                  <a:cubicBezTo>
                    <a:pt x="743" y="1148"/>
                    <a:pt x="759" y="1140"/>
                    <a:pt x="750" y="1131"/>
                  </a:cubicBezTo>
                  <a:cubicBezTo>
                    <a:pt x="619" y="715"/>
                    <a:pt x="310" y="298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2" name="Google Shape;31622;p48"/>
            <p:cNvSpPr/>
            <p:nvPr/>
          </p:nvSpPr>
          <p:spPr>
            <a:xfrm>
              <a:off x="2254425" y="2146825"/>
              <a:ext cx="40825" cy="49725"/>
            </a:xfrm>
            <a:custGeom>
              <a:avLst/>
              <a:gdLst/>
              <a:ahLst/>
              <a:cxnLst/>
              <a:rect l="l" t="t" r="r" b="b"/>
              <a:pathLst>
                <a:path w="1633" h="1989" extrusionOk="0">
                  <a:moveTo>
                    <a:pt x="1" y="0"/>
                  </a:moveTo>
                  <a:cubicBezTo>
                    <a:pt x="84" y="179"/>
                    <a:pt x="168" y="381"/>
                    <a:pt x="275" y="548"/>
                  </a:cubicBezTo>
                  <a:cubicBezTo>
                    <a:pt x="418" y="750"/>
                    <a:pt x="668" y="810"/>
                    <a:pt x="822" y="1036"/>
                  </a:cubicBezTo>
                  <a:cubicBezTo>
                    <a:pt x="1084" y="1405"/>
                    <a:pt x="1203" y="1751"/>
                    <a:pt x="1620" y="1989"/>
                  </a:cubicBezTo>
                  <a:cubicBezTo>
                    <a:pt x="1632" y="1989"/>
                    <a:pt x="1632" y="1977"/>
                    <a:pt x="1632" y="1977"/>
                  </a:cubicBezTo>
                  <a:cubicBezTo>
                    <a:pt x="1430" y="1810"/>
                    <a:pt x="1251" y="1643"/>
                    <a:pt x="1084" y="1441"/>
                  </a:cubicBezTo>
                  <a:cubicBezTo>
                    <a:pt x="977" y="1274"/>
                    <a:pt x="906" y="1060"/>
                    <a:pt x="787" y="917"/>
                  </a:cubicBezTo>
                  <a:cubicBezTo>
                    <a:pt x="680" y="810"/>
                    <a:pt x="549" y="739"/>
                    <a:pt x="441" y="643"/>
                  </a:cubicBezTo>
                  <a:cubicBezTo>
                    <a:pt x="251" y="477"/>
                    <a:pt x="144" y="215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3" name="Google Shape;31623;p48"/>
            <p:cNvSpPr/>
            <p:nvPr/>
          </p:nvSpPr>
          <p:spPr>
            <a:xfrm>
              <a:off x="2241050" y="2200150"/>
              <a:ext cx="74925" cy="10200"/>
            </a:xfrm>
            <a:custGeom>
              <a:avLst/>
              <a:gdLst/>
              <a:ahLst/>
              <a:cxnLst/>
              <a:rect l="l" t="t" r="r" b="b"/>
              <a:pathLst>
                <a:path w="2997" h="408" extrusionOk="0">
                  <a:moveTo>
                    <a:pt x="2987" y="0"/>
                  </a:moveTo>
                  <a:cubicBezTo>
                    <a:pt x="2984" y="0"/>
                    <a:pt x="2980" y="3"/>
                    <a:pt x="2977" y="11"/>
                  </a:cubicBezTo>
                  <a:cubicBezTo>
                    <a:pt x="2548" y="249"/>
                    <a:pt x="2095" y="396"/>
                    <a:pt x="1614" y="396"/>
                  </a:cubicBezTo>
                  <a:cubicBezTo>
                    <a:pt x="1495" y="396"/>
                    <a:pt x="1373" y="387"/>
                    <a:pt x="1250" y="368"/>
                  </a:cubicBezTo>
                  <a:cubicBezTo>
                    <a:pt x="834" y="272"/>
                    <a:pt x="429" y="94"/>
                    <a:pt x="0" y="11"/>
                  </a:cubicBezTo>
                  <a:lnTo>
                    <a:pt x="0" y="11"/>
                  </a:lnTo>
                  <a:cubicBezTo>
                    <a:pt x="567" y="226"/>
                    <a:pt x="1148" y="408"/>
                    <a:pt x="1717" y="408"/>
                  </a:cubicBezTo>
                  <a:cubicBezTo>
                    <a:pt x="2153" y="408"/>
                    <a:pt x="2581" y="301"/>
                    <a:pt x="2989" y="22"/>
                  </a:cubicBezTo>
                  <a:cubicBezTo>
                    <a:pt x="2997" y="14"/>
                    <a:pt x="2994" y="0"/>
                    <a:pt x="298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4" name="Google Shape;31624;p48"/>
            <p:cNvSpPr/>
            <p:nvPr/>
          </p:nvSpPr>
          <p:spPr>
            <a:xfrm>
              <a:off x="2318525" y="2174200"/>
              <a:ext cx="85950" cy="26650"/>
            </a:xfrm>
            <a:custGeom>
              <a:avLst/>
              <a:gdLst/>
              <a:ahLst/>
              <a:cxnLst/>
              <a:rect l="l" t="t" r="r" b="b"/>
              <a:pathLst>
                <a:path w="3438" h="1066" extrusionOk="0">
                  <a:moveTo>
                    <a:pt x="3414" y="1"/>
                  </a:moveTo>
                  <a:cubicBezTo>
                    <a:pt x="2795" y="489"/>
                    <a:pt x="2188" y="287"/>
                    <a:pt x="1473" y="406"/>
                  </a:cubicBezTo>
                  <a:cubicBezTo>
                    <a:pt x="949" y="513"/>
                    <a:pt x="461" y="775"/>
                    <a:pt x="9" y="1060"/>
                  </a:cubicBezTo>
                  <a:cubicBezTo>
                    <a:pt x="783" y="668"/>
                    <a:pt x="1390" y="429"/>
                    <a:pt x="2259" y="429"/>
                  </a:cubicBezTo>
                  <a:cubicBezTo>
                    <a:pt x="2723" y="429"/>
                    <a:pt x="3104" y="358"/>
                    <a:pt x="3438" y="13"/>
                  </a:cubicBezTo>
                  <a:cubicBezTo>
                    <a:pt x="3438" y="13"/>
                    <a:pt x="3438" y="1"/>
                    <a:pt x="3414" y="1"/>
                  </a:cubicBezTo>
                  <a:close/>
                  <a:moveTo>
                    <a:pt x="9" y="1060"/>
                  </a:moveTo>
                  <a:cubicBezTo>
                    <a:pt x="1" y="1060"/>
                    <a:pt x="3" y="1066"/>
                    <a:pt x="6" y="1066"/>
                  </a:cubicBezTo>
                  <a:cubicBezTo>
                    <a:pt x="7" y="1066"/>
                    <a:pt x="9" y="1064"/>
                    <a:pt x="9" y="106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5" name="Google Shape;31625;p48"/>
            <p:cNvSpPr/>
            <p:nvPr/>
          </p:nvSpPr>
          <p:spPr>
            <a:xfrm>
              <a:off x="2408250" y="2168500"/>
              <a:ext cx="9925" cy="4750"/>
            </a:xfrm>
            <a:custGeom>
              <a:avLst/>
              <a:gdLst/>
              <a:ahLst/>
              <a:cxnLst/>
              <a:rect l="l" t="t" r="r" b="b"/>
              <a:pathLst>
                <a:path w="397" h="190" extrusionOk="0">
                  <a:moveTo>
                    <a:pt x="359" y="0"/>
                  </a:moveTo>
                  <a:cubicBezTo>
                    <a:pt x="303" y="0"/>
                    <a:pt x="233" y="30"/>
                    <a:pt x="182" y="50"/>
                  </a:cubicBezTo>
                  <a:cubicBezTo>
                    <a:pt x="123" y="86"/>
                    <a:pt x="63" y="110"/>
                    <a:pt x="27" y="157"/>
                  </a:cubicBezTo>
                  <a:cubicBezTo>
                    <a:pt x="0" y="166"/>
                    <a:pt x="14" y="189"/>
                    <a:pt x="28" y="189"/>
                  </a:cubicBezTo>
                  <a:cubicBezTo>
                    <a:pt x="32" y="189"/>
                    <a:pt x="36" y="187"/>
                    <a:pt x="39" y="181"/>
                  </a:cubicBezTo>
                  <a:cubicBezTo>
                    <a:pt x="99" y="145"/>
                    <a:pt x="146" y="110"/>
                    <a:pt x="218" y="86"/>
                  </a:cubicBezTo>
                  <a:cubicBezTo>
                    <a:pt x="265" y="62"/>
                    <a:pt x="337" y="62"/>
                    <a:pt x="384" y="38"/>
                  </a:cubicBezTo>
                  <a:cubicBezTo>
                    <a:pt x="396" y="38"/>
                    <a:pt x="384" y="26"/>
                    <a:pt x="384" y="3"/>
                  </a:cubicBezTo>
                  <a:cubicBezTo>
                    <a:pt x="376" y="1"/>
                    <a:pt x="368" y="0"/>
                    <a:pt x="35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6" name="Google Shape;31626;p48"/>
            <p:cNvSpPr/>
            <p:nvPr/>
          </p:nvSpPr>
          <p:spPr>
            <a:xfrm>
              <a:off x="2248475" y="1977750"/>
              <a:ext cx="34550" cy="22350"/>
            </a:xfrm>
            <a:custGeom>
              <a:avLst/>
              <a:gdLst/>
              <a:ahLst/>
              <a:cxnLst/>
              <a:rect l="l" t="t" r="r" b="b"/>
              <a:pathLst>
                <a:path w="1382" h="894" extrusionOk="0">
                  <a:moveTo>
                    <a:pt x="1" y="1"/>
                  </a:moveTo>
                  <a:lnTo>
                    <a:pt x="1" y="1"/>
                  </a:lnTo>
                  <a:cubicBezTo>
                    <a:pt x="477" y="286"/>
                    <a:pt x="906" y="608"/>
                    <a:pt x="1370" y="894"/>
                  </a:cubicBezTo>
                  <a:cubicBezTo>
                    <a:pt x="1382" y="894"/>
                    <a:pt x="1382" y="882"/>
                    <a:pt x="1382" y="882"/>
                  </a:cubicBezTo>
                  <a:cubicBezTo>
                    <a:pt x="965" y="536"/>
                    <a:pt x="477" y="251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7" name="Google Shape;31627;p48"/>
            <p:cNvSpPr/>
            <p:nvPr/>
          </p:nvSpPr>
          <p:spPr>
            <a:xfrm>
              <a:off x="2300375" y="2013650"/>
              <a:ext cx="66300" cy="56700"/>
            </a:xfrm>
            <a:custGeom>
              <a:avLst/>
              <a:gdLst/>
              <a:ahLst/>
              <a:cxnLst/>
              <a:rect l="l" t="t" r="r" b="b"/>
              <a:pathLst>
                <a:path w="2652" h="2268" extrusionOk="0">
                  <a:moveTo>
                    <a:pt x="6" y="0"/>
                  </a:moveTo>
                  <a:cubicBezTo>
                    <a:pt x="3" y="0"/>
                    <a:pt x="0" y="5"/>
                    <a:pt x="8" y="5"/>
                  </a:cubicBezTo>
                  <a:cubicBezTo>
                    <a:pt x="8" y="1"/>
                    <a:pt x="7" y="0"/>
                    <a:pt x="6" y="0"/>
                  </a:cubicBezTo>
                  <a:close/>
                  <a:moveTo>
                    <a:pt x="8" y="5"/>
                  </a:moveTo>
                  <a:cubicBezTo>
                    <a:pt x="497" y="434"/>
                    <a:pt x="1235" y="589"/>
                    <a:pt x="1675" y="1077"/>
                  </a:cubicBezTo>
                  <a:cubicBezTo>
                    <a:pt x="2056" y="1529"/>
                    <a:pt x="2104" y="1946"/>
                    <a:pt x="2640" y="2267"/>
                  </a:cubicBezTo>
                  <a:cubicBezTo>
                    <a:pt x="2652" y="2267"/>
                    <a:pt x="2652" y="2256"/>
                    <a:pt x="2652" y="2256"/>
                  </a:cubicBezTo>
                  <a:cubicBezTo>
                    <a:pt x="2342" y="2006"/>
                    <a:pt x="2175" y="1803"/>
                    <a:pt x="1985" y="1446"/>
                  </a:cubicBezTo>
                  <a:cubicBezTo>
                    <a:pt x="1878" y="1255"/>
                    <a:pt x="1806" y="1136"/>
                    <a:pt x="1628" y="994"/>
                  </a:cubicBezTo>
                  <a:cubicBezTo>
                    <a:pt x="1140" y="577"/>
                    <a:pt x="508" y="398"/>
                    <a:pt x="8" y="5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8" name="Google Shape;31628;p48"/>
            <p:cNvSpPr/>
            <p:nvPr/>
          </p:nvSpPr>
          <p:spPr>
            <a:xfrm>
              <a:off x="2121675" y="2053950"/>
              <a:ext cx="19675" cy="21675"/>
            </a:xfrm>
            <a:custGeom>
              <a:avLst/>
              <a:gdLst/>
              <a:ahLst/>
              <a:cxnLst/>
              <a:rect l="l" t="t" r="r" b="b"/>
              <a:pathLst>
                <a:path w="787" h="867" extrusionOk="0">
                  <a:moveTo>
                    <a:pt x="778" y="0"/>
                  </a:moveTo>
                  <a:cubicBezTo>
                    <a:pt x="670" y="0"/>
                    <a:pt x="499" y="205"/>
                    <a:pt x="429" y="274"/>
                  </a:cubicBezTo>
                  <a:cubicBezTo>
                    <a:pt x="263" y="441"/>
                    <a:pt x="84" y="632"/>
                    <a:pt x="1" y="858"/>
                  </a:cubicBezTo>
                  <a:cubicBezTo>
                    <a:pt x="1" y="864"/>
                    <a:pt x="1" y="867"/>
                    <a:pt x="2" y="867"/>
                  </a:cubicBezTo>
                  <a:cubicBezTo>
                    <a:pt x="4" y="867"/>
                    <a:pt x="7" y="864"/>
                    <a:pt x="13" y="858"/>
                  </a:cubicBezTo>
                  <a:cubicBezTo>
                    <a:pt x="132" y="691"/>
                    <a:pt x="215" y="525"/>
                    <a:pt x="358" y="382"/>
                  </a:cubicBezTo>
                  <a:cubicBezTo>
                    <a:pt x="441" y="286"/>
                    <a:pt x="668" y="24"/>
                    <a:pt x="775" y="24"/>
                  </a:cubicBezTo>
                  <a:lnTo>
                    <a:pt x="787" y="24"/>
                  </a:lnTo>
                  <a:lnTo>
                    <a:pt x="787" y="1"/>
                  </a:lnTo>
                  <a:cubicBezTo>
                    <a:pt x="784" y="0"/>
                    <a:pt x="781" y="0"/>
                    <a:pt x="77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9" name="Google Shape;31629;p48"/>
            <p:cNvSpPr/>
            <p:nvPr/>
          </p:nvSpPr>
          <p:spPr>
            <a:xfrm>
              <a:off x="2132100" y="2055025"/>
              <a:ext cx="11775" cy="17400"/>
            </a:xfrm>
            <a:custGeom>
              <a:avLst/>
              <a:gdLst/>
              <a:ahLst/>
              <a:cxnLst/>
              <a:rect l="l" t="t" r="r" b="b"/>
              <a:pathLst>
                <a:path w="471" h="696" extrusionOk="0">
                  <a:moveTo>
                    <a:pt x="451" y="1"/>
                  </a:moveTo>
                  <a:cubicBezTo>
                    <a:pt x="448" y="1"/>
                    <a:pt x="444" y="2"/>
                    <a:pt x="441" y="5"/>
                  </a:cubicBezTo>
                  <a:cubicBezTo>
                    <a:pt x="262" y="184"/>
                    <a:pt x="60" y="434"/>
                    <a:pt x="0" y="672"/>
                  </a:cubicBezTo>
                  <a:cubicBezTo>
                    <a:pt x="0" y="696"/>
                    <a:pt x="12" y="696"/>
                    <a:pt x="12" y="696"/>
                  </a:cubicBezTo>
                  <a:cubicBezTo>
                    <a:pt x="84" y="601"/>
                    <a:pt x="131" y="482"/>
                    <a:pt x="191" y="398"/>
                  </a:cubicBezTo>
                  <a:cubicBezTo>
                    <a:pt x="274" y="255"/>
                    <a:pt x="370" y="160"/>
                    <a:pt x="453" y="41"/>
                  </a:cubicBezTo>
                  <a:cubicBezTo>
                    <a:pt x="471" y="14"/>
                    <a:pt x="462" y="1"/>
                    <a:pt x="45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0" name="Google Shape;31630;p48"/>
            <p:cNvSpPr/>
            <p:nvPr/>
          </p:nvSpPr>
          <p:spPr>
            <a:xfrm>
              <a:off x="2135675" y="2057575"/>
              <a:ext cx="9575" cy="14100"/>
            </a:xfrm>
            <a:custGeom>
              <a:avLst/>
              <a:gdLst/>
              <a:ahLst/>
              <a:cxnLst/>
              <a:rect l="l" t="t" r="r" b="b"/>
              <a:pathLst>
                <a:path w="383" h="564" extrusionOk="0">
                  <a:moveTo>
                    <a:pt x="370" y="0"/>
                  </a:moveTo>
                  <a:cubicBezTo>
                    <a:pt x="366" y="0"/>
                    <a:pt x="361" y="3"/>
                    <a:pt x="358" y="10"/>
                  </a:cubicBezTo>
                  <a:cubicBezTo>
                    <a:pt x="238" y="177"/>
                    <a:pt x="96" y="356"/>
                    <a:pt x="0" y="546"/>
                  </a:cubicBezTo>
                  <a:cubicBezTo>
                    <a:pt x="0" y="555"/>
                    <a:pt x="6" y="563"/>
                    <a:pt x="10" y="563"/>
                  </a:cubicBezTo>
                  <a:cubicBezTo>
                    <a:pt x="11" y="563"/>
                    <a:pt x="12" y="562"/>
                    <a:pt x="12" y="558"/>
                  </a:cubicBezTo>
                  <a:cubicBezTo>
                    <a:pt x="155" y="415"/>
                    <a:pt x="274" y="201"/>
                    <a:pt x="358" y="22"/>
                  </a:cubicBezTo>
                  <a:cubicBezTo>
                    <a:pt x="382" y="14"/>
                    <a:pt x="378" y="0"/>
                    <a:pt x="37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1" name="Google Shape;31631;p48"/>
            <p:cNvSpPr/>
            <p:nvPr/>
          </p:nvSpPr>
          <p:spPr>
            <a:xfrm>
              <a:off x="2139850" y="2060800"/>
              <a:ext cx="7750" cy="12225"/>
            </a:xfrm>
            <a:custGeom>
              <a:avLst/>
              <a:gdLst/>
              <a:ahLst/>
              <a:cxnLst/>
              <a:rect l="l" t="t" r="r" b="b"/>
              <a:pathLst>
                <a:path w="310" h="489" extrusionOk="0">
                  <a:moveTo>
                    <a:pt x="286" y="0"/>
                  </a:moveTo>
                  <a:cubicBezTo>
                    <a:pt x="179" y="143"/>
                    <a:pt x="71" y="310"/>
                    <a:pt x="0" y="477"/>
                  </a:cubicBezTo>
                  <a:cubicBezTo>
                    <a:pt x="0" y="489"/>
                    <a:pt x="12" y="489"/>
                    <a:pt x="12" y="489"/>
                  </a:cubicBezTo>
                  <a:cubicBezTo>
                    <a:pt x="131" y="346"/>
                    <a:pt x="202" y="179"/>
                    <a:pt x="298" y="12"/>
                  </a:cubicBezTo>
                  <a:cubicBezTo>
                    <a:pt x="310" y="0"/>
                    <a:pt x="286" y="0"/>
                    <a:pt x="28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2" name="Google Shape;31632;p48"/>
            <p:cNvSpPr/>
            <p:nvPr/>
          </p:nvSpPr>
          <p:spPr>
            <a:xfrm>
              <a:off x="2143700" y="2065275"/>
              <a:ext cx="4800" cy="8050"/>
            </a:xfrm>
            <a:custGeom>
              <a:avLst/>
              <a:gdLst/>
              <a:ahLst/>
              <a:cxnLst/>
              <a:rect l="l" t="t" r="r" b="b"/>
              <a:pathLst>
                <a:path w="192" h="322" extrusionOk="0">
                  <a:moveTo>
                    <a:pt x="191" y="0"/>
                  </a:moveTo>
                  <a:cubicBezTo>
                    <a:pt x="132" y="107"/>
                    <a:pt x="48" y="191"/>
                    <a:pt x="1" y="310"/>
                  </a:cubicBezTo>
                  <a:cubicBezTo>
                    <a:pt x="1" y="322"/>
                    <a:pt x="1" y="322"/>
                    <a:pt x="25" y="322"/>
                  </a:cubicBezTo>
                  <a:cubicBezTo>
                    <a:pt x="96" y="226"/>
                    <a:pt x="144" y="119"/>
                    <a:pt x="19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3" name="Google Shape;31633;p48"/>
            <p:cNvSpPr/>
            <p:nvPr/>
          </p:nvSpPr>
          <p:spPr>
            <a:xfrm>
              <a:off x="2299375" y="2114800"/>
              <a:ext cx="28300" cy="65300"/>
            </a:xfrm>
            <a:custGeom>
              <a:avLst/>
              <a:gdLst/>
              <a:ahLst/>
              <a:cxnLst/>
              <a:rect l="l" t="t" r="r" b="b"/>
              <a:pathLst>
                <a:path w="1132" h="2612" extrusionOk="0">
                  <a:moveTo>
                    <a:pt x="26" y="0"/>
                  </a:moveTo>
                  <a:cubicBezTo>
                    <a:pt x="15" y="0"/>
                    <a:pt x="1" y="9"/>
                    <a:pt x="1" y="31"/>
                  </a:cubicBezTo>
                  <a:cubicBezTo>
                    <a:pt x="191" y="460"/>
                    <a:pt x="191" y="936"/>
                    <a:pt x="370" y="1365"/>
                  </a:cubicBezTo>
                  <a:cubicBezTo>
                    <a:pt x="560" y="1817"/>
                    <a:pt x="1025" y="2091"/>
                    <a:pt x="1108" y="2603"/>
                  </a:cubicBezTo>
                  <a:cubicBezTo>
                    <a:pt x="1108" y="2609"/>
                    <a:pt x="1114" y="2612"/>
                    <a:pt x="1120" y="2612"/>
                  </a:cubicBezTo>
                  <a:cubicBezTo>
                    <a:pt x="1126" y="2612"/>
                    <a:pt x="1132" y="2609"/>
                    <a:pt x="1132" y="2603"/>
                  </a:cubicBezTo>
                  <a:cubicBezTo>
                    <a:pt x="1084" y="2174"/>
                    <a:pt x="763" y="1912"/>
                    <a:pt x="537" y="1579"/>
                  </a:cubicBezTo>
                  <a:cubicBezTo>
                    <a:pt x="227" y="1103"/>
                    <a:pt x="275" y="519"/>
                    <a:pt x="37" y="7"/>
                  </a:cubicBezTo>
                  <a:cubicBezTo>
                    <a:pt x="37" y="3"/>
                    <a:pt x="32" y="0"/>
                    <a:pt x="2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4" name="Google Shape;31634;p48"/>
            <p:cNvSpPr/>
            <p:nvPr/>
          </p:nvSpPr>
          <p:spPr>
            <a:xfrm>
              <a:off x="2306625" y="2116150"/>
              <a:ext cx="24925" cy="71175"/>
            </a:xfrm>
            <a:custGeom>
              <a:avLst/>
              <a:gdLst/>
              <a:ahLst/>
              <a:cxnLst/>
              <a:rect l="l" t="t" r="r" b="b"/>
              <a:pathLst>
                <a:path w="997" h="2847" extrusionOk="0">
                  <a:moveTo>
                    <a:pt x="31" y="1"/>
                  </a:moveTo>
                  <a:cubicBezTo>
                    <a:pt x="18" y="1"/>
                    <a:pt x="1" y="14"/>
                    <a:pt x="8" y="37"/>
                  </a:cubicBezTo>
                  <a:cubicBezTo>
                    <a:pt x="128" y="418"/>
                    <a:pt x="80" y="870"/>
                    <a:pt x="270" y="1227"/>
                  </a:cubicBezTo>
                  <a:cubicBezTo>
                    <a:pt x="544" y="1763"/>
                    <a:pt x="901" y="2204"/>
                    <a:pt x="997" y="2847"/>
                  </a:cubicBezTo>
                  <a:cubicBezTo>
                    <a:pt x="949" y="2382"/>
                    <a:pt x="759" y="1977"/>
                    <a:pt x="532" y="1596"/>
                  </a:cubicBezTo>
                  <a:cubicBezTo>
                    <a:pt x="366" y="1311"/>
                    <a:pt x="235" y="1073"/>
                    <a:pt x="187" y="751"/>
                  </a:cubicBezTo>
                  <a:cubicBezTo>
                    <a:pt x="139" y="489"/>
                    <a:pt x="116" y="251"/>
                    <a:pt x="44" y="13"/>
                  </a:cubicBezTo>
                  <a:cubicBezTo>
                    <a:pt x="44" y="5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5" name="Google Shape;31635;p48"/>
            <p:cNvSpPr/>
            <p:nvPr/>
          </p:nvSpPr>
          <p:spPr>
            <a:xfrm>
              <a:off x="2309500" y="2120625"/>
              <a:ext cx="3600" cy="13650"/>
            </a:xfrm>
            <a:custGeom>
              <a:avLst/>
              <a:gdLst/>
              <a:ahLst/>
              <a:cxnLst/>
              <a:rect l="l" t="t" r="r" b="b"/>
              <a:pathLst>
                <a:path w="144" h="546" extrusionOk="0">
                  <a:moveTo>
                    <a:pt x="13" y="1"/>
                  </a:moveTo>
                  <a:cubicBezTo>
                    <a:pt x="1" y="96"/>
                    <a:pt x="24" y="179"/>
                    <a:pt x="48" y="274"/>
                  </a:cubicBezTo>
                  <a:cubicBezTo>
                    <a:pt x="60" y="358"/>
                    <a:pt x="60" y="465"/>
                    <a:pt x="108" y="536"/>
                  </a:cubicBezTo>
                  <a:cubicBezTo>
                    <a:pt x="108" y="542"/>
                    <a:pt x="114" y="545"/>
                    <a:pt x="120" y="545"/>
                  </a:cubicBezTo>
                  <a:cubicBezTo>
                    <a:pt x="126" y="545"/>
                    <a:pt x="132" y="542"/>
                    <a:pt x="132" y="536"/>
                  </a:cubicBezTo>
                  <a:cubicBezTo>
                    <a:pt x="143" y="429"/>
                    <a:pt x="108" y="334"/>
                    <a:pt x="84" y="227"/>
                  </a:cubicBezTo>
                  <a:cubicBezTo>
                    <a:pt x="72" y="167"/>
                    <a:pt x="72" y="72"/>
                    <a:pt x="1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6" name="Google Shape;31636;p48"/>
            <p:cNvSpPr/>
            <p:nvPr/>
          </p:nvSpPr>
          <p:spPr>
            <a:xfrm>
              <a:off x="2310700" y="2120500"/>
              <a:ext cx="1775" cy="1650"/>
            </a:xfrm>
            <a:custGeom>
              <a:avLst/>
              <a:gdLst/>
              <a:ahLst/>
              <a:cxnLst/>
              <a:rect l="l" t="t" r="r" b="b"/>
              <a:pathLst>
                <a:path w="71" h="66" extrusionOk="0">
                  <a:moveTo>
                    <a:pt x="68" y="0"/>
                  </a:moveTo>
                  <a:cubicBezTo>
                    <a:pt x="66" y="0"/>
                    <a:pt x="64" y="2"/>
                    <a:pt x="60" y="6"/>
                  </a:cubicBezTo>
                  <a:cubicBezTo>
                    <a:pt x="68" y="6"/>
                    <a:pt x="70" y="0"/>
                    <a:pt x="68" y="0"/>
                  </a:cubicBezTo>
                  <a:close/>
                  <a:moveTo>
                    <a:pt x="60" y="6"/>
                  </a:moveTo>
                  <a:cubicBezTo>
                    <a:pt x="24" y="6"/>
                    <a:pt x="0" y="41"/>
                    <a:pt x="12" y="65"/>
                  </a:cubicBezTo>
                  <a:lnTo>
                    <a:pt x="24" y="65"/>
                  </a:lnTo>
                  <a:cubicBezTo>
                    <a:pt x="24" y="41"/>
                    <a:pt x="36" y="18"/>
                    <a:pt x="60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7" name="Google Shape;31637;p48"/>
            <p:cNvSpPr/>
            <p:nvPr/>
          </p:nvSpPr>
          <p:spPr>
            <a:xfrm>
              <a:off x="2303850" y="2091150"/>
              <a:ext cx="34250" cy="20275"/>
            </a:xfrm>
            <a:custGeom>
              <a:avLst/>
              <a:gdLst/>
              <a:ahLst/>
              <a:cxnLst/>
              <a:rect l="l" t="t" r="r" b="b"/>
              <a:pathLst>
                <a:path w="1370" h="811" extrusionOk="0">
                  <a:moveTo>
                    <a:pt x="1322" y="1"/>
                  </a:moveTo>
                  <a:cubicBezTo>
                    <a:pt x="1120" y="1"/>
                    <a:pt x="905" y="144"/>
                    <a:pt x="739" y="275"/>
                  </a:cubicBezTo>
                  <a:cubicBezTo>
                    <a:pt x="620" y="382"/>
                    <a:pt x="536" y="513"/>
                    <a:pt x="405" y="596"/>
                  </a:cubicBezTo>
                  <a:cubicBezTo>
                    <a:pt x="286" y="691"/>
                    <a:pt x="131" y="739"/>
                    <a:pt x="0" y="799"/>
                  </a:cubicBezTo>
                  <a:lnTo>
                    <a:pt x="12" y="811"/>
                  </a:lnTo>
                  <a:cubicBezTo>
                    <a:pt x="227" y="787"/>
                    <a:pt x="417" y="656"/>
                    <a:pt x="584" y="525"/>
                  </a:cubicBezTo>
                  <a:cubicBezTo>
                    <a:pt x="703" y="418"/>
                    <a:pt x="786" y="287"/>
                    <a:pt x="917" y="215"/>
                  </a:cubicBezTo>
                  <a:cubicBezTo>
                    <a:pt x="1060" y="120"/>
                    <a:pt x="1191" y="108"/>
                    <a:pt x="1334" y="60"/>
                  </a:cubicBezTo>
                  <a:cubicBezTo>
                    <a:pt x="1370" y="49"/>
                    <a:pt x="1358" y="1"/>
                    <a:pt x="132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8" name="Google Shape;31638;p48"/>
            <p:cNvSpPr/>
            <p:nvPr/>
          </p:nvSpPr>
          <p:spPr>
            <a:xfrm>
              <a:off x="2308300" y="2082825"/>
              <a:ext cx="68200" cy="29800"/>
            </a:xfrm>
            <a:custGeom>
              <a:avLst/>
              <a:gdLst/>
              <a:ahLst/>
              <a:cxnLst/>
              <a:rect l="l" t="t" r="r" b="b"/>
              <a:pathLst>
                <a:path w="2728" h="1192" extrusionOk="0">
                  <a:moveTo>
                    <a:pt x="2716" y="1"/>
                  </a:moveTo>
                  <a:cubicBezTo>
                    <a:pt x="2204" y="84"/>
                    <a:pt x="1644" y="191"/>
                    <a:pt x="1168" y="370"/>
                  </a:cubicBezTo>
                  <a:cubicBezTo>
                    <a:pt x="727" y="536"/>
                    <a:pt x="418" y="917"/>
                    <a:pt x="13" y="1144"/>
                  </a:cubicBezTo>
                  <a:cubicBezTo>
                    <a:pt x="1" y="1167"/>
                    <a:pt x="13" y="1191"/>
                    <a:pt x="37" y="1191"/>
                  </a:cubicBezTo>
                  <a:cubicBezTo>
                    <a:pt x="477" y="1048"/>
                    <a:pt x="715" y="655"/>
                    <a:pt x="1120" y="453"/>
                  </a:cubicBezTo>
                  <a:cubicBezTo>
                    <a:pt x="1608" y="239"/>
                    <a:pt x="2192" y="191"/>
                    <a:pt x="2716" y="24"/>
                  </a:cubicBezTo>
                  <a:cubicBezTo>
                    <a:pt x="2728" y="24"/>
                    <a:pt x="2728" y="1"/>
                    <a:pt x="271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9" name="Google Shape;31639;p48"/>
            <p:cNvSpPr/>
            <p:nvPr/>
          </p:nvSpPr>
          <p:spPr>
            <a:xfrm>
              <a:off x="2354675" y="2123700"/>
              <a:ext cx="23025" cy="12350"/>
            </a:xfrm>
            <a:custGeom>
              <a:avLst/>
              <a:gdLst/>
              <a:ahLst/>
              <a:cxnLst/>
              <a:rect l="l" t="t" r="r" b="b"/>
              <a:pathLst>
                <a:path w="921" h="494" extrusionOk="0">
                  <a:moveTo>
                    <a:pt x="818" y="0"/>
                  </a:moveTo>
                  <a:cubicBezTo>
                    <a:pt x="526" y="0"/>
                    <a:pt x="257" y="342"/>
                    <a:pt x="27" y="473"/>
                  </a:cubicBezTo>
                  <a:cubicBezTo>
                    <a:pt x="0" y="473"/>
                    <a:pt x="0" y="493"/>
                    <a:pt x="12" y="493"/>
                  </a:cubicBezTo>
                  <a:cubicBezTo>
                    <a:pt x="16" y="493"/>
                    <a:pt x="21" y="491"/>
                    <a:pt x="27" y="485"/>
                  </a:cubicBezTo>
                  <a:cubicBezTo>
                    <a:pt x="158" y="461"/>
                    <a:pt x="265" y="366"/>
                    <a:pt x="361" y="282"/>
                  </a:cubicBezTo>
                  <a:cubicBezTo>
                    <a:pt x="527" y="151"/>
                    <a:pt x="682" y="44"/>
                    <a:pt x="896" y="32"/>
                  </a:cubicBezTo>
                  <a:cubicBezTo>
                    <a:pt x="920" y="32"/>
                    <a:pt x="920" y="9"/>
                    <a:pt x="896" y="9"/>
                  </a:cubicBezTo>
                  <a:cubicBezTo>
                    <a:pt x="870" y="3"/>
                    <a:pt x="844" y="0"/>
                    <a:pt x="81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0" name="Google Shape;31640;p48"/>
            <p:cNvSpPr/>
            <p:nvPr/>
          </p:nvSpPr>
          <p:spPr>
            <a:xfrm>
              <a:off x="2360100" y="2125400"/>
              <a:ext cx="17900" cy="9850"/>
            </a:xfrm>
            <a:custGeom>
              <a:avLst/>
              <a:gdLst/>
              <a:ahLst/>
              <a:cxnLst/>
              <a:rect l="l" t="t" r="r" b="b"/>
              <a:pathLst>
                <a:path w="716" h="394" extrusionOk="0">
                  <a:moveTo>
                    <a:pt x="679" y="0"/>
                  </a:moveTo>
                  <a:cubicBezTo>
                    <a:pt x="441" y="83"/>
                    <a:pt x="179" y="214"/>
                    <a:pt x="1" y="381"/>
                  </a:cubicBezTo>
                  <a:cubicBezTo>
                    <a:pt x="1" y="381"/>
                    <a:pt x="1" y="393"/>
                    <a:pt x="13" y="393"/>
                  </a:cubicBezTo>
                  <a:cubicBezTo>
                    <a:pt x="132" y="334"/>
                    <a:pt x="239" y="262"/>
                    <a:pt x="358" y="203"/>
                  </a:cubicBezTo>
                  <a:cubicBezTo>
                    <a:pt x="477" y="143"/>
                    <a:pt x="596" y="95"/>
                    <a:pt x="715" y="36"/>
                  </a:cubicBezTo>
                  <a:cubicBezTo>
                    <a:pt x="703" y="24"/>
                    <a:pt x="703" y="0"/>
                    <a:pt x="67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1" name="Google Shape;31641;p48"/>
            <p:cNvSpPr/>
            <p:nvPr/>
          </p:nvSpPr>
          <p:spPr>
            <a:xfrm>
              <a:off x="2377075" y="2119775"/>
              <a:ext cx="11325" cy="5050"/>
            </a:xfrm>
            <a:custGeom>
              <a:avLst/>
              <a:gdLst/>
              <a:ahLst/>
              <a:cxnLst/>
              <a:rect l="l" t="t" r="r" b="b"/>
              <a:pathLst>
                <a:path w="453" h="202" extrusionOk="0">
                  <a:moveTo>
                    <a:pt x="445" y="1"/>
                  </a:moveTo>
                  <a:cubicBezTo>
                    <a:pt x="441" y="1"/>
                    <a:pt x="436" y="3"/>
                    <a:pt x="429" y="11"/>
                  </a:cubicBezTo>
                  <a:cubicBezTo>
                    <a:pt x="381" y="35"/>
                    <a:pt x="322" y="82"/>
                    <a:pt x="238" y="106"/>
                  </a:cubicBezTo>
                  <a:cubicBezTo>
                    <a:pt x="167" y="154"/>
                    <a:pt x="96" y="166"/>
                    <a:pt x="0" y="201"/>
                  </a:cubicBezTo>
                  <a:cubicBezTo>
                    <a:pt x="155" y="189"/>
                    <a:pt x="346" y="142"/>
                    <a:pt x="453" y="23"/>
                  </a:cubicBezTo>
                  <a:cubicBezTo>
                    <a:pt x="453" y="15"/>
                    <a:pt x="453" y="1"/>
                    <a:pt x="44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2" name="Google Shape;31642;p48"/>
            <p:cNvSpPr/>
            <p:nvPr/>
          </p:nvSpPr>
          <p:spPr>
            <a:xfrm>
              <a:off x="2354750" y="2137300"/>
              <a:ext cx="12525" cy="30375"/>
            </a:xfrm>
            <a:custGeom>
              <a:avLst/>
              <a:gdLst/>
              <a:ahLst/>
              <a:cxnLst/>
              <a:rect l="l" t="t" r="r" b="b"/>
              <a:pathLst>
                <a:path w="501" h="1215" extrusionOk="0">
                  <a:moveTo>
                    <a:pt x="0" y="0"/>
                  </a:moveTo>
                  <a:lnTo>
                    <a:pt x="0" y="0"/>
                  </a:lnTo>
                  <a:cubicBezTo>
                    <a:pt x="179" y="262"/>
                    <a:pt x="167" y="512"/>
                    <a:pt x="227" y="798"/>
                  </a:cubicBezTo>
                  <a:cubicBezTo>
                    <a:pt x="262" y="953"/>
                    <a:pt x="334" y="1131"/>
                    <a:pt x="477" y="1215"/>
                  </a:cubicBezTo>
                  <a:cubicBezTo>
                    <a:pt x="500" y="1215"/>
                    <a:pt x="500" y="1191"/>
                    <a:pt x="500" y="1191"/>
                  </a:cubicBezTo>
                  <a:cubicBezTo>
                    <a:pt x="96" y="917"/>
                    <a:pt x="393" y="286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3" name="Google Shape;31643;p48"/>
            <p:cNvSpPr/>
            <p:nvPr/>
          </p:nvSpPr>
          <p:spPr>
            <a:xfrm>
              <a:off x="2359200" y="2137450"/>
              <a:ext cx="1525" cy="12675"/>
            </a:xfrm>
            <a:custGeom>
              <a:avLst/>
              <a:gdLst/>
              <a:ahLst/>
              <a:cxnLst/>
              <a:rect l="l" t="t" r="r" b="b"/>
              <a:pathLst>
                <a:path w="61" h="507" extrusionOk="0">
                  <a:moveTo>
                    <a:pt x="31" y="0"/>
                  </a:moveTo>
                  <a:cubicBezTo>
                    <a:pt x="28" y="0"/>
                    <a:pt x="25" y="6"/>
                    <a:pt x="25" y="18"/>
                  </a:cubicBezTo>
                  <a:cubicBezTo>
                    <a:pt x="25" y="173"/>
                    <a:pt x="1" y="352"/>
                    <a:pt x="37" y="506"/>
                  </a:cubicBezTo>
                  <a:lnTo>
                    <a:pt x="49" y="506"/>
                  </a:lnTo>
                  <a:cubicBezTo>
                    <a:pt x="60" y="352"/>
                    <a:pt x="49" y="173"/>
                    <a:pt x="37" y="18"/>
                  </a:cubicBezTo>
                  <a:cubicBezTo>
                    <a:pt x="37" y="6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4" name="Google Shape;31644;p48"/>
            <p:cNvSpPr/>
            <p:nvPr/>
          </p:nvSpPr>
          <p:spPr>
            <a:xfrm>
              <a:off x="2381725" y="2087450"/>
              <a:ext cx="24250" cy="44950"/>
            </a:xfrm>
            <a:custGeom>
              <a:avLst/>
              <a:gdLst/>
              <a:ahLst/>
              <a:cxnLst/>
              <a:rect l="l" t="t" r="r" b="b"/>
              <a:pathLst>
                <a:path w="970" h="1798" extrusionOk="0">
                  <a:moveTo>
                    <a:pt x="11" y="1"/>
                  </a:moveTo>
                  <a:cubicBezTo>
                    <a:pt x="6" y="1"/>
                    <a:pt x="1" y="6"/>
                    <a:pt x="17" y="6"/>
                  </a:cubicBezTo>
                  <a:cubicBezTo>
                    <a:pt x="17" y="2"/>
                    <a:pt x="14" y="1"/>
                    <a:pt x="11" y="1"/>
                  </a:cubicBezTo>
                  <a:close/>
                  <a:moveTo>
                    <a:pt x="17" y="6"/>
                  </a:moveTo>
                  <a:lnTo>
                    <a:pt x="17" y="6"/>
                  </a:lnTo>
                  <a:cubicBezTo>
                    <a:pt x="445" y="566"/>
                    <a:pt x="731" y="1137"/>
                    <a:pt x="945" y="1792"/>
                  </a:cubicBezTo>
                  <a:cubicBezTo>
                    <a:pt x="945" y="1796"/>
                    <a:pt x="948" y="1797"/>
                    <a:pt x="952" y="1797"/>
                  </a:cubicBezTo>
                  <a:cubicBezTo>
                    <a:pt x="959" y="1797"/>
                    <a:pt x="969" y="1792"/>
                    <a:pt x="969" y="1792"/>
                  </a:cubicBezTo>
                  <a:cubicBezTo>
                    <a:pt x="826" y="1149"/>
                    <a:pt x="457" y="482"/>
                    <a:pt x="17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5" name="Google Shape;31645;p48"/>
            <p:cNvSpPr/>
            <p:nvPr/>
          </p:nvSpPr>
          <p:spPr>
            <a:xfrm>
              <a:off x="2410700" y="2135000"/>
              <a:ext cx="18175" cy="30650"/>
            </a:xfrm>
            <a:custGeom>
              <a:avLst/>
              <a:gdLst/>
              <a:ahLst/>
              <a:cxnLst/>
              <a:rect l="l" t="t" r="r" b="b"/>
              <a:pathLst>
                <a:path w="727" h="1226" extrusionOk="0">
                  <a:moveTo>
                    <a:pt x="5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7" y="3"/>
                    <a:pt x="7" y="0"/>
                    <a:pt x="5" y="0"/>
                  </a:cubicBezTo>
                  <a:close/>
                  <a:moveTo>
                    <a:pt x="1" y="9"/>
                  </a:moveTo>
                  <a:lnTo>
                    <a:pt x="1" y="9"/>
                  </a:lnTo>
                  <a:cubicBezTo>
                    <a:pt x="84" y="188"/>
                    <a:pt x="179" y="354"/>
                    <a:pt x="275" y="509"/>
                  </a:cubicBezTo>
                  <a:cubicBezTo>
                    <a:pt x="334" y="616"/>
                    <a:pt x="727" y="1164"/>
                    <a:pt x="429" y="1212"/>
                  </a:cubicBezTo>
                  <a:cubicBezTo>
                    <a:pt x="417" y="1212"/>
                    <a:pt x="417" y="1223"/>
                    <a:pt x="429" y="1223"/>
                  </a:cubicBezTo>
                  <a:cubicBezTo>
                    <a:pt x="438" y="1225"/>
                    <a:pt x="447" y="1225"/>
                    <a:pt x="455" y="1225"/>
                  </a:cubicBezTo>
                  <a:cubicBezTo>
                    <a:pt x="597" y="1225"/>
                    <a:pt x="605" y="1038"/>
                    <a:pt x="560" y="926"/>
                  </a:cubicBezTo>
                  <a:cubicBezTo>
                    <a:pt x="429" y="616"/>
                    <a:pt x="203" y="295"/>
                    <a:pt x="1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6" name="Google Shape;31646;p48"/>
            <p:cNvSpPr/>
            <p:nvPr/>
          </p:nvSpPr>
          <p:spPr>
            <a:xfrm>
              <a:off x="2230925" y="1978050"/>
              <a:ext cx="18775" cy="3975"/>
            </a:xfrm>
            <a:custGeom>
              <a:avLst/>
              <a:gdLst/>
              <a:ahLst/>
              <a:cxnLst/>
              <a:rect l="l" t="t" r="r" b="b"/>
              <a:pathLst>
                <a:path w="751" h="159" extrusionOk="0">
                  <a:moveTo>
                    <a:pt x="727" y="1"/>
                  </a:moveTo>
                  <a:cubicBezTo>
                    <a:pt x="489" y="1"/>
                    <a:pt x="238" y="48"/>
                    <a:pt x="12" y="143"/>
                  </a:cubicBezTo>
                  <a:cubicBezTo>
                    <a:pt x="3" y="143"/>
                    <a:pt x="1" y="159"/>
                    <a:pt x="7" y="159"/>
                  </a:cubicBezTo>
                  <a:cubicBezTo>
                    <a:pt x="8" y="159"/>
                    <a:pt x="10" y="158"/>
                    <a:pt x="12" y="155"/>
                  </a:cubicBezTo>
                  <a:cubicBezTo>
                    <a:pt x="250" y="96"/>
                    <a:pt x="477" y="48"/>
                    <a:pt x="715" y="36"/>
                  </a:cubicBezTo>
                  <a:cubicBezTo>
                    <a:pt x="750" y="24"/>
                    <a:pt x="750" y="1"/>
                    <a:pt x="72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7" name="Google Shape;31647;p48"/>
            <p:cNvSpPr/>
            <p:nvPr/>
          </p:nvSpPr>
          <p:spPr>
            <a:xfrm>
              <a:off x="2235100" y="1980150"/>
              <a:ext cx="18175" cy="3575"/>
            </a:xfrm>
            <a:custGeom>
              <a:avLst/>
              <a:gdLst/>
              <a:ahLst/>
              <a:cxnLst/>
              <a:rect l="l" t="t" r="r" b="b"/>
              <a:pathLst>
                <a:path w="727" h="143" extrusionOk="0">
                  <a:moveTo>
                    <a:pt x="552" y="0"/>
                  </a:moveTo>
                  <a:cubicBezTo>
                    <a:pt x="359" y="0"/>
                    <a:pt x="158" y="47"/>
                    <a:pt x="0" y="131"/>
                  </a:cubicBezTo>
                  <a:lnTo>
                    <a:pt x="0" y="143"/>
                  </a:lnTo>
                  <a:cubicBezTo>
                    <a:pt x="238" y="83"/>
                    <a:pt x="464" y="59"/>
                    <a:pt x="714" y="59"/>
                  </a:cubicBezTo>
                  <a:cubicBezTo>
                    <a:pt x="726" y="36"/>
                    <a:pt x="726" y="12"/>
                    <a:pt x="714" y="12"/>
                  </a:cubicBezTo>
                  <a:cubicBezTo>
                    <a:pt x="662" y="4"/>
                    <a:pt x="607" y="0"/>
                    <a:pt x="55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8" name="Google Shape;31648;p48"/>
            <p:cNvSpPr/>
            <p:nvPr/>
          </p:nvSpPr>
          <p:spPr>
            <a:xfrm>
              <a:off x="2239250" y="1982225"/>
              <a:ext cx="16675" cy="3300"/>
            </a:xfrm>
            <a:custGeom>
              <a:avLst/>
              <a:gdLst/>
              <a:ahLst/>
              <a:cxnLst/>
              <a:rect l="l" t="t" r="r" b="b"/>
              <a:pathLst>
                <a:path w="667" h="132" extrusionOk="0">
                  <a:moveTo>
                    <a:pt x="656" y="0"/>
                  </a:moveTo>
                  <a:cubicBezTo>
                    <a:pt x="660" y="4"/>
                    <a:pt x="662" y="6"/>
                    <a:pt x="664" y="6"/>
                  </a:cubicBezTo>
                  <a:cubicBezTo>
                    <a:pt x="666" y="6"/>
                    <a:pt x="664" y="0"/>
                    <a:pt x="656" y="0"/>
                  </a:cubicBezTo>
                  <a:close/>
                  <a:moveTo>
                    <a:pt x="656" y="0"/>
                  </a:moveTo>
                  <a:cubicBezTo>
                    <a:pt x="477" y="0"/>
                    <a:pt x="298" y="12"/>
                    <a:pt x="120" y="60"/>
                  </a:cubicBezTo>
                  <a:cubicBezTo>
                    <a:pt x="84" y="72"/>
                    <a:pt x="1" y="107"/>
                    <a:pt x="72" y="131"/>
                  </a:cubicBezTo>
                  <a:cubicBezTo>
                    <a:pt x="72" y="131"/>
                    <a:pt x="84" y="131"/>
                    <a:pt x="84" y="119"/>
                  </a:cubicBezTo>
                  <a:cubicBezTo>
                    <a:pt x="144" y="84"/>
                    <a:pt x="179" y="72"/>
                    <a:pt x="239" y="60"/>
                  </a:cubicBezTo>
                  <a:cubicBezTo>
                    <a:pt x="275" y="48"/>
                    <a:pt x="334" y="48"/>
                    <a:pt x="382" y="48"/>
                  </a:cubicBezTo>
                  <a:cubicBezTo>
                    <a:pt x="477" y="48"/>
                    <a:pt x="560" y="24"/>
                    <a:pt x="65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9" name="Google Shape;31649;p48"/>
            <p:cNvSpPr/>
            <p:nvPr/>
          </p:nvSpPr>
          <p:spPr>
            <a:xfrm>
              <a:off x="2246100" y="1984250"/>
              <a:ext cx="12525" cy="3350"/>
            </a:xfrm>
            <a:custGeom>
              <a:avLst/>
              <a:gdLst/>
              <a:ahLst/>
              <a:cxnLst/>
              <a:rect l="l" t="t" r="r" b="b"/>
              <a:pathLst>
                <a:path w="501" h="134" extrusionOk="0">
                  <a:moveTo>
                    <a:pt x="371" y="1"/>
                  </a:moveTo>
                  <a:cubicBezTo>
                    <a:pt x="237" y="1"/>
                    <a:pt x="89" y="39"/>
                    <a:pt x="1" y="110"/>
                  </a:cubicBezTo>
                  <a:lnTo>
                    <a:pt x="1" y="134"/>
                  </a:lnTo>
                  <a:cubicBezTo>
                    <a:pt x="84" y="110"/>
                    <a:pt x="155" y="86"/>
                    <a:pt x="227" y="74"/>
                  </a:cubicBezTo>
                  <a:cubicBezTo>
                    <a:pt x="322" y="50"/>
                    <a:pt x="405" y="50"/>
                    <a:pt x="477" y="50"/>
                  </a:cubicBezTo>
                  <a:cubicBezTo>
                    <a:pt x="501" y="26"/>
                    <a:pt x="501" y="15"/>
                    <a:pt x="501" y="15"/>
                  </a:cubicBezTo>
                  <a:cubicBezTo>
                    <a:pt x="461" y="5"/>
                    <a:pt x="417" y="1"/>
                    <a:pt x="37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0" name="Google Shape;31650;p48"/>
            <p:cNvSpPr/>
            <p:nvPr/>
          </p:nvSpPr>
          <p:spPr>
            <a:xfrm>
              <a:off x="2254150" y="1986375"/>
              <a:ext cx="6850" cy="1525"/>
            </a:xfrm>
            <a:custGeom>
              <a:avLst/>
              <a:gdLst/>
              <a:ahLst/>
              <a:cxnLst/>
              <a:rect l="l" t="t" r="r" b="b"/>
              <a:pathLst>
                <a:path w="274" h="61" extrusionOk="0">
                  <a:moveTo>
                    <a:pt x="274" y="1"/>
                  </a:moveTo>
                  <a:cubicBezTo>
                    <a:pt x="191" y="1"/>
                    <a:pt x="95" y="13"/>
                    <a:pt x="12" y="49"/>
                  </a:cubicBezTo>
                  <a:cubicBezTo>
                    <a:pt x="0" y="49"/>
                    <a:pt x="12" y="60"/>
                    <a:pt x="12" y="60"/>
                  </a:cubicBezTo>
                  <a:cubicBezTo>
                    <a:pt x="95" y="60"/>
                    <a:pt x="191" y="49"/>
                    <a:pt x="274" y="13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1" name="Google Shape;31651;p48"/>
            <p:cNvSpPr/>
            <p:nvPr/>
          </p:nvSpPr>
          <p:spPr>
            <a:xfrm>
              <a:off x="2170500" y="2066450"/>
              <a:ext cx="2100" cy="2325"/>
            </a:xfrm>
            <a:custGeom>
              <a:avLst/>
              <a:gdLst/>
              <a:ahLst/>
              <a:cxnLst/>
              <a:rect l="l" t="t" r="r" b="b"/>
              <a:pathLst>
                <a:path w="84" h="93" extrusionOk="0">
                  <a:moveTo>
                    <a:pt x="12" y="1"/>
                  </a:moveTo>
                  <a:cubicBezTo>
                    <a:pt x="4" y="9"/>
                    <a:pt x="1" y="18"/>
                    <a:pt x="1" y="26"/>
                  </a:cubicBezTo>
                  <a:lnTo>
                    <a:pt x="1" y="26"/>
                  </a:lnTo>
                  <a:cubicBezTo>
                    <a:pt x="2" y="17"/>
                    <a:pt x="5" y="8"/>
                    <a:pt x="12" y="1"/>
                  </a:cubicBezTo>
                  <a:close/>
                  <a:moveTo>
                    <a:pt x="1" y="26"/>
                  </a:moveTo>
                  <a:cubicBezTo>
                    <a:pt x="0" y="57"/>
                    <a:pt x="28" y="93"/>
                    <a:pt x="59" y="93"/>
                  </a:cubicBezTo>
                  <a:cubicBezTo>
                    <a:pt x="67" y="93"/>
                    <a:pt x="76" y="90"/>
                    <a:pt x="84" y="84"/>
                  </a:cubicBezTo>
                  <a:cubicBezTo>
                    <a:pt x="47" y="84"/>
                    <a:pt x="3" y="56"/>
                    <a:pt x="1" y="2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2" name="Google Shape;31652;p48"/>
            <p:cNvSpPr/>
            <p:nvPr/>
          </p:nvSpPr>
          <p:spPr>
            <a:xfrm>
              <a:off x="2170800" y="2065850"/>
              <a:ext cx="2100" cy="1225"/>
            </a:xfrm>
            <a:custGeom>
              <a:avLst/>
              <a:gdLst/>
              <a:ahLst/>
              <a:cxnLst/>
              <a:rect l="l" t="t" r="r" b="b"/>
              <a:pathLst>
                <a:path w="84" h="49" extrusionOk="0">
                  <a:moveTo>
                    <a:pt x="0" y="1"/>
                  </a:moveTo>
                  <a:cubicBezTo>
                    <a:pt x="24" y="25"/>
                    <a:pt x="48" y="49"/>
                    <a:pt x="84" y="4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3" name="Google Shape;31653;p48"/>
            <p:cNvSpPr/>
            <p:nvPr/>
          </p:nvSpPr>
          <p:spPr>
            <a:xfrm>
              <a:off x="2171400" y="2066525"/>
              <a:ext cx="6850" cy="10675"/>
            </a:xfrm>
            <a:custGeom>
              <a:avLst/>
              <a:gdLst/>
              <a:ahLst/>
              <a:cxnLst/>
              <a:rect l="l" t="t" r="r" b="b"/>
              <a:pathLst>
                <a:path w="274" h="42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36" y="152"/>
                    <a:pt x="119" y="331"/>
                    <a:pt x="250" y="426"/>
                  </a:cubicBezTo>
                  <a:cubicBezTo>
                    <a:pt x="250" y="426"/>
                    <a:pt x="274" y="426"/>
                    <a:pt x="274" y="414"/>
                  </a:cubicBezTo>
                  <a:cubicBezTo>
                    <a:pt x="226" y="355"/>
                    <a:pt x="167" y="283"/>
                    <a:pt x="131" y="236"/>
                  </a:cubicBezTo>
                  <a:cubicBezTo>
                    <a:pt x="72" y="152"/>
                    <a:pt x="48" y="81"/>
                    <a:pt x="0" y="1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4" name="Google Shape;31654;p48"/>
            <p:cNvSpPr/>
            <p:nvPr/>
          </p:nvSpPr>
          <p:spPr>
            <a:xfrm>
              <a:off x="2174675" y="2068250"/>
              <a:ext cx="5375" cy="10125"/>
            </a:xfrm>
            <a:custGeom>
              <a:avLst/>
              <a:gdLst/>
              <a:ahLst/>
              <a:cxnLst/>
              <a:rect l="l" t="t" r="r" b="b"/>
              <a:pathLst>
                <a:path w="215" h="405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72"/>
                    <a:pt x="60" y="143"/>
                    <a:pt x="95" y="203"/>
                  </a:cubicBezTo>
                  <a:cubicBezTo>
                    <a:pt x="119" y="262"/>
                    <a:pt x="155" y="345"/>
                    <a:pt x="202" y="405"/>
                  </a:cubicBezTo>
                  <a:cubicBezTo>
                    <a:pt x="202" y="405"/>
                    <a:pt x="214" y="405"/>
                    <a:pt x="214" y="381"/>
                  </a:cubicBezTo>
                  <a:cubicBezTo>
                    <a:pt x="202" y="310"/>
                    <a:pt x="155" y="250"/>
                    <a:pt x="107" y="179"/>
                  </a:cubicBezTo>
                  <a:cubicBezTo>
                    <a:pt x="95" y="119"/>
                    <a:pt x="48" y="48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5" name="Google Shape;31655;p48"/>
            <p:cNvSpPr/>
            <p:nvPr/>
          </p:nvSpPr>
          <p:spPr>
            <a:xfrm>
              <a:off x="2177900" y="2068500"/>
              <a:ext cx="5125" cy="8700"/>
            </a:xfrm>
            <a:custGeom>
              <a:avLst/>
              <a:gdLst/>
              <a:ahLst/>
              <a:cxnLst/>
              <a:rect l="l" t="t" r="r" b="b"/>
              <a:pathLst>
                <a:path w="205" h="348" extrusionOk="0">
                  <a:moveTo>
                    <a:pt x="9" y="0"/>
                  </a:moveTo>
                  <a:cubicBezTo>
                    <a:pt x="2" y="0"/>
                    <a:pt x="0" y="7"/>
                    <a:pt x="14" y="14"/>
                  </a:cubicBezTo>
                  <a:cubicBezTo>
                    <a:pt x="62" y="121"/>
                    <a:pt x="109" y="240"/>
                    <a:pt x="193" y="347"/>
                  </a:cubicBezTo>
                  <a:lnTo>
                    <a:pt x="204" y="347"/>
                  </a:lnTo>
                  <a:cubicBezTo>
                    <a:pt x="157" y="228"/>
                    <a:pt x="85" y="121"/>
                    <a:pt x="26" y="14"/>
                  </a:cubicBezTo>
                  <a:cubicBezTo>
                    <a:pt x="21" y="4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6" name="Google Shape;31656;p48"/>
            <p:cNvSpPr/>
            <p:nvPr/>
          </p:nvSpPr>
          <p:spPr>
            <a:xfrm>
              <a:off x="2182100" y="2070325"/>
              <a:ext cx="3900" cy="9850"/>
            </a:xfrm>
            <a:custGeom>
              <a:avLst/>
              <a:gdLst/>
              <a:ahLst/>
              <a:cxnLst/>
              <a:rect l="l" t="t" r="r" b="b"/>
              <a:pathLst>
                <a:path w="156" h="394" extrusionOk="0">
                  <a:moveTo>
                    <a:pt x="1" y="0"/>
                  </a:moveTo>
                  <a:cubicBezTo>
                    <a:pt x="36" y="131"/>
                    <a:pt x="60" y="274"/>
                    <a:pt x="144" y="393"/>
                  </a:cubicBezTo>
                  <a:lnTo>
                    <a:pt x="156" y="393"/>
                  </a:lnTo>
                  <a:cubicBezTo>
                    <a:pt x="108" y="274"/>
                    <a:pt x="48" y="143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7" name="Google Shape;31657;p48"/>
            <p:cNvSpPr/>
            <p:nvPr/>
          </p:nvSpPr>
          <p:spPr>
            <a:xfrm>
              <a:off x="2307125" y="2183300"/>
              <a:ext cx="10150" cy="15625"/>
            </a:xfrm>
            <a:custGeom>
              <a:avLst/>
              <a:gdLst/>
              <a:ahLst/>
              <a:cxnLst/>
              <a:rect l="l" t="t" r="r" b="b"/>
              <a:pathLst>
                <a:path w="406" h="625" extrusionOk="0">
                  <a:moveTo>
                    <a:pt x="39" y="1"/>
                  </a:moveTo>
                  <a:cubicBezTo>
                    <a:pt x="37" y="1"/>
                    <a:pt x="36" y="2"/>
                    <a:pt x="36" y="6"/>
                  </a:cubicBezTo>
                  <a:cubicBezTo>
                    <a:pt x="0" y="53"/>
                    <a:pt x="0" y="89"/>
                    <a:pt x="36" y="125"/>
                  </a:cubicBezTo>
                  <a:cubicBezTo>
                    <a:pt x="36" y="113"/>
                    <a:pt x="48" y="89"/>
                    <a:pt x="48" y="65"/>
                  </a:cubicBezTo>
                  <a:cubicBezTo>
                    <a:pt x="60" y="89"/>
                    <a:pt x="60" y="101"/>
                    <a:pt x="84" y="113"/>
                  </a:cubicBezTo>
                  <a:cubicBezTo>
                    <a:pt x="96" y="125"/>
                    <a:pt x="108" y="161"/>
                    <a:pt x="119" y="173"/>
                  </a:cubicBezTo>
                  <a:cubicBezTo>
                    <a:pt x="155" y="232"/>
                    <a:pt x="179" y="280"/>
                    <a:pt x="215" y="339"/>
                  </a:cubicBezTo>
                  <a:cubicBezTo>
                    <a:pt x="274" y="423"/>
                    <a:pt x="322" y="530"/>
                    <a:pt x="393" y="625"/>
                  </a:cubicBezTo>
                  <a:cubicBezTo>
                    <a:pt x="393" y="625"/>
                    <a:pt x="405" y="625"/>
                    <a:pt x="405" y="601"/>
                  </a:cubicBezTo>
                  <a:cubicBezTo>
                    <a:pt x="381" y="506"/>
                    <a:pt x="298" y="411"/>
                    <a:pt x="238" y="327"/>
                  </a:cubicBezTo>
                  <a:cubicBezTo>
                    <a:pt x="179" y="220"/>
                    <a:pt x="119" y="113"/>
                    <a:pt x="48" y="6"/>
                  </a:cubicBezTo>
                  <a:cubicBezTo>
                    <a:pt x="48" y="6"/>
                    <a:pt x="43" y="1"/>
                    <a:pt x="3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8" name="Google Shape;31658;p48"/>
            <p:cNvSpPr/>
            <p:nvPr/>
          </p:nvSpPr>
          <p:spPr>
            <a:xfrm>
              <a:off x="2311575" y="2181725"/>
              <a:ext cx="10450" cy="16625"/>
            </a:xfrm>
            <a:custGeom>
              <a:avLst/>
              <a:gdLst/>
              <a:ahLst/>
              <a:cxnLst/>
              <a:rect l="l" t="t" r="r" b="b"/>
              <a:pathLst>
                <a:path w="418" h="665" extrusionOk="0">
                  <a:moveTo>
                    <a:pt x="10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13" y="3"/>
                    <a:pt x="13" y="0"/>
                    <a:pt x="10" y="0"/>
                  </a:cubicBezTo>
                  <a:close/>
                  <a:moveTo>
                    <a:pt x="1" y="9"/>
                  </a:moveTo>
                  <a:lnTo>
                    <a:pt x="1" y="9"/>
                  </a:lnTo>
                  <a:cubicBezTo>
                    <a:pt x="37" y="140"/>
                    <a:pt x="72" y="271"/>
                    <a:pt x="156" y="390"/>
                  </a:cubicBezTo>
                  <a:cubicBezTo>
                    <a:pt x="215" y="486"/>
                    <a:pt x="299" y="605"/>
                    <a:pt x="406" y="664"/>
                  </a:cubicBezTo>
                  <a:cubicBezTo>
                    <a:pt x="418" y="664"/>
                    <a:pt x="418" y="664"/>
                    <a:pt x="418" y="652"/>
                  </a:cubicBezTo>
                  <a:cubicBezTo>
                    <a:pt x="346" y="545"/>
                    <a:pt x="239" y="474"/>
                    <a:pt x="180" y="367"/>
                  </a:cubicBezTo>
                  <a:cubicBezTo>
                    <a:pt x="108" y="247"/>
                    <a:pt x="49" y="128"/>
                    <a:pt x="1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9" name="Google Shape;31659;p48"/>
            <p:cNvSpPr/>
            <p:nvPr/>
          </p:nvSpPr>
          <p:spPr>
            <a:xfrm>
              <a:off x="2315450" y="2182550"/>
              <a:ext cx="9550" cy="15200"/>
            </a:xfrm>
            <a:custGeom>
              <a:avLst/>
              <a:gdLst/>
              <a:ahLst/>
              <a:cxnLst/>
              <a:rect l="l" t="t" r="r" b="b"/>
              <a:pathLst>
                <a:path w="382" h="608" extrusionOk="0">
                  <a:moveTo>
                    <a:pt x="25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84" y="214"/>
                    <a:pt x="203" y="453"/>
                    <a:pt x="370" y="607"/>
                  </a:cubicBezTo>
                  <a:cubicBezTo>
                    <a:pt x="382" y="607"/>
                    <a:pt x="382" y="607"/>
                    <a:pt x="382" y="595"/>
                  </a:cubicBezTo>
                  <a:cubicBezTo>
                    <a:pt x="322" y="500"/>
                    <a:pt x="251" y="417"/>
                    <a:pt x="191" y="322"/>
                  </a:cubicBezTo>
                  <a:cubicBezTo>
                    <a:pt x="132" y="214"/>
                    <a:pt x="72" y="119"/>
                    <a:pt x="2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0" name="Google Shape;31660;p48"/>
            <p:cNvSpPr/>
            <p:nvPr/>
          </p:nvSpPr>
          <p:spPr>
            <a:xfrm>
              <a:off x="2318425" y="2180025"/>
              <a:ext cx="8950" cy="13675"/>
            </a:xfrm>
            <a:custGeom>
              <a:avLst/>
              <a:gdLst/>
              <a:ahLst/>
              <a:cxnLst/>
              <a:rect l="l" t="t" r="r" b="b"/>
              <a:pathLst>
                <a:path w="358" h="547" extrusionOk="0">
                  <a:moveTo>
                    <a:pt x="10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108" y="196"/>
                    <a:pt x="203" y="399"/>
                    <a:pt x="346" y="542"/>
                  </a:cubicBezTo>
                  <a:cubicBezTo>
                    <a:pt x="350" y="545"/>
                    <a:pt x="352" y="547"/>
                    <a:pt x="354" y="547"/>
                  </a:cubicBezTo>
                  <a:cubicBezTo>
                    <a:pt x="358" y="547"/>
                    <a:pt x="358" y="538"/>
                    <a:pt x="358" y="530"/>
                  </a:cubicBezTo>
                  <a:cubicBezTo>
                    <a:pt x="251" y="351"/>
                    <a:pt x="120" y="184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1" name="Google Shape;31661;p48"/>
            <p:cNvSpPr/>
            <p:nvPr/>
          </p:nvSpPr>
          <p:spPr>
            <a:xfrm>
              <a:off x="2053525" y="2108700"/>
              <a:ext cx="175300" cy="237275"/>
            </a:xfrm>
            <a:custGeom>
              <a:avLst/>
              <a:gdLst/>
              <a:ahLst/>
              <a:cxnLst/>
              <a:rect l="l" t="t" r="r" b="b"/>
              <a:pathLst>
                <a:path w="7012" h="9491" extrusionOk="0">
                  <a:moveTo>
                    <a:pt x="1916" y="0"/>
                  </a:moveTo>
                  <a:cubicBezTo>
                    <a:pt x="1913" y="0"/>
                    <a:pt x="1909" y="1"/>
                    <a:pt x="1905" y="1"/>
                  </a:cubicBezTo>
                  <a:cubicBezTo>
                    <a:pt x="786" y="251"/>
                    <a:pt x="24" y="1252"/>
                    <a:pt x="84" y="2395"/>
                  </a:cubicBezTo>
                  <a:cubicBezTo>
                    <a:pt x="107" y="2680"/>
                    <a:pt x="179" y="2930"/>
                    <a:pt x="262" y="3192"/>
                  </a:cubicBezTo>
                  <a:cubicBezTo>
                    <a:pt x="417" y="3609"/>
                    <a:pt x="465" y="3966"/>
                    <a:pt x="500" y="4407"/>
                  </a:cubicBezTo>
                  <a:cubicBezTo>
                    <a:pt x="560" y="4990"/>
                    <a:pt x="667" y="5574"/>
                    <a:pt x="953" y="6085"/>
                  </a:cubicBezTo>
                  <a:cubicBezTo>
                    <a:pt x="1572" y="7276"/>
                    <a:pt x="2989" y="7514"/>
                    <a:pt x="4048" y="8205"/>
                  </a:cubicBezTo>
                  <a:cubicBezTo>
                    <a:pt x="4703" y="8633"/>
                    <a:pt x="5370" y="9110"/>
                    <a:pt x="6096" y="9395"/>
                  </a:cubicBezTo>
                  <a:cubicBezTo>
                    <a:pt x="6244" y="9450"/>
                    <a:pt x="6390" y="9490"/>
                    <a:pt x="6528" y="9490"/>
                  </a:cubicBezTo>
                  <a:cubicBezTo>
                    <a:pt x="6688" y="9490"/>
                    <a:pt x="6837" y="9436"/>
                    <a:pt x="6965" y="9288"/>
                  </a:cubicBezTo>
                  <a:cubicBezTo>
                    <a:pt x="7012" y="9233"/>
                    <a:pt x="6957" y="9162"/>
                    <a:pt x="6897" y="9162"/>
                  </a:cubicBezTo>
                  <a:cubicBezTo>
                    <a:pt x="6880" y="9162"/>
                    <a:pt x="6862" y="9168"/>
                    <a:pt x="6846" y="9181"/>
                  </a:cubicBezTo>
                  <a:cubicBezTo>
                    <a:pt x="6746" y="9268"/>
                    <a:pt x="6624" y="9304"/>
                    <a:pt x="6490" y="9304"/>
                  </a:cubicBezTo>
                  <a:cubicBezTo>
                    <a:pt x="6001" y="9304"/>
                    <a:pt x="5352" y="8830"/>
                    <a:pt x="5025" y="8633"/>
                  </a:cubicBezTo>
                  <a:cubicBezTo>
                    <a:pt x="4608" y="8383"/>
                    <a:pt x="4203" y="8086"/>
                    <a:pt x="3798" y="7836"/>
                  </a:cubicBezTo>
                  <a:cubicBezTo>
                    <a:pt x="2870" y="7300"/>
                    <a:pt x="1715" y="7086"/>
                    <a:pt x="1131" y="6074"/>
                  </a:cubicBezTo>
                  <a:cubicBezTo>
                    <a:pt x="596" y="5157"/>
                    <a:pt x="798" y="4085"/>
                    <a:pt x="465" y="3133"/>
                  </a:cubicBezTo>
                  <a:cubicBezTo>
                    <a:pt x="0" y="1835"/>
                    <a:pt x="643" y="573"/>
                    <a:pt x="1917" y="120"/>
                  </a:cubicBezTo>
                  <a:cubicBezTo>
                    <a:pt x="2019" y="98"/>
                    <a:pt x="1981" y="0"/>
                    <a:pt x="191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2" name="Google Shape;31662;p48"/>
            <p:cNvSpPr/>
            <p:nvPr/>
          </p:nvSpPr>
          <p:spPr>
            <a:xfrm>
              <a:off x="2217250" y="2211400"/>
              <a:ext cx="62800" cy="133425"/>
            </a:xfrm>
            <a:custGeom>
              <a:avLst/>
              <a:gdLst/>
              <a:ahLst/>
              <a:cxnLst/>
              <a:rect l="l" t="t" r="r" b="b"/>
              <a:pathLst>
                <a:path w="2512" h="5337" extrusionOk="0">
                  <a:moveTo>
                    <a:pt x="2149" y="1"/>
                  </a:moveTo>
                  <a:cubicBezTo>
                    <a:pt x="2132" y="1"/>
                    <a:pt x="2107" y="14"/>
                    <a:pt x="2107" y="37"/>
                  </a:cubicBezTo>
                  <a:cubicBezTo>
                    <a:pt x="2286" y="1227"/>
                    <a:pt x="2071" y="2192"/>
                    <a:pt x="1393" y="3192"/>
                  </a:cubicBezTo>
                  <a:cubicBezTo>
                    <a:pt x="1155" y="3525"/>
                    <a:pt x="976" y="3859"/>
                    <a:pt x="833" y="4263"/>
                  </a:cubicBezTo>
                  <a:cubicBezTo>
                    <a:pt x="702" y="4609"/>
                    <a:pt x="643" y="4811"/>
                    <a:pt x="309" y="5073"/>
                  </a:cubicBezTo>
                  <a:cubicBezTo>
                    <a:pt x="178" y="5192"/>
                    <a:pt x="131" y="5168"/>
                    <a:pt x="12" y="5287"/>
                  </a:cubicBezTo>
                  <a:cubicBezTo>
                    <a:pt x="1" y="5298"/>
                    <a:pt x="9" y="5337"/>
                    <a:pt x="36" y="5337"/>
                  </a:cubicBezTo>
                  <a:cubicBezTo>
                    <a:pt x="40" y="5337"/>
                    <a:pt x="43" y="5336"/>
                    <a:pt x="47" y="5335"/>
                  </a:cubicBezTo>
                  <a:cubicBezTo>
                    <a:pt x="464" y="5156"/>
                    <a:pt x="666" y="5085"/>
                    <a:pt x="857" y="4656"/>
                  </a:cubicBezTo>
                  <a:cubicBezTo>
                    <a:pt x="1119" y="4109"/>
                    <a:pt x="1309" y="3585"/>
                    <a:pt x="1631" y="3085"/>
                  </a:cubicBezTo>
                  <a:cubicBezTo>
                    <a:pt x="2226" y="2168"/>
                    <a:pt x="2512" y="1085"/>
                    <a:pt x="2167" y="13"/>
                  </a:cubicBezTo>
                  <a:cubicBezTo>
                    <a:pt x="2167" y="5"/>
                    <a:pt x="2159" y="1"/>
                    <a:pt x="214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3" name="Google Shape;31663;p48"/>
            <p:cNvSpPr/>
            <p:nvPr/>
          </p:nvSpPr>
          <p:spPr>
            <a:xfrm>
              <a:off x="2163650" y="2182550"/>
              <a:ext cx="51825" cy="135000"/>
            </a:xfrm>
            <a:custGeom>
              <a:avLst/>
              <a:gdLst/>
              <a:ahLst/>
              <a:cxnLst/>
              <a:rect l="l" t="t" r="r" b="b"/>
              <a:pathLst>
                <a:path w="2073" h="5400" extrusionOk="0">
                  <a:moveTo>
                    <a:pt x="1" y="0"/>
                  </a:moveTo>
                  <a:lnTo>
                    <a:pt x="1" y="0"/>
                  </a:lnTo>
                  <a:cubicBezTo>
                    <a:pt x="262" y="453"/>
                    <a:pt x="560" y="917"/>
                    <a:pt x="763" y="1429"/>
                  </a:cubicBezTo>
                  <a:cubicBezTo>
                    <a:pt x="953" y="1941"/>
                    <a:pt x="917" y="2453"/>
                    <a:pt x="1013" y="2989"/>
                  </a:cubicBezTo>
                  <a:cubicBezTo>
                    <a:pt x="1132" y="3846"/>
                    <a:pt x="1667" y="4608"/>
                    <a:pt x="2025" y="5382"/>
                  </a:cubicBezTo>
                  <a:cubicBezTo>
                    <a:pt x="2029" y="5395"/>
                    <a:pt x="2037" y="5400"/>
                    <a:pt x="2044" y="5400"/>
                  </a:cubicBezTo>
                  <a:cubicBezTo>
                    <a:pt x="2058" y="5400"/>
                    <a:pt x="2072" y="5385"/>
                    <a:pt x="2072" y="5370"/>
                  </a:cubicBezTo>
                  <a:cubicBezTo>
                    <a:pt x="1953" y="4906"/>
                    <a:pt x="1715" y="4501"/>
                    <a:pt x="1489" y="4072"/>
                  </a:cubicBezTo>
                  <a:cubicBezTo>
                    <a:pt x="1203" y="3524"/>
                    <a:pt x="1096" y="3001"/>
                    <a:pt x="1036" y="2393"/>
                  </a:cubicBezTo>
                  <a:cubicBezTo>
                    <a:pt x="953" y="1465"/>
                    <a:pt x="548" y="726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4" name="Google Shape;31664;p48"/>
            <p:cNvSpPr/>
            <p:nvPr/>
          </p:nvSpPr>
          <p:spPr>
            <a:xfrm>
              <a:off x="2214250" y="2319075"/>
              <a:ext cx="6275" cy="15400"/>
            </a:xfrm>
            <a:custGeom>
              <a:avLst/>
              <a:gdLst/>
              <a:ahLst/>
              <a:cxnLst/>
              <a:rect l="l" t="t" r="r" b="b"/>
              <a:pathLst>
                <a:path w="251" h="616" extrusionOk="0">
                  <a:moveTo>
                    <a:pt x="18" y="1"/>
                  </a:moveTo>
                  <a:cubicBezTo>
                    <a:pt x="8" y="1"/>
                    <a:pt x="1" y="18"/>
                    <a:pt x="1" y="28"/>
                  </a:cubicBezTo>
                  <a:cubicBezTo>
                    <a:pt x="24" y="135"/>
                    <a:pt x="72" y="230"/>
                    <a:pt x="120" y="337"/>
                  </a:cubicBezTo>
                  <a:cubicBezTo>
                    <a:pt x="143" y="433"/>
                    <a:pt x="179" y="528"/>
                    <a:pt x="227" y="611"/>
                  </a:cubicBezTo>
                  <a:cubicBezTo>
                    <a:pt x="230" y="615"/>
                    <a:pt x="233" y="616"/>
                    <a:pt x="236" y="616"/>
                  </a:cubicBezTo>
                  <a:cubicBezTo>
                    <a:pt x="244" y="616"/>
                    <a:pt x="251" y="605"/>
                    <a:pt x="251" y="588"/>
                  </a:cubicBezTo>
                  <a:cubicBezTo>
                    <a:pt x="227" y="492"/>
                    <a:pt x="179" y="385"/>
                    <a:pt x="132" y="278"/>
                  </a:cubicBezTo>
                  <a:cubicBezTo>
                    <a:pt x="108" y="183"/>
                    <a:pt x="72" y="99"/>
                    <a:pt x="24" y="4"/>
                  </a:cubicBezTo>
                  <a:cubicBezTo>
                    <a:pt x="22" y="2"/>
                    <a:pt x="20" y="1"/>
                    <a:pt x="1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5" name="Google Shape;31665;p48"/>
            <p:cNvSpPr/>
            <p:nvPr/>
          </p:nvSpPr>
          <p:spPr>
            <a:xfrm>
              <a:off x="2159175" y="2175700"/>
              <a:ext cx="16400" cy="23825"/>
            </a:xfrm>
            <a:custGeom>
              <a:avLst/>
              <a:gdLst/>
              <a:ahLst/>
              <a:cxnLst/>
              <a:rect l="l" t="t" r="r" b="b"/>
              <a:pathLst>
                <a:path w="656" h="95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91"/>
                    <a:pt x="144" y="393"/>
                    <a:pt x="239" y="536"/>
                  </a:cubicBezTo>
                  <a:cubicBezTo>
                    <a:pt x="322" y="667"/>
                    <a:pt x="441" y="893"/>
                    <a:pt x="608" y="953"/>
                  </a:cubicBezTo>
                  <a:cubicBezTo>
                    <a:pt x="620" y="953"/>
                    <a:pt x="656" y="941"/>
                    <a:pt x="656" y="929"/>
                  </a:cubicBezTo>
                  <a:cubicBezTo>
                    <a:pt x="620" y="762"/>
                    <a:pt x="441" y="608"/>
                    <a:pt x="358" y="465"/>
                  </a:cubicBezTo>
                  <a:cubicBezTo>
                    <a:pt x="251" y="310"/>
                    <a:pt x="168" y="119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6" name="Google Shape;31666;p48"/>
            <p:cNvSpPr/>
            <p:nvPr/>
          </p:nvSpPr>
          <p:spPr>
            <a:xfrm>
              <a:off x="2172575" y="2197425"/>
              <a:ext cx="7775" cy="14575"/>
            </a:xfrm>
            <a:custGeom>
              <a:avLst/>
              <a:gdLst/>
              <a:ahLst/>
              <a:cxnLst/>
              <a:rect l="l" t="t" r="r" b="b"/>
              <a:pathLst>
                <a:path w="311" h="583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96"/>
                    <a:pt x="108" y="191"/>
                    <a:pt x="144" y="274"/>
                  </a:cubicBezTo>
                  <a:cubicBezTo>
                    <a:pt x="191" y="370"/>
                    <a:pt x="227" y="489"/>
                    <a:pt x="275" y="572"/>
                  </a:cubicBezTo>
                  <a:cubicBezTo>
                    <a:pt x="275" y="580"/>
                    <a:pt x="279" y="583"/>
                    <a:pt x="284" y="583"/>
                  </a:cubicBezTo>
                  <a:cubicBezTo>
                    <a:pt x="294" y="583"/>
                    <a:pt x="310" y="572"/>
                    <a:pt x="310" y="572"/>
                  </a:cubicBezTo>
                  <a:cubicBezTo>
                    <a:pt x="310" y="477"/>
                    <a:pt x="251" y="370"/>
                    <a:pt x="203" y="274"/>
                  </a:cubicBezTo>
                  <a:cubicBezTo>
                    <a:pt x="144" y="155"/>
                    <a:pt x="84" y="72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7" name="Google Shape;31667;p48"/>
            <p:cNvSpPr/>
            <p:nvPr/>
          </p:nvSpPr>
          <p:spPr>
            <a:xfrm>
              <a:off x="2168700" y="2183425"/>
              <a:ext cx="23250" cy="50550"/>
            </a:xfrm>
            <a:custGeom>
              <a:avLst/>
              <a:gdLst/>
              <a:ahLst/>
              <a:cxnLst/>
              <a:rect l="l" t="t" r="r" b="b"/>
              <a:pathLst>
                <a:path w="930" h="2022" extrusionOk="0">
                  <a:moveTo>
                    <a:pt x="1" y="1"/>
                  </a:moveTo>
                  <a:lnTo>
                    <a:pt x="1" y="1"/>
                  </a:lnTo>
                  <a:cubicBezTo>
                    <a:pt x="525" y="513"/>
                    <a:pt x="822" y="1299"/>
                    <a:pt x="870" y="2013"/>
                  </a:cubicBezTo>
                  <a:cubicBezTo>
                    <a:pt x="870" y="2019"/>
                    <a:pt x="873" y="2022"/>
                    <a:pt x="876" y="2022"/>
                  </a:cubicBezTo>
                  <a:cubicBezTo>
                    <a:pt x="879" y="2022"/>
                    <a:pt x="882" y="2019"/>
                    <a:pt x="882" y="2013"/>
                  </a:cubicBezTo>
                  <a:cubicBezTo>
                    <a:pt x="930" y="1668"/>
                    <a:pt x="811" y="1346"/>
                    <a:pt x="680" y="1037"/>
                  </a:cubicBezTo>
                  <a:cubicBezTo>
                    <a:pt x="525" y="680"/>
                    <a:pt x="334" y="239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8" name="Google Shape;31668;p48"/>
            <p:cNvSpPr/>
            <p:nvPr/>
          </p:nvSpPr>
          <p:spPr>
            <a:xfrm>
              <a:off x="2191625" y="2237225"/>
              <a:ext cx="27550" cy="78925"/>
            </a:xfrm>
            <a:custGeom>
              <a:avLst/>
              <a:gdLst/>
              <a:ahLst/>
              <a:cxnLst/>
              <a:rect l="l" t="t" r="r" b="b"/>
              <a:pathLst>
                <a:path w="1102" h="3157" extrusionOk="0">
                  <a:moveTo>
                    <a:pt x="11" y="1"/>
                  </a:moveTo>
                  <a:cubicBezTo>
                    <a:pt x="7" y="1"/>
                    <a:pt x="1" y="10"/>
                    <a:pt x="1" y="28"/>
                  </a:cubicBezTo>
                  <a:cubicBezTo>
                    <a:pt x="36" y="528"/>
                    <a:pt x="25" y="1147"/>
                    <a:pt x="263" y="1599"/>
                  </a:cubicBezTo>
                  <a:cubicBezTo>
                    <a:pt x="513" y="2111"/>
                    <a:pt x="691" y="2695"/>
                    <a:pt x="1048" y="3147"/>
                  </a:cubicBezTo>
                  <a:cubicBezTo>
                    <a:pt x="1052" y="3154"/>
                    <a:pt x="1059" y="3157"/>
                    <a:pt x="1065" y="3157"/>
                  </a:cubicBezTo>
                  <a:cubicBezTo>
                    <a:pt x="1082" y="3157"/>
                    <a:pt x="1101" y="3140"/>
                    <a:pt x="1084" y="3123"/>
                  </a:cubicBezTo>
                  <a:cubicBezTo>
                    <a:pt x="787" y="2695"/>
                    <a:pt x="667" y="2195"/>
                    <a:pt x="406" y="1766"/>
                  </a:cubicBezTo>
                  <a:cubicBezTo>
                    <a:pt x="108" y="1230"/>
                    <a:pt x="96" y="635"/>
                    <a:pt x="13" y="28"/>
                  </a:cubicBezTo>
                  <a:cubicBezTo>
                    <a:pt x="19" y="10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9" name="Google Shape;31669;p48"/>
            <p:cNvSpPr/>
            <p:nvPr/>
          </p:nvSpPr>
          <p:spPr>
            <a:xfrm>
              <a:off x="2070175" y="2118850"/>
              <a:ext cx="30700" cy="32325"/>
            </a:xfrm>
            <a:custGeom>
              <a:avLst/>
              <a:gdLst/>
              <a:ahLst/>
              <a:cxnLst/>
              <a:rect l="l" t="t" r="r" b="b"/>
              <a:pathLst>
                <a:path w="1228" h="1293" extrusionOk="0">
                  <a:moveTo>
                    <a:pt x="1192" y="0"/>
                  </a:moveTo>
                  <a:cubicBezTo>
                    <a:pt x="656" y="238"/>
                    <a:pt x="180" y="703"/>
                    <a:pt x="1" y="1274"/>
                  </a:cubicBezTo>
                  <a:cubicBezTo>
                    <a:pt x="1" y="1286"/>
                    <a:pt x="4" y="1292"/>
                    <a:pt x="7" y="1292"/>
                  </a:cubicBezTo>
                  <a:cubicBezTo>
                    <a:pt x="10" y="1292"/>
                    <a:pt x="13" y="1286"/>
                    <a:pt x="13" y="1274"/>
                  </a:cubicBezTo>
                  <a:cubicBezTo>
                    <a:pt x="299" y="726"/>
                    <a:pt x="644" y="298"/>
                    <a:pt x="1192" y="12"/>
                  </a:cubicBezTo>
                  <a:cubicBezTo>
                    <a:pt x="1227" y="12"/>
                    <a:pt x="1204" y="0"/>
                    <a:pt x="119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0" name="Google Shape;31670;p48"/>
            <p:cNvSpPr/>
            <p:nvPr/>
          </p:nvSpPr>
          <p:spPr>
            <a:xfrm>
              <a:off x="2065425" y="2156650"/>
              <a:ext cx="29725" cy="109625"/>
            </a:xfrm>
            <a:custGeom>
              <a:avLst/>
              <a:gdLst/>
              <a:ahLst/>
              <a:cxnLst/>
              <a:rect l="l" t="t" r="r" b="b"/>
              <a:pathLst>
                <a:path w="1189" h="4385" extrusionOk="0">
                  <a:moveTo>
                    <a:pt x="131" y="0"/>
                  </a:moveTo>
                  <a:cubicBezTo>
                    <a:pt x="48" y="322"/>
                    <a:pt x="48" y="619"/>
                    <a:pt x="131" y="929"/>
                  </a:cubicBezTo>
                  <a:cubicBezTo>
                    <a:pt x="286" y="1465"/>
                    <a:pt x="346" y="1929"/>
                    <a:pt x="381" y="2477"/>
                  </a:cubicBezTo>
                  <a:cubicBezTo>
                    <a:pt x="429" y="3179"/>
                    <a:pt x="620" y="3894"/>
                    <a:pt x="1143" y="4382"/>
                  </a:cubicBezTo>
                  <a:cubicBezTo>
                    <a:pt x="1146" y="4384"/>
                    <a:pt x="1149" y="4385"/>
                    <a:pt x="1152" y="4385"/>
                  </a:cubicBezTo>
                  <a:cubicBezTo>
                    <a:pt x="1167" y="4385"/>
                    <a:pt x="1189" y="4366"/>
                    <a:pt x="1179" y="4346"/>
                  </a:cubicBezTo>
                  <a:cubicBezTo>
                    <a:pt x="608" y="3679"/>
                    <a:pt x="441" y="2941"/>
                    <a:pt x="429" y="2084"/>
                  </a:cubicBezTo>
                  <a:cubicBezTo>
                    <a:pt x="381" y="1370"/>
                    <a:pt x="0" y="750"/>
                    <a:pt x="13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1" name="Google Shape;31671;p48"/>
            <p:cNvSpPr/>
            <p:nvPr/>
          </p:nvSpPr>
          <p:spPr>
            <a:xfrm>
              <a:off x="2069600" y="2173400"/>
              <a:ext cx="21750" cy="6475"/>
            </a:xfrm>
            <a:custGeom>
              <a:avLst/>
              <a:gdLst/>
              <a:ahLst/>
              <a:cxnLst/>
              <a:rect l="l" t="t" r="r" b="b"/>
              <a:pathLst>
                <a:path w="870" h="259" extrusionOk="0">
                  <a:moveTo>
                    <a:pt x="172" y="0"/>
                  </a:moveTo>
                  <a:cubicBezTo>
                    <a:pt x="122" y="0"/>
                    <a:pt x="73" y="3"/>
                    <a:pt x="24" y="9"/>
                  </a:cubicBezTo>
                  <a:cubicBezTo>
                    <a:pt x="0" y="9"/>
                    <a:pt x="0" y="33"/>
                    <a:pt x="24" y="33"/>
                  </a:cubicBezTo>
                  <a:cubicBezTo>
                    <a:pt x="59" y="30"/>
                    <a:pt x="93" y="29"/>
                    <a:pt x="127" y="29"/>
                  </a:cubicBezTo>
                  <a:cubicBezTo>
                    <a:pt x="392" y="29"/>
                    <a:pt x="625" y="111"/>
                    <a:pt x="857" y="259"/>
                  </a:cubicBezTo>
                  <a:cubicBezTo>
                    <a:pt x="869" y="259"/>
                    <a:pt x="869" y="247"/>
                    <a:pt x="869" y="247"/>
                  </a:cubicBezTo>
                  <a:cubicBezTo>
                    <a:pt x="690" y="78"/>
                    <a:pt x="428" y="0"/>
                    <a:pt x="17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2" name="Google Shape;31672;p48"/>
            <p:cNvSpPr/>
            <p:nvPr/>
          </p:nvSpPr>
          <p:spPr>
            <a:xfrm>
              <a:off x="2121075" y="2083200"/>
              <a:ext cx="7375" cy="48900"/>
            </a:xfrm>
            <a:custGeom>
              <a:avLst/>
              <a:gdLst/>
              <a:ahLst/>
              <a:cxnLst/>
              <a:rect l="l" t="t" r="r" b="b"/>
              <a:pathLst>
                <a:path w="295" h="1956" extrusionOk="0">
                  <a:moveTo>
                    <a:pt x="291" y="0"/>
                  </a:moveTo>
                  <a:cubicBezTo>
                    <a:pt x="290" y="0"/>
                    <a:pt x="287" y="3"/>
                    <a:pt x="287" y="9"/>
                  </a:cubicBezTo>
                  <a:cubicBezTo>
                    <a:pt x="293" y="3"/>
                    <a:pt x="293" y="0"/>
                    <a:pt x="291" y="0"/>
                  </a:cubicBezTo>
                  <a:close/>
                  <a:moveTo>
                    <a:pt x="287" y="9"/>
                  </a:moveTo>
                  <a:cubicBezTo>
                    <a:pt x="239" y="402"/>
                    <a:pt x="84" y="771"/>
                    <a:pt x="37" y="1140"/>
                  </a:cubicBezTo>
                  <a:cubicBezTo>
                    <a:pt x="1" y="1414"/>
                    <a:pt x="168" y="1712"/>
                    <a:pt x="275" y="1950"/>
                  </a:cubicBezTo>
                  <a:cubicBezTo>
                    <a:pt x="275" y="1954"/>
                    <a:pt x="277" y="1955"/>
                    <a:pt x="281" y="1955"/>
                  </a:cubicBezTo>
                  <a:cubicBezTo>
                    <a:pt x="287" y="1955"/>
                    <a:pt x="295" y="1950"/>
                    <a:pt x="287" y="1950"/>
                  </a:cubicBezTo>
                  <a:cubicBezTo>
                    <a:pt x="168" y="1545"/>
                    <a:pt x="25" y="1295"/>
                    <a:pt x="156" y="855"/>
                  </a:cubicBezTo>
                  <a:cubicBezTo>
                    <a:pt x="239" y="581"/>
                    <a:pt x="287" y="295"/>
                    <a:pt x="287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3" name="Google Shape;31673;p48"/>
            <p:cNvSpPr/>
            <p:nvPr/>
          </p:nvSpPr>
          <p:spPr>
            <a:xfrm>
              <a:off x="2125550" y="2110600"/>
              <a:ext cx="5675" cy="18875"/>
            </a:xfrm>
            <a:custGeom>
              <a:avLst/>
              <a:gdLst/>
              <a:ahLst/>
              <a:cxnLst/>
              <a:rect l="l" t="t" r="r" b="b"/>
              <a:pathLst>
                <a:path w="227" h="755" extrusionOk="0">
                  <a:moveTo>
                    <a:pt x="18" y="1"/>
                  </a:moveTo>
                  <a:cubicBezTo>
                    <a:pt x="9" y="1"/>
                    <a:pt x="1" y="7"/>
                    <a:pt x="1" y="21"/>
                  </a:cubicBezTo>
                  <a:cubicBezTo>
                    <a:pt x="36" y="259"/>
                    <a:pt x="96" y="509"/>
                    <a:pt x="203" y="747"/>
                  </a:cubicBezTo>
                  <a:cubicBezTo>
                    <a:pt x="203" y="752"/>
                    <a:pt x="207" y="755"/>
                    <a:pt x="212" y="755"/>
                  </a:cubicBezTo>
                  <a:cubicBezTo>
                    <a:pt x="219" y="755"/>
                    <a:pt x="227" y="749"/>
                    <a:pt x="227" y="735"/>
                  </a:cubicBezTo>
                  <a:cubicBezTo>
                    <a:pt x="155" y="485"/>
                    <a:pt x="84" y="259"/>
                    <a:pt x="36" y="9"/>
                  </a:cubicBezTo>
                  <a:cubicBezTo>
                    <a:pt x="31" y="4"/>
                    <a:pt x="24" y="1"/>
                    <a:pt x="1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4" name="Google Shape;31674;p48"/>
            <p:cNvSpPr/>
            <p:nvPr/>
          </p:nvSpPr>
          <p:spPr>
            <a:xfrm>
              <a:off x="2130025" y="2112675"/>
              <a:ext cx="2700" cy="15050"/>
            </a:xfrm>
            <a:custGeom>
              <a:avLst/>
              <a:gdLst/>
              <a:ahLst/>
              <a:cxnLst/>
              <a:rect l="l" t="t" r="r" b="b"/>
              <a:pathLst>
                <a:path w="108" h="602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12" y="3"/>
                    <a:pt x="12" y="0"/>
                    <a:pt x="9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24" y="200"/>
                    <a:pt x="36" y="390"/>
                    <a:pt x="83" y="592"/>
                  </a:cubicBezTo>
                  <a:cubicBezTo>
                    <a:pt x="83" y="598"/>
                    <a:pt x="86" y="601"/>
                    <a:pt x="89" y="601"/>
                  </a:cubicBezTo>
                  <a:cubicBezTo>
                    <a:pt x="92" y="601"/>
                    <a:pt x="95" y="598"/>
                    <a:pt x="95" y="592"/>
                  </a:cubicBezTo>
                  <a:cubicBezTo>
                    <a:pt x="107" y="378"/>
                    <a:pt x="60" y="188"/>
                    <a:pt x="0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5" name="Google Shape;31675;p48"/>
            <p:cNvSpPr/>
            <p:nvPr/>
          </p:nvSpPr>
          <p:spPr>
            <a:xfrm>
              <a:off x="2162175" y="2091150"/>
              <a:ext cx="19950" cy="33675"/>
            </a:xfrm>
            <a:custGeom>
              <a:avLst/>
              <a:gdLst/>
              <a:ahLst/>
              <a:cxnLst/>
              <a:rect l="l" t="t" r="r" b="b"/>
              <a:pathLst>
                <a:path w="798" h="1347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275"/>
                    <a:pt x="250" y="572"/>
                    <a:pt x="369" y="870"/>
                  </a:cubicBezTo>
                  <a:cubicBezTo>
                    <a:pt x="441" y="1072"/>
                    <a:pt x="595" y="1239"/>
                    <a:pt x="786" y="1346"/>
                  </a:cubicBezTo>
                  <a:cubicBezTo>
                    <a:pt x="798" y="1346"/>
                    <a:pt x="798" y="1334"/>
                    <a:pt x="798" y="1334"/>
                  </a:cubicBezTo>
                  <a:cubicBezTo>
                    <a:pt x="524" y="1132"/>
                    <a:pt x="429" y="918"/>
                    <a:pt x="321" y="596"/>
                  </a:cubicBezTo>
                  <a:cubicBezTo>
                    <a:pt x="250" y="382"/>
                    <a:pt x="143" y="180"/>
                    <a:pt x="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6" name="Google Shape;31676;p48"/>
            <p:cNvSpPr/>
            <p:nvPr/>
          </p:nvSpPr>
          <p:spPr>
            <a:xfrm>
              <a:off x="2185075" y="2132300"/>
              <a:ext cx="2700" cy="8250"/>
            </a:xfrm>
            <a:custGeom>
              <a:avLst/>
              <a:gdLst/>
              <a:ahLst/>
              <a:cxnLst/>
              <a:rect l="l" t="t" r="r" b="b"/>
              <a:pathLst>
                <a:path w="108" h="330" extrusionOk="0">
                  <a:moveTo>
                    <a:pt x="10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13" y="4"/>
                    <a:pt x="13" y="1"/>
                    <a:pt x="10" y="1"/>
                  </a:cubicBezTo>
                  <a:close/>
                  <a:moveTo>
                    <a:pt x="1" y="10"/>
                  </a:moveTo>
                  <a:cubicBezTo>
                    <a:pt x="1" y="117"/>
                    <a:pt x="37" y="236"/>
                    <a:pt x="96" y="319"/>
                  </a:cubicBezTo>
                  <a:cubicBezTo>
                    <a:pt x="96" y="327"/>
                    <a:pt x="97" y="330"/>
                    <a:pt x="99" y="330"/>
                  </a:cubicBezTo>
                  <a:cubicBezTo>
                    <a:pt x="102" y="330"/>
                    <a:pt x="108" y="316"/>
                    <a:pt x="108" y="308"/>
                  </a:cubicBezTo>
                  <a:cubicBezTo>
                    <a:pt x="60" y="224"/>
                    <a:pt x="37" y="117"/>
                    <a:pt x="1" y="1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7" name="Google Shape;31677;p48"/>
            <p:cNvSpPr/>
            <p:nvPr/>
          </p:nvSpPr>
          <p:spPr>
            <a:xfrm>
              <a:off x="2340750" y="2057100"/>
              <a:ext cx="14550" cy="6400"/>
            </a:xfrm>
            <a:custGeom>
              <a:avLst/>
              <a:gdLst/>
              <a:ahLst/>
              <a:cxnLst/>
              <a:rect l="l" t="t" r="r" b="b"/>
              <a:pathLst>
                <a:path w="582" h="256" extrusionOk="0">
                  <a:moveTo>
                    <a:pt x="576" y="0"/>
                  </a:moveTo>
                  <a:cubicBezTo>
                    <a:pt x="574" y="0"/>
                    <a:pt x="568" y="2"/>
                    <a:pt x="560" y="6"/>
                  </a:cubicBezTo>
                  <a:cubicBezTo>
                    <a:pt x="576" y="6"/>
                    <a:pt x="582" y="0"/>
                    <a:pt x="576" y="0"/>
                  </a:cubicBezTo>
                  <a:close/>
                  <a:moveTo>
                    <a:pt x="560" y="6"/>
                  </a:moveTo>
                  <a:cubicBezTo>
                    <a:pt x="477" y="53"/>
                    <a:pt x="382" y="101"/>
                    <a:pt x="287" y="148"/>
                  </a:cubicBezTo>
                  <a:lnTo>
                    <a:pt x="13" y="232"/>
                  </a:lnTo>
                  <a:cubicBezTo>
                    <a:pt x="1" y="232"/>
                    <a:pt x="13" y="256"/>
                    <a:pt x="13" y="256"/>
                  </a:cubicBezTo>
                  <a:cubicBezTo>
                    <a:pt x="227" y="220"/>
                    <a:pt x="417" y="113"/>
                    <a:pt x="560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8" name="Google Shape;31678;p48"/>
            <p:cNvSpPr/>
            <p:nvPr/>
          </p:nvSpPr>
          <p:spPr>
            <a:xfrm>
              <a:off x="2343725" y="2059900"/>
              <a:ext cx="11950" cy="6875"/>
            </a:xfrm>
            <a:custGeom>
              <a:avLst/>
              <a:gdLst/>
              <a:ahLst/>
              <a:cxnLst/>
              <a:rect l="l" t="t" r="r" b="b"/>
              <a:pathLst>
                <a:path w="478" h="275" extrusionOk="0">
                  <a:moveTo>
                    <a:pt x="477" y="1"/>
                  </a:moveTo>
                  <a:cubicBezTo>
                    <a:pt x="406" y="48"/>
                    <a:pt x="310" y="84"/>
                    <a:pt x="239" y="120"/>
                  </a:cubicBezTo>
                  <a:cubicBezTo>
                    <a:pt x="168" y="167"/>
                    <a:pt x="72" y="203"/>
                    <a:pt x="1" y="263"/>
                  </a:cubicBezTo>
                  <a:lnTo>
                    <a:pt x="1" y="275"/>
                  </a:lnTo>
                  <a:cubicBezTo>
                    <a:pt x="72" y="239"/>
                    <a:pt x="144" y="203"/>
                    <a:pt x="227" y="156"/>
                  </a:cubicBezTo>
                  <a:cubicBezTo>
                    <a:pt x="310" y="108"/>
                    <a:pt x="406" y="60"/>
                    <a:pt x="47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9" name="Google Shape;31679;p48"/>
            <p:cNvSpPr/>
            <p:nvPr/>
          </p:nvSpPr>
          <p:spPr>
            <a:xfrm>
              <a:off x="2349675" y="2063650"/>
              <a:ext cx="6975" cy="4925"/>
            </a:xfrm>
            <a:custGeom>
              <a:avLst/>
              <a:gdLst/>
              <a:ahLst/>
              <a:cxnLst/>
              <a:rect l="l" t="t" r="r" b="b"/>
              <a:pathLst>
                <a:path w="279" h="197" extrusionOk="0">
                  <a:moveTo>
                    <a:pt x="268" y="0"/>
                  </a:moveTo>
                  <a:cubicBezTo>
                    <a:pt x="266" y="0"/>
                    <a:pt x="263" y="2"/>
                    <a:pt x="263" y="6"/>
                  </a:cubicBezTo>
                  <a:cubicBezTo>
                    <a:pt x="279" y="6"/>
                    <a:pt x="273" y="0"/>
                    <a:pt x="268" y="0"/>
                  </a:cubicBezTo>
                  <a:close/>
                  <a:moveTo>
                    <a:pt x="263" y="6"/>
                  </a:moveTo>
                  <a:cubicBezTo>
                    <a:pt x="191" y="77"/>
                    <a:pt x="96" y="125"/>
                    <a:pt x="13" y="172"/>
                  </a:cubicBezTo>
                  <a:cubicBezTo>
                    <a:pt x="1" y="172"/>
                    <a:pt x="1" y="196"/>
                    <a:pt x="25" y="196"/>
                  </a:cubicBezTo>
                  <a:cubicBezTo>
                    <a:pt x="120" y="148"/>
                    <a:pt x="203" y="89"/>
                    <a:pt x="263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0" name="Google Shape;31680;p48"/>
            <p:cNvSpPr/>
            <p:nvPr/>
          </p:nvSpPr>
          <p:spPr>
            <a:xfrm>
              <a:off x="2354450" y="2065425"/>
              <a:ext cx="6800" cy="5525"/>
            </a:xfrm>
            <a:custGeom>
              <a:avLst/>
              <a:gdLst/>
              <a:ahLst/>
              <a:cxnLst/>
              <a:rect l="l" t="t" r="r" b="b"/>
              <a:pathLst>
                <a:path w="272" h="221" extrusionOk="0">
                  <a:moveTo>
                    <a:pt x="266" y="1"/>
                  </a:moveTo>
                  <a:cubicBezTo>
                    <a:pt x="264" y="1"/>
                    <a:pt x="258" y="2"/>
                    <a:pt x="250" y="6"/>
                  </a:cubicBezTo>
                  <a:cubicBezTo>
                    <a:pt x="266" y="6"/>
                    <a:pt x="272" y="1"/>
                    <a:pt x="266" y="1"/>
                  </a:cubicBezTo>
                  <a:close/>
                  <a:moveTo>
                    <a:pt x="250" y="6"/>
                  </a:moveTo>
                  <a:lnTo>
                    <a:pt x="250" y="6"/>
                  </a:lnTo>
                  <a:cubicBezTo>
                    <a:pt x="215" y="42"/>
                    <a:pt x="167" y="77"/>
                    <a:pt x="108" y="113"/>
                  </a:cubicBezTo>
                  <a:cubicBezTo>
                    <a:pt x="72" y="137"/>
                    <a:pt x="36" y="173"/>
                    <a:pt x="0" y="196"/>
                  </a:cubicBezTo>
                  <a:cubicBezTo>
                    <a:pt x="0" y="196"/>
                    <a:pt x="0" y="220"/>
                    <a:pt x="12" y="220"/>
                  </a:cubicBezTo>
                  <a:cubicBezTo>
                    <a:pt x="60" y="196"/>
                    <a:pt x="96" y="161"/>
                    <a:pt x="120" y="125"/>
                  </a:cubicBezTo>
                  <a:cubicBezTo>
                    <a:pt x="179" y="101"/>
                    <a:pt x="227" y="54"/>
                    <a:pt x="250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1" name="Google Shape;31681;p48"/>
            <p:cNvSpPr/>
            <p:nvPr/>
          </p:nvSpPr>
          <p:spPr>
            <a:xfrm>
              <a:off x="2359800" y="2071225"/>
              <a:ext cx="7475" cy="2300"/>
            </a:xfrm>
            <a:custGeom>
              <a:avLst/>
              <a:gdLst/>
              <a:ahLst/>
              <a:cxnLst/>
              <a:rect l="l" t="t" r="r" b="b"/>
              <a:pathLst>
                <a:path w="299" h="92" extrusionOk="0">
                  <a:moveTo>
                    <a:pt x="275" y="0"/>
                  </a:moveTo>
                  <a:cubicBezTo>
                    <a:pt x="191" y="24"/>
                    <a:pt x="96" y="60"/>
                    <a:pt x="13" y="72"/>
                  </a:cubicBezTo>
                  <a:cubicBezTo>
                    <a:pt x="1" y="72"/>
                    <a:pt x="1" y="84"/>
                    <a:pt x="13" y="84"/>
                  </a:cubicBezTo>
                  <a:cubicBezTo>
                    <a:pt x="36" y="89"/>
                    <a:pt x="57" y="91"/>
                    <a:pt x="78" y="91"/>
                  </a:cubicBezTo>
                  <a:cubicBezTo>
                    <a:pt x="156" y="91"/>
                    <a:pt x="224" y="59"/>
                    <a:pt x="298" y="12"/>
                  </a:cubicBezTo>
                  <a:cubicBezTo>
                    <a:pt x="298" y="12"/>
                    <a:pt x="298" y="0"/>
                    <a:pt x="27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2" name="Google Shape;31682;p48"/>
            <p:cNvSpPr/>
            <p:nvPr/>
          </p:nvSpPr>
          <p:spPr>
            <a:xfrm>
              <a:off x="2270500" y="2105150"/>
              <a:ext cx="8075" cy="34250"/>
            </a:xfrm>
            <a:custGeom>
              <a:avLst/>
              <a:gdLst/>
              <a:ahLst/>
              <a:cxnLst/>
              <a:rect l="l" t="t" r="r" b="b"/>
              <a:pathLst>
                <a:path w="323" h="1370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98"/>
                    <a:pt x="120" y="572"/>
                    <a:pt x="156" y="893"/>
                  </a:cubicBezTo>
                  <a:cubicBezTo>
                    <a:pt x="179" y="1072"/>
                    <a:pt x="215" y="1227"/>
                    <a:pt x="322" y="1370"/>
                  </a:cubicBezTo>
                  <a:cubicBezTo>
                    <a:pt x="96" y="929"/>
                    <a:pt x="203" y="429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3" name="Google Shape;31683;p48"/>
            <p:cNvSpPr/>
            <p:nvPr/>
          </p:nvSpPr>
          <p:spPr>
            <a:xfrm>
              <a:off x="2278550" y="2141475"/>
              <a:ext cx="3000" cy="8650"/>
            </a:xfrm>
            <a:custGeom>
              <a:avLst/>
              <a:gdLst/>
              <a:ahLst/>
              <a:cxnLst/>
              <a:rect l="l" t="t" r="r" b="b"/>
              <a:pathLst>
                <a:path w="120" h="346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119"/>
                    <a:pt x="36" y="250"/>
                    <a:pt x="108" y="345"/>
                  </a:cubicBezTo>
                  <a:lnTo>
                    <a:pt x="119" y="345"/>
                  </a:lnTo>
                  <a:cubicBezTo>
                    <a:pt x="108" y="286"/>
                    <a:pt x="72" y="238"/>
                    <a:pt x="60" y="191"/>
                  </a:cubicBezTo>
                  <a:cubicBezTo>
                    <a:pt x="48" y="119"/>
                    <a:pt x="36" y="60"/>
                    <a:pt x="1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4" name="Google Shape;31684;p48"/>
            <p:cNvSpPr/>
            <p:nvPr/>
          </p:nvSpPr>
          <p:spPr>
            <a:xfrm>
              <a:off x="2245500" y="2215575"/>
              <a:ext cx="21500" cy="77725"/>
            </a:xfrm>
            <a:custGeom>
              <a:avLst/>
              <a:gdLst/>
              <a:ahLst/>
              <a:cxnLst/>
              <a:rect l="l" t="t" r="r" b="b"/>
              <a:pathLst>
                <a:path w="860" h="3109" extrusionOk="0">
                  <a:moveTo>
                    <a:pt x="775" y="1"/>
                  </a:moveTo>
                  <a:lnTo>
                    <a:pt x="775" y="1"/>
                  </a:lnTo>
                  <a:cubicBezTo>
                    <a:pt x="813" y="301"/>
                    <a:pt x="848" y="601"/>
                    <a:pt x="843" y="897"/>
                  </a:cubicBezTo>
                  <a:lnTo>
                    <a:pt x="843" y="897"/>
                  </a:lnTo>
                  <a:cubicBezTo>
                    <a:pt x="860" y="620"/>
                    <a:pt x="840" y="326"/>
                    <a:pt x="775" y="1"/>
                  </a:cubicBezTo>
                  <a:close/>
                  <a:moveTo>
                    <a:pt x="843" y="897"/>
                  </a:moveTo>
                  <a:cubicBezTo>
                    <a:pt x="819" y="1277"/>
                    <a:pt x="726" y="1623"/>
                    <a:pt x="585" y="1971"/>
                  </a:cubicBezTo>
                  <a:lnTo>
                    <a:pt x="585" y="1971"/>
                  </a:lnTo>
                  <a:cubicBezTo>
                    <a:pt x="633" y="1867"/>
                    <a:pt x="677" y="1762"/>
                    <a:pt x="715" y="1656"/>
                  </a:cubicBezTo>
                  <a:cubicBezTo>
                    <a:pt x="803" y="1407"/>
                    <a:pt x="838" y="1154"/>
                    <a:pt x="843" y="897"/>
                  </a:cubicBezTo>
                  <a:close/>
                  <a:moveTo>
                    <a:pt x="585" y="1971"/>
                  </a:moveTo>
                  <a:cubicBezTo>
                    <a:pt x="408" y="2354"/>
                    <a:pt x="179" y="2722"/>
                    <a:pt x="1" y="3096"/>
                  </a:cubicBezTo>
                  <a:cubicBezTo>
                    <a:pt x="1" y="3108"/>
                    <a:pt x="13" y="3108"/>
                    <a:pt x="13" y="3108"/>
                  </a:cubicBezTo>
                  <a:cubicBezTo>
                    <a:pt x="238" y="2703"/>
                    <a:pt x="438" y="2337"/>
                    <a:pt x="585" y="197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5" name="Google Shape;31685;p48"/>
            <p:cNvSpPr/>
            <p:nvPr/>
          </p:nvSpPr>
          <p:spPr>
            <a:xfrm>
              <a:off x="2227950" y="2295650"/>
              <a:ext cx="17875" cy="41700"/>
            </a:xfrm>
            <a:custGeom>
              <a:avLst/>
              <a:gdLst/>
              <a:ahLst/>
              <a:cxnLst/>
              <a:rect l="l" t="t" r="r" b="b"/>
              <a:pathLst>
                <a:path w="715" h="1668" extrusionOk="0">
                  <a:moveTo>
                    <a:pt x="703" y="1"/>
                  </a:moveTo>
                  <a:cubicBezTo>
                    <a:pt x="393" y="489"/>
                    <a:pt x="119" y="1072"/>
                    <a:pt x="0" y="1644"/>
                  </a:cubicBezTo>
                  <a:cubicBezTo>
                    <a:pt x="0" y="1667"/>
                    <a:pt x="12" y="1667"/>
                    <a:pt x="36" y="1667"/>
                  </a:cubicBezTo>
                  <a:cubicBezTo>
                    <a:pt x="250" y="1096"/>
                    <a:pt x="441" y="560"/>
                    <a:pt x="715" y="12"/>
                  </a:cubicBezTo>
                  <a:cubicBezTo>
                    <a:pt x="715" y="1"/>
                    <a:pt x="715" y="1"/>
                    <a:pt x="70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6" name="Google Shape;31686;p48"/>
            <p:cNvSpPr/>
            <p:nvPr/>
          </p:nvSpPr>
          <p:spPr>
            <a:xfrm>
              <a:off x="2178225" y="2186125"/>
              <a:ext cx="84875" cy="27700"/>
            </a:xfrm>
            <a:custGeom>
              <a:avLst/>
              <a:gdLst/>
              <a:ahLst/>
              <a:cxnLst/>
              <a:rect l="l" t="t" r="r" b="b"/>
              <a:pathLst>
                <a:path w="3395" h="1108" extrusionOk="0">
                  <a:moveTo>
                    <a:pt x="1" y="0"/>
                  </a:moveTo>
                  <a:lnTo>
                    <a:pt x="1" y="0"/>
                  </a:lnTo>
                  <a:cubicBezTo>
                    <a:pt x="572" y="191"/>
                    <a:pt x="1073" y="572"/>
                    <a:pt x="1644" y="762"/>
                  </a:cubicBezTo>
                  <a:cubicBezTo>
                    <a:pt x="2204" y="953"/>
                    <a:pt x="2775" y="1060"/>
                    <a:pt x="3359" y="1107"/>
                  </a:cubicBezTo>
                  <a:cubicBezTo>
                    <a:pt x="3394" y="1107"/>
                    <a:pt x="3394" y="1060"/>
                    <a:pt x="3359" y="1060"/>
                  </a:cubicBezTo>
                  <a:cubicBezTo>
                    <a:pt x="2620" y="1012"/>
                    <a:pt x="1906" y="845"/>
                    <a:pt x="1215" y="548"/>
                  </a:cubicBezTo>
                  <a:cubicBezTo>
                    <a:pt x="811" y="393"/>
                    <a:pt x="441" y="95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7" name="Google Shape;31687;p48"/>
            <p:cNvSpPr/>
            <p:nvPr/>
          </p:nvSpPr>
          <p:spPr>
            <a:xfrm>
              <a:off x="2180050" y="2188225"/>
              <a:ext cx="82150" cy="28075"/>
            </a:xfrm>
            <a:custGeom>
              <a:avLst/>
              <a:gdLst/>
              <a:ahLst/>
              <a:cxnLst/>
              <a:rect l="l" t="t" r="r" b="b"/>
              <a:pathLst>
                <a:path w="3286" h="1123" extrusionOk="0">
                  <a:moveTo>
                    <a:pt x="3" y="1"/>
                  </a:moveTo>
                  <a:cubicBezTo>
                    <a:pt x="1" y="1"/>
                    <a:pt x="3" y="11"/>
                    <a:pt x="11" y="11"/>
                  </a:cubicBezTo>
                  <a:cubicBezTo>
                    <a:pt x="7" y="3"/>
                    <a:pt x="5" y="1"/>
                    <a:pt x="3" y="1"/>
                  </a:cubicBezTo>
                  <a:close/>
                  <a:moveTo>
                    <a:pt x="11" y="11"/>
                  </a:moveTo>
                  <a:lnTo>
                    <a:pt x="11" y="11"/>
                  </a:lnTo>
                  <a:cubicBezTo>
                    <a:pt x="871" y="599"/>
                    <a:pt x="2010" y="1123"/>
                    <a:pt x="3081" y="1123"/>
                  </a:cubicBezTo>
                  <a:cubicBezTo>
                    <a:pt x="3137" y="1123"/>
                    <a:pt x="3194" y="1122"/>
                    <a:pt x="3250" y="1119"/>
                  </a:cubicBezTo>
                  <a:cubicBezTo>
                    <a:pt x="3286" y="1119"/>
                    <a:pt x="3286" y="1083"/>
                    <a:pt x="3250" y="1083"/>
                  </a:cubicBezTo>
                  <a:cubicBezTo>
                    <a:pt x="2702" y="1083"/>
                    <a:pt x="2119" y="916"/>
                    <a:pt x="1583" y="761"/>
                  </a:cubicBezTo>
                  <a:cubicBezTo>
                    <a:pt x="1011" y="618"/>
                    <a:pt x="547" y="249"/>
                    <a:pt x="11" y="1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8" name="Google Shape;31688;p48"/>
            <p:cNvSpPr/>
            <p:nvPr/>
          </p:nvSpPr>
          <p:spPr>
            <a:xfrm>
              <a:off x="2076150" y="2121525"/>
              <a:ext cx="24125" cy="28525"/>
            </a:xfrm>
            <a:custGeom>
              <a:avLst/>
              <a:gdLst/>
              <a:ahLst/>
              <a:cxnLst/>
              <a:rect l="l" t="t" r="r" b="b"/>
              <a:pathLst>
                <a:path w="965" h="1141" extrusionOk="0">
                  <a:moveTo>
                    <a:pt x="965" y="0"/>
                  </a:moveTo>
                  <a:lnTo>
                    <a:pt x="965" y="0"/>
                  </a:lnTo>
                  <a:cubicBezTo>
                    <a:pt x="750" y="179"/>
                    <a:pt x="536" y="358"/>
                    <a:pt x="333" y="560"/>
                  </a:cubicBezTo>
                  <a:cubicBezTo>
                    <a:pt x="167" y="727"/>
                    <a:pt x="12" y="893"/>
                    <a:pt x="0" y="1131"/>
                  </a:cubicBezTo>
                  <a:cubicBezTo>
                    <a:pt x="0" y="1137"/>
                    <a:pt x="3" y="1140"/>
                    <a:pt x="6" y="1140"/>
                  </a:cubicBezTo>
                  <a:cubicBezTo>
                    <a:pt x="9" y="1140"/>
                    <a:pt x="12" y="1137"/>
                    <a:pt x="12" y="1131"/>
                  </a:cubicBezTo>
                  <a:cubicBezTo>
                    <a:pt x="119" y="631"/>
                    <a:pt x="631" y="334"/>
                    <a:pt x="96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9" name="Google Shape;31689;p48"/>
            <p:cNvSpPr/>
            <p:nvPr/>
          </p:nvSpPr>
          <p:spPr>
            <a:xfrm>
              <a:off x="2088050" y="2124700"/>
              <a:ext cx="14300" cy="15000"/>
            </a:xfrm>
            <a:custGeom>
              <a:avLst/>
              <a:gdLst/>
              <a:ahLst/>
              <a:cxnLst/>
              <a:rect l="l" t="t" r="r" b="b"/>
              <a:pathLst>
                <a:path w="572" h="600" extrusionOk="0">
                  <a:moveTo>
                    <a:pt x="560" y="1"/>
                  </a:moveTo>
                  <a:cubicBezTo>
                    <a:pt x="557" y="1"/>
                    <a:pt x="553" y="2"/>
                    <a:pt x="548" y="4"/>
                  </a:cubicBezTo>
                  <a:cubicBezTo>
                    <a:pt x="346" y="135"/>
                    <a:pt x="84" y="362"/>
                    <a:pt x="0" y="588"/>
                  </a:cubicBezTo>
                  <a:cubicBezTo>
                    <a:pt x="0" y="600"/>
                    <a:pt x="12" y="600"/>
                    <a:pt x="12" y="600"/>
                  </a:cubicBezTo>
                  <a:cubicBezTo>
                    <a:pt x="108" y="504"/>
                    <a:pt x="167" y="409"/>
                    <a:pt x="250" y="302"/>
                  </a:cubicBezTo>
                  <a:cubicBezTo>
                    <a:pt x="346" y="195"/>
                    <a:pt x="465" y="111"/>
                    <a:pt x="572" y="16"/>
                  </a:cubicBezTo>
                  <a:cubicBezTo>
                    <a:pt x="572" y="16"/>
                    <a:pt x="572" y="1"/>
                    <a:pt x="56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0" name="Google Shape;31690;p48"/>
            <p:cNvSpPr/>
            <p:nvPr/>
          </p:nvSpPr>
          <p:spPr>
            <a:xfrm>
              <a:off x="2093400" y="2126275"/>
              <a:ext cx="11350" cy="12525"/>
            </a:xfrm>
            <a:custGeom>
              <a:avLst/>
              <a:gdLst/>
              <a:ahLst/>
              <a:cxnLst/>
              <a:rect l="l" t="t" r="r" b="b"/>
              <a:pathLst>
                <a:path w="454" h="501" extrusionOk="0">
                  <a:moveTo>
                    <a:pt x="453" y="1"/>
                  </a:moveTo>
                  <a:lnTo>
                    <a:pt x="453" y="1"/>
                  </a:lnTo>
                  <a:cubicBezTo>
                    <a:pt x="298" y="132"/>
                    <a:pt x="96" y="310"/>
                    <a:pt x="1" y="489"/>
                  </a:cubicBezTo>
                  <a:cubicBezTo>
                    <a:pt x="1" y="501"/>
                    <a:pt x="13" y="501"/>
                    <a:pt x="13" y="501"/>
                  </a:cubicBezTo>
                  <a:cubicBezTo>
                    <a:pt x="96" y="429"/>
                    <a:pt x="155" y="322"/>
                    <a:pt x="239" y="251"/>
                  </a:cubicBezTo>
                  <a:cubicBezTo>
                    <a:pt x="310" y="168"/>
                    <a:pt x="382" y="84"/>
                    <a:pt x="45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1" name="Google Shape;31691;p48"/>
            <p:cNvSpPr/>
            <p:nvPr/>
          </p:nvSpPr>
          <p:spPr>
            <a:xfrm>
              <a:off x="2100250" y="2133425"/>
              <a:ext cx="3000" cy="4350"/>
            </a:xfrm>
            <a:custGeom>
              <a:avLst/>
              <a:gdLst/>
              <a:ahLst/>
              <a:cxnLst/>
              <a:rect l="l" t="t" r="r" b="b"/>
              <a:pathLst>
                <a:path w="120" h="174" extrusionOk="0">
                  <a:moveTo>
                    <a:pt x="120" y="1"/>
                  </a:moveTo>
                  <a:cubicBezTo>
                    <a:pt x="60" y="36"/>
                    <a:pt x="24" y="96"/>
                    <a:pt x="1" y="155"/>
                  </a:cubicBezTo>
                  <a:cubicBezTo>
                    <a:pt x="1" y="167"/>
                    <a:pt x="6" y="173"/>
                    <a:pt x="12" y="173"/>
                  </a:cubicBezTo>
                  <a:cubicBezTo>
                    <a:pt x="18" y="173"/>
                    <a:pt x="24" y="167"/>
                    <a:pt x="24" y="155"/>
                  </a:cubicBezTo>
                  <a:cubicBezTo>
                    <a:pt x="48" y="96"/>
                    <a:pt x="60" y="36"/>
                    <a:pt x="12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2" name="Google Shape;31692;p48"/>
            <p:cNvSpPr/>
            <p:nvPr/>
          </p:nvSpPr>
          <p:spPr>
            <a:xfrm>
              <a:off x="2100250" y="2120325"/>
              <a:ext cx="18775" cy="31200"/>
            </a:xfrm>
            <a:custGeom>
              <a:avLst/>
              <a:gdLst/>
              <a:ahLst/>
              <a:cxnLst/>
              <a:rect l="l" t="t" r="r" b="b"/>
              <a:pathLst>
                <a:path w="751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239"/>
                    <a:pt x="143" y="441"/>
                    <a:pt x="286" y="644"/>
                  </a:cubicBezTo>
                  <a:cubicBezTo>
                    <a:pt x="441" y="834"/>
                    <a:pt x="655" y="977"/>
                    <a:pt x="715" y="1239"/>
                  </a:cubicBezTo>
                  <a:cubicBezTo>
                    <a:pt x="715" y="1245"/>
                    <a:pt x="724" y="1248"/>
                    <a:pt x="733" y="1248"/>
                  </a:cubicBezTo>
                  <a:cubicBezTo>
                    <a:pt x="742" y="1248"/>
                    <a:pt x="751" y="1245"/>
                    <a:pt x="751" y="1239"/>
                  </a:cubicBezTo>
                  <a:cubicBezTo>
                    <a:pt x="751" y="1037"/>
                    <a:pt x="584" y="918"/>
                    <a:pt x="453" y="787"/>
                  </a:cubicBezTo>
                  <a:cubicBezTo>
                    <a:pt x="262" y="560"/>
                    <a:pt x="96" y="298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3" name="Google Shape;31693;p48"/>
            <p:cNvSpPr/>
            <p:nvPr/>
          </p:nvSpPr>
          <p:spPr>
            <a:xfrm>
              <a:off x="2119625" y="2154475"/>
              <a:ext cx="27975" cy="17800"/>
            </a:xfrm>
            <a:custGeom>
              <a:avLst/>
              <a:gdLst/>
              <a:ahLst/>
              <a:cxnLst/>
              <a:rect l="l" t="t" r="r" b="b"/>
              <a:pathLst>
                <a:path w="1119" h="712" extrusionOk="0">
                  <a:moveTo>
                    <a:pt x="12" y="1"/>
                  </a:moveTo>
                  <a:cubicBezTo>
                    <a:pt x="0" y="1"/>
                    <a:pt x="4" y="16"/>
                    <a:pt x="23" y="16"/>
                  </a:cubicBezTo>
                  <a:cubicBezTo>
                    <a:pt x="452" y="147"/>
                    <a:pt x="773" y="385"/>
                    <a:pt x="1107" y="706"/>
                  </a:cubicBezTo>
                  <a:cubicBezTo>
                    <a:pt x="1110" y="710"/>
                    <a:pt x="1112" y="711"/>
                    <a:pt x="1114" y="711"/>
                  </a:cubicBezTo>
                  <a:cubicBezTo>
                    <a:pt x="1119" y="711"/>
                    <a:pt x="1119" y="700"/>
                    <a:pt x="1119" y="683"/>
                  </a:cubicBezTo>
                  <a:cubicBezTo>
                    <a:pt x="833" y="361"/>
                    <a:pt x="440" y="135"/>
                    <a:pt x="23" y="4"/>
                  </a:cubicBez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4" name="Google Shape;31694;p48"/>
            <p:cNvSpPr/>
            <p:nvPr/>
          </p:nvSpPr>
          <p:spPr>
            <a:xfrm>
              <a:off x="2121675" y="2182550"/>
              <a:ext cx="38725" cy="44200"/>
            </a:xfrm>
            <a:custGeom>
              <a:avLst/>
              <a:gdLst/>
              <a:ahLst/>
              <a:cxnLst/>
              <a:rect l="l" t="t" r="r" b="b"/>
              <a:pathLst>
                <a:path w="1549" h="1768" extrusionOk="0">
                  <a:moveTo>
                    <a:pt x="1549" y="0"/>
                  </a:moveTo>
                  <a:lnTo>
                    <a:pt x="1549" y="0"/>
                  </a:lnTo>
                  <a:cubicBezTo>
                    <a:pt x="1334" y="238"/>
                    <a:pt x="1191" y="357"/>
                    <a:pt x="906" y="512"/>
                  </a:cubicBezTo>
                  <a:cubicBezTo>
                    <a:pt x="798" y="572"/>
                    <a:pt x="715" y="631"/>
                    <a:pt x="620" y="726"/>
                  </a:cubicBezTo>
                  <a:cubicBezTo>
                    <a:pt x="358" y="1000"/>
                    <a:pt x="144" y="1405"/>
                    <a:pt x="1" y="1750"/>
                  </a:cubicBezTo>
                  <a:cubicBezTo>
                    <a:pt x="1" y="1759"/>
                    <a:pt x="7" y="1767"/>
                    <a:pt x="10" y="1767"/>
                  </a:cubicBezTo>
                  <a:cubicBezTo>
                    <a:pt x="12" y="1767"/>
                    <a:pt x="13" y="1766"/>
                    <a:pt x="13" y="1762"/>
                  </a:cubicBezTo>
                  <a:cubicBezTo>
                    <a:pt x="298" y="1369"/>
                    <a:pt x="453" y="798"/>
                    <a:pt x="918" y="548"/>
                  </a:cubicBezTo>
                  <a:cubicBezTo>
                    <a:pt x="1215" y="393"/>
                    <a:pt x="1370" y="298"/>
                    <a:pt x="154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5" name="Google Shape;31695;p48"/>
            <p:cNvSpPr/>
            <p:nvPr/>
          </p:nvSpPr>
          <p:spPr>
            <a:xfrm>
              <a:off x="2123475" y="2184800"/>
              <a:ext cx="39700" cy="47000"/>
            </a:xfrm>
            <a:custGeom>
              <a:avLst/>
              <a:gdLst/>
              <a:ahLst/>
              <a:cxnLst/>
              <a:rect l="l" t="t" r="r" b="b"/>
              <a:pathLst>
                <a:path w="1588" h="1880" extrusionOk="0">
                  <a:moveTo>
                    <a:pt x="1565" y="0"/>
                  </a:moveTo>
                  <a:cubicBezTo>
                    <a:pt x="1559" y="0"/>
                    <a:pt x="1552" y="1"/>
                    <a:pt x="1548" y="5"/>
                  </a:cubicBezTo>
                  <a:cubicBezTo>
                    <a:pt x="1358" y="410"/>
                    <a:pt x="893" y="565"/>
                    <a:pt x="596" y="875"/>
                  </a:cubicBezTo>
                  <a:cubicBezTo>
                    <a:pt x="345" y="1160"/>
                    <a:pt x="131" y="1494"/>
                    <a:pt x="0" y="1851"/>
                  </a:cubicBezTo>
                  <a:cubicBezTo>
                    <a:pt x="0" y="1868"/>
                    <a:pt x="7" y="1879"/>
                    <a:pt x="15" y="1879"/>
                  </a:cubicBezTo>
                  <a:cubicBezTo>
                    <a:pt x="18" y="1879"/>
                    <a:pt x="21" y="1878"/>
                    <a:pt x="24" y="1875"/>
                  </a:cubicBezTo>
                  <a:cubicBezTo>
                    <a:pt x="310" y="1410"/>
                    <a:pt x="524" y="946"/>
                    <a:pt x="977" y="625"/>
                  </a:cubicBezTo>
                  <a:cubicBezTo>
                    <a:pt x="1238" y="446"/>
                    <a:pt x="1477" y="327"/>
                    <a:pt x="1572" y="5"/>
                  </a:cubicBezTo>
                  <a:cubicBezTo>
                    <a:pt x="1588" y="5"/>
                    <a:pt x="1577" y="0"/>
                    <a:pt x="156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6" name="Google Shape;31696;p48"/>
            <p:cNvSpPr/>
            <p:nvPr/>
          </p:nvSpPr>
          <p:spPr>
            <a:xfrm>
              <a:off x="2110075" y="2230625"/>
              <a:ext cx="11425" cy="27075"/>
            </a:xfrm>
            <a:custGeom>
              <a:avLst/>
              <a:gdLst/>
              <a:ahLst/>
              <a:cxnLst/>
              <a:rect l="l" t="t" r="r" b="b"/>
              <a:pathLst>
                <a:path w="457" h="1083" extrusionOk="0">
                  <a:moveTo>
                    <a:pt x="446" y="1"/>
                  </a:moveTo>
                  <a:cubicBezTo>
                    <a:pt x="444" y="1"/>
                    <a:pt x="441" y="2"/>
                    <a:pt x="441" y="6"/>
                  </a:cubicBezTo>
                  <a:cubicBezTo>
                    <a:pt x="457" y="6"/>
                    <a:pt x="452" y="1"/>
                    <a:pt x="446" y="1"/>
                  </a:cubicBezTo>
                  <a:close/>
                  <a:moveTo>
                    <a:pt x="441" y="6"/>
                  </a:moveTo>
                  <a:lnTo>
                    <a:pt x="441" y="6"/>
                  </a:lnTo>
                  <a:cubicBezTo>
                    <a:pt x="286" y="351"/>
                    <a:pt x="143" y="708"/>
                    <a:pt x="0" y="1066"/>
                  </a:cubicBezTo>
                  <a:cubicBezTo>
                    <a:pt x="0" y="1074"/>
                    <a:pt x="6" y="1082"/>
                    <a:pt x="10" y="1082"/>
                  </a:cubicBezTo>
                  <a:cubicBezTo>
                    <a:pt x="11" y="1082"/>
                    <a:pt x="12" y="1081"/>
                    <a:pt x="12" y="1078"/>
                  </a:cubicBezTo>
                  <a:cubicBezTo>
                    <a:pt x="179" y="720"/>
                    <a:pt x="322" y="363"/>
                    <a:pt x="441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7" name="Google Shape;31697;p48"/>
            <p:cNvSpPr/>
            <p:nvPr/>
          </p:nvSpPr>
          <p:spPr>
            <a:xfrm>
              <a:off x="2112150" y="2236275"/>
              <a:ext cx="10150" cy="21525"/>
            </a:xfrm>
            <a:custGeom>
              <a:avLst/>
              <a:gdLst/>
              <a:ahLst/>
              <a:cxnLst/>
              <a:rect l="l" t="t" r="r" b="b"/>
              <a:pathLst>
                <a:path w="406" h="861" extrusionOk="0">
                  <a:moveTo>
                    <a:pt x="397" y="1"/>
                  </a:moveTo>
                  <a:cubicBezTo>
                    <a:pt x="395" y="1"/>
                    <a:pt x="394" y="2"/>
                    <a:pt x="394" y="6"/>
                  </a:cubicBezTo>
                  <a:cubicBezTo>
                    <a:pt x="227" y="256"/>
                    <a:pt x="60" y="554"/>
                    <a:pt x="1" y="852"/>
                  </a:cubicBezTo>
                  <a:cubicBezTo>
                    <a:pt x="1" y="857"/>
                    <a:pt x="7" y="860"/>
                    <a:pt x="13" y="860"/>
                  </a:cubicBezTo>
                  <a:cubicBezTo>
                    <a:pt x="19" y="860"/>
                    <a:pt x="25" y="857"/>
                    <a:pt x="25" y="852"/>
                  </a:cubicBezTo>
                  <a:cubicBezTo>
                    <a:pt x="156" y="566"/>
                    <a:pt x="275" y="292"/>
                    <a:pt x="406" y="6"/>
                  </a:cubicBezTo>
                  <a:cubicBezTo>
                    <a:pt x="406" y="6"/>
                    <a:pt x="400" y="1"/>
                    <a:pt x="39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8" name="Google Shape;31698;p48"/>
            <p:cNvSpPr/>
            <p:nvPr/>
          </p:nvSpPr>
          <p:spPr>
            <a:xfrm>
              <a:off x="2097900" y="2269700"/>
              <a:ext cx="67500" cy="35275"/>
            </a:xfrm>
            <a:custGeom>
              <a:avLst/>
              <a:gdLst/>
              <a:ahLst/>
              <a:cxnLst/>
              <a:rect l="l" t="t" r="r" b="b"/>
              <a:pathLst>
                <a:path w="2700" h="1411" extrusionOk="0">
                  <a:moveTo>
                    <a:pt x="26" y="0"/>
                  </a:moveTo>
                  <a:cubicBezTo>
                    <a:pt x="8" y="0"/>
                    <a:pt x="1" y="26"/>
                    <a:pt x="11" y="26"/>
                  </a:cubicBezTo>
                  <a:cubicBezTo>
                    <a:pt x="285" y="277"/>
                    <a:pt x="559" y="562"/>
                    <a:pt x="928" y="646"/>
                  </a:cubicBezTo>
                  <a:cubicBezTo>
                    <a:pt x="1571" y="812"/>
                    <a:pt x="2071" y="1110"/>
                    <a:pt x="2666" y="1408"/>
                  </a:cubicBezTo>
                  <a:cubicBezTo>
                    <a:pt x="2671" y="1410"/>
                    <a:pt x="2675" y="1411"/>
                    <a:pt x="2678" y="1411"/>
                  </a:cubicBezTo>
                  <a:cubicBezTo>
                    <a:pt x="2694" y="1411"/>
                    <a:pt x="2700" y="1391"/>
                    <a:pt x="2690" y="1372"/>
                  </a:cubicBezTo>
                  <a:cubicBezTo>
                    <a:pt x="2273" y="1134"/>
                    <a:pt x="1833" y="872"/>
                    <a:pt x="1392" y="717"/>
                  </a:cubicBezTo>
                  <a:cubicBezTo>
                    <a:pt x="1166" y="646"/>
                    <a:pt x="916" y="634"/>
                    <a:pt x="714" y="527"/>
                  </a:cubicBezTo>
                  <a:cubicBezTo>
                    <a:pt x="464" y="407"/>
                    <a:pt x="249" y="169"/>
                    <a:pt x="35" y="3"/>
                  </a:cubicBezTo>
                  <a:cubicBezTo>
                    <a:pt x="32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9" name="Google Shape;31699;p48"/>
            <p:cNvSpPr/>
            <p:nvPr/>
          </p:nvSpPr>
          <p:spPr>
            <a:xfrm>
              <a:off x="2169975" y="2306850"/>
              <a:ext cx="45800" cy="27525"/>
            </a:xfrm>
            <a:custGeom>
              <a:avLst/>
              <a:gdLst/>
              <a:ahLst/>
              <a:cxnLst/>
              <a:rect l="l" t="t" r="r" b="b"/>
              <a:pathLst>
                <a:path w="1832" h="1101" extrusionOk="0">
                  <a:moveTo>
                    <a:pt x="17" y="0"/>
                  </a:moveTo>
                  <a:cubicBezTo>
                    <a:pt x="5" y="0"/>
                    <a:pt x="1" y="11"/>
                    <a:pt x="9" y="29"/>
                  </a:cubicBezTo>
                  <a:cubicBezTo>
                    <a:pt x="402" y="231"/>
                    <a:pt x="760" y="457"/>
                    <a:pt x="1117" y="719"/>
                  </a:cubicBezTo>
                  <a:cubicBezTo>
                    <a:pt x="1331" y="898"/>
                    <a:pt x="1533" y="1041"/>
                    <a:pt x="1819" y="1100"/>
                  </a:cubicBezTo>
                  <a:cubicBezTo>
                    <a:pt x="1831" y="1100"/>
                    <a:pt x="1831" y="1077"/>
                    <a:pt x="1819" y="1077"/>
                  </a:cubicBezTo>
                  <a:cubicBezTo>
                    <a:pt x="1462" y="957"/>
                    <a:pt x="1224" y="743"/>
                    <a:pt x="926" y="529"/>
                  </a:cubicBezTo>
                  <a:cubicBezTo>
                    <a:pt x="641" y="326"/>
                    <a:pt x="343" y="160"/>
                    <a:pt x="33" y="5"/>
                  </a:cubicBezTo>
                  <a:cubicBezTo>
                    <a:pt x="27" y="2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0" name="Google Shape;31700;p48"/>
            <p:cNvSpPr/>
            <p:nvPr/>
          </p:nvSpPr>
          <p:spPr>
            <a:xfrm>
              <a:off x="2258000" y="2218725"/>
              <a:ext cx="6325" cy="39975"/>
            </a:xfrm>
            <a:custGeom>
              <a:avLst/>
              <a:gdLst/>
              <a:ahLst/>
              <a:cxnLst/>
              <a:rect l="l" t="t" r="r" b="b"/>
              <a:pathLst>
                <a:path w="253" h="1599" extrusionOk="0">
                  <a:moveTo>
                    <a:pt x="203" y="65"/>
                  </a:moveTo>
                  <a:cubicBezTo>
                    <a:pt x="201" y="65"/>
                    <a:pt x="200" y="66"/>
                    <a:pt x="198" y="66"/>
                  </a:cubicBezTo>
                  <a:lnTo>
                    <a:pt x="198" y="66"/>
                  </a:lnTo>
                  <a:cubicBezTo>
                    <a:pt x="200" y="66"/>
                    <a:pt x="201" y="66"/>
                    <a:pt x="203" y="65"/>
                  </a:cubicBezTo>
                  <a:close/>
                  <a:moveTo>
                    <a:pt x="129" y="0"/>
                  </a:moveTo>
                  <a:cubicBezTo>
                    <a:pt x="125" y="0"/>
                    <a:pt x="120" y="6"/>
                    <a:pt x="120" y="6"/>
                  </a:cubicBezTo>
                  <a:cubicBezTo>
                    <a:pt x="120" y="43"/>
                    <a:pt x="125" y="62"/>
                    <a:pt x="146" y="68"/>
                  </a:cubicBezTo>
                  <a:lnTo>
                    <a:pt x="146" y="68"/>
                  </a:lnTo>
                  <a:cubicBezTo>
                    <a:pt x="142" y="47"/>
                    <a:pt x="137" y="26"/>
                    <a:pt x="132" y="6"/>
                  </a:cubicBezTo>
                  <a:cubicBezTo>
                    <a:pt x="132" y="2"/>
                    <a:pt x="130" y="0"/>
                    <a:pt x="129" y="0"/>
                  </a:cubicBezTo>
                  <a:close/>
                  <a:moveTo>
                    <a:pt x="198" y="66"/>
                  </a:moveTo>
                  <a:cubicBezTo>
                    <a:pt x="184" y="68"/>
                    <a:pt x="173" y="69"/>
                    <a:pt x="164" y="69"/>
                  </a:cubicBezTo>
                  <a:cubicBezTo>
                    <a:pt x="157" y="69"/>
                    <a:pt x="151" y="69"/>
                    <a:pt x="146" y="68"/>
                  </a:cubicBezTo>
                  <a:lnTo>
                    <a:pt x="146" y="68"/>
                  </a:lnTo>
                  <a:cubicBezTo>
                    <a:pt x="153" y="95"/>
                    <a:pt x="158" y="123"/>
                    <a:pt x="163" y="151"/>
                  </a:cubicBezTo>
                  <a:lnTo>
                    <a:pt x="163" y="151"/>
                  </a:lnTo>
                  <a:cubicBezTo>
                    <a:pt x="170" y="104"/>
                    <a:pt x="181" y="72"/>
                    <a:pt x="198" y="66"/>
                  </a:cubicBezTo>
                  <a:close/>
                  <a:moveTo>
                    <a:pt x="163" y="151"/>
                  </a:moveTo>
                  <a:cubicBezTo>
                    <a:pt x="140" y="317"/>
                    <a:pt x="168" y="674"/>
                    <a:pt x="168" y="756"/>
                  </a:cubicBezTo>
                  <a:cubicBezTo>
                    <a:pt x="156" y="1030"/>
                    <a:pt x="96" y="1303"/>
                    <a:pt x="1" y="1589"/>
                  </a:cubicBezTo>
                  <a:cubicBezTo>
                    <a:pt x="1" y="1595"/>
                    <a:pt x="7" y="1598"/>
                    <a:pt x="13" y="1598"/>
                  </a:cubicBezTo>
                  <a:cubicBezTo>
                    <a:pt x="19" y="1598"/>
                    <a:pt x="25" y="1595"/>
                    <a:pt x="25" y="1589"/>
                  </a:cubicBezTo>
                  <a:cubicBezTo>
                    <a:pt x="198" y="1124"/>
                    <a:pt x="253" y="630"/>
                    <a:pt x="163" y="15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1" name="Google Shape;31701;p48"/>
            <p:cNvSpPr/>
            <p:nvPr/>
          </p:nvSpPr>
          <p:spPr>
            <a:xfrm>
              <a:off x="2242825" y="2215350"/>
              <a:ext cx="2400" cy="13475"/>
            </a:xfrm>
            <a:custGeom>
              <a:avLst/>
              <a:gdLst/>
              <a:ahLst/>
              <a:cxnLst/>
              <a:rect l="l" t="t" r="r" b="b"/>
              <a:pathLst>
                <a:path w="96" h="539" extrusionOk="0">
                  <a:moveTo>
                    <a:pt x="10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1" y="176"/>
                    <a:pt x="13" y="367"/>
                    <a:pt x="60" y="534"/>
                  </a:cubicBezTo>
                  <a:cubicBezTo>
                    <a:pt x="60" y="538"/>
                    <a:pt x="61" y="539"/>
                    <a:pt x="63" y="539"/>
                  </a:cubicBezTo>
                  <a:cubicBezTo>
                    <a:pt x="67" y="539"/>
                    <a:pt x="72" y="534"/>
                    <a:pt x="72" y="534"/>
                  </a:cubicBezTo>
                  <a:cubicBezTo>
                    <a:pt x="96" y="367"/>
                    <a:pt x="48" y="176"/>
                    <a:pt x="36" y="10"/>
                  </a:cubicBezTo>
                  <a:cubicBezTo>
                    <a:pt x="24" y="4"/>
                    <a:pt x="15" y="1"/>
                    <a:pt x="1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2" name="Google Shape;31702;p48"/>
            <p:cNvSpPr/>
            <p:nvPr/>
          </p:nvSpPr>
          <p:spPr>
            <a:xfrm>
              <a:off x="2246100" y="2217450"/>
              <a:ext cx="2100" cy="11975"/>
            </a:xfrm>
            <a:custGeom>
              <a:avLst/>
              <a:gdLst/>
              <a:ahLst/>
              <a:cxnLst/>
              <a:rect l="l" t="t" r="r" b="b"/>
              <a:pathLst>
                <a:path w="84" h="479" extrusionOk="0">
                  <a:moveTo>
                    <a:pt x="8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1" y="164"/>
                    <a:pt x="1" y="342"/>
                    <a:pt x="48" y="473"/>
                  </a:cubicBezTo>
                  <a:cubicBezTo>
                    <a:pt x="48" y="477"/>
                    <a:pt x="50" y="479"/>
                    <a:pt x="51" y="479"/>
                  </a:cubicBezTo>
                  <a:cubicBezTo>
                    <a:pt x="55" y="479"/>
                    <a:pt x="60" y="473"/>
                    <a:pt x="60" y="473"/>
                  </a:cubicBezTo>
                  <a:cubicBezTo>
                    <a:pt x="84" y="331"/>
                    <a:pt x="48" y="164"/>
                    <a:pt x="24" y="9"/>
                  </a:cubicBezTo>
                  <a:cubicBezTo>
                    <a:pt x="18" y="3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3" name="Google Shape;31703;p48"/>
            <p:cNvSpPr/>
            <p:nvPr/>
          </p:nvSpPr>
          <p:spPr>
            <a:xfrm>
              <a:off x="2249075" y="2216525"/>
              <a:ext cx="1525" cy="11200"/>
            </a:xfrm>
            <a:custGeom>
              <a:avLst/>
              <a:gdLst/>
              <a:ahLst/>
              <a:cxnLst/>
              <a:rect l="l" t="t" r="r" b="b"/>
              <a:pathLst>
                <a:path w="61" h="448" extrusionOk="0">
                  <a:moveTo>
                    <a:pt x="24" y="0"/>
                  </a:moveTo>
                  <a:cubicBezTo>
                    <a:pt x="18" y="0"/>
                    <a:pt x="1" y="14"/>
                    <a:pt x="1" y="22"/>
                  </a:cubicBezTo>
                  <a:cubicBezTo>
                    <a:pt x="1" y="94"/>
                    <a:pt x="24" y="165"/>
                    <a:pt x="24" y="248"/>
                  </a:cubicBezTo>
                  <a:cubicBezTo>
                    <a:pt x="24" y="308"/>
                    <a:pt x="24" y="379"/>
                    <a:pt x="36" y="439"/>
                  </a:cubicBezTo>
                  <a:cubicBezTo>
                    <a:pt x="36" y="445"/>
                    <a:pt x="39" y="448"/>
                    <a:pt x="42" y="448"/>
                  </a:cubicBezTo>
                  <a:cubicBezTo>
                    <a:pt x="45" y="448"/>
                    <a:pt x="48" y="445"/>
                    <a:pt x="48" y="439"/>
                  </a:cubicBezTo>
                  <a:cubicBezTo>
                    <a:pt x="60" y="379"/>
                    <a:pt x="48" y="308"/>
                    <a:pt x="36" y="225"/>
                  </a:cubicBezTo>
                  <a:cubicBezTo>
                    <a:pt x="36" y="153"/>
                    <a:pt x="24" y="82"/>
                    <a:pt x="24" y="10"/>
                  </a:cubicBezTo>
                  <a:cubicBezTo>
                    <a:pt x="28" y="3"/>
                    <a:pt x="27" y="0"/>
                    <a:pt x="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4" name="Google Shape;31704;p48"/>
            <p:cNvSpPr/>
            <p:nvPr/>
          </p:nvSpPr>
          <p:spPr>
            <a:xfrm>
              <a:off x="2253250" y="2215750"/>
              <a:ext cx="2400" cy="13775"/>
            </a:xfrm>
            <a:custGeom>
              <a:avLst/>
              <a:gdLst/>
              <a:ahLst/>
              <a:cxnLst/>
              <a:rect l="l" t="t" r="r" b="b"/>
              <a:pathLst>
                <a:path w="96" h="551" extrusionOk="0">
                  <a:moveTo>
                    <a:pt x="15" y="1"/>
                  </a:moveTo>
                  <a:cubicBezTo>
                    <a:pt x="12" y="1"/>
                    <a:pt x="0" y="9"/>
                    <a:pt x="0" y="18"/>
                  </a:cubicBezTo>
                  <a:cubicBezTo>
                    <a:pt x="36" y="196"/>
                    <a:pt x="36" y="363"/>
                    <a:pt x="36" y="541"/>
                  </a:cubicBezTo>
                  <a:cubicBezTo>
                    <a:pt x="36" y="547"/>
                    <a:pt x="42" y="550"/>
                    <a:pt x="48" y="550"/>
                  </a:cubicBezTo>
                  <a:cubicBezTo>
                    <a:pt x="54" y="550"/>
                    <a:pt x="60" y="547"/>
                    <a:pt x="60" y="541"/>
                  </a:cubicBezTo>
                  <a:cubicBezTo>
                    <a:pt x="96" y="363"/>
                    <a:pt x="60" y="184"/>
                    <a:pt x="12" y="6"/>
                  </a:cubicBezTo>
                  <a:cubicBezTo>
                    <a:pt x="16" y="2"/>
                    <a:pt x="16" y="1"/>
                    <a:pt x="1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5" name="Google Shape;31705;p48"/>
            <p:cNvSpPr/>
            <p:nvPr/>
          </p:nvSpPr>
          <p:spPr>
            <a:xfrm>
              <a:off x="2258900" y="2217375"/>
              <a:ext cx="2400" cy="9175"/>
            </a:xfrm>
            <a:custGeom>
              <a:avLst/>
              <a:gdLst/>
              <a:ahLst/>
              <a:cxnLst/>
              <a:rect l="l" t="t" r="r" b="b"/>
              <a:pathLst>
                <a:path w="96" h="367" extrusionOk="0">
                  <a:moveTo>
                    <a:pt x="1" y="0"/>
                  </a:moveTo>
                  <a:cubicBezTo>
                    <a:pt x="48" y="119"/>
                    <a:pt x="48" y="238"/>
                    <a:pt x="48" y="357"/>
                  </a:cubicBezTo>
                  <a:cubicBezTo>
                    <a:pt x="48" y="363"/>
                    <a:pt x="51" y="366"/>
                    <a:pt x="54" y="366"/>
                  </a:cubicBezTo>
                  <a:cubicBezTo>
                    <a:pt x="57" y="366"/>
                    <a:pt x="60" y="363"/>
                    <a:pt x="60" y="357"/>
                  </a:cubicBezTo>
                  <a:cubicBezTo>
                    <a:pt x="96" y="250"/>
                    <a:pt x="60" y="107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6" name="Google Shape;31706;p48"/>
            <p:cNvSpPr/>
            <p:nvPr/>
          </p:nvSpPr>
          <p:spPr>
            <a:xfrm>
              <a:off x="2074050" y="2184400"/>
              <a:ext cx="6875" cy="43325"/>
            </a:xfrm>
            <a:custGeom>
              <a:avLst/>
              <a:gdLst/>
              <a:ahLst/>
              <a:cxnLst/>
              <a:rect l="l" t="t" r="r" b="b"/>
              <a:pathLst>
                <a:path w="275" h="1733" extrusionOk="0">
                  <a:moveTo>
                    <a:pt x="5" y="1"/>
                  </a:moveTo>
                  <a:cubicBezTo>
                    <a:pt x="4" y="1"/>
                    <a:pt x="1" y="4"/>
                    <a:pt x="1" y="9"/>
                  </a:cubicBezTo>
                  <a:cubicBezTo>
                    <a:pt x="7" y="4"/>
                    <a:pt x="7" y="1"/>
                    <a:pt x="5" y="1"/>
                  </a:cubicBezTo>
                  <a:close/>
                  <a:moveTo>
                    <a:pt x="1" y="9"/>
                  </a:moveTo>
                  <a:cubicBezTo>
                    <a:pt x="132" y="581"/>
                    <a:pt x="191" y="1141"/>
                    <a:pt x="251" y="1724"/>
                  </a:cubicBezTo>
                  <a:cubicBezTo>
                    <a:pt x="251" y="1730"/>
                    <a:pt x="254" y="1733"/>
                    <a:pt x="257" y="1733"/>
                  </a:cubicBezTo>
                  <a:cubicBezTo>
                    <a:pt x="260" y="1733"/>
                    <a:pt x="263" y="1730"/>
                    <a:pt x="263" y="1724"/>
                  </a:cubicBezTo>
                  <a:cubicBezTo>
                    <a:pt x="275" y="1141"/>
                    <a:pt x="179" y="545"/>
                    <a:pt x="1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7" name="Google Shape;31707;p48"/>
            <p:cNvSpPr/>
            <p:nvPr/>
          </p:nvSpPr>
          <p:spPr>
            <a:xfrm>
              <a:off x="2079125" y="2191775"/>
              <a:ext cx="3875" cy="27325"/>
            </a:xfrm>
            <a:custGeom>
              <a:avLst/>
              <a:gdLst/>
              <a:ahLst/>
              <a:cxnLst/>
              <a:rect l="l" t="t" r="r" b="b"/>
              <a:pathLst>
                <a:path w="155" h="1093" extrusionOk="0">
                  <a:moveTo>
                    <a:pt x="0" y="0"/>
                  </a:moveTo>
                  <a:cubicBezTo>
                    <a:pt x="36" y="357"/>
                    <a:pt x="48" y="727"/>
                    <a:pt x="131" y="1084"/>
                  </a:cubicBezTo>
                  <a:cubicBezTo>
                    <a:pt x="131" y="1090"/>
                    <a:pt x="137" y="1093"/>
                    <a:pt x="143" y="1093"/>
                  </a:cubicBezTo>
                  <a:cubicBezTo>
                    <a:pt x="149" y="1093"/>
                    <a:pt x="155" y="1090"/>
                    <a:pt x="155" y="1084"/>
                  </a:cubicBezTo>
                  <a:cubicBezTo>
                    <a:pt x="119" y="715"/>
                    <a:pt x="48" y="357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8" name="Google Shape;31708;p48"/>
            <p:cNvSpPr/>
            <p:nvPr/>
          </p:nvSpPr>
          <p:spPr>
            <a:xfrm>
              <a:off x="2080900" y="2192950"/>
              <a:ext cx="3000" cy="22575"/>
            </a:xfrm>
            <a:custGeom>
              <a:avLst/>
              <a:gdLst/>
              <a:ahLst/>
              <a:cxnLst/>
              <a:rect l="l" t="t" r="r" b="b"/>
              <a:pathLst>
                <a:path w="120" h="903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299"/>
                    <a:pt x="48" y="608"/>
                    <a:pt x="108" y="894"/>
                  </a:cubicBezTo>
                  <a:cubicBezTo>
                    <a:pt x="108" y="900"/>
                    <a:pt x="111" y="903"/>
                    <a:pt x="114" y="903"/>
                  </a:cubicBezTo>
                  <a:cubicBezTo>
                    <a:pt x="117" y="903"/>
                    <a:pt x="120" y="900"/>
                    <a:pt x="120" y="894"/>
                  </a:cubicBezTo>
                  <a:cubicBezTo>
                    <a:pt x="120" y="596"/>
                    <a:pt x="84" y="275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9" name="Google Shape;31709;p48"/>
            <p:cNvSpPr/>
            <p:nvPr/>
          </p:nvSpPr>
          <p:spPr>
            <a:xfrm>
              <a:off x="2085975" y="2196825"/>
              <a:ext cx="1500" cy="19000"/>
            </a:xfrm>
            <a:custGeom>
              <a:avLst/>
              <a:gdLst/>
              <a:ahLst/>
              <a:cxnLst/>
              <a:rect l="l" t="t" r="r" b="b"/>
              <a:pathLst>
                <a:path w="60" h="760" extrusionOk="0">
                  <a:moveTo>
                    <a:pt x="0" y="1"/>
                  </a:moveTo>
                  <a:cubicBezTo>
                    <a:pt x="12" y="263"/>
                    <a:pt x="12" y="501"/>
                    <a:pt x="36" y="751"/>
                  </a:cubicBezTo>
                  <a:cubicBezTo>
                    <a:pt x="36" y="757"/>
                    <a:pt x="42" y="760"/>
                    <a:pt x="48" y="760"/>
                  </a:cubicBezTo>
                  <a:cubicBezTo>
                    <a:pt x="54" y="760"/>
                    <a:pt x="60" y="757"/>
                    <a:pt x="60" y="751"/>
                  </a:cubicBezTo>
                  <a:cubicBezTo>
                    <a:pt x="60" y="501"/>
                    <a:pt x="36" y="263"/>
                    <a:pt x="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0" name="Google Shape;31710;p48"/>
            <p:cNvSpPr/>
            <p:nvPr/>
          </p:nvSpPr>
          <p:spPr>
            <a:xfrm>
              <a:off x="2171700" y="2227550"/>
              <a:ext cx="15925" cy="41850"/>
            </a:xfrm>
            <a:custGeom>
              <a:avLst/>
              <a:gdLst/>
              <a:ahLst/>
              <a:cxnLst/>
              <a:rect l="l" t="t" r="r" b="b"/>
              <a:pathLst>
                <a:path w="637" h="1674" extrusionOk="0">
                  <a:moveTo>
                    <a:pt x="636" y="1"/>
                  </a:moveTo>
                  <a:cubicBezTo>
                    <a:pt x="634" y="1"/>
                    <a:pt x="631" y="4"/>
                    <a:pt x="631" y="10"/>
                  </a:cubicBezTo>
                  <a:cubicBezTo>
                    <a:pt x="637" y="4"/>
                    <a:pt x="637" y="1"/>
                    <a:pt x="636" y="1"/>
                  </a:cubicBezTo>
                  <a:close/>
                  <a:moveTo>
                    <a:pt x="631" y="10"/>
                  </a:moveTo>
                  <a:lnTo>
                    <a:pt x="631" y="10"/>
                  </a:lnTo>
                  <a:cubicBezTo>
                    <a:pt x="500" y="581"/>
                    <a:pt x="0" y="1070"/>
                    <a:pt x="12" y="1665"/>
                  </a:cubicBezTo>
                  <a:cubicBezTo>
                    <a:pt x="12" y="1671"/>
                    <a:pt x="18" y="1674"/>
                    <a:pt x="24" y="1674"/>
                  </a:cubicBezTo>
                  <a:cubicBezTo>
                    <a:pt x="30" y="1674"/>
                    <a:pt x="36" y="1671"/>
                    <a:pt x="36" y="1665"/>
                  </a:cubicBezTo>
                  <a:cubicBezTo>
                    <a:pt x="107" y="1070"/>
                    <a:pt x="536" y="605"/>
                    <a:pt x="631" y="1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1" name="Google Shape;31711;p48"/>
            <p:cNvSpPr/>
            <p:nvPr/>
          </p:nvSpPr>
          <p:spPr>
            <a:xfrm>
              <a:off x="2165725" y="2235225"/>
              <a:ext cx="23550" cy="54175"/>
            </a:xfrm>
            <a:custGeom>
              <a:avLst/>
              <a:gdLst/>
              <a:ahLst/>
              <a:cxnLst/>
              <a:rect l="l" t="t" r="r" b="b"/>
              <a:pathLst>
                <a:path w="942" h="2167" extrusionOk="0">
                  <a:moveTo>
                    <a:pt x="930" y="1"/>
                  </a:moveTo>
                  <a:cubicBezTo>
                    <a:pt x="584" y="608"/>
                    <a:pt x="1" y="1417"/>
                    <a:pt x="203" y="2156"/>
                  </a:cubicBezTo>
                  <a:cubicBezTo>
                    <a:pt x="203" y="2164"/>
                    <a:pt x="205" y="2166"/>
                    <a:pt x="206" y="2166"/>
                  </a:cubicBezTo>
                  <a:cubicBezTo>
                    <a:pt x="210" y="2166"/>
                    <a:pt x="215" y="2156"/>
                    <a:pt x="215" y="2156"/>
                  </a:cubicBezTo>
                  <a:cubicBezTo>
                    <a:pt x="108" y="1382"/>
                    <a:pt x="620" y="691"/>
                    <a:pt x="941" y="12"/>
                  </a:cubicBezTo>
                  <a:cubicBezTo>
                    <a:pt x="941" y="1"/>
                    <a:pt x="930" y="1"/>
                    <a:pt x="93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2" name="Google Shape;31712;p48"/>
            <p:cNvSpPr/>
            <p:nvPr/>
          </p:nvSpPr>
          <p:spPr>
            <a:xfrm>
              <a:off x="2193200" y="2247375"/>
              <a:ext cx="45175" cy="14075"/>
            </a:xfrm>
            <a:custGeom>
              <a:avLst/>
              <a:gdLst/>
              <a:ahLst/>
              <a:cxnLst/>
              <a:rect l="l" t="t" r="r" b="b"/>
              <a:pathLst>
                <a:path w="1807" h="563" extrusionOk="0">
                  <a:moveTo>
                    <a:pt x="5" y="0"/>
                  </a:moveTo>
                  <a:cubicBezTo>
                    <a:pt x="1" y="0"/>
                    <a:pt x="11" y="27"/>
                    <a:pt x="21" y="27"/>
                  </a:cubicBezTo>
                  <a:cubicBezTo>
                    <a:pt x="259" y="27"/>
                    <a:pt x="533" y="27"/>
                    <a:pt x="735" y="181"/>
                  </a:cubicBezTo>
                  <a:cubicBezTo>
                    <a:pt x="831" y="265"/>
                    <a:pt x="855" y="384"/>
                    <a:pt x="962" y="443"/>
                  </a:cubicBezTo>
                  <a:cubicBezTo>
                    <a:pt x="1188" y="562"/>
                    <a:pt x="1533" y="538"/>
                    <a:pt x="1795" y="562"/>
                  </a:cubicBezTo>
                  <a:cubicBezTo>
                    <a:pt x="1807" y="562"/>
                    <a:pt x="1807" y="538"/>
                    <a:pt x="1795" y="538"/>
                  </a:cubicBezTo>
                  <a:cubicBezTo>
                    <a:pt x="1581" y="515"/>
                    <a:pt x="1366" y="527"/>
                    <a:pt x="1152" y="467"/>
                  </a:cubicBezTo>
                  <a:cubicBezTo>
                    <a:pt x="974" y="408"/>
                    <a:pt x="890" y="277"/>
                    <a:pt x="735" y="169"/>
                  </a:cubicBezTo>
                  <a:cubicBezTo>
                    <a:pt x="533" y="3"/>
                    <a:pt x="259" y="3"/>
                    <a:pt x="9" y="3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3" name="Google Shape;31713;p48"/>
            <p:cNvSpPr/>
            <p:nvPr/>
          </p:nvSpPr>
          <p:spPr>
            <a:xfrm>
              <a:off x="2193525" y="2248500"/>
              <a:ext cx="44575" cy="14425"/>
            </a:xfrm>
            <a:custGeom>
              <a:avLst/>
              <a:gdLst/>
              <a:ahLst/>
              <a:cxnLst/>
              <a:rect l="l" t="t" r="r" b="b"/>
              <a:pathLst>
                <a:path w="1783" h="577" extrusionOk="0">
                  <a:moveTo>
                    <a:pt x="167" y="1"/>
                  </a:moveTo>
                  <a:cubicBezTo>
                    <a:pt x="118" y="1"/>
                    <a:pt x="69" y="3"/>
                    <a:pt x="20" y="5"/>
                  </a:cubicBezTo>
                  <a:cubicBezTo>
                    <a:pt x="1" y="5"/>
                    <a:pt x="5" y="36"/>
                    <a:pt x="13" y="36"/>
                  </a:cubicBezTo>
                  <a:cubicBezTo>
                    <a:pt x="15" y="36"/>
                    <a:pt x="18" y="34"/>
                    <a:pt x="20" y="29"/>
                  </a:cubicBezTo>
                  <a:cubicBezTo>
                    <a:pt x="39" y="28"/>
                    <a:pt x="57" y="28"/>
                    <a:pt x="74" y="28"/>
                  </a:cubicBezTo>
                  <a:cubicBezTo>
                    <a:pt x="368" y="28"/>
                    <a:pt x="498" y="123"/>
                    <a:pt x="734" y="303"/>
                  </a:cubicBezTo>
                  <a:cubicBezTo>
                    <a:pt x="830" y="374"/>
                    <a:pt x="865" y="422"/>
                    <a:pt x="972" y="470"/>
                  </a:cubicBezTo>
                  <a:cubicBezTo>
                    <a:pt x="1211" y="577"/>
                    <a:pt x="1496" y="529"/>
                    <a:pt x="1746" y="577"/>
                  </a:cubicBezTo>
                  <a:cubicBezTo>
                    <a:pt x="1770" y="577"/>
                    <a:pt x="1782" y="553"/>
                    <a:pt x="1770" y="553"/>
                  </a:cubicBezTo>
                  <a:cubicBezTo>
                    <a:pt x="1651" y="529"/>
                    <a:pt x="1520" y="529"/>
                    <a:pt x="1389" y="517"/>
                  </a:cubicBezTo>
                  <a:cubicBezTo>
                    <a:pt x="1246" y="493"/>
                    <a:pt x="1080" y="493"/>
                    <a:pt x="949" y="422"/>
                  </a:cubicBezTo>
                  <a:cubicBezTo>
                    <a:pt x="830" y="363"/>
                    <a:pt x="758" y="243"/>
                    <a:pt x="651" y="148"/>
                  </a:cubicBezTo>
                  <a:cubicBezTo>
                    <a:pt x="511" y="27"/>
                    <a:pt x="342" y="1"/>
                    <a:pt x="16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4" name="Google Shape;31714;p48"/>
            <p:cNvSpPr/>
            <p:nvPr/>
          </p:nvSpPr>
          <p:spPr>
            <a:xfrm>
              <a:off x="2238950" y="2254100"/>
              <a:ext cx="21175" cy="6450"/>
            </a:xfrm>
            <a:custGeom>
              <a:avLst/>
              <a:gdLst/>
              <a:ahLst/>
              <a:cxnLst/>
              <a:rect l="l" t="t" r="r" b="b"/>
              <a:pathLst>
                <a:path w="847" h="258" extrusionOk="0">
                  <a:moveTo>
                    <a:pt x="707" y="1"/>
                  </a:moveTo>
                  <a:cubicBezTo>
                    <a:pt x="449" y="1"/>
                    <a:pt x="198" y="102"/>
                    <a:pt x="1" y="258"/>
                  </a:cubicBezTo>
                  <a:cubicBezTo>
                    <a:pt x="263" y="91"/>
                    <a:pt x="525" y="31"/>
                    <a:pt x="822" y="31"/>
                  </a:cubicBezTo>
                  <a:cubicBezTo>
                    <a:pt x="846" y="31"/>
                    <a:pt x="846" y="8"/>
                    <a:pt x="822" y="8"/>
                  </a:cubicBezTo>
                  <a:cubicBezTo>
                    <a:pt x="784" y="3"/>
                    <a:pt x="745" y="1"/>
                    <a:pt x="70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5" name="Google Shape;31715;p48"/>
            <p:cNvSpPr/>
            <p:nvPr/>
          </p:nvSpPr>
          <p:spPr>
            <a:xfrm>
              <a:off x="2241125" y="2256450"/>
              <a:ext cx="17500" cy="5725"/>
            </a:xfrm>
            <a:custGeom>
              <a:avLst/>
              <a:gdLst/>
              <a:ahLst/>
              <a:cxnLst/>
              <a:rect l="l" t="t" r="r" b="b"/>
              <a:pathLst>
                <a:path w="700" h="229" extrusionOk="0">
                  <a:moveTo>
                    <a:pt x="518" y="0"/>
                  </a:moveTo>
                  <a:cubicBezTo>
                    <a:pt x="330" y="0"/>
                    <a:pt x="110" y="74"/>
                    <a:pt x="9" y="211"/>
                  </a:cubicBezTo>
                  <a:cubicBezTo>
                    <a:pt x="1" y="220"/>
                    <a:pt x="4" y="228"/>
                    <a:pt x="11" y="228"/>
                  </a:cubicBezTo>
                  <a:cubicBezTo>
                    <a:pt x="14" y="228"/>
                    <a:pt x="17" y="227"/>
                    <a:pt x="21" y="223"/>
                  </a:cubicBezTo>
                  <a:cubicBezTo>
                    <a:pt x="128" y="164"/>
                    <a:pt x="211" y="92"/>
                    <a:pt x="342" y="56"/>
                  </a:cubicBezTo>
                  <a:cubicBezTo>
                    <a:pt x="462" y="33"/>
                    <a:pt x="557" y="33"/>
                    <a:pt x="676" y="33"/>
                  </a:cubicBezTo>
                  <a:cubicBezTo>
                    <a:pt x="700" y="33"/>
                    <a:pt x="700" y="21"/>
                    <a:pt x="676" y="21"/>
                  </a:cubicBezTo>
                  <a:cubicBezTo>
                    <a:pt x="629" y="7"/>
                    <a:pt x="575" y="0"/>
                    <a:pt x="51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6" name="Google Shape;31716;p48"/>
            <p:cNvSpPr/>
            <p:nvPr/>
          </p:nvSpPr>
          <p:spPr>
            <a:xfrm>
              <a:off x="2235675" y="2265950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41" y="1"/>
                  </a:moveTo>
                  <a:cubicBezTo>
                    <a:pt x="138" y="1"/>
                    <a:pt x="132" y="4"/>
                    <a:pt x="132" y="10"/>
                  </a:cubicBezTo>
                  <a:cubicBezTo>
                    <a:pt x="144" y="4"/>
                    <a:pt x="144" y="1"/>
                    <a:pt x="141" y="1"/>
                  </a:cubicBezTo>
                  <a:close/>
                  <a:moveTo>
                    <a:pt x="132" y="10"/>
                  </a:moveTo>
                  <a:lnTo>
                    <a:pt x="132" y="10"/>
                  </a:lnTo>
                  <a:cubicBezTo>
                    <a:pt x="179" y="272"/>
                    <a:pt x="1" y="796"/>
                    <a:pt x="322" y="962"/>
                  </a:cubicBezTo>
                  <a:cubicBezTo>
                    <a:pt x="322" y="962"/>
                    <a:pt x="334" y="962"/>
                    <a:pt x="334" y="938"/>
                  </a:cubicBezTo>
                  <a:cubicBezTo>
                    <a:pt x="48" y="665"/>
                    <a:pt x="239" y="331"/>
                    <a:pt x="132" y="1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7" name="Google Shape;31717;p48"/>
            <p:cNvSpPr/>
            <p:nvPr/>
          </p:nvSpPr>
          <p:spPr>
            <a:xfrm>
              <a:off x="2240750" y="2275575"/>
              <a:ext cx="5375" cy="14675"/>
            </a:xfrm>
            <a:custGeom>
              <a:avLst/>
              <a:gdLst/>
              <a:ahLst/>
              <a:cxnLst/>
              <a:rect l="l" t="t" r="r" b="b"/>
              <a:pathLst>
                <a:path w="215" h="587" extrusionOk="0">
                  <a:moveTo>
                    <a:pt x="9" y="0"/>
                  </a:moveTo>
                  <a:cubicBezTo>
                    <a:pt x="6" y="0"/>
                    <a:pt x="0" y="6"/>
                    <a:pt x="0" y="6"/>
                  </a:cubicBezTo>
                  <a:cubicBezTo>
                    <a:pt x="12" y="208"/>
                    <a:pt x="96" y="423"/>
                    <a:pt x="215" y="577"/>
                  </a:cubicBezTo>
                  <a:cubicBezTo>
                    <a:pt x="119" y="399"/>
                    <a:pt x="72" y="208"/>
                    <a:pt x="12" y="6"/>
                  </a:cubicBezTo>
                  <a:cubicBezTo>
                    <a:pt x="12" y="2"/>
                    <a:pt x="11" y="0"/>
                    <a:pt x="9" y="0"/>
                  </a:cubicBezTo>
                  <a:close/>
                  <a:moveTo>
                    <a:pt x="215" y="577"/>
                  </a:moveTo>
                  <a:lnTo>
                    <a:pt x="215" y="577"/>
                  </a:lnTo>
                  <a:cubicBezTo>
                    <a:pt x="209" y="583"/>
                    <a:pt x="209" y="586"/>
                    <a:pt x="210" y="586"/>
                  </a:cubicBezTo>
                  <a:cubicBezTo>
                    <a:pt x="212" y="586"/>
                    <a:pt x="215" y="583"/>
                    <a:pt x="215" y="577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8" name="Google Shape;31718;p48"/>
            <p:cNvSpPr/>
            <p:nvPr/>
          </p:nvSpPr>
          <p:spPr>
            <a:xfrm>
              <a:off x="2186275" y="2286800"/>
              <a:ext cx="11625" cy="27250"/>
            </a:xfrm>
            <a:custGeom>
              <a:avLst/>
              <a:gdLst/>
              <a:ahLst/>
              <a:cxnLst/>
              <a:rect l="l" t="t" r="r" b="b"/>
              <a:pathLst>
                <a:path w="465" h="1090" extrusionOk="0">
                  <a:moveTo>
                    <a:pt x="422" y="0"/>
                  </a:moveTo>
                  <a:cubicBezTo>
                    <a:pt x="420" y="0"/>
                    <a:pt x="417" y="3"/>
                    <a:pt x="417" y="9"/>
                  </a:cubicBezTo>
                  <a:cubicBezTo>
                    <a:pt x="423" y="3"/>
                    <a:pt x="423" y="0"/>
                    <a:pt x="422" y="0"/>
                  </a:cubicBezTo>
                  <a:close/>
                  <a:moveTo>
                    <a:pt x="417" y="9"/>
                  </a:moveTo>
                  <a:lnTo>
                    <a:pt x="417" y="9"/>
                  </a:lnTo>
                  <a:cubicBezTo>
                    <a:pt x="453" y="271"/>
                    <a:pt x="227" y="414"/>
                    <a:pt x="108" y="616"/>
                  </a:cubicBezTo>
                  <a:cubicBezTo>
                    <a:pt x="12" y="771"/>
                    <a:pt x="0" y="914"/>
                    <a:pt x="0" y="1081"/>
                  </a:cubicBezTo>
                  <a:cubicBezTo>
                    <a:pt x="0" y="1087"/>
                    <a:pt x="6" y="1090"/>
                    <a:pt x="12" y="1090"/>
                  </a:cubicBezTo>
                  <a:cubicBezTo>
                    <a:pt x="18" y="1090"/>
                    <a:pt x="24" y="1087"/>
                    <a:pt x="24" y="1081"/>
                  </a:cubicBezTo>
                  <a:cubicBezTo>
                    <a:pt x="12" y="747"/>
                    <a:pt x="179" y="569"/>
                    <a:pt x="358" y="319"/>
                  </a:cubicBezTo>
                  <a:cubicBezTo>
                    <a:pt x="417" y="212"/>
                    <a:pt x="465" y="128"/>
                    <a:pt x="417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9" name="Google Shape;31719;p48"/>
            <p:cNvSpPr/>
            <p:nvPr/>
          </p:nvSpPr>
          <p:spPr>
            <a:xfrm>
              <a:off x="2187175" y="2305475"/>
              <a:ext cx="3000" cy="9225"/>
            </a:xfrm>
            <a:custGeom>
              <a:avLst/>
              <a:gdLst/>
              <a:ahLst/>
              <a:cxnLst/>
              <a:rect l="l" t="t" r="r" b="b"/>
              <a:pathLst>
                <a:path w="120" h="369" extrusionOk="0">
                  <a:moveTo>
                    <a:pt x="119" y="0"/>
                  </a:moveTo>
                  <a:lnTo>
                    <a:pt x="119" y="0"/>
                  </a:lnTo>
                  <a:cubicBezTo>
                    <a:pt x="72" y="119"/>
                    <a:pt x="24" y="239"/>
                    <a:pt x="0" y="358"/>
                  </a:cubicBezTo>
                  <a:cubicBezTo>
                    <a:pt x="0" y="358"/>
                    <a:pt x="5" y="368"/>
                    <a:pt x="9" y="368"/>
                  </a:cubicBezTo>
                  <a:cubicBezTo>
                    <a:pt x="11" y="368"/>
                    <a:pt x="12" y="366"/>
                    <a:pt x="12" y="358"/>
                  </a:cubicBezTo>
                  <a:cubicBezTo>
                    <a:pt x="60" y="262"/>
                    <a:pt x="83" y="143"/>
                    <a:pt x="11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0" name="Google Shape;31720;p48"/>
            <p:cNvSpPr/>
            <p:nvPr/>
          </p:nvSpPr>
          <p:spPr>
            <a:xfrm>
              <a:off x="2188950" y="2293900"/>
              <a:ext cx="8075" cy="11600"/>
            </a:xfrm>
            <a:custGeom>
              <a:avLst/>
              <a:gdLst/>
              <a:ahLst/>
              <a:cxnLst/>
              <a:rect l="l" t="t" r="r" b="b"/>
              <a:pathLst>
                <a:path w="323" h="464" extrusionOk="0">
                  <a:moveTo>
                    <a:pt x="319" y="0"/>
                  </a:moveTo>
                  <a:cubicBezTo>
                    <a:pt x="317" y="0"/>
                    <a:pt x="314" y="3"/>
                    <a:pt x="310" y="11"/>
                  </a:cubicBezTo>
                  <a:cubicBezTo>
                    <a:pt x="203" y="154"/>
                    <a:pt x="120" y="309"/>
                    <a:pt x="1" y="463"/>
                  </a:cubicBezTo>
                  <a:cubicBezTo>
                    <a:pt x="120" y="332"/>
                    <a:pt x="239" y="166"/>
                    <a:pt x="322" y="11"/>
                  </a:cubicBezTo>
                  <a:cubicBezTo>
                    <a:pt x="322" y="11"/>
                    <a:pt x="322" y="0"/>
                    <a:pt x="31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1" name="Google Shape;31721;p48"/>
            <p:cNvSpPr/>
            <p:nvPr/>
          </p:nvSpPr>
          <p:spPr>
            <a:xfrm>
              <a:off x="2123775" y="2161700"/>
              <a:ext cx="8650" cy="11775"/>
            </a:xfrm>
            <a:custGeom>
              <a:avLst/>
              <a:gdLst/>
              <a:ahLst/>
              <a:cxnLst/>
              <a:rect l="l" t="t" r="r" b="b"/>
              <a:pathLst>
                <a:path w="346" h="471" extrusionOk="0">
                  <a:moveTo>
                    <a:pt x="345" y="1"/>
                  </a:moveTo>
                  <a:lnTo>
                    <a:pt x="345" y="1"/>
                  </a:lnTo>
                  <a:cubicBezTo>
                    <a:pt x="191" y="96"/>
                    <a:pt x="48" y="275"/>
                    <a:pt x="0" y="453"/>
                  </a:cubicBezTo>
                  <a:cubicBezTo>
                    <a:pt x="0" y="465"/>
                    <a:pt x="3" y="471"/>
                    <a:pt x="6" y="471"/>
                  </a:cubicBezTo>
                  <a:cubicBezTo>
                    <a:pt x="9" y="471"/>
                    <a:pt x="12" y="465"/>
                    <a:pt x="12" y="453"/>
                  </a:cubicBezTo>
                  <a:cubicBezTo>
                    <a:pt x="60" y="370"/>
                    <a:pt x="107" y="275"/>
                    <a:pt x="167" y="191"/>
                  </a:cubicBezTo>
                  <a:cubicBezTo>
                    <a:pt x="214" y="132"/>
                    <a:pt x="286" y="60"/>
                    <a:pt x="34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2" name="Google Shape;31722;p48"/>
            <p:cNvSpPr/>
            <p:nvPr/>
          </p:nvSpPr>
          <p:spPr>
            <a:xfrm>
              <a:off x="2126450" y="2161700"/>
              <a:ext cx="9250" cy="14250"/>
            </a:xfrm>
            <a:custGeom>
              <a:avLst/>
              <a:gdLst/>
              <a:ahLst/>
              <a:cxnLst/>
              <a:rect l="l" t="t" r="r" b="b"/>
              <a:pathLst>
                <a:path w="370" h="570" extrusionOk="0">
                  <a:moveTo>
                    <a:pt x="369" y="1"/>
                  </a:moveTo>
                  <a:lnTo>
                    <a:pt x="369" y="1"/>
                  </a:lnTo>
                  <a:cubicBezTo>
                    <a:pt x="179" y="120"/>
                    <a:pt x="12" y="322"/>
                    <a:pt x="0" y="560"/>
                  </a:cubicBezTo>
                  <a:cubicBezTo>
                    <a:pt x="0" y="566"/>
                    <a:pt x="3" y="569"/>
                    <a:pt x="6" y="569"/>
                  </a:cubicBezTo>
                  <a:cubicBezTo>
                    <a:pt x="9" y="569"/>
                    <a:pt x="12" y="566"/>
                    <a:pt x="12" y="560"/>
                  </a:cubicBezTo>
                  <a:cubicBezTo>
                    <a:pt x="84" y="322"/>
                    <a:pt x="179" y="144"/>
                    <a:pt x="36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3" name="Google Shape;31723;p48"/>
            <p:cNvSpPr/>
            <p:nvPr/>
          </p:nvSpPr>
          <p:spPr>
            <a:xfrm>
              <a:off x="2129125" y="2162300"/>
              <a:ext cx="8950" cy="14425"/>
            </a:xfrm>
            <a:custGeom>
              <a:avLst/>
              <a:gdLst/>
              <a:ahLst/>
              <a:cxnLst/>
              <a:rect l="l" t="t" r="r" b="b"/>
              <a:pathLst>
                <a:path w="358" h="577" extrusionOk="0">
                  <a:moveTo>
                    <a:pt x="358" y="1"/>
                  </a:moveTo>
                  <a:lnTo>
                    <a:pt x="358" y="1"/>
                  </a:lnTo>
                  <a:cubicBezTo>
                    <a:pt x="274" y="96"/>
                    <a:pt x="215" y="179"/>
                    <a:pt x="155" y="274"/>
                  </a:cubicBezTo>
                  <a:cubicBezTo>
                    <a:pt x="131" y="310"/>
                    <a:pt x="96" y="370"/>
                    <a:pt x="72" y="417"/>
                  </a:cubicBezTo>
                  <a:cubicBezTo>
                    <a:pt x="63" y="444"/>
                    <a:pt x="47" y="457"/>
                    <a:pt x="35" y="473"/>
                  </a:cubicBezTo>
                  <a:lnTo>
                    <a:pt x="35" y="473"/>
                  </a:lnTo>
                  <a:cubicBezTo>
                    <a:pt x="34" y="472"/>
                    <a:pt x="34" y="471"/>
                    <a:pt x="33" y="471"/>
                  </a:cubicBezTo>
                  <a:cubicBezTo>
                    <a:pt x="31" y="471"/>
                    <a:pt x="28" y="473"/>
                    <a:pt x="24" y="477"/>
                  </a:cubicBezTo>
                  <a:cubicBezTo>
                    <a:pt x="12" y="512"/>
                    <a:pt x="0" y="536"/>
                    <a:pt x="0" y="548"/>
                  </a:cubicBezTo>
                  <a:cubicBezTo>
                    <a:pt x="0" y="566"/>
                    <a:pt x="7" y="577"/>
                    <a:pt x="10" y="577"/>
                  </a:cubicBezTo>
                  <a:cubicBezTo>
                    <a:pt x="11" y="577"/>
                    <a:pt x="12" y="575"/>
                    <a:pt x="12" y="572"/>
                  </a:cubicBezTo>
                  <a:cubicBezTo>
                    <a:pt x="119" y="393"/>
                    <a:pt x="239" y="191"/>
                    <a:pt x="35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4" name="Google Shape;31724;p48"/>
            <p:cNvSpPr/>
            <p:nvPr/>
          </p:nvSpPr>
          <p:spPr>
            <a:xfrm>
              <a:off x="2133600" y="2165450"/>
              <a:ext cx="7750" cy="11175"/>
            </a:xfrm>
            <a:custGeom>
              <a:avLst/>
              <a:gdLst/>
              <a:ahLst/>
              <a:cxnLst/>
              <a:rect l="l" t="t" r="r" b="b"/>
              <a:pathLst>
                <a:path w="310" h="447" extrusionOk="0">
                  <a:moveTo>
                    <a:pt x="300" y="1"/>
                  </a:moveTo>
                  <a:cubicBezTo>
                    <a:pt x="299" y="1"/>
                    <a:pt x="298" y="2"/>
                    <a:pt x="298" y="5"/>
                  </a:cubicBezTo>
                  <a:cubicBezTo>
                    <a:pt x="191" y="148"/>
                    <a:pt x="71" y="279"/>
                    <a:pt x="0" y="422"/>
                  </a:cubicBezTo>
                  <a:cubicBezTo>
                    <a:pt x="0" y="446"/>
                    <a:pt x="12" y="446"/>
                    <a:pt x="12" y="446"/>
                  </a:cubicBezTo>
                  <a:cubicBezTo>
                    <a:pt x="131" y="327"/>
                    <a:pt x="214" y="172"/>
                    <a:pt x="310" y="29"/>
                  </a:cubicBezTo>
                  <a:cubicBezTo>
                    <a:pt x="310" y="12"/>
                    <a:pt x="303" y="1"/>
                    <a:pt x="30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5" name="Google Shape;31725;p48"/>
            <p:cNvSpPr/>
            <p:nvPr/>
          </p:nvSpPr>
          <p:spPr>
            <a:xfrm>
              <a:off x="2137450" y="2169150"/>
              <a:ext cx="6875" cy="8175"/>
            </a:xfrm>
            <a:custGeom>
              <a:avLst/>
              <a:gdLst/>
              <a:ahLst/>
              <a:cxnLst/>
              <a:rect l="l" t="t" r="r" b="b"/>
              <a:pathLst>
                <a:path w="275" h="327" extrusionOk="0">
                  <a:moveTo>
                    <a:pt x="275" y="0"/>
                  </a:moveTo>
                  <a:lnTo>
                    <a:pt x="275" y="0"/>
                  </a:lnTo>
                  <a:cubicBezTo>
                    <a:pt x="227" y="36"/>
                    <a:pt x="179" y="96"/>
                    <a:pt x="120" y="155"/>
                  </a:cubicBezTo>
                  <a:cubicBezTo>
                    <a:pt x="72" y="203"/>
                    <a:pt x="37" y="262"/>
                    <a:pt x="1" y="310"/>
                  </a:cubicBezTo>
                  <a:cubicBezTo>
                    <a:pt x="1" y="318"/>
                    <a:pt x="13" y="327"/>
                    <a:pt x="20" y="327"/>
                  </a:cubicBezTo>
                  <a:cubicBezTo>
                    <a:pt x="23" y="327"/>
                    <a:pt x="25" y="325"/>
                    <a:pt x="25" y="322"/>
                  </a:cubicBezTo>
                  <a:cubicBezTo>
                    <a:pt x="72" y="274"/>
                    <a:pt x="108" y="203"/>
                    <a:pt x="156" y="155"/>
                  </a:cubicBezTo>
                  <a:cubicBezTo>
                    <a:pt x="215" y="119"/>
                    <a:pt x="263" y="72"/>
                    <a:pt x="27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6" name="Google Shape;31726;p48"/>
            <p:cNvSpPr/>
            <p:nvPr/>
          </p:nvSpPr>
          <p:spPr>
            <a:xfrm>
              <a:off x="2131300" y="2172575"/>
              <a:ext cx="15700" cy="16375"/>
            </a:xfrm>
            <a:custGeom>
              <a:avLst/>
              <a:gdLst/>
              <a:ahLst/>
              <a:cxnLst/>
              <a:rect l="l" t="t" r="r" b="b"/>
              <a:pathLst>
                <a:path w="628" h="655" extrusionOk="0">
                  <a:moveTo>
                    <a:pt x="601" y="1"/>
                  </a:moveTo>
                  <a:cubicBezTo>
                    <a:pt x="596" y="1"/>
                    <a:pt x="592" y="2"/>
                    <a:pt x="592" y="6"/>
                  </a:cubicBezTo>
                  <a:cubicBezTo>
                    <a:pt x="437" y="256"/>
                    <a:pt x="247" y="459"/>
                    <a:pt x="9" y="637"/>
                  </a:cubicBezTo>
                  <a:cubicBezTo>
                    <a:pt x="0" y="646"/>
                    <a:pt x="4" y="654"/>
                    <a:pt x="15" y="654"/>
                  </a:cubicBezTo>
                  <a:cubicBezTo>
                    <a:pt x="20" y="654"/>
                    <a:pt x="25" y="653"/>
                    <a:pt x="32" y="649"/>
                  </a:cubicBezTo>
                  <a:cubicBezTo>
                    <a:pt x="283" y="518"/>
                    <a:pt x="509" y="280"/>
                    <a:pt x="628" y="6"/>
                  </a:cubicBezTo>
                  <a:cubicBezTo>
                    <a:pt x="628" y="6"/>
                    <a:pt x="612" y="1"/>
                    <a:pt x="60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7" name="Google Shape;31727;p48"/>
            <p:cNvSpPr/>
            <p:nvPr/>
          </p:nvSpPr>
          <p:spPr>
            <a:xfrm>
              <a:off x="2141625" y="2268600"/>
              <a:ext cx="6275" cy="21850"/>
            </a:xfrm>
            <a:custGeom>
              <a:avLst/>
              <a:gdLst/>
              <a:ahLst/>
              <a:cxnLst/>
              <a:rect l="l" t="t" r="r" b="b"/>
              <a:pathLst>
                <a:path w="251" h="874" extrusionOk="0">
                  <a:moveTo>
                    <a:pt x="241" y="1"/>
                  </a:moveTo>
                  <a:cubicBezTo>
                    <a:pt x="240" y="1"/>
                    <a:pt x="239" y="4"/>
                    <a:pt x="239" y="11"/>
                  </a:cubicBezTo>
                  <a:cubicBezTo>
                    <a:pt x="120" y="273"/>
                    <a:pt x="48" y="571"/>
                    <a:pt x="0" y="856"/>
                  </a:cubicBezTo>
                  <a:cubicBezTo>
                    <a:pt x="0" y="865"/>
                    <a:pt x="18" y="873"/>
                    <a:pt x="29" y="873"/>
                  </a:cubicBezTo>
                  <a:cubicBezTo>
                    <a:pt x="33" y="873"/>
                    <a:pt x="36" y="872"/>
                    <a:pt x="36" y="868"/>
                  </a:cubicBezTo>
                  <a:cubicBezTo>
                    <a:pt x="96" y="582"/>
                    <a:pt x="167" y="309"/>
                    <a:pt x="251" y="23"/>
                  </a:cubicBezTo>
                  <a:cubicBezTo>
                    <a:pt x="251" y="15"/>
                    <a:pt x="245" y="1"/>
                    <a:pt x="24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8" name="Google Shape;31728;p48"/>
            <p:cNvSpPr/>
            <p:nvPr/>
          </p:nvSpPr>
          <p:spPr>
            <a:xfrm>
              <a:off x="2144900" y="2269450"/>
              <a:ext cx="5975" cy="22275"/>
            </a:xfrm>
            <a:custGeom>
              <a:avLst/>
              <a:gdLst/>
              <a:ahLst/>
              <a:cxnLst/>
              <a:rect l="l" t="t" r="r" b="b"/>
              <a:pathLst>
                <a:path w="239" h="891" extrusionOk="0">
                  <a:moveTo>
                    <a:pt x="239" y="1"/>
                  </a:moveTo>
                  <a:lnTo>
                    <a:pt x="239" y="1"/>
                  </a:lnTo>
                  <a:cubicBezTo>
                    <a:pt x="155" y="287"/>
                    <a:pt x="36" y="584"/>
                    <a:pt x="0" y="882"/>
                  </a:cubicBezTo>
                  <a:cubicBezTo>
                    <a:pt x="0" y="888"/>
                    <a:pt x="6" y="891"/>
                    <a:pt x="12" y="891"/>
                  </a:cubicBezTo>
                  <a:cubicBezTo>
                    <a:pt x="18" y="891"/>
                    <a:pt x="24" y="888"/>
                    <a:pt x="24" y="882"/>
                  </a:cubicBezTo>
                  <a:cubicBezTo>
                    <a:pt x="120" y="596"/>
                    <a:pt x="167" y="298"/>
                    <a:pt x="23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9" name="Google Shape;31729;p48"/>
            <p:cNvSpPr/>
            <p:nvPr/>
          </p:nvSpPr>
          <p:spPr>
            <a:xfrm>
              <a:off x="2150550" y="2270425"/>
              <a:ext cx="5375" cy="20750"/>
            </a:xfrm>
            <a:custGeom>
              <a:avLst/>
              <a:gdLst/>
              <a:ahLst/>
              <a:cxnLst/>
              <a:rect l="l" t="t" r="r" b="b"/>
              <a:pathLst>
                <a:path w="215" h="830" extrusionOk="0">
                  <a:moveTo>
                    <a:pt x="188" y="0"/>
                  </a:moveTo>
                  <a:cubicBezTo>
                    <a:pt x="182" y="0"/>
                    <a:pt x="179" y="3"/>
                    <a:pt x="179" y="9"/>
                  </a:cubicBezTo>
                  <a:lnTo>
                    <a:pt x="1" y="807"/>
                  </a:lnTo>
                  <a:cubicBezTo>
                    <a:pt x="1" y="820"/>
                    <a:pt x="11" y="830"/>
                    <a:pt x="21" y="830"/>
                  </a:cubicBezTo>
                  <a:cubicBezTo>
                    <a:pt x="29" y="830"/>
                    <a:pt x="36" y="823"/>
                    <a:pt x="36" y="807"/>
                  </a:cubicBezTo>
                  <a:lnTo>
                    <a:pt x="215" y="9"/>
                  </a:lnTo>
                  <a:cubicBezTo>
                    <a:pt x="203" y="3"/>
                    <a:pt x="194" y="0"/>
                    <a:pt x="18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0" name="Google Shape;31730;p48"/>
            <p:cNvSpPr/>
            <p:nvPr/>
          </p:nvSpPr>
          <p:spPr>
            <a:xfrm>
              <a:off x="2156800" y="2275400"/>
              <a:ext cx="6575" cy="21975"/>
            </a:xfrm>
            <a:custGeom>
              <a:avLst/>
              <a:gdLst/>
              <a:ahLst/>
              <a:cxnLst/>
              <a:rect l="l" t="t" r="r" b="b"/>
              <a:pathLst>
                <a:path w="263" h="879" extrusionOk="0">
                  <a:moveTo>
                    <a:pt x="108" y="1"/>
                  </a:moveTo>
                  <a:lnTo>
                    <a:pt x="108" y="13"/>
                  </a:lnTo>
                  <a:cubicBezTo>
                    <a:pt x="263" y="72"/>
                    <a:pt x="13" y="727"/>
                    <a:pt x="1" y="870"/>
                  </a:cubicBezTo>
                  <a:cubicBezTo>
                    <a:pt x="1" y="876"/>
                    <a:pt x="4" y="879"/>
                    <a:pt x="7" y="879"/>
                  </a:cubicBezTo>
                  <a:cubicBezTo>
                    <a:pt x="10" y="879"/>
                    <a:pt x="13" y="876"/>
                    <a:pt x="13" y="870"/>
                  </a:cubicBezTo>
                  <a:cubicBezTo>
                    <a:pt x="96" y="656"/>
                    <a:pt x="155" y="394"/>
                    <a:pt x="179" y="168"/>
                  </a:cubicBezTo>
                  <a:cubicBezTo>
                    <a:pt x="179" y="96"/>
                    <a:pt x="179" y="13"/>
                    <a:pt x="10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31" name="Google Shape;31731;p48"/>
          <p:cNvGrpSpPr/>
          <p:nvPr/>
        </p:nvGrpSpPr>
        <p:grpSpPr>
          <a:xfrm rot="-6702761" flipH="1">
            <a:off x="4472943" y="4503621"/>
            <a:ext cx="1030804" cy="779256"/>
            <a:chOff x="2053525" y="1963725"/>
            <a:chExt cx="379225" cy="382250"/>
          </a:xfrm>
        </p:grpSpPr>
        <p:sp>
          <p:nvSpPr>
            <p:cNvPr id="31732" name="Google Shape;31732;p48"/>
            <p:cNvSpPr/>
            <p:nvPr/>
          </p:nvSpPr>
          <p:spPr>
            <a:xfrm>
              <a:off x="2061250" y="1966500"/>
              <a:ext cx="368225" cy="375900"/>
            </a:xfrm>
            <a:custGeom>
              <a:avLst/>
              <a:gdLst/>
              <a:ahLst/>
              <a:cxnLst/>
              <a:rect l="l" t="t" r="r" b="b"/>
              <a:pathLst>
                <a:path w="14729" h="15036" extrusionOk="0">
                  <a:moveTo>
                    <a:pt x="5749" y="0"/>
                  </a:moveTo>
                  <a:cubicBezTo>
                    <a:pt x="5497" y="0"/>
                    <a:pt x="5259" y="25"/>
                    <a:pt x="5049" y="82"/>
                  </a:cubicBezTo>
                  <a:cubicBezTo>
                    <a:pt x="3561" y="463"/>
                    <a:pt x="3108" y="2106"/>
                    <a:pt x="3108" y="2106"/>
                  </a:cubicBezTo>
                  <a:lnTo>
                    <a:pt x="2977" y="3022"/>
                  </a:lnTo>
                  <a:lnTo>
                    <a:pt x="1489" y="2237"/>
                  </a:lnTo>
                  <a:lnTo>
                    <a:pt x="1191" y="2689"/>
                  </a:lnTo>
                  <a:lnTo>
                    <a:pt x="2811" y="3177"/>
                  </a:lnTo>
                  <a:cubicBezTo>
                    <a:pt x="2811" y="3177"/>
                    <a:pt x="2001" y="3784"/>
                    <a:pt x="1822" y="4427"/>
                  </a:cubicBezTo>
                  <a:cubicBezTo>
                    <a:pt x="1644" y="5070"/>
                    <a:pt x="1644" y="5666"/>
                    <a:pt x="1644" y="5666"/>
                  </a:cubicBezTo>
                  <a:cubicBezTo>
                    <a:pt x="1644" y="5666"/>
                    <a:pt x="596" y="5808"/>
                    <a:pt x="298" y="6999"/>
                  </a:cubicBezTo>
                  <a:cubicBezTo>
                    <a:pt x="1" y="8190"/>
                    <a:pt x="298" y="8940"/>
                    <a:pt x="298" y="9535"/>
                  </a:cubicBezTo>
                  <a:cubicBezTo>
                    <a:pt x="298" y="10130"/>
                    <a:pt x="453" y="11762"/>
                    <a:pt x="1489" y="12512"/>
                  </a:cubicBezTo>
                  <a:cubicBezTo>
                    <a:pt x="2537" y="13250"/>
                    <a:pt x="5513" y="15036"/>
                    <a:pt x="6252" y="15036"/>
                  </a:cubicBezTo>
                  <a:cubicBezTo>
                    <a:pt x="7002" y="15036"/>
                    <a:pt x="7299" y="13702"/>
                    <a:pt x="7299" y="13702"/>
                  </a:cubicBezTo>
                  <a:cubicBezTo>
                    <a:pt x="7299" y="13702"/>
                    <a:pt x="8038" y="12357"/>
                    <a:pt x="8335" y="11464"/>
                  </a:cubicBezTo>
                  <a:cubicBezTo>
                    <a:pt x="8633" y="10571"/>
                    <a:pt x="8490" y="9833"/>
                    <a:pt x="8490" y="9833"/>
                  </a:cubicBezTo>
                  <a:cubicBezTo>
                    <a:pt x="8490" y="9833"/>
                    <a:pt x="9526" y="9833"/>
                    <a:pt x="10716" y="9380"/>
                  </a:cubicBezTo>
                  <a:cubicBezTo>
                    <a:pt x="11907" y="8940"/>
                    <a:pt x="12860" y="8892"/>
                    <a:pt x="12860" y="8892"/>
                  </a:cubicBezTo>
                  <a:cubicBezTo>
                    <a:pt x="12860" y="8892"/>
                    <a:pt x="13467" y="8880"/>
                    <a:pt x="13717" y="8678"/>
                  </a:cubicBezTo>
                  <a:cubicBezTo>
                    <a:pt x="13991" y="8487"/>
                    <a:pt x="14062" y="8321"/>
                    <a:pt x="14062" y="8321"/>
                  </a:cubicBezTo>
                  <a:cubicBezTo>
                    <a:pt x="14062" y="8321"/>
                    <a:pt x="14729" y="8190"/>
                    <a:pt x="14729" y="7892"/>
                  </a:cubicBezTo>
                  <a:cubicBezTo>
                    <a:pt x="14729" y="7594"/>
                    <a:pt x="14062" y="5689"/>
                    <a:pt x="13502" y="5308"/>
                  </a:cubicBezTo>
                  <a:cubicBezTo>
                    <a:pt x="12931" y="4915"/>
                    <a:pt x="12205" y="3725"/>
                    <a:pt x="11764" y="3130"/>
                  </a:cubicBezTo>
                  <a:cubicBezTo>
                    <a:pt x="11312" y="2534"/>
                    <a:pt x="9490" y="1475"/>
                    <a:pt x="8692" y="903"/>
                  </a:cubicBezTo>
                  <a:cubicBezTo>
                    <a:pt x="8051" y="425"/>
                    <a:pt x="6780" y="0"/>
                    <a:pt x="5749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3" name="Google Shape;31733;p48"/>
            <p:cNvSpPr/>
            <p:nvPr/>
          </p:nvSpPr>
          <p:spPr>
            <a:xfrm>
              <a:off x="2095725" y="2023100"/>
              <a:ext cx="36700" cy="18675"/>
            </a:xfrm>
            <a:custGeom>
              <a:avLst/>
              <a:gdLst/>
              <a:ahLst/>
              <a:cxnLst/>
              <a:rect l="l" t="t" r="r" b="b"/>
              <a:pathLst>
                <a:path w="1468" h="747" extrusionOk="0">
                  <a:moveTo>
                    <a:pt x="90" y="0"/>
                  </a:moveTo>
                  <a:cubicBezTo>
                    <a:pt x="35" y="0"/>
                    <a:pt x="0" y="73"/>
                    <a:pt x="51" y="104"/>
                  </a:cubicBezTo>
                  <a:cubicBezTo>
                    <a:pt x="420" y="401"/>
                    <a:pt x="920" y="746"/>
                    <a:pt x="1420" y="746"/>
                  </a:cubicBezTo>
                  <a:cubicBezTo>
                    <a:pt x="1467" y="746"/>
                    <a:pt x="1467" y="687"/>
                    <a:pt x="1432" y="651"/>
                  </a:cubicBezTo>
                  <a:cubicBezTo>
                    <a:pt x="1051" y="389"/>
                    <a:pt x="539" y="235"/>
                    <a:pt x="122" y="8"/>
                  </a:cubicBezTo>
                  <a:cubicBezTo>
                    <a:pt x="111" y="3"/>
                    <a:pt x="100" y="0"/>
                    <a:pt x="9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4" name="Google Shape;31734;p48"/>
            <p:cNvSpPr/>
            <p:nvPr/>
          </p:nvSpPr>
          <p:spPr>
            <a:xfrm>
              <a:off x="2092600" y="2031600"/>
              <a:ext cx="40875" cy="16500"/>
            </a:xfrm>
            <a:custGeom>
              <a:avLst/>
              <a:gdLst/>
              <a:ahLst/>
              <a:cxnLst/>
              <a:rect l="l" t="t" r="r" b="b"/>
              <a:pathLst>
                <a:path w="1635" h="660" extrusionOk="0">
                  <a:moveTo>
                    <a:pt x="89" y="0"/>
                  </a:moveTo>
                  <a:cubicBezTo>
                    <a:pt x="28" y="0"/>
                    <a:pt x="1" y="64"/>
                    <a:pt x="45" y="97"/>
                  </a:cubicBezTo>
                  <a:cubicBezTo>
                    <a:pt x="509" y="383"/>
                    <a:pt x="1021" y="537"/>
                    <a:pt x="1545" y="657"/>
                  </a:cubicBezTo>
                  <a:cubicBezTo>
                    <a:pt x="1551" y="659"/>
                    <a:pt x="1556" y="660"/>
                    <a:pt x="1562" y="660"/>
                  </a:cubicBezTo>
                  <a:cubicBezTo>
                    <a:pt x="1610" y="660"/>
                    <a:pt x="1634" y="572"/>
                    <a:pt x="1580" y="561"/>
                  </a:cubicBezTo>
                  <a:cubicBezTo>
                    <a:pt x="1057" y="442"/>
                    <a:pt x="580" y="228"/>
                    <a:pt x="104" y="2"/>
                  </a:cubicBezTo>
                  <a:cubicBezTo>
                    <a:pt x="99" y="1"/>
                    <a:pt x="94" y="0"/>
                    <a:pt x="8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5" name="Google Shape;31735;p48"/>
            <p:cNvSpPr/>
            <p:nvPr/>
          </p:nvSpPr>
          <p:spPr>
            <a:xfrm>
              <a:off x="2090925" y="2022450"/>
              <a:ext cx="8200" cy="12450"/>
            </a:xfrm>
            <a:custGeom>
              <a:avLst/>
              <a:gdLst/>
              <a:ahLst/>
              <a:cxnLst/>
              <a:rect l="l" t="t" r="r" b="b"/>
              <a:pathLst>
                <a:path w="328" h="498" extrusionOk="0">
                  <a:moveTo>
                    <a:pt x="280" y="1"/>
                  </a:moveTo>
                  <a:cubicBezTo>
                    <a:pt x="271" y="1"/>
                    <a:pt x="261" y="4"/>
                    <a:pt x="254" y="10"/>
                  </a:cubicBezTo>
                  <a:cubicBezTo>
                    <a:pt x="183" y="153"/>
                    <a:pt x="100" y="296"/>
                    <a:pt x="16" y="451"/>
                  </a:cubicBezTo>
                  <a:cubicBezTo>
                    <a:pt x="1" y="474"/>
                    <a:pt x="26" y="498"/>
                    <a:pt x="49" y="498"/>
                  </a:cubicBezTo>
                  <a:cubicBezTo>
                    <a:pt x="61" y="498"/>
                    <a:pt x="72" y="491"/>
                    <a:pt x="76" y="475"/>
                  </a:cubicBezTo>
                  <a:cubicBezTo>
                    <a:pt x="147" y="332"/>
                    <a:pt x="231" y="189"/>
                    <a:pt x="302" y="46"/>
                  </a:cubicBezTo>
                  <a:cubicBezTo>
                    <a:pt x="328" y="20"/>
                    <a:pt x="304" y="1"/>
                    <a:pt x="28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6" name="Google Shape;31736;p48"/>
            <p:cNvSpPr/>
            <p:nvPr/>
          </p:nvSpPr>
          <p:spPr>
            <a:xfrm>
              <a:off x="2127675" y="2039650"/>
              <a:ext cx="275900" cy="115825"/>
            </a:xfrm>
            <a:custGeom>
              <a:avLst/>
              <a:gdLst/>
              <a:ahLst/>
              <a:cxnLst/>
              <a:rect l="l" t="t" r="r" b="b"/>
              <a:pathLst>
                <a:path w="11036" h="4633" extrusionOk="0">
                  <a:moveTo>
                    <a:pt x="5" y="1"/>
                  </a:moveTo>
                  <a:cubicBezTo>
                    <a:pt x="1" y="1"/>
                    <a:pt x="3" y="18"/>
                    <a:pt x="11" y="25"/>
                  </a:cubicBezTo>
                  <a:cubicBezTo>
                    <a:pt x="582" y="180"/>
                    <a:pt x="1011" y="573"/>
                    <a:pt x="1535" y="835"/>
                  </a:cubicBezTo>
                  <a:cubicBezTo>
                    <a:pt x="1999" y="1037"/>
                    <a:pt x="2487" y="1156"/>
                    <a:pt x="2964" y="1323"/>
                  </a:cubicBezTo>
                  <a:cubicBezTo>
                    <a:pt x="3535" y="1513"/>
                    <a:pt x="4047" y="1847"/>
                    <a:pt x="4595" y="2061"/>
                  </a:cubicBezTo>
                  <a:cubicBezTo>
                    <a:pt x="5000" y="2228"/>
                    <a:pt x="5428" y="2240"/>
                    <a:pt x="5821" y="2359"/>
                  </a:cubicBezTo>
                  <a:cubicBezTo>
                    <a:pt x="6321" y="2513"/>
                    <a:pt x="6678" y="2871"/>
                    <a:pt x="7131" y="3061"/>
                  </a:cubicBezTo>
                  <a:cubicBezTo>
                    <a:pt x="7643" y="3275"/>
                    <a:pt x="8167" y="3347"/>
                    <a:pt x="8655" y="3609"/>
                  </a:cubicBezTo>
                  <a:cubicBezTo>
                    <a:pt x="9429" y="4025"/>
                    <a:pt x="10095" y="4597"/>
                    <a:pt x="11000" y="4633"/>
                  </a:cubicBezTo>
                  <a:cubicBezTo>
                    <a:pt x="11036" y="4633"/>
                    <a:pt x="11036" y="4597"/>
                    <a:pt x="11000" y="4597"/>
                  </a:cubicBezTo>
                  <a:cubicBezTo>
                    <a:pt x="9905" y="4502"/>
                    <a:pt x="9131" y="3704"/>
                    <a:pt x="8143" y="3299"/>
                  </a:cubicBezTo>
                  <a:cubicBezTo>
                    <a:pt x="7702" y="3121"/>
                    <a:pt x="7226" y="3049"/>
                    <a:pt x="6809" y="2775"/>
                  </a:cubicBezTo>
                  <a:cubicBezTo>
                    <a:pt x="6404" y="2525"/>
                    <a:pt x="6143" y="2299"/>
                    <a:pt x="5666" y="2216"/>
                  </a:cubicBezTo>
                  <a:cubicBezTo>
                    <a:pt x="5083" y="2097"/>
                    <a:pt x="4595" y="1978"/>
                    <a:pt x="4035" y="1704"/>
                  </a:cubicBezTo>
                  <a:cubicBezTo>
                    <a:pt x="3618" y="1501"/>
                    <a:pt x="3225" y="1323"/>
                    <a:pt x="2773" y="1192"/>
                  </a:cubicBezTo>
                  <a:cubicBezTo>
                    <a:pt x="2190" y="1001"/>
                    <a:pt x="1630" y="835"/>
                    <a:pt x="1106" y="513"/>
                  </a:cubicBezTo>
                  <a:cubicBezTo>
                    <a:pt x="749" y="287"/>
                    <a:pt x="451" y="84"/>
                    <a:pt x="23" y="25"/>
                  </a:cubicBezTo>
                  <a:cubicBezTo>
                    <a:pt x="14" y="7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7" name="Google Shape;31737;p48"/>
            <p:cNvSpPr/>
            <p:nvPr/>
          </p:nvSpPr>
          <p:spPr>
            <a:xfrm>
              <a:off x="2129725" y="2046475"/>
              <a:ext cx="209875" cy="79825"/>
            </a:xfrm>
            <a:custGeom>
              <a:avLst/>
              <a:gdLst/>
              <a:ahLst/>
              <a:cxnLst/>
              <a:rect l="l" t="t" r="r" b="b"/>
              <a:pathLst>
                <a:path w="8395" h="3193" extrusionOk="0">
                  <a:moveTo>
                    <a:pt x="70" y="1"/>
                  </a:moveTo>
                  <a:cubicBezTo>
                    <a:pt x="51" y="1"/>
                    <a:pt x="31" y="1"/>
                    <a:pt x="12" y="2"/>
                  </a:cubicBezTo>
                  <a:cubicBezTo>
                    <a:pt x="12" y="26"/>
                    <a:pt x="0" y="50"/>
                    <a:pt x="36" y="50"/>
                  </a:cubicBezTo>
                  <a:cubicBezTo>
                    <a:pt x="750" y="169"/>
                    <a:pt x="1322" y="704"/>
                    <a:pt x="2024" y="895"/>
                  </a:cubicBezTo>
                  <a:cubicBezTo>
                    <a:pt x="2858" y="1133"/>
                    <a:pt x="3501" y="1586"/>
                    <a:pt x="4286" y="1895"/>
                  </a:cubicBezTo>
                  <a:cubicBezTo>
                    <a:pt x="5001" y="2181"/>
                    <a:pt x="5751" y="2300"/>
                    <a:pt x="6465" y="2609"/>
                  </a:cubicBezTo>
                  <a:cubicBezTo>
                    <a:pt x="7073" y="2883"/>
                    <a:pt x="7680" y="3157"/>
                    <a:pt x="8370" y="3193"/>
                  </a:cubicBezTo>
                  <a:cubicBezTo>
                    <a:pt x="8394" y="3193"/>
                    <a:pt x="8394" y="3145"/>
                    <a:pt x="8370" y="3133"/>
                  </a:cubicBezTo>
                  <a:cubicBezTo>
                    <a:pt x="7501" y="3014"/>
                    <a:pt x="6775" y="2645"/>
                    <a:pt x="5965" y="2312"/>
                  </a:cubicBezTo>
                  <a:cubicBezTo>
                    <a:pt x="5227" y="2014"/>
                    <a:pt x="4453" y="1907"/>
                    <a:pt x="3739" y="1526"/>
                  </a:cubicBezTo>
                  <a:cubicBezTo>
                    <a:pt x="3132" y="1181"/>
                    <a:pt x="2572" y="990"/>
                    <a:pt x="1917" y="776"/>
                  </a:cubicBezTo>
                  <a:cubicBezTo>
                    <a:pt x="1315" y="591"/>
                    <a:pt x="736" y="1"/>
                    <a:pt x="7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8" name="Google Shape;31738;p48"/>
            <p:cNvSpPr/>
            <p:nvPr/>
          </p:nvSpPr>
          <p:spPr>
            <a:xfrm>
              <a:off x="2121975" y="2036475"/>
              <a:ext cx="13725" cy="6500"/>
            </a:xfrm>
            <a:custGeom>
              <a:avLst/>
              <a:gdLst/>
              <a:ahLst/>
              <a:cxnLst/>
              <a:rect l="l" t="t" r="r" b="b"/>
              <a:pathLst>
                <a:path w="549" h="260" extrusionOk="0">
                  <a:moveTo>
                    <a:pt x="118" y="1"/>
                  </a:moveTo>
                  <a:cubicBezTo>
                    <a:pt x="86" y="1"/>
                    <a:pt x="54" y="6"/>
                    <a:pt x="24" y="21"/>
                  </a:cubicBezTo>
                  <a:cubicBezTo>
                    <a:pt x="13" y="21"/>
                    <a:pt x="1" y="45"/>
                    <a:pt x="24" y="69"/>
                  </a:cubicBezTo>
                  <a:cubicBezTo>
                    <a:pt x="120" y="104"/>
                    <a:pt x="203" y="116"/>
                    <a:pt x="298" y="152"/>
                  </a:cubicBezTo>
                  <a:cubicBezTo>
                    <a:pt x="370" y="188"/>
                    <a:pt x="429" y="259"/>
                    <a:pt x="525" y="259"/>
                  </a:cubicBezTo>
                  <a:cubicBezTo>
                    <a:pt x="548" y="259"/>
                    <a:pt x="548" y="223"/>
                    <a:pt x="548" y="211"/>
                  </a:cubicBezTo>
                  <a:cubicBezTo>
                    <a:pt x="536" y="116"/>
                    <a:pt x="405" y="81"/>
                    <a:pt x="322" y="45"/>
                  </a:cubicBezTo>
                  <a:cubicBezTo>
                    <a:pt x="265" y="28"/>
                    <a:pt x="190" y="1"/>
                    <a:pt x="11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9" name="Google Shape;31739;p48"/>
            <p:cNvSpPr/>
            <p:nvPr/>
          </p:nvSpPr>
          <p:spPr>
            <a:xfrm>
              <a:off x="2094000" y="2030725"/>
              <a:ext cx="2400" cy="6425"/>
            </a:xfrm>
            <a:custGeom>
              <a:avLst/>
              <a:gdLst/>
              <a:ahLst/>
              <a:cxnLst/>
              <a:rect l="l" t="t" r="r" b="b"/>
              <a:pathLst>
                <a:path w="96" h="257" extrusionOk="0">
                  <a:moveTo>
                    <a:pt x="0" y="1"/>
                  </a:moveTo>
                  <a:cubicBezTo>
                    <a:pt x="0" y="72"/>
                    <a:pt x="12" y="168"/>
                    <a:pt x="60" y="251"/>
                  </a:cubicBezTo>
                  <a:cubicBezTo>
                    <a:pt x="60" y="255"/>
                    <a:pt x="61" y="256"/>
                    <a:pt x="63" y="256"/>
                  </a:cubicBezTo>
                  <a:cubicBezTo>
                    <a:pt x="67" y="256"/>
                    <a:pt x="72" y="251"/>
                    <a:pt x="72" y="251"/>
                  </a:cubicBezTo>
                  <a:cubicBezTo>
                    <a:pt x="96" y="156"/>
                    <a:pt x="48" y="60"/>
                    <a:pt x="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0" name="Google Shape;31740;p48"/>
            <p:cNvSpPr/>
            <p:nvPr/>
          </p:nvSpPr>
          <p:spPr>
            <a:xfrm>
              <a:off x="2097275" y="2025375"/>
              <a:ext cx="3675" cy="10775"/>
            </a:xfrm>
            <a:custGeom>
              <a:avLst/>
              <a:gdLst/>
              <a:ahLst/>
              <a:cxnLst/>
              <a:rect l="l" t="t" r="r" b="b"/>
              <a:pathLst>
                <a:path w="147" h="431" extrusionOk="0">
                  <a:moveTo>
                    <a:pt x="36" y="1"/>
                  </a:moveTo>
                  <a:cubicBezTo>
                    <a:pt x="24" y="1"/>
                    <a:pt x="0" y="1"/>
                    <a:pt x="0" y="13"/>
                  </a:cubicBezTo>
                  <a:cubicBezTo>
                    <a:pt x="0" y="84"/>
                    <a:pt x="0" y="179"/>
                    <a:pt x="24" y="251"/>
                  </a:cubicBezTo>
                  <a:cubicBezTo>
                    <a:pt x="36" y="298"/>
                    <a:pt x="36" y="382"/>
                    <a:pt x="84" y="417"/>
                  </a:cubicBezTo>
                  <a:cubicBezTo>
                    <a:pt x="90" y="426"/>
                    <a:pt x="97" y="430"/>
                    <a:pt x="104" y="430"/>
                  </a:cubicBezTo>
                  <a:cubicBezTo>
                    <a:pt x="126" y="430"/>
                    <a:pt x="146" y="397"/>
                    <a:pt x="120" y="370"/>
                  </a:cubicBezTo>
                  <a:lnTo>
                    <a:pt x="108" y="370"/>
                  </a:lnTo>
                  <a:lnTo>
                    <a:pt x="108" y="394"/>
                  </a:lnTo>
                  <a:cubicBezTo>
                    <a:pt x="84" y="394"/>
                    <a:pt x="48" y="215"/>
                    <a:pt x="48" y="191"/>
                  </a:cubicBezTo>
                  <a:cubicBezTo>
                    <a:pt x="36" y="132"/>
                    <a:pt x="36" y="72"/>
                    <a:pt x="3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1" name="Google Shape;31741;p48"/>
            <p:cNvSpPr/>
            <p:nvPr/>
          </p:nvSpPr>
          <p:spPr>
            <a:xfrm>
              <a:off x="2099950" y="2024200"/>
              <a:ext cx="4200" cy="15150"/>
            </a:xfrm>
            <a:custGeom>
              <a:avLst/>
              <a:gdLst/>
              <a:ahLst/>
              <a:cxnLst/>
              <a:rect l="l" t="t" r="r" b="b"/>
              <a:pathLst>
                <a:path w="168" h="606" extrusionOk="0">
                  <a:moveTo>
                    <a:pt x="13" y="0"/>
                  </a:moveTo>
                  <a:cubicBezTo>
                    <a:pt x="13" y="0"/>
                    <a:pt x="1" y="0"/>
                    <a:pt x="1" y="24"/>
                  </a:cubicBezTo>
                  <a:cubicBezTo>
                    <a:pt x="13" y="214"/>
                    <a:pt x="36" y="441"/>
                    <a:pt x="155" y="595"/>
                  </a:cubicBezTo>
                  <a:cubicBezTo>
                    <a:pt x="155" y="603"/>
                    <a:pt x="157" y="606"/>
                    <a:pt x="158" y="606"/>
                  </a:cubicBezTo>
                  <a:cubicBezTo>
                    <a:pt x="162" y="606"/>
                    <a:pt x="167" y="592"/>
                    <a:pt x="167" y="583"/>
                  </a:cubicBezTo>
                  <a:cubicBezTo>
                    <a:pt x="155" y="488"/>
                    <a:pt x="108" y="405"/>
                    <a:pt x="72" y="310"/>
                  </a:cubicBezTo>
                  <a:cubicBezTo>
                    <a:pt x="48" y="214"/>
                    <a:pt x="36" y="107"/>
                    <a:pt x="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2" name="Google Shape;31742;p48"/>
            <p:cNvSpPr/>
            <p:nvPr/>
          </p:nvSpPr>
          <p:spPr>
            <a:xfrm>
              <a:off x="2104425" y="2027025"/>
              <a:ext cx="3875" cy="10275"/>
            </a:xfrm>
            <a:custGeom>
              <a:avLst/>
              <a:gdLst/>
              <a:ahLst/>
              <a:cxnLst/>
              <a:rect l="l" t="t" r="r" b="b"/>
              <a:pathLst>
                <a:path w="155" h="411" extrusionOk="0">
                  <a:moveTo>
                    <a:pt x="39" y="1"/>
                  </a:moveTo>
                  <a:cubicBezTo>
                    <a:pt x="37" y="1"/>
                    <a:pt x="36" y="2"/>
                    <a:pt x="36" y="6"/>
                  </a:cubicBezTo>
                  <a:cubicBezTo>
                    <a:pt x="0" y="125"/>
                    <a:pt x="12" y="339"/>
                    <a:pt x="131" y="411"/>
                  </a:cubicBezTo>
                  <a:cubicBezTo>
                    <a:pt x="131" y="411"/>
                    <a:pt x="155" y="411"/>
                    <a:pt x="155" y="399"/>
                  </a:cubicBezTo>
                  <a:cubicBezTo>
                    <a:pt x="119" y="339"/>
                    <a:pt x="95" y="292"/>
                    <a:pt x="60" y="232"/>
                  </a:cubicBezTo>
                  <a:cubicBezTo>
                    <a:pt x="36" y="161"/>
                    <a:pt x="36" y="78"/>
                    <a:pt x="48" y="6"/>
                  </a:cubicBezTo>
                  <a:cubicBezTo>
                    <a:pt x="48" y="6"/>
                    <a:pt x="43" y="1"/>
                    <a:pt x="3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3" name="Google Shape;31743;p48"/>
            <p:cNvSpPr/>
            <p:nvPr/>
          </p:nvSpPr>
          <p:spPr>
            <a:xfrm>
              <a:off x="2108275" y="2031025"/>
              <a:ext cx="3025" cy="8375"/>
            </a:xfrm>
            <a:custGeom>
              <a:avLst/>
              <a:gdLst/>
              <a:ahLst/>
              <a:cxnLst/>
              <a:rect l="l" t="t" r="r" b="b"/>
              <a:pathLst>
                <a:path w="121" h="335" extrusionOk="0">
                  <a:moveTo>
                    <a:pt x="37" y="1"/>
                  </a:moveTo>
                  <a:cubicBezTo>
                    <a:pt x="37" y="7"/>
                    <a:pt x="34" y="7"/>
                    <a:pt x="31" y="7"/>
                  </a:cubicBezTo>
                  <a:cubicBezTo>
                    <a:pt x="28" y="7"/>
                    <a:pt x="25" y="7"/>
                    <a:pt x="25" y="13"/>
                  </a:cubicBezTo>
                  <a:cubicBezTo>
                    <a:pt x="1" y="120"/>
                    <a:pt x="25" y="287"/>
                    <a:pt x="96" y="334"/>
                  </a:cubicBezTo>
                  <a:cubicBezTo>
                    <a:pt x="96" y="334"/>
                    <a:pt x="120" y="334"/>
                    <a:pt x="120" y="322"/>
                  </a:cubicBezTo>
                  <a:cubicBezTo>
                    <a:pt x="96" y="275"/>
                    <a:pt x="72" y="239"/>
                    <a:pt x="61" y="179"/>
                  </a:cubicBezTo>
                  <a:cubicBezTo>
                    <a:pt x="37" y="120"/>
                    <a:pt x="37" y="60"/>
                    <a:pt x="3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4" name="Google Shape;31744;p48"/>
            <p:cNvSpPr/>
            <p:nvPr/>
          </p:nvSpPr>
          <p:spPr>
            <a:xfrm>
              <a:off x="2111850" y="2032525"/>
              <a:ext cx="3300" cy="9250"/>
            </a:xfrm>
            <a:custGeom>
              <a:avLst/>
              <a:gdLst/>
              <a:ahLst/>
              <a:cxnLst/>
              <a:rect l="l" t="t" r="r" b="b"/>
              <a:pathLst>
                <a:path w="132" h="370" extrusionOk="0">
                  <a:moveTo>
                    <a:pt x="37" y="0"/>
                  </a:moveTo>
                  <a:cubicBezTo>
                    <a:pt x="13" y="0"/>
                    <a:pt x="1" y="12"/>
                    <a:pt x="1" y="12"/>
                  </a:cubicBezTo>
                  <a:cubicBezTo>
                    <a:pt x="1" y="131"/>
                    <a:pt x="13" y="298"/>
                    <a:pt x="120" y="369"/>
                  </a:cubicBezTo>
                  <a:cubicBezTo>
                    <a:pt x="120" y="369"/>
                    <a:pt x="132" y="369"/>
                    <a:pt x="132" y="358"/>
                  </a:cubicBezTo>
                  <a:cubicBezTo>
                    <a:pt x="120" y="298"/>
                    <a:pt x="72" y="250"/>
                    <a:pt x="60" y="191"/>
                  </a:cubicBezTo>
                  <a:cubicBezTo>
                    <a:pt x="48" y="131"/>
                    <a:pt x="37" y="72"/>
                    <a:pt x="3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5" name="Google Shape;31745;p48"/>
            <p:cNvSpPr/>
            <p:nvPr/>
          </p:nvSpPr>
          <p:spPr>
            <a:xfrm>
              <a:off x="2115725" y="2035075"/>
              <a:ext cx="2400" cy="7900"/>
            </a:xfrm>
            <a:custGeom>
              <a:avLst/>
              <a:gdLst/>
              <a:ahLst/>
              <a:cxnLst/>
              <a:rect l="l" t="t" r="r" b="b"/>
              <a:pathLst>
                <a:path w="96" h="316" extrusionOk="0">
                  <a:moveTo>
                    <a:pt x="23" y="1"/>
                  </a:moveTo>
                  <a:cubicBezTo>
                    <a:pt x="17" y="1"/>
                    <a:pt x="13" y="7"/>
                    <a:pt x="13" y="17"/>
                  </a:cubicBezTo>
                  <a:cubicBezTo>
                    <a:pt x="1" y="101"/>
                    <a:pt x="1" y="256"/>
                    <a:pt x="84" y="315"/>
                  </a:cubicBezTo>
                  <a:cubicBezTo>
                    <a:pt x="96" y="315"/>
                    <a:pt x="96" y="315"/>
                    <a:pt x="96" y="291"/>
                  </a:cubicBezTo>
                  <a:cubicBezTo>
                    <a:pt x="84" y="256"/>
                    <a:pt x="72" y="220"/>
                    <a:pt x="60" y="172"/>
                  </a:cubicBezTo>
                  <a:cubicBezTo>
                    <a:pt x="36" y="137"/>
                    <a:pt x="36" y="77"/>
                    <a:pt x="36" y="29"/>
                  </a:cubicBezTo>
                  <a:cubicBezTo>
                    <a:pt x="36" y="10"/>
                    <a:pt x="29" y="1"/>
                    <a:pt x="2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6" name="Google Shape;31746;p48"/>
            <p:cNvSpPr/>
            <p:nvPr/>
          </p:nvSpPr>
          <p:spPr>
            <a:xfrm>
              <a:off x="2116125" y="2034650"/>
              <a:ext cx="5875" cy="7125"/>
            </a:xfrm>
            <a:custGeom>
              <a:avLst/>
              <a:gdLst/>
              <a:ahLst/>
              <a:cxnLst/>
              <a:rect l="l" t="t" r="r" b="b"/>
              <a:pathLst>
                <a:path w="235" h="285" extrusionOk="0">
                  <a:moveTo>
                    <a:pt x="10" y="1"/>
                  </a:moveTo>
                  <a:cubicBezTo>
                    <a:pt x="4" y="1"/>
                    <a:pt x="0" y="18"/>
                    <a:pt x="8" y="34"/>
                  </a:cubicBezTo>
                  <a:cubicBezTo>
                    <a:pt x="56" y="58"/>
                    <a:pt x="104" y="106"/>
                    <a:pt x="128" y="154"/>
                  </a:cubicBezTo>
                  <a:cubicBezTo>
                    <a:pt x="163" y="201"/>
                    <a:pt x="163" y="237"/>
                    <a:pt x="187" y="284"/>
                  </a:cubicBezTo>
                  <a:lnTo>
                    <a:pt x="199" y="284"/>
                  </a:lnTo>
                  <a:cubicBezTo>
                    <a:pt x="235" y="177"/>
                    <a:pt x="104" y="58"/>
                    <a:pt x="20" y="11"/>
                  </a:cubicBezTo>
                  <a:cubicBezTo>
                    <a:pt x="17" y="4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7" name="Google Shape;31747;p48"/>
            <p:cNvSpPr/>
            <p:nvPr/>
          </p:nvSpPr>
          <p:spPr>
            <a:xfrm>
              <a:off x="2121675" y="2035375"/>
              <a:ext cx="4350" cy="7675"/>
            </a:xfrm>
            <a:custGeom>
              <a:avLst/>
              <a:gdLst/>
              <a:ahLst/>
              <a:cxnLst/>
              <a:rect l="l" t="t" r="r" b="b"/>
              <a:pathLst>
                <a:path w="174" h="307" extrusionOk="0">
                  <a:moveTo>
                    <a:pt x="16" y="1"/>
                  </a:moveTo>
                  <a:cubicBezTo>
                    <a:pt x="8" y="1"/>
                    <a:pt x="1" y="11"/>
                    <a:pt x="1" y="17"/>
                  </a:cubicBezTo>
                  <a:cubicBezTo>
                    <a:pt x="13" y="77"/>
                    <a:pt x="36" y="136"/>
                    <a:pt x="60" y="208"/>
                  </a:cubicBezTo>
                  <a:cubicBezTo>
                    <a:pt x="72" y="244"/>
                    <a:pt x="72" y="291"/>
                    <a:pt x="96" y="303"/>
                  </a:cubicBezTo>
                  <a:cubicBezTo>
                    <a:pt x="102" y="305"/>
                    <a:pt x="109" y="306"/>
                    <a:pt x="116" y="306"/>
                  </a:cubicBezTo>
                  <a:cubicBezTo>
                    <a:pt x="146" y="306"/>
                    <a:pt x="173" y="285"/>
                    <a:pt x="144" y="255"/>
                  </a:cubicBezTo>
                  <a:lnTo>
                    <a:pt x="144" y="255"/>
                  </a:lnTo>
                  <a:cubicBezTo>
                    <a:pt x="144" y="255"/>
                    <a:pt x="132" y="256"/>
                    <a:pt x="132" y="267"/>
                  </a:cubicBezTo>
                  <a:cubicBezTo>
                    <a:pt x="132" y="255"/>
                    <a:pt x="96" y="232"/>
                    <a:pt x="96" y="208"/>
                  </a:cubicBezTo>
                  <a:cubicBezTo>
                    <a:pt x="96" y="196"/>
                    <a:pt x="84" y="172"/>
                    <a:pt x="84" y="148"/>
                  </a:cubicBezTo>
                  <a:cubicBezTo>
                    <a:pt x="72" y="113"/>
                    <a:pt x="60" y="65"/>
                    <a:pt x="36" y="29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8" name="Google Shape;31748;p48"/>
            <p:cNvSpPr/>
            <p:nvPr/>
          </p:nvSpPr>
          <p:spPr>
            <a:xfrm>
              <a:off x="2123300" y="2036125"/>
              <a:ext cx="4350" cy="8450"/>
            </a:xfrm>
            <a:custGeom>
              <a:avLst/>
              <a:gdLst/>
              <a:ahLst/>
              <a:cxnLst/>
              <a:rect l="l" t="t" r="r" b="b"/>
              <a:pathLst>
                <a:path w="174" h="338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1"/>
                    <a:pt x="1" y="10"/>
                    <a:pt x="7" y="23"/>
                  </a:cubicBezTo>
                  <a:cubicBezTo>
                    <a:pt x="7" y="7"/>
                    <a:pt x="5" y="1"/>
                    <a:pt x="3" y="1"/>
                  </a:cubicBezTo>
                  <a:close/>
                  <a:moveTo>
                    <a:pt x="7" y="23"/>
                  </a:moveTo>
                  <a:cubicBezTo>
                    <a:pt x="55" y="59"/>
                    <a:pt x="79" y="118"/>
                    <a:pt x="91" y="178"/>
                  </a:cubicBezTo>
                  <a:cubicBezTo>
                    <a:pt x="114" y="225"/>
                    <a:pt x="91" y="285"/>
                    <a:pt x="114" y="333"/>
                  </a:cubicBezTo>
                  <a:cubicBezTo>
                    <a:pt x="114" y="337"/>
                    <a:pt x="116" y="338"/>
                    <a:pt x="117" y="338"/>
                  </a:cubicBezTo>
                  <a:cubicBezTo>
                    <a:pt x="121" y="338"/>
                    <a:pt x="126" y="333"/>
                    <a:pt x="126" y="333"/>
                  </a:cubicBezTo>
                  <a:cubicBezTo>
                    <a:pt x="174" y="285"/>
                    <a:pt x="150" y="214"/>
                    <a:pt x="126" y="154"/>
                  </a:cubicBezTo>
                  <a:cubicBezTo>
                    <a:pt x="114" y="95"/>
                    <a:pt x="67" y="47"/>
                    <a:pt x="7" y="23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9" name="Google Shape;31749;p48"/>
            <p:cNvSpPr/>
            <p:nvPr/>
          </p:nvSpPr>
          <p:spPr>
            <a:xfrm>
              <a:off x="2127050" y="2039075"/>
              <a:ext cx="2900" cy="6225"/>
            </a:xfrm>
            <a:custGeom>
              <a:avLst/>
              <a:gdLst/>
              <a:ahLst/>
              <a:cxnLst/>
              <a:rect l="l" t="t" r="r" b="b"/>
              <a:pathLst>
                <a:path w="116" h="249" extrusionOk="0">
                  <a:moveTo>
                    <a:pt x="12" y="0"/>
                  </a:moveTo>
                  <a:cubicBezTo>
                    <a:pt x="12" y="2"/>
                    <a:pt x="13" y="3"/>
                    <a:pt x="13" y="4"/>
                  </a:cubicBezTo>
                  <a:lnTo>
                    <a:pt x="13" y="4"/>
                  </a:lnTo>
                  <a:cubicBezTo>
                    <a:pt x="20" y="0"/>
                    <a:pt x="25" y="0"/>
                    <a:pt x="12" y="0"/>
                  </a:cubicBezTo>
                  <a:close/>
                  <a:moveTo>
                    <a:pt x="13" y="4"/>
                  </a:moveTo>
                  <a:cubicBezTo>
                    <a:pt x="7" y="8"/>
                    <a:pt x="0" y="13"/>
                    <a:pt x="0" y="24"/>
                  </a:cubicBezTo>
                  <a:cubicBezTo>
                    <a:pt x="0" y="96"/>
                    <a:pt x="24" y="203"/>
                    <a:pt x="83" y="238"/>
                  </a:cubicBezTo>
                  <a:cubicBezTo>
                    <a:pt x="87" y="245"/>
                    <a:pt x="91" y="248"/>
                    <a:pt x="96" y="248"/>
                  </a:cubicBezTo>
                  <a:cubicBezTo>
                    <a:pt x="106" y="248"/>
                    <a:pt x="116" y="231"/>
                    <a:pt x="107" y="215"/>
                  </a:cubicBezTo>
                  <a:cubicBezTo>
                    <a:pt x="60" y="144"/>
                    <a:pt x="36" y="97"/>
                    <a:pt x="13" y="4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0" name="Google Shape;31750;p48"/>
            <p:cNvSpPr/>
            <p:nvPr/>
          </p:nvSpPr>
          <p:spPr>
            <a:xfrm>
              <a:off x="2125775" y="2039300"/>
              <a:ext cx="20275" cy="11150"/>
            </a:xfrm>
            <a:custGeom>
              <a:avLst/>
              <a:gdLst/>
              <a:ahLst/>
              <a:cxnLst/>
              <a:rect l="l" t="t" r="r" b="b"/>
              <a:pathLst>
                <a:path w="811" h="446" extrusionOk="0">
                  <a:moveTo>
                    <a:pt x="29" y="85"/>
                  </a:moveTo>
                  <a:cubicBezTo>
                    <a:pt x="30" y="85"/>
                    <a:pt x="30" y="85"/>
                    <a:pt x="31" y="85"/>
                  </a:cubicBezTo>
                  <a:lnTo>
                    <a:pt x="31" y="85"/>
                  </a:lnTo>
                  <a:cubicBezTo>
                    <a:pt x="28" y="87"/>
                    <a:pt x="25" y="89"/>
                    <a:pt x="22" y="92"/>
                  </a:cubicBezTo>
                  <a:lnTo>
                    <a:pt x="22" y="92"/>
                  </a:lnTo>
                  <a:cubicBezTo>
                    <a:pt x="25" y="86"/>
                    <a:pt x="27" y="85"/>
                    <a:pt x="29" y="85"/>
                  </a:cubicBezTo>
                  <a:close/>
                  <a:moveTo>
                    <a:pt x="324" y="272"/>
                  </a:moveTo>
                  <a:lnTo>
                    <a:pt x="324" y="272"/>
                  </a:lnTo>
                  <a:cubicBezTo>
                    <a:pt x="329" y="276"/>
                    <a:pt x="334" y="279"/>
                    <a:pt x="339" y="282"/>
                  </a:cubicBezTo>
                  <a:lnTo>
                    <a:pt x="339" y="282"/>
                  </a:lnTo>
                  <a:cubicBezTo>
                    <a:pt x="339" y="285"/>
                    <a:pt x="338" y="287"/>
                    <a:pt x="337" y="290"/>
                  </a:cubicBezTo>
                  <a:lnTo>
                    <a:pt x="337" y="290"/>
                  </a:lnTo>
                  <a:cubicBezTo>
                    <a:pt x="332" y="284"/>
                    <a:pt x="328" y="278"/>
                    <a:pt x="324" y="272"/>
                  </a:cubicBezTo>
                  <a:close/>
                  <a:moveTo>
                    <a:pt x="198" y="204"/>
                  </a:moveTo>
                  <a:lnTo>
                    <a:pt x="198" y="204"/>
                  </a:lnTo>
                  <a:cubicBezTo>
                    <a:pt x="215" y="214"/>
                    <a:pt x="233" y="224"/>
                    <a:pt x="250" y="233"/>
                  </a:cubicBezTo>
                  <a:lnTo>
                    <a:pt x="250" y="233"/>
                  </a:lnTo>
                  <a:cubicBezTo>
                    <a:pt x="248" y="256"/>
                    <a:pt x="245" y="278"/>
                    <a:pt x="239" y="302"/>
                  </a:cubicBezTo>
                  <a:lnTo>
                    <a:pt x="239" y="302"/>
                  </a:lnTo>
                  <a:lnTo>
                    <a:pt x="198" y="204"/>
                  </a:lnTo>
                  <a:close/>
                  <a:moveTo>
                    <a:pt x="238" y="306"/>
                  </a:moveTo>
                  <a:cubicBezTo>
                    <a:pt x="232" y="327"/>
                    <a:pt x="226" y="349"/>
                    <a:pt x="218" y="372"/>
                  </a:cubicBezTo>
                  <a:lnTo>
                    <a:pt x="265" y="372"/>
                  </a:lnTo>
                  <a:lnTo>
                    <a:pt x="238" y="306"/>
                  </a:lnTo>
                  <a:close/>
                  <a:moveTo>
                    <a:pt x="301" y="0"/>
                  </a:moveTo>
                  <a:cubicBezTo>
                    <a:pt x="294" y="0"/>
                    <a:pt x="286" y="4"/>
                    <a:pt x="282" y="11"/>
                  </a:cubicBezTo>
                  <a:lnTo>
                    <a:pt x="282" y="11"/>
                  </a:lnTo>
                  <a:cubicBezTo>
                    <a:pt x="275" y="15"/>
                    <a:pt x="269" y="20"/>
                    <a:pt x="265" y="27"/>
                  </a:cubicBezTo>
                  <a:cubicBezTo>
                    <a:pt x="259" y="43"/>
                    <a:pt x="254" y="59"/>
                    <a:pt x="251" y="75"/>
                  </a:cubicBezTo>
                  <a:lnTo>
                    <a:pt x="230" y="75"/>
                  </a:lnTo>
                  <a:cubicBezTo>
                    <a:pt x="231" y="79"/>
                    <a:pt x="232" y="83"/>
                    <a:pt x="234" y="87"/>
                  </a:cubicBezTo>
                  <a:lnTo>
                    <a:pt x="230" y="87"/>
                  </a:lnTo>
                  <a:cubicBezTo>
                    <a:pt x="232" y="93"/>
                    <a:pt x="234" y="99"/>
                    <a:pt x="236" y="105"/>
                  </a:cubicBezTo>
                  <a:lnTo>
                    <a:pt x="236" y="105"/>
                  </a:lnTo>
                  <a:cubicBezTo>
                    <a:pt x="230" y="103"/>
                    <a:pt x="224" y="101"/>
                    <a:pt x="218" y="98"/>
                  </a:cubicBezTo>
                  <a:cubicBezTo>
                    <a:pt x="215" y="97"/>
                    <a:pt x="212" y="97"/>
                    <a:pt x="210" y="97"/>
                  </a:cubicBezTo>
                  <a:cubicBezTo>
                    <a:pt x="206" y="97"/>
                    <a:pt x="202" y="98"/>
                    <a:pt x="198" y="100"/>
                  </a:cubicBezTo>
                  <a:lnTo>
                    <a:pt x="198" y="100"/>
                  </a:lnTo>
                  <a:cubicBezTo>
                    <a:pt x="186" y="102"/>
                    <a:pt x="168" y="110"/>
                    <a:pt x="158" y="110"/>
                  </a:cubicBezTo>
                  <a:lnTo>
                    <a:pt x="160" y="114"/>
                  </a:lnTo>
                  <a:lnTo>
                    <a:pt x="160" y="114"/>
                  </a:lnTo>
                  <a:cubicBezTo>
                    <a:pt x="124" y="94"/>
                    <a:pt x="87" y="73"/>
                    <a:pt x="51" y="51"/>
                  </a:cubicBezTo>
                  <a:lnTo>
                    <a:pt x="51" y="51"/>
                  </a:lnTo>
                  <a:cubicBezTo>
                    <a:pt x="51" y="51"/>
                    <a:pt x="51" y="51"/>
                    <a:pt x="51" y="51"/>
                  </a:cubicBezTo>
                  <a:cubicBezTo>
                    <a:pt x="48" y="50"/>
                    <a:pt x="46" y="49"/>
                    <a:pt x="43" y="49"/>
                  </a:cubicBezTo>
                  <a:cubicBezTo>
                    <a:pt x="23" y="49"/>
                    <a:pt x="0" y="81"/>
                    <a:pt x="19" y="95"/>
                  </a:cubicBezTo>
                  <a:lnTo>
                    <a:pt x="19" y="95"/>
                  </a:lnTo>
                  <a:cubicBezTo>
                    <a:pt x="18" y="96"/>
                    <a:pt x="17" y="97"/>
                    <a:pt x="15" y="98"/>
                  </a:cubicBezTo>
                  <a:lnTo>
                    <a:pt x="15" y="110"/>
                  </a:lnTo>
                  <a:cubicBezTo>
                    <a:pt x="17" y="104"/>
                    <a:pt x="19" y="99"/>
                    <a:pt x="21" y="95"/>
                  </a:cubicBezTo>
                  <a:lnTo>
                    <a:pt x="21" y="95"/>
                  </a:lnTo>
                  <a:cubicBezTo>
                    <a:pt x="23" y="97"/>
                    <a:pt x="25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lnTo>
                    <a:pt x="27" y="98"/>
                  </a:lnTo>
                  <a:cubicBezTo>
                    <a:pt x="47" y="112"/>
                    <a:pt x="67" y="125"/>
                    <a:pt x="88" y="138"/>
                  </a:cubicBezTo>
                  <a:lnTo>
                    <a:pt x="88" y="138"/>
                  </a:lnTo>
                  <a:cubicBezTo>
                    <a:pt x="98" y="149"/>
                    <a:pt x="107" y="158"/>
                    <a:pt x="111" y="158"/>
                  </a:cubicBezTo>
                  <a:cubicBezTo>
                    <a:pt x="117" y="160"/>
                    <a:pt x="123" y="162"/>
                    <a:pt x="129" y="163"/>
                  </a:cubicBezTo>
                  <a:lnTo>
                    <a:pt x="129" y="163"/>
                  </a:lnTo>
                  <a:cubicBezTo>
                    <a:pt x="150" y="177"/>
                    <a:pt x="172" y="190"/>
                    <a:pt x="194" y="202"/>
                  </a:cubicBezTo>
                  <a:lnTo>
                    <a:pt x="194" y="202"/>
                  </a:lnTo>
                  <a:lnTo>
                    <a:pt x="190" y="192"/>
                  </a:lnTo>
                  <a:lnTo>
                    <a:pt x="190" y="192"/>
                  </a:lnTo>
                  <a:cubicBezTo>
                    <a:pt x="191" y="193"/>
                    <a:pt x="192" y="194"/>
                    <a:pt x="194" y="195"/>
                  </a:cubicBezTo>
                  <a:lnTo>
                    <a:pt x="194" y="195"/>
                  </a:lnTo>
                  <a:lnTo>
                    <a:pt x="198" y="204"/>
                  </a:lnTo>
                  <a:lnTo>
                    <a:pt x="198" y="204"/>
                  </a:lnTo>
                  <a:cubicBezTo>
                    <a:pt x="196" y="204"/>
                    <a:pt x="195" y="203"/>
                    <a:pt x="194" y="202"/>
                  </a:cubicBezTo>
                  <a:lnTo>
                    <a:pt x="194" y="202"/>
                  </a:lnTo>
                  <a:lnTo>
                    <a:pt x="238" y="306"/>
                  </a:lnTo>
                  <a:lnTo>
                    <a:pt x="238" y="306"/>
                  </a:lnTo>
                  <a:cubicBezTo>
                    <a:pt x="238" y="305"/>
                    <a:pt x="238" y="303"/>
                    <a:pt x="239" y="302"/>
                  </a:cubicBezTo>
                  <a:lnTo>
                    <a:pt x="239" y="302"/>
                  </a:lnTo>
                  <a:lnTo>
                    <a:pt x="253" y="337"/>
                  </a:lnTo>
                  <a:cubicBezTo>
                    <a:pt x="261" y="344"/>
                    <a:pt x="272" y="355"/>
                    <a:pt x="280" y="355"/>
                  </a:cubicBezTo>
                  <a:cubicBezTo>
                    <a:pt x="286" y="355"/>
                    <a:pt x="289" y="351"/>
                    <a:pt x="289" y="337"/>
                  </a:cubicBezTo>
                  <a:cubicBezTo>
                    <a:pt x="296" y="322"/>
                    <a:pt x="301" y="308"/>
                    <a:pt x="307" y="294"/>
                  </a:cubicBezTo>
                  <a:lnTo>
                    <a:pt x="307" y="294"/>
                  </a:lnTo>
                  <a:cubicBezTo>
                    <a:pt x="313" y="301"/>
                    <a:pt x="320" y="309"/>
                    <a:pt x="328" y="317"/>
                  </a:cubicBezTo>
                  <a:lnTo>
                    <a:pt x="328" y="317"/>
                  </a:lnTo>
                  <a:cubicBezTo>
                    <a:pt x="327" y="319"/>
                    <a:pt x="326" y="322"/>
                    <a:pt x="325" y="325"/>
                  </a:cubicBezTo>
                  <a:lnTo>
                    <a:pt x="336" y="325"/>
                  </a:lnTo>
                  <a:cubicBezTo>
                    <a:pt x="340" y="329"/>
                    <a:pt x="344" y="333"/>
                    <a:pt x="349" y="337"/>
                  </a:cubicBezTo>
                  <a:cubicBezTo>
                    <a:pt x="361" y="343"/>
                    <a:pt x="370" y="346"/>
                    <a:pt x="377" y="346"/>
                  </a:cubicBezTo>
                  <a:cubicBezTo>
                    <a:pt x="378" y="346"/>
                    <a:pt x="379" y="346"/>
                    <a:pt x="379" y="345"/>
                  </a:cubicBezTo>
                  <a:lnTo>
                    <a:pt x="379" y="345"/>
                  </a:lnTo>
                  <a:cubicBezTo>
                    <a:pt x="382" y="354"/>
                    <a:pt x="387" y="363"/>
                    <a:pt x="396" y="372"/>
                  </a:cubicBezTo>
                  <a:cubicBezTo>
                    <a:pt x="435" y="385"/>
                    <a:pt x="470" y="394"/>
                    <a:pt x="507" y="406"/>
                  </a:cubicBezTo>
                  <a:lnTo>
                    <a:pt x="507" y="406"/>
                  </a:lnTo>
                  <a:cubicBezTo>
                    <a:pt x="532" y="419"/>
                    <a:pt x="559" y="428"/>
                    <a:pt x="588" y="434"/>
                  </a:cubicBezTo>
                  <a:lnTo>
                    <a:pt x="588" y="434"/>
                  </a:lnTo>
                  <a:cubicBezTo>
                    <a:pt x="595" y="437"/>
                    <a:pt x="603" y="440"/>
                    <a:pt x="611" y="444"/>
                  </a:cubicBezTo>
                  <a:cubicBezTo>
                    <a:pt x="613" y="445"/>
                    <a:pt x="616" y="446"/>
                    <a:pt x="618" y="446"/>
                  </a:cubicBezTo>
                  <a:cubicBezTo>
                    <a:pt x="622" y="446"/>
                    <a:pt x="625" y="444"/>
                    <a:pt x="628" y="441"/>
                  </a:cubicBezTo>
                  <a:lnTo>
                    <a:pt x="628" y="441"/>
                  </a:lnTo>
                  <a:cubicBezTo>
                    <a:pt x="646" y="443"/>
                    <a:pt x="664" y="444"/>
                    <a:pt x="682" y="444"/>
                  </a:cubicBezTo>
                  <a:cubicBezTo>
                    <a:pt x="692" y="444"/>
                    <a:pt x="702" y="418"/>
                    <a:pt x="705" y="403"/>
                  </a:cubicBezTo>
                  <a:lnTo>
                    <a:pt x="705" y="403"/>
                  </a:lnTo>
                  <a:cubicBezTo>
                    <a:pt x="721" y="413"/>
                    <a:pt x="737" y="423"/>
                    <a:pt x="754" y="432"/>
                  </a:cubicBezTo>
                  <a:cubicBezTo>
                    <a:pt x="757" y="433"/>
                    <a:pt x="761" y="434"/>
                    <a:pt x="765" y="434"/>
                  </a:cubicBezTo>
                  <a:cubicBezTo>
                    <a:pt x="794" y="434"/>
                    <a:pt x="810" y="395"/>
                    <a:pt x="789" y="384"/>
                  </a:cubicBezTo>
                  <a:cubicBezTo>
                    <a:pt x="772" y="374"/>
                    <a:pt x="756" y="365"/>
                    <a:pt x="739" y="355"/>
                  </a:cubicBezTo>
                  <a:lnTo>
                    <a:pt x="739" y="355"/>
                  </a:lnTo>
                  <a:cubicBezTo>
                    <a:pt x="734" y="353"/>
                    <a:pt x="730" y="350"/>
                    <a:pt x="725" y="348"/>
                  </a:cubicBezTo>
                  <a:lnTo>
                    <a:pt x="725" y="348"/>
                  </a:lnTo>
                  <a:cubicBezTo>
                    <a:pt x="727" y="348"/>
                    <a:pt x="728" y="348"/>
                    <a:pt x="730" y="349"/>
                  </a:cubicBezTo>
                  <a:cubicBezTo>
                    <a:pt x="730" y="348"/>
                    <a:pt x="730" y="348"/>
                    <a:pt x="730" y="347"/>
                  </a:cubicBezTo>
                  <a:lnTo>
                    <a:pt x="730" y="347"/>
                  </a:lnTo>
                  <a:cubicBezTo>
                    <a:pt x="734" y="348"/>
                    <a:pt x="738" y="348"/>
                    <a:pt x="742" y="349"/>
                  </a:cubicBezTo>
                  <a:cubicBezTo>
                    <a:pt x="765" y="349"/>
                    <a:pt x="789" y="313"/>
                    <a:pt x="754" y="313"/>
                  </a:cubicBezTo>
                  <a:cubicBezTo>
                    <a:pt x="710" y="288"/>
                    <a:pt x="663" y="263"/>
                    <a:pt x="613" y="241"/>
                  </a:cubicBezTo>
                  <a:lnTo>
                    <a:pt x="613" y="241"/>
                  </a:lnTo>
                  <a:cubicBezTo>
                    <a:pt x="622" y="229"/>
                    <a:pt x="624" y="212"/>
                    <a:pt x="611" y="206"/>
                  </a:cubicBezTo>
                  <a:cubicBezTo>
                    <a:pt x="563" y="182"/>
                    <a:pt x="527" y="158"/>
                    <a:pt x="492" y="146"/>
                  </a:cubicBezTo>
                  <a:cubicBezTo>
                    <a:pt x="488" y="144"/>
                    <a:pt x="485" y="142"/>
                    <a:pt x="483" y="141"/>
                  </a:cubicBezTo>
                  <a:lnTo>
                    <a:pt x="483" y="141"/>
                  </a:lnTo>
                  <a:cubicBezTo>
                    <a:pt x="476" y="105"/>
                    <a:pt x="462" y="71"/>
                    <a:pt x="444" y="39"/>
                  </a:cubicBezTo>
                  <a:cubicBezTo>
                    <a:pt x="440" y="26"/>
                    <a:pt x="429" y="21"/>
                    <a:pt x="417" y="21"/>
                  </a:cubicBezTo>
                  <a:cubicBezTo>
                    <a:pt x="398" y="21"/>
                    <a:pt x="377" y="36"/>
                    <a:pt x="384" y="51"/>
                  </a:cubicBezTo>
                  <a:cubicBezTo>
                    <a:pt x="390" y="63"/>
                    <a:pt x="396" y="74"/>
                    <a:pt x="403" y="85"/>
                  </a:cubicBezTo>
                  <a:lnTo>
                    <a:pt x="403" y="85"/>
                  </a:lnTo>
                  <a:cubicBezTo>
                    <a:pt x="397" y="86"/>
                    <a:pt x="391" y="87"/>
                    <a:pt x="384" y="87"/>
                  </a:cubicBezTo>
                  <a:cubicBezTo>
                    <a:pt x="404" y="121"/>
                    <a:pt x="415" y="154"/>
                    <a:pt x="420" y="188"/>
                  </a:cubicBezTo>
                  <a:lnTo>
                    <a:pt x="420" y="188"/>
                  </a:lnTo>
                  <a:cubicBezTo>
                    <a:pt x="395" y="175"/>
                    <a:pt x="369" y="163"/>
                    <a:pt x="343" y="151"/>
                  </a:cubicBezTo>
                  <a:lnTo>
                    <a:pt x="343" y="151"/>
                  </a:lnTo>
                  <a:cubicBezTo>
                    <a:pt x="341" y="129"/>
                    <a:pt x="338" y="108"/>
                    <a:pt x="335" y="87"/>
                  </a:cubicBezTo>
                  <a:lnTo>
                    <a:pt x="335" y="87"/>
                  </a:lnTo>
                  <a:cubicBezTo>
                    <a:pt x="333" y="68"/>
                    <a:pt x="329" y="48"/>
                    <a:pt x="325" y="27"/>
                  </a:cubicBezTo>
                  <a:cubicBezTo>
                    <a:pt x="325" y="9"/>
                    <a:pt x="313" y="0"/>
                    <a:pt x="30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1" name="Google Shape;31751;p48"/>
            <p:cNvSpPr/>
            <p:nvPr/>
          </p:nvSpPr>
          <p:spPr>
            <a:xfrm>
              <a:off x="2129550" y="1963725"/>
              <a:ext cx="229300" cy="88725"/>
            </a:xfrm>
            <a:custGeom>
              <a:avLst/>
              <a:gdLst/>
              <a:ahLst/>
              <a:cxnLst/>
              <a:rect l="l" t="t" r="r" b="b"/>
              <a:pathLst>
                <a:path w="9172" h="3549" extrusionOk="0">
                  <a:moveTo>
                    <a:pt x="3375" y="1"/>
                  </a:moveTo>
                  <a:cubicBezTo>
                    <a:pt x="1667" y="1"/>
                    <a:pt x="1" y="1213"/>
                    <a:pt x="174" y="3074"/>
                  </a:cubicBezTo>
                  <a:cubicBezTo>
                    <a:pt x="180" y="3096"/>
                    <a:pt x="204" y="3108"/>
                    <a:pt x="228" y="3108"/>
                  </a:cubicBezTo>
                  <a:cubicBezTo>
                    <a:pt x="255" y="3108"/>
                    <a:pt x="281" y="3093"/>
                    <a:pt x="281" y="3062"/>
                  </a:cubicBezTo>
                  <a:cubicBezTo>
                    <a:pt x="195" y="1196"/>
                    <a:pt x="1763" y="129"/>
                    <a:pt x="3402" y="129"/>
                  </a:cubicBezTo>
                  <a:cubicBezTo>
                    <a:pt x="3802" y="129"/>
                    <a:pt x="4206" y="193"/>
                    <a:pt x="4591" y="324"/>
                  </a:cubicBezTo>
                  <a:cubicBezTo>
                    <a:pt x="5544" y="657"/>
                    <a:pt x="6139" y="1336"/>
                    <a:pt x="6925" y="1883"/>
                  </a:cubicBezTo>
                  <a:cubicBezTo>
                    <a:pt x="7699" y="2443"/>
                    <a:pt x="8556" y="2657"/>
                    <a:pt x="9092" y="3526"/>
                  </a:cubicBezTo>
                  <a:cubicBezTo>
                    <a:pt x="9100" y="3542"/>
                    <a:pt x="9112" y="3549"/>
                    <a:pt x="9123" y="3549"/>
                  </a:cubicBezTo>
                  <a:cubicBezTo>
                    <a:pt x="9147" y="3549"/>
                    <a:pt x="9171" y="3522"/>
                    <a:pt x="9163" y="3491"/>
                  </a:cubicBezTo>
                  <a:cubicBezTo>
                    <a:pt x="8806" y="2479"/>
                    <a:pt x="7544" y="2229"/>
                    <a:pt x="6782" y="1621"/>
                  </a:cubicBezTo>
                  <a:cubicBezTo>
                    <a:pt x="5889" y="895"/>
                    <a:pt x="5067" y="216"/>
                    <a:pt x="3889" y="38"/>
                  </a:cubicBezTo>
                  <a:cubicBezTo>
                    <a:pt x="3718" y="13"/>
                    <a:pt x="3546" y="1"/>
                    <a:pt x="337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2" name="Google Shape;31752;p48"/>
            <p:cNvSpPr/>
            <p:nvPr/>
          </p:nvSpPr>
          <p:spPr>
            <a:xfrm>
              <a:off x="2354150" y="2044425"/>
              <a:ext cx="78600" cy="121150"/>
            </a:xfrm>
            <a:custGeom>
              <a:avLst/>
              <a:gdLst/>
              <a:ahLst/>
              <a:cxnLst/>
              <a:rect l="l" t="t" r="r" b="b"/>
              <a:pathLst>
                <a:path w="3144" h="4846" extrusionOk="0">
                  <a:moveTo>
                    <a:pt x="1" y="1"/>
                  </a:moveTo>
                  <a:cubicBezTo>
                    <a:pt x="2" y="3"/>
                    <a:pt x="3" y="5"/>
                    <a:pt x="4" y="8"/>
                  </a:cubicBezTo>
                  <a:lnTo>
                    <a:pt x="4" y="8"/>
                  </a:lnTo>
                  <a:cubicBezTo>
                    <a:pt x="6" y="4"/>
                    <a:pt x="7" y="1"/>
                    <a:pt x="1" y="1"/>
                  </a:cubicBezTo>
                  <a:close/>
                  <a:moveTo>
                    <a:pt x="4" y="8"/>
                  </a:moveTo>
                  <a:cubicBezTo>
                    <a:pt x="3" y="10"/>
                    <a:pt x="1" y="13"/>
                    <a:pt x="1" y="13"/>
                  </a:cubicBezTo>
                  <a:cubicBezTo>
                    <a:pt x="239" y="1036"/>
                    <a:pt x="1155" y="1417"/>
                    <a:pt x="1679" y="2263"/>
                  </a:cubicBezTo>
                  <a:cubicBezTo>
                    <a:pt x="1917" y="2644"/>
                    <a:pt x="2072" y="3084"/>
                    <a:pt x="2287" y="3477"/>
                  </a:cubicBezTo>
                  <a:cubicBezTo>
                    <a:pt x="2548" y="3930"/>
                    <a:pt x="2929" y="4287"/>
                    <a:pt x="3037" y="4811"/>
                  </a:cubicBezTo>
                  <a:cubicBezTo>
                    <a:pt x="3041" y="4835"/>
                    <a:pt x="3060" y="4845"/>
                    <a:pt x="3080" y="4845"/>
                  </a:cubicBezTo>
                  <a:cubicBezTo>
                    <a:pt x="3110" y="4845"/>
                    <a:pt x="3144" y="4822"/>
                    <a:pt x="3144" y="4787"/>
                  </a:cubicBezTo>
                  <a:cubicBezTo>
                    <a:pt x="3120" y="4418"/>
                    <a:pt x="2918" y="4168"/>
                    <a:pt x="2703" y="3870"/>
                  </a:cubicBezTo>
                  <a:cubicBezTo>
                    <a:pt x="2406" y="3442"/>
                    <a:pt x="2215" y="2977"/>
                    <a:pt x="1977" y="2513"/>
                  </a:cubicBezTo>
                  <a:cubicBezTo>
                    <a:pt x="1751" y="2060"/>
                    <a:pt x="1489" y="1727"/>
                    <a:pt x="1120" y="1394"/>
                  </a:cubicBezTo>
                  <a:cubicBezTo>
                    <a:pt x="657" y="979"/>
                    <a:pt x="301" y="552"/>
                    <a:pt x="4" y="8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3" name="Google Shape;31753;p48"/>
            <p:cNvSpPr/>
            <p:nvPr/>
          </p:nvSpPr>
          <p:spPr>
            <a:xfrm>
              <a:off x="2098475" y="2047700"/>
              <a:ext cx="278325" cy="167500"/>
            </a:xfrm>
            <a:custGeom>
              <a:avLst/>
              <a:gdLst/>
              <a:ahLst/>
              <a:cxnLst/>
              <a:rect l="l" t="t" r="r" b="b"/>
              <a:pathLst>
                <a:path w="11133" h="6700" extrusionOk="0">
                  <a:moveTo>
                    <a:pt x="1429" y="1"/>
                  </a:moveTo>
                  <a:cubicBezTo>
                    <a:pt x="905" y="120"/>
                    <a:pt x="607" y="513"/>
                    <a:pt x="405" y="989"/>
                  </a:cubicBezTo>
                  <a:cubicBezTo>
                    <a:pt x="214" y="1429"/>
                    <a:pt x="0" y="2037"/>
                    <a:pt x="107" y="2537"/>
                  </a:cubicBezTo>
                  <a:cubicBezTo>
                    <a:pt x="345" y="3727"/>
                    <a:pt x="1488" y="4513"/>
                    <a:pt x="2477" y="5037"/>
                  </a:cubicBezTo>
                  <a:cubicBezTo>
                    <a:pt x="3846" y="5751"/>
                    <a:pt x="5370" y="6418"/>
                    <a:pt x="6906" y="6656"/>
                  </a:cubicBezTo>
                  <a:cubicBezTo>
                    <a:pt x="7105" y="6684"/>
                    <a:pt x="7304" y="6699"/>
                    <a:pt x="7501" y="6699"/>
                  </a:cubicBezTo>
                  <a:cubicBezTo>
                    <a:pt x="7903" y="6699"/>
                    <a:pt x="8300" y="6634"/>
                    <a:pt x="8692" y="6466"/>
                  </a:cubicBezTo>
                  <a:cubicBezTo>
                    <a:pt x="9025" y="6311"/>
                    <a:pt x="9335" y="6120"/>
                    <a:pt x="9680" y="6001"/>
                  </a:cubicBezTo>
                  <a:cubicBezTo>
                    <a:pt x="10132" y="5835"/>
                    <a:pt x="10597" y="5823"/>
                    <a:pt x="11073" y="5763"/>
                  </a:cubicBezTo>
                  <a:cubicBezTo>
                    <a:pt x="11121" y="5763"/>
                    <a:pt x="11132" y="5668"/>
                    <a:pt x="11085" y="5668"/>
                  </a:cubicBezTo>
                  <a:cubicBezTo>
                    <a:pt x="10967" y="5649"/>
                    <a:pt x="10853" y="5640"/>
                    <a:pt x="10741" y="5640"/>
                  </a:cubicBezTo>
                  <a:cubicBezTo>
                    <a:pt x="9830" y="5640"/>
                    <a:pt x="9121" y="6234"/>
                    <a:pt x="8251" y="6478"/>
                  </a:cubicBezTo>
                  <a:cubicBezTo>
                    <a:pt x="8004" y="6546"/>
                    <a:pt x="7747" y="6575"/>
                    <a:pt x="7486" y="6575"/>
                  </a:cubicBezTo>
                  <a:cubicBezTo>
                    <a:pt x="6377" y="6575"/>
                    <a:pt x="5181" y="6042"/>
                    <a:pt x="4227" y="5656"/>
                  </a:cubicBezTo>
                  <a:cubicBezTo>
                    <a:pt x="3072" y="5180"/>
                    <a:pt x="1643" y="4668"/>
                    <a:pt x="881" y="3620"/>
                  </a:cubicBezTo>
                  <a:cubicBezTo>
                    <a:pt x="464" y="3049"/>
                    <a:pt x="167" y="2525"/>
                    <a:pt x="310" y="1798"/>
                  </a:cubicBezTo>
                  <a:cubicBezTo>
                    <a:pt x="464" y="1084"/>
                    <a:pt x="714" y="310"/>
                    <a:pt x="1453" y="48"/>
                  </a:cubicBezTo>
                  <a:cubicBezTo>
                    <a:pt x="1476" y="48"/>
                    <a:pt x="1465" y="1"/>
                    <a:pt x="142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4" name="Google Shape;31754;p48"/>
            <p:cNvSpPr/>
            <p:nvPr/>
          </p:nvSpPr>
          <p:spPr>
            <a:xfrm>
              <a:off x="2372900" y="2161725"/>
              <a:ext cx="59550" cy="29575"/>
            </a:xfrm>
            <a:custGeom>
              <a:avLst/>
              <a:gdLst/>
              <a:ahLst/>
              <a:cxnLst/>
              <a:rect l="l" t="t" r="r" b="b"/>
              <a:pathLst>
                <a:path w="2382" h="1183" extrusionOk="0">
                  <a:moveTo>
                    <a:pt x="2299" y="1"/>
                  </a:moveTo>
                  <a:cubicBezTo>
                    <a:pt x="2267" y="1"/>
                    <a:pt x="2232" y="24"/>
                    <a:pt x="2239" y="59"/>
                  </a:cubicBezTo>
                  <a:cubicBezTo>
                    <a:pt x="2251" y="214"/>
                    <a:pt x="1929" y="321"/>
                    <a:pt x="1822" y="369"/>
                  </a:cubicBezTo>
                  <a:cubicBezTo>
                    <a:pt x="1763" y="393"/>
                    <a:pt x="1763" y="381"/>
                    <a:pt x="1703" y="416"/>
                  </a:cubicBezTo>
                  <a:cubicBezTo>
                    <a:pt x="1537" y="500"/>
                    <a:pt x="1406" y="655"/>
                    <a:pt x="1239" y="738"/>
                  </a:cubicBezTo>
                  <a:cubicBezTo>
                    <a:pt x="858" y="976"/>
                    <a:pt x="453" y="1012"/>
                    <a:pt x="24" y="1131"/>
                  </a:cubicBezTo>
                  <a:cubicBezTo>
                    <a:pt x="1" y="1131"/>
                    <a:pt x="1" y="1155"/>
                    <a:pt x="24" y="1167"/>
                  </a:cubicBezTo>
                  <a:cubicBezTo>
                    <a:pt x="88" y="1177"/>
                    <a:pt x="154" y="1182"/>
                    <a:pt x="220" y="1182"/>
                  </a:cubicBezTo>
                  <a:cubicBezTo>
                    <a:pt x="668" y="1182"/>
                    <a:pt x="1146" y="950"/>
                    <a:pt x="1489" y="690"/>
                  </a:cubicBezTo>
                  <a:cubicBezTo>
                    <a:pt x="1691" y="559"/>
                    <a:pt x="1763" y="535"/>
                    <a:pt x="2013" y="440"/>
                  </a:cubicBezTo>
                  <a:cubicBezTo>
                    <a:pt x="2108" y="416"/>
                    <a:pt x="2179" y="416"/>
                    <a:pt x="2251" y="357"/>
                  </a:cubicBezTo>
                  <a:cubicBezTo>
                    <a:pt x="2358" y="262"/>
                    <a:pt x="2382" y="154"/>
                    <a:pt x="2346" y="35"/>
                  </a:cubicBezTo>
                  <a:cubicBezTo>
                    <a:pt x="2341" y="11"/>
                    <a:pt x="2321" y="1"/>
                    <a:pt x="229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5" name="Google Shape;31755;p48"/>
            <p:cNvSpPr/>
            <p:nvPr/>
          </p:nvSpPr>
          <p:spPr>
            <a:xfrm>
              <a:off x="2364875" y="2187900"/>
              <a:ext cx="20550" cy="2900"/>
            </a:xfrm>
            <a:custGeom>
              <a:avLst/>
              <a:gdLst/>
              <a:ahLst/>
              <a:cxnLst/>
              <a:rect l="l" t="t" r="r" b="b"/>
              <a:pathLst>
                <a:path w="822" h="116" extrusionOk="0">
                  <a:moveTo>
                    <a:pt x="405" y="0"/>
                  </a:moveTo>
                  <a:cubicBezTo>
                    <a:pt x="274" y="0"/>
                    <a:pt x="143" y="0"/>
                    <a:pt x="24" y="36"/>
                  </a:cubicBezTo>
                  <a:cubicBezTo>
                    <a:pt x="0" y="48"/>
                    <a:pt x="12" y="96"/>
                    <a:pt x="24" y="96"/>
                  </a:cubicBezTo>
                  <a:cubicBezTo>
                    <a:pt x="94" y="110"/>
                    <a:pt x="172" y="115"/>
                    <a:pt x="251" y="115"/>
                  </a:cubicBezTo>
                  <a:cubicBezTo>
                    <a:pt x="306" y="115"/>
                    <a:pt x="363" y="113"/>
                    <a:pt x="417" y="108"/>
                  </a:cubicBezTo>
                  <a:cubicBezTo>
                    <a:pt x="548" y="108"/>
                    <a:pt x="667" y="108"/>
                    <a:pt x="786" y="84"/>
                  </a:cubicBezTo>
                  <a:cubicBezTo>
                    <a:pt x="822" y="84"/>
                    <a:pt x="810" y="36"/>
                    <a:pt x="786" y="36"/>
                  </a:cubicBezTo>
                  <a:cubicBezTo>
                    <a:pt x="655" y="0"/>
                    <a:pt x="536" y="0"/>
                    <a:pt x="40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6" name="Google Shape;31756;p48"/>
            <p:cNvSpPr/>
            <p:nvPr/>
          </p:nvSpPr>
          <p:spPr>
            <a:xfrm>
              <a:off x="2364875" y="2188700"/>
              <a:ext cx="26500" cy="4000"/>
            </a:xfrm>
            <a:custGeom>
              <a:avLst/>
              <a:gdLst/>
              <a:ahLst/>
              <a:cxnLst/>
              <a:rect l="l" t="t" r="r" b="b"/>
              <a:pathLst>
                <a:path w="1060" h="160" extrusionOk="0">
                  <a:moveTo>
                    <a:pt x="917" y="1"/>
                  </a:moveTo>
                  <a:cubicBezTo>
                    <a:pt x="782" y="1"/>
                    <a:pt x="649" y="18"/>
                    <a:pt x="524" y="28"/>
                  </a:cubicBezTo>
                  <a:cubicBezTo>
                    <a:pt x="357" y="52"/>
                    <a:pt x="191" y="28"/>
                    <a:pt x="36" y="64"/>
                  </a:cubicBezTo>
                  <a:cubicBezTo>
                    <a:pt x="0" y="64"/>
                    <a:pt x="0" y="88"/>
                    <a:pt x="24" y="111"/>
                  </a:cubicBezTo>
                  <a:cubicBezTo>
                    <a:pt x="150" y="142"/>
                    <a:pt x="298" y="159"/>
                    <a:pt x="449" y="159"/>
                  </a:cubicBezTo>
                  <a:cubicBezTo>
                    <a:pt x="652" y="159"/>
                    <a:pt x="860" y="127"/>
                    <a:pt x="1024" y="52"/>
                  </a:cubicBezTo>
                  <a:cubicBezTo>
                    <a:pt x="1060" y="28"/>
                    <a:pt x="1048" y="4"/>
                    <a:pt x="1012" y="4"/>
                  </a:cubicBezTo>
                  <a:cubicBezTo>
                    <a:pt x="980" y="2"/>
                    <a:pt x="949" y="1"/>
                    <a:pt x="91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7" name="Google Shape;31757;p48"/>
            <p:cNvSpPr/>
            <p:nvPr/>
          </p:nvSpPr>
          <p:spPr>
            <a:xfrm>
              <a:off x="2369625" y="2171400"/>
              <a:ext cx="47575" cy="21175"/>
            </a:xfrm>
            <a:custGeom>
              <a:avLst/>
              <a:gdLst/>
              <a:ahLst/>
              <a:cxnLst/>
              <a:rect l="l" t="t" r="r" b="b"/>
              <a:pathLst>
                <a:path w="1903" h="847" extrusionOk="0">
                  <a:moveTo>
                    <a:pt x="1886" y="1"/>
                  </a:moveTo>
                  <a:cubicBezTo>
                    <a:pt x="1884" y="1"/>
                    <a:pt x="1882" y="2"/>
                    <a:pt x="1882" y="6"/>
                  </a:cubicBezTo>
                  <a:cubicBezTo>
                    <a:pt x="1446" y="496"/>
                    <a:pt x="860" y="787"/>
                    <a:pt x="207" y="787"/>
                  </a:cubicBezTo>
                  <a:cubicBezTo>
                    <a:pt x="147" y="787"/>
                    <a:pt x="86" y="785"/>
                    <a:pt x="24" y="780"/>
                  </a:cubicBezTo>
                  <a:cubicBezTo>
                    <a:pt x="24" y="780"/>
                    <a:pt x="1" y="815"/>
                    <a:pt x="24" y="815"/>
                  </a:cubicBezTo>
                  <a:cubicBezTo>
                    <a:pt x="136" y="836"/>
                    <a:pt x="250" y="846"/>
                    <a:pt x="363" y="846"/>
                  </a:cubicBezTo>
                  <a:cubicBezTo>
                    <a:pt x="961" y="846"/>
                    <a:pt x="1553" y="560"/>
                    <a:pt x="1894" y="29"/>
                  </a:cubicBezTo>
                  <a:cubicBezTo>
                    <a:pt x="1902" y="12"/>
                    <a:pt x="1892" y="1"/>
                    <a:pt x="188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8" name="Google Shape;31758;p48"/>
            <p:cNvSpPr/>
            <p:nvPr/>
          </p:nvSpPr>
          <p:spPr>
            <a:xfrm>
              <a:off x="2144900" y="2053950"/>
              <a:ext cx="103850" cy="137925"/>
            </a:xfrm>
            <a:custGeom>
              <a:avLst/>
              <a:gdLst/>
              <a:ahLst/>
              <a:cxnLst/>
              <a:rect l="l" t="t" r="r" b="b"/>
              <a:pathLst>
                <a:path w="4154" h="5517" extrusionOk="0">
                  <a:moveTo>
                    <a:pt x="36" y="1"/>
                  </a:moveTo>
                  <a:cubicBezTo>
                    <a:pt x="24" y="1"/>
                    <a:pt x="0" y="1"/>
                    <a:pt x="0" y="24"/>
                  </a:cubicBezTo>
                  <a:cubicBezTo>
                    <a:pt x="36" y="417"/>
                    <a:pt x="346" y="644"/>
                    <a:pt x="596" y="929"/>
                  </a:cubicBezTo>
                  <a:cubicBezTo>
                    <a:pt x="1001" y="1370"/>
                    <a:pt x="1060" y="2001"/>
                    <a:pt x="1429" y="2465"/>
                  </a:cubicBezTo>
                  <a:cubicBezTo>
                    <a:pt x="1810" y="2941"/>
                    <a:pt x="1941" y="3453"/>
                    <a:pt x="2358" y="3894"/>
                  </a:cubicBezTo>
                  <a:cubicBezTo>
                    <a:pt x="2906" y="4454"/>
                    <a:pt x="3501" y="5037"/>
                    <a:pt x="4108" y="5513"/>
                  </a:cubicBezTo>
                  <a:cubicBezTo>
                    <a:pt x="4112" y="5515"/>
                    <a:pt x="4117" y="5516"/>
                    <a:pt x="4121" y="5516"/>
                  </a:cubicBezTo>
                  <a:cubicBezTo>
                    <a:pt x="4139" y="5516"/>
                    <a:pt x="4154" y="5497"/>
                    <a:pt x="4144" y="5478"/>
                  </a:cubicBezTo>
                  <a:cubicBezTo>
                    <a:pt x="3715" y="4966"/>
                    <a:pt x="3191" y="4513"/>
                    <a:pt x="2715" y="4037"/>
                  </a:cubicBezTo>
                  <a:cubicBezTo>
                    <a:pt x="2417" y="3739"/>
                    <a:pt x="2144" y="3489"/>
                    <a:pt x="1965" y="3096"/>
                  </a:cubicBezTo>
                  <a:cubicBezTo>
                    <a:pt x="1870" y="2894"/>
                    <a:pt x="1810" y="2727"/>
                    <a:pt x="1655" y="2537"/>
                  </a:cubicBezTo>
                  <a:cubicBezTo>
                    <a:pt x="1346" y="2120"/>
                    <a:pt x="1215" y="1715"/>
                    <a:pt x="977" y="1275"/>
                  </a:cubicBezTo>
                  <a:cubicBezTo>
                    <a:pt x="715" y="798"/>
                    <a:pt x="179" y="560"/>
                    <a:pt x="3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9" name="Google Shape;31759;p48"/>
            <p:cNvSpPr/>
            <p:nvPr/>
          </p:nvSpPr>
          <p:spPr>
            <a:xfrm>
              <a:off x="2148500" y="2010100"/>
              <a:ext cx="142250" cy="36150"/>
            </a:xfrm>
            <a:custGeom>
              <a:avLst/>
              <a:gdLst/>
              <a:ahLst/>
              <a:cxnLst/>
              <a:rect l="l" t="t" r="r" b="b"/>
              <a:pathLst>
                <a:path w="5690" h="1446" extrusionOk="0">
                  <a:moveTo>
                    <a:pt x="3" y="1440"/>
                  </a:moveTo>
                  <a:cubicBezTo>
                    <a:pt x="1" y="1440"/>
                    <a:pt x="3" y="1445"/>
                    <a:pt x="11" y="1445"/>
                  </a:cubicBezTo>
                  <a:cubicBezTo>
                    <a:pt x="7" y="1441"/>
                    <a:pt x="5" y="1440"/>
                    <a:pt x="3" y="1440"/>
                  </a:cubicBezTo>
                  <a:close/>
                  <a:moveTo>
                    <a:pt x="5667" y="0"/>
                  </a:moveTo>
                  <a:cubicBezTo>
                    <a:pt x="5663" y="0"/>
                    <a:pt x="5659" y="1"/>
                    <a:pt x="5655" y="4"/>
                  </a:cubicBezTo>
                  <a:cubicBezTo>
                    <a:pt x="5024" y="16"/>
                    <a:pt x="4405" y="88"/>
                    <a:pt x="3786" y="135"/>
                  </a:cubicBezTo>
                  <a:cubicBezTo>
                    <a:pt x="3297" y="183"/>
                    <a:pt x="2773" y="183"/>
                    <a:pt x="2297" y="362"/>
                  </a:cubicBezTo>
                  <a:cubicBezTo>
                    <a:pt x="1821" y="552"/>
                    <a:pt x="1404" y="862"/>
                    <a:pt x="904" y="1016"/>
                  </a:cubicBezTo>
                  <a:cubicBezTo>
                    <a:pt x="559" y="1124"/>
                    <a:pt x="237" y="1136"/>
                    <a:pt x="11" y="1445"/>
                  </a:cubicBezTo>
                  <a:cubicBezTo>
                    <a:pt x="380" y="1159"/>
                    <a:pt x="892" y="1195"/>
                    <a:pt x="1309" y="1028"/>
                  </a:cubicBezTo>
                  <a:cubicBezTo>
                    <a:pt x="1666" y="874"/>
                    <a:pt x="1988" y="659"/>
                    <a:pt x="2345" y="493"/>
                  </a:cubicBezTo>
                  <a:cubicBezTo>
                    <a:pt x="3333" y="40"/>
                    <a:pt x="4595" y="207"/>
                    <a:pt x="5655" y="64"/>
                  </a:cubicBezTo>
                  <a:cubicBezTo>
                    <a:pt x="5686" y="64"/>
                    <a:pt x="5690" y="0"/>
                    <a:pt x="566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0" name="Google Shape;31760;p48"/>
            <p:cNvSpPr/>
            <p:nvPr/>
          </p:nvSpPr>
          <p:spPr>
            <a:xfrm>
              <a:off x="2215450" y="20745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1" name="Google Shape;31761;p48"/>
            <p:cNvSpPr/>
            <p:nvPr/>
          </p:nvSpPr>
          <p:spPr>
            <a:xfrm>
              <a:off x="2214550" y="2073900"/>
              <a:ext cx="1075" cy="850"/>
            </a:xfrm>
            <a:custGeom>
              <a:avLst/>
              <a:gdLst/>
              <a:ahLst/>
              <a:cxnLst/>
              <a:rect l="l" t="t" r="r" b="b"/>
              <a:pathLst>
                <a:path w="43" h="34" extrusionOk="0">
                  <a:moveTo>
                    <a:pt x="1" y="0"/>
                  </a:moveTo>
                  <a:lnTo>
                    <a:pt x="19" y="13"/>
                  </a:lnTo>
                  <a:lnTo>
                    <a:pt x="19" y="13"/>
                  </a:lnTo>
                  <a:cubicBezTo>
                    <a:pt x="11" y="6"/>
                    <a:pt x="8" y="0"/>
                    <a:pt x="1" y="0"/>
                  </a:cubicBezTo>
                  <a:close/>
                  <a:moveTo>
                    <a:pt x="19" y="13"/>
                  </a:moveTo>
                  <a:cubicBezTo>
                    <a:pt x="23" y="16"/>
                    <a:pt x="28" y="20"/>
                    <a:pt x="36" y="24"/>
                  </a:cubicBezTo>
                  <a:lnTo>
                    <a:pt x="19" y="13"/>
                  </a:lnTo>
                  <a:close/>
                  <a:moveTo>
                    <a:pt x="36" y="24"/>
                  </a:moveTo>
                  <a:cubicBezTo>
                    <a:pt x="36" y="30"/>
                    <a:pt x="39" y="33"/>
                    <a:pt x="41" y="33"/>
                  </a:cubicBezTo>
                  <a:cubicBezTo>
                    <a:pt x="42" y="33"/>
                    <a:pt x="42" y="30"/>
                    <a:pt x="36" y="24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2" name="Google Shape;31762;p48"/>
            <p:cNvSpPr/>
            <p:nvPr/>
          </p:nvSpPr>
          <p:spPr>
            <a:xfrm>
              <a:off x="2097900" y="2034250"/>
              <a:ext cx="50775" cy="16200"/>
            </a:xfrm>
            <a:custGeom>
              <a:avLst/>
              <a:gdLst/>
              <a:ahLst/>
              <a:cxnLst/>
              <a:rect l="l" t="t" r="r" b="b"/>
              <a:pathLst>
                <a:path w="2031" h="648" extrusionOk="0">
                  <a:moveTo>
                    <a:pt x="19" y="1"/>
                  </a:moveTo>
                  <a:cubicBezTo>
                    <a:pt x="9" y="1"/>
                    <a:pt x="1" y="39"/>
                    <a:pt x="11" y="39"/>
                  </a:cubicBezTo>
                  <a:cubicBezTo>
                    <a:pt x="452" y="300"/>
                    <a:pt x="1071" y="515"/>
                    <a:pt x="1571" y="539"/>
                  </a:cubicBezTo>
                  <a:cubicBezTo>
                    <a:pt x="1584" y="539"/>
                    <a:pt x="1594" y="532"/>
                    <a:pt x="1600" y="523"/>
                  </a:cubicBezTo>
                  <a:lnTo>
                    <a:pt x="1600" y="523"/>
                  </a:lnTo>
                  <a:cubicBezTo>
                    <a:pt x="1721" y="560"/>
                    <a:pt x="1841" y="601"/>
                    <a:pt x="1964" y="646"/>
                  </a:cubicBezTo>
                  <a:cubicBezTo>
                    <a:pt x="1967" y="647"/>
                    <a:pt x="1970" y="647"/>
                    <a:pt x="1973" y="647"/>
                  </a:cubicBezTo>
                  <a:cubicBezTo>
                    <a:pt x="2005" y="647"/>
                    <a:pt x="2031" y="597"/>
                    <a:pt x="1988" y="586"/>
                  </a:cubicBezTo>
                  <a:cubicBezTo>
                    <a:pt x="2023" y="574"/>
                    <a:pt x="2023" y="527"/>
                    <a:pt x="1988" y="527"/>
                  </a:cubicBezTo>
                  <a:cubicBezTo>
                    <a:pt x="1916" y="515"/>
                    <a:pt x="1857" y="491"/>
                    <a:pt x="1785" y="479"/>
                  </a:cubicBezTo>
                  <a:cubicBezTo>
                    <a:pt x="1778" y="479"/>
                    <a:pt x="1772" y="483"/>
                    <a:pt x="1768" y="489"/>
                  </a:cubicBezTo>
                  <a:lnTo>
                    <a:pt x="1768" y="489"/>
                  </a:lnTo>
                  <a:cubicBezTo>
                    <a:pt x="1764" y="489"/>
                    <a:pt x="1761" y="489"/>
                    <a:pt x="1757" y="489"/>
                  </a:cubicBezTo>
                  <a:cubicBezTo>
                    <a:pt x="1747" y="489"/>
                    <a:pt x="1737" y="490"/>
                    <a:pt x="1726" y="491"/>
                  </a:cubicBezTo>
                  <a:cubicBezTo>
                    <a:pt x="1690" y="479"/>
                    <a:pt x="1678" y="479"/>
                    <a:pt x="1642" y="467"/>
                  </a:cubicBezTo>
                  <a:cubicBezTo>
                    <a:pt x="1593" y="449"/>
                    <a:pt x="1543" y="435"/>
                    <a:pt x="1494" y="422"/>
                  </a:cubicBezTo>
                  <a:lnTo>
                    <a:pt x="1494" y="422"/>
                  </a:lnTo>
                  <a:cubicBezTo>
                    <a:pt x="1495" y="403"/>
                    <a:pt x="1485" y="383"/>
                    <a:pt x="1464" y="372"/>
                  </a:cubicBezTo>
                  <a:cubicBezTo>
                    <a:pt x="1406" y="354"/>
                    <a:pt x="1349" y="339"/>
                    <a:pt x="1291" y="327"/>
                  </a:cubicBezTo>
                  <a:lnTo>
                    <a:pt x="1291" y="327"/>
                  </a:lnTo>
                  <a:cubicBezTo>
                    <a:pt x="1286" y="325"/>
                    <a:pt x="1281" y="323"/>
                    <a:pt x="1276" y="321"/>
                  </a:cubicBezTo>
                  <a:lnTo>
                    <a:pt x="1276" y="321"/>
                  </a:lnTo>
                  <a:cubicBezTo>
                    <a:pt x="1147" y="261"/>
                    <a:pt x="1015" y="209"/>
                    <a:pt x="868" y="170"/>
                  </a:cubicBezTo>
                  <a:cubicBezTo>
                    <a:pt x="865" y="168"/>
                    <a:pt x="862" y="168"/>
                    <a:pt x="859" y="168"/>
                  </a:cubicBezTo>
                  <a:cubicBezTo>
                    <a:pt x="829" y="168"/>
                    <a:pt x="812" y="218"/>
                    <a:pt x="845" y="229"/>
                  </a:cubicBezTo>
                  <a:cubicBezTo>
                    <a:pt x="880" y="247"/>
                    <a:pt x="916" y="264"/>
                    <a:pt x="953" y="281"/>
                  </a:cubicBezTo>
                  <a:lnTo>
                    <a:pt x="953" y="281"/>
                  </a:lnTo>
                  <a:cubicBezTo>
                    <a:pt x="933" y="279"/>
                    <a:pt x="913" y="278"/>
                    <a:pt x="892" y="277"/>
                  </a:cubicBezTo>
                  <a:cubicBezTo>
                    <a:pt x="871" y="277"/>
                    <a:pt x="859" y="291"/>
                    <a:pt x="857" y="306"/>
                  </a:cubicBezTo>
                  <a:lnTo>
                    <a:pt x="857" y="306"/>
                  </a:lnTo>
                  <a:cubicBezTo>
                    <a:pt x="573" y="211"/>
                    <a:pt x="302" y="103"/>
                    <a:pt x="23" y="3"/>
                  </a:cubicBezTo>
                  <a:cubicBezTo>
                    <a:pt x="22" y="2"/>
                    <a:pt x="20" y="1"/>
                    <a:pt x="1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3" name="Google Shape;31763;p48"/>
            <p:cNvSpPr/>
            <p:nvPr/>
          </p:nvSpPr>
          <p:spPr>
            <a:xfrm>
              <a:off x="2324375" y="2123275"/>
              <a:ext cx="21475" cy="7500"/>
            </a:xfrm>
            <a:custGeom>
              <a:avLst/>
              <a:gdLst/>
              <a:ahLst/>
              <a:cxnLst/>
              <a:rect l="l" t="t" r="r" b="b"/>
              <a:pathLst>
                <a:path w="859" h="300" extrusionOk="0">
                  <a:moveTo>
                    <a:pt x="46" y="1"/>
                  </a:moveTo>
                  <a:cubicBezTo>
                    <a:pt x="30" y="1"/>
                    <a:pt x="15" y="1"/>
                    <a:pt x="1" y="2"/>
                  </a:cubicBezTo>
                  <a:cubicBezTo>
                    <a:pt x="144" y="49"/>
                    <a:pt x="287" y="61"/>
                    <a:pt x="430" y="121"/>
                  </a:cubicBezTo>
                  <a:cubicBezTo>
                    <a:pt x="561" y="168"/>
                    <a:pt x="703" y="252"/>
                    <a:pt x="834" y="299"/>
                  </a:cubicBezTo>
                  <a:cubicBezTo>
                    <a:pt x="846" y="299"/>
                    <a:pt x="858" y="288"/>
                    <a:pt x="846" y="288"/>
                  </a:cubicBezTo>
                  <a:cubicBezTo>
                    <a:pt x="666" y="96"/>
                    <a:pt x="306" y="1"/>
                    <a:pt x="4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4" name="Google Shape;31764;p48"/>
            <p:cNvSpPr/>
            <p:nvPr/>
          </p:nvSpPr>
          <p:spPr>
            <a:xfrm>
              <a:off x="2327675" y="2124975"/>
              <a:ext cx="30000" cy="12550"/>
            </a:xfrm>
            <a:custGeom>
              <a:avLst/>
              <a:gdLst/>
              <a:ahLst/>
              <a:cxnLst/>
              <a:rect l="l" t="t" r="r" b="b"/>
              <a:pathLst>
                <a:path w="1200" h="502" extrusionOk="0">
                  <a:moveTo>
                    <a:pt x="13" y="0"/>
                  </a:moveTo>
                  <a:cubicBezTo>
                    <a:pt x="1" y="0"/>
                    <a:pt x="3" y="9"/>
                    <a:pt x="12" y="17"/>
                  </a:cubicBezTo>
                  <a:cubicBezTo>
                    <a:pt x="429" y="112"/>
                    <a:pt x="810" y="255"/>
                    <a:pt x="1167" y="493"/>
                  </a:cubicBezTo>
                  <a:cubicBezTo>
                    <a:pt x="1170" y="499"/>
                    <a:pt x="1173" y="501"/>
                    <a:pt x="1177" y="501"/>
                  </a:cubicBezTo>
                  <a:cubicBezTo>
                    <a:pt x="1188" y="501"/>
                    <a:pt x="1200" y="479"/>
                    <a:pt x="1191" y="470"/>
                  </a:cubicBezTo>
                  <a:cubicBezTo>
                    <a:pt x="845" y="220"/>
                    <a:pt x="452" y="53"/>
                    <a:pt x="36" y="5"/>
                  </a:cubicBezTo>
                  <a:cubicBezTo>
                    <a:pt x="25" y="2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5" name="Google Shape;31765;p48"/>
            <p:cNvSpPr/>
            <p:nvPr/>
          </p:nvSpPr>
          <p:spPr>
            <a:xfrm>
              <a:off x="2235450" y="2043525"/>
              <a:ext cx="69900" cy="40425"/>
            </a:xfrm>
            <a:custGeom>
              <a:avLst/>
              <a:gdLst/>
              <a:ahLst/>
              <a:cxnLst/>
              <a:rect l="l" t="t" r="r" b="b"/>
              <a:pathLst>
                <a:path w="2796" h="1617" extrusionOk="0">
                  <a:moveTo>
                    <a:pt x="2517" y="0"/>
                  </a:moveTo>
                  <a:cubicBezTo>
                    <a:pt x="2038" y="0"/>
                    <a:pt x="1648" y="352"/>
                    <a:pt x="1224" y="584"/>
                  </a:cubicBezTo>
                  <a:cubicBezTo>
                    <a:pt x="736" y="834"/>
                    <a:pt x="546" y="1406"/>
                    <a:pt x="10" y="1584"/>
                  </a:cubicBezTo>
                  <a:cubicBezTo>
                    <a:pt x="1" y="1594"/>
                    <a:pt x="5" y="1616"/>
                    <a:pt x="19" y="1616"/>
                  </a:cubicBezTo>
                  <a:cubicBezTo>
                    <a:pt x="23" y="1616"/>
                    <a:pt x="28" y="1614"/>
                    <a:pt x="34" y="1608"/>
                  </a:cubicBezTo>
                  <a:cubicBezTo>
                    <a:pt x="415" y="1513"/>
                    <a:pt x="641" y="1192"/>
                    <a:pt x="903" y="930"/>
                  </a:cubicBezTo>
                  <a:cubicBezTo>
                    <a:pt x="1129" y="703"/>
                    <a:pt x="1331" y="644"/>
                    <a:pt x="1605" y="477"/>
                  </a:cubicBezTo>
                  <a:cubicBezTo>
                    <a:pt x="1701" y="418"/>
                    <a:pt x="1772" y="346"/>
                    <a:pt x="1843" y="287"/>
                  </a:cubicBezTo>
                  <a:cubicBezTo>
                    <a:pt x="2079" y="108"/>
                    <a:pt x="2299" y="33"/>
                    <a:pt x="2563" y="33"/>
                  </a:cubicBezTo>
                  <a:cubicBezTo>
                    <a:pt x="2633" y="33"/>
                    <a:pt x="2707" y="39"/>
                    <a:pt x="2784" y="49"/>
                  </a:cubicBezTo>
                  <a:cubicBezTo>
                    <a:pt x="2796" y="49"/>
                    <a:pt x="2796" y="37"/>
                    <a:pt x="2784" y="37"/>
                  </a:cubicBezTo>
                  <a:cubicBezTo>
                    <a:pt x="2692" y="11"/>
                    <a:pt x="2603" y="0"/>
                    <a:pt x="251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6" name="Google Shape;31766;p48"/>
            <p:cNvSpPr/>
            <p:nvPr/>
          </p:nvSpPr>
          <p:spPr>
            <a:xfrm>
              <a:off x="2309200" y="2041975"/>
              <a:ext cx="20850" cy="2475"/>
            </a:xfrm>
            <a:custGeom>
              <a:avLst/>
              <a:gdLst/>
              <a:ahLst/>
              <a:cxnLst/>
              <a:rect l="l" t="t" r="r" b="b"/>
              <a:pathLst>
                <a:path w="834" h="99" extrusionOk="0">
                  <a:moveTo>
                    <a:pt x="822" y="0"/>
                  </a:moveTo>
                  <a:cubicBezTo>
                    <a:pt x="819" y="0"/>
                    <a:pt x="815" y="1"/>
                    <a:pt x="810" y="3"/>
                  </a:cubicBezTo>
                  <a:cubicBezTo>
                    <a:pt x="548" y="15"/>
                    <a:pt x="275" y="63"/>
                    <a:pt x="1" y="99"/>
                  </a:cubicBezTo>
                  <a:cubicBezTo>
                    <a:pt x="263" y="99"/>
                    <a:pt x="560" y="99"/>
                    <a:pt x="810" y="15"/>
                  </a:cubicBezTo>
                  <a:cubicBezTo>
                    <a:pt x="829" y="15"/>
                    <a:pt x="833" y="0"/>
                    <a:pt x="82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7" name="Google Shape;31767;p48"/>
            <p:cNvSpPr/>
            <p:nvPr/>
          </p:nvSpPr>
          <p:spPr>
            <a:xfrm>
              <a:off x="2302050" y="2043525"/>
              <a:ext cx="34525" cy="3275"/>
            </a:xfrm>
            <a:custGeom>
              <a:avLst/>
              <a:gdLst/>
              <a:ahLst/>
              <a:cxnLst/>
              <a:rect l="l" t="t" r="r" b="b"/>
              <a:pathLst>
                <a:path w="1381" h="131" extrusionOk="0">
                  <a:moveTo>
                    <a:pt x="1370" y="1"/>
                  </a:moveTo>
                  <a:cubicBezTo>
                    <a:pt x="1374" y="9"/>
                    <a:pt x="1377" y="12"/>
                    <a:pt x="1378" y="12"/>
                  </a:cubicBezTo>
                  <a:cubicBezTo>
                    <a:pt x="1381" y="12"/>
                    <a:pt x="1378" y="1"/>
                    <a:pt x="1370" y="1"/>
                  </a:cubicBezTo>
                  <a:close/>
                  <a:moveTo>
                    <a:pt x="1370" y="1"/>
                  </a:moveTo>
                  <a:lnTo>
                    <a:pt x="1370" y="1"/>
                  </a:lnTo>
                  <a:cubicBezTo>
                    <a:pt x="1078" y="53"/>
                    <a:pt x="805" y="87"/>
                    <a:pt x="528" y="87"/>
                  </a:cubicBezTo>
                  <a:cubicBezTo>
                    <a:pt x="363" y="87"/>
                    <a:pt x="197" y="75"/>
                    <a:pt x="25" y="49"/>
                  </a:cubicBezTo>
                  <a:cubicBezTo>
                    <a:pt x="13" y="49"/>
                    <a:pt x="1" y="84"/>
                    <a:pt x="25" y="84"/>
                  </a:cubicBezTo>
                  <a:cubicBezTo>
                    <a:pt x="198" y="113"/>
                    <a:pt x="381" y="130"/>
                    <a:pt x="566" y="130"/>
                  </a:cubicBezTo>
                  <a:cubicBezTo>
                    <a:pt x="839" y="130"/>
                    <a:pt x="1115" y="93"/>
                    <a:pt x="137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8" name="Google Shape;31768;p48"/>
            <p:cNvSpPr/>
            <p:nvPr/>
          </p:nvSpPr>
          <p:spPr>
            <a:xfrm>
              <a:off x="2240450" y="2046825"/>
              <a:ext cx="60750" cy="40500"/>
            </a:xfrm>
            <a:custGeom>
              <a:avLst/>
              <a:gdLst/>
              <a:ahLst/>
              <a:cxnLst/>
              <a:rect l="l" t="t" r="r" b="b"/>
              <a:pathLst>
                <a:path w="2430" h="1620" extrusionOk="0">
                  <a:moveTo>
                    <a:pt x="2213" y="1"/>
                  </a:moveTo>
                  <a:cubicBezTo>
                    <a:pt x="1888" y="1"/>
                    <a:pt x="1668" y="332"/>
                    <a:pt x="1381" y="500"/>
                  </a:cubicBezTo>
                  <a:cubicBezTo>
                    <a:pt x="858" y="762"/>
                    <a:pt x="536" y="1274"/>
                    <a:pt x="36" y="1572"/>
                  </a:cubicBezTo>
                  <a:cubicBezTo>
                    <a:pt x="0" y="1583"/>
                    <a:pt x="36" y="1619"/>
                    <a:pt x="72" y="1619"/>
                  </a:cubicBezTo>
                  <a:cubicBezTo>
                    <a:pt x="453" y="1417"/>
                    <a:pt x="691" y="1095"/>
                    <a:pt x="989" y="810"/>
                  </a:cubicBezTo>
                  <a:cubicBezTo>
                    <a:pt x="1179" y="631"/>
                    <a:pt x="1417" y="571"/>
                    <a:pt x="1632" y="417"/>
                  </a:cubicBezTo>
                  <a:cubicBezTo>
                    <a:pt x="1840" y="265"/>
                    <a:pt x="1935" y="16"/>
                    <a:pt x="2193" y="16"/>
                  </a:cubicBezTo>
                  <a:cubicBezTo>
                    <a:pt x="2259" y="16"/>
                    <a:pt x="2337" y="32"/>
                    <a:pt x="2429" y="71"/>
                  </a:cubicBezTo>
                  <a:lnTo>
                    <a:pt x="2429" y="48"/>
                  </a:lnTo>
                  <a:cubicBezTo>
                    <a:pt x="2352" y="15"/>
                    <a:pt x="2280" y="1"/>
                    <a:pt x="221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9" name="Google Shape;31769;p48"/>
            <p:cNvSpPr/>
            <p:nvPr/>
          </p:nvSpPr>
          <p:spPr>
            <a:xfrm>
              <a:off x="2244350" y="2073300"/>
              <a:ext cx="17350" cy="14075"/>
            </a:xfrm>
            <a:custGeom>
              <a:avLst/>
              <a:gdLst/>
              <a:ahLst/>
              <a:cxnLst/>
              <a:rect l="l" t="t" r="r" b="b"/>
              <a:pathLst>
                <a:path w="694" h="563" extrusionOk="0">
                  <a:moveTo>
                    <a:pt x="678" y="1"/>
                  </a:moveTo>
                  <a:cubicBezTo>
                    <a:pt x="475" y="203"/>
                    <a:pt x="249" y="358"/>
                    <a:pt x="11" y="524"/>
                  </a:cubicBezTo>
                  <a:cubicBezTo>
                    <a:pt x="1" y="535"/>
                    <a:pt x="8" y="563"/>
                    <a:pt x="26" y="563"/>
                  </a:cubicBezTo>
                  <a:cubicBezTo>
                    <a:pt x="28" y="563"/>
                    <a:pt x="32" y="562"/>
                    <a:pt x="35" y="560"/>
                  </a:cubicBezTo>
                  <a:cubicBezTo>
                    <a:pt x="273" y="405"/>
                    <a:pt x="511" y="227"/>
                    <a:pt x="678" y="12"/>
                  </a:cubicBezTo>
                  <a:cubicBezTo>
                    <a:pt x="683" y="15"/>
                    <a:pt x="685" y="16"/>
                    <a:pt x="687" y="16"/>
                  </a:cubicBezTo>
                  <a:cubicBezTo>
                    <a:pt x="693" y="16"/>
                    <a:pt x="678" y="1"/>
                    <a:pt x="67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0" name="Google Shape;31770;p48"/>
            <p:cNvSpPr/>
            <p:nvPr/>
          </p:nvSpPr>
          <p:spPr>
            <a:xfrm>
              <a:off x="2249075" y="2076600"/>
              <a:ext cx="15300" cy="11300"/>
            </a:xfrm>
            <a:custGeom>
              <a:avLst/>
              <a:gdLst/>
              <a:ahLst/>
              <a:cxnLst/>
              <a:rect l="l" t="t" r="r" b="b"/>
              <a:pathLst>
                <a:path w="612" h="452" extrusionOk="0">
                  <a:moveTo>
                    <a:pt x="601" y="1"/>
                  </a:moveTo>
                  <a:cubicBezTo>
                    <a:pt x="599" y="1"/>
                    <a:pt x="596" y="3"/>
                    <a:pt x="596" y="11"/>
                  </a:cubicBezTo>
                  <a:cubicBezTo>
                    <a:pt x="612" y="11"/>
                    <a:pt x="607" y="1"/>
                    <a:pt x="601" y="1"/>
                  </a:cubicBezTo>
                  <a:close/>
                  <a:moveTo>
                    <a:pt x="596" y="11"/>
                  </a:moveTo>
                  <a:cubicBezTo>
                    <a:pt x="405" y="154"/>
                    <a:pt x="227" y="285"/>
                    <a:pt x="24" y="428"/>
                  </a:cubicBezTo>
                  <a:cubicBezTo>
                    <a:pt x="1" y="440"/>
                    <a:pt x="24" y="452"/>
                    <a:pt x="36" y="452"/>
                  </a:cubicBezTo>
                  <a:cubicBezTo>
                    <a:pt x="239" y="333"/>
                    <a:pt x="453" y="190"/>
                    <a:pt x="596" y="1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1" name="Google Shape;31771;p48"/>
            <p:cNvSpPr/>
            <p:nvPr/>
          </p:nvSpPr>
          <p:spPr>
            <a:xfrm>
              <a:off x="2253625" y="2078575"/>
              <a:ext cx="16025" cy="11325"/>
            </a:xfrm>
            <a:custGeom>
              <a:avLst/>
              <a:gdLst/>
              <a:ahLst/>
              <a:cxnLst/>
              <a:rect l="l" t="t" r="r" b="b"/>
              <a:pathLst>
                <a:path w="641" h="453" extrusionOk="0">
                  <a:moveTo>
                    <a:pt x="634" y="1"/>
                  </a:moveTo>
                  <a:cubicBezTo>
                    <a:pt x="632" y="1"/>
                    <a:pt x="631" y="2"/>
                    <a:pt x="628" y="4"/>
                  </a:cubicBezTo>
                  <a:cubicBezTo>
                    <a:pt x="414" y="135"/>
                    <a:pt x="212" y="266"/>
                    <a:pt x="9" y="421"/>
                  </a:cubicBezTo>
                  <a:cubicBezTo>
                    <a:pt x="0" y="430"/>
                    <a:pt x="5" y="452"/>
                    <a:pt x="18" y="452"/>
                  </a:cubicBezTo>
                  <a:cubicBezTo>
                    <a:pt x="22" y="452"/>
                    <a:pt x="27" y="450"/>
                    <a:pt x="33" y="444"/>
                  </a:cubicBezTo>
                  <a:cubicBezTo>
                    <a:pt x="235" y="325"/>
                    <a:pt x="450" y="182"/>
                    <a:pt x="640" y="28"/>
                  </a:cubicBezTo>
                  <a:cubicBezTo>
                    <a:pt x="640" y="18"/>
                    <a:pt x="640" y="1"/>
                    <a:pt x="63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2" name="Google Shape;31772;p48"/>
            <p:cNvSpPr/>
            <p:nvPr/>
          </p:nvSpPr>
          <p:spPr>
            <a:xfrm>
              <a:off x="2257425" y="2082225"/>
              <a:ext cx="13100" cy="8075"/>
            </a:xfrm>
            <a:custGeom>
              <a:avLst/>
              <a:gdLst/>
              <a:ahLst/>
              <a:cxnLst/>
              <a:rect l="l" t="t" r="r" b="b"/>
              <a:pathLst>
                <a:path w="524" h="323" extrusionOk="0">
                  <a:moveTo>
                    <a:pt x="488" y="1"/>
                  </a:moveTo>
                  <a:cubicBezTo>
                    <a:pt x="345" y="144"/>
                    <a:pt x="179" y="203"/>
                    <a:pt x="12" y="286"/>
                  </a:cubicBezTo>
                  <a:cubicBezTo>
                    <a:pt x="0" y="286"/>
                    <a:pt x="12" y="322"/>
                    <a:pt x="24" y="322"/>
                  </a:cubicBezTo>
                  <a:cubicBezTo>
                    <a:pt x="214" y="298"/>
                    <a:pt x="381" y="167"/>
                    <a:pt x="512" y="36"/>
                  </a:cubicBezTo>
                  <a:cubicBezTo>
                    <a:pt x="524" y="25"/>
                    <a:pt x="500" y="1"/>
                    <a:pt x="48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3" name="Google Shape;31773;p48"/>
            <p:cNvSpPr/>
            <p:nvPr/>
          </p:nvSpPr>
          <p:spPr>
            <a:xfrm>
              <a:off x="2150550" y="2055625"/>
              <a:ext cx="12825" cy="19775"/>
            </a:xfrm>
            <a:custGeom>
              <a:avLst/>
              <a:gdLst/>
              <a:ahLst/>
              <a:cxnLst/>
              <a:rect l="l" t="t" r="r" b="b"/>
              <a:pathLst>
                <a:path w="513" h="791" extrusionOk="0">
                  <a:moveTo>
                    <a:pt x="17" y="0"/>
                  </a:moveTo>
                  <a:cubicBezTo>
                    <a:pt x="8" y="0"/>
                    <a:pt x="1" y="6"/>
                    <a:pt x="1" y="17"/>
                  </a:cubicBezTo>
                  <a:cubicBezTo>
                    <a:pt x="13" y="327"/>
                    <a:pt x="370" y="505"/>
                    <a:pt x="489" y="791"/>
                  </a:cubicBezTo>
                  <a:lnTo>
                    <a:pt x="513" y="791"/>
                  </a:lnTo>
                  <a:cubicBezTo>
                    <a:pt x="477" y="469"/>
                    <a:pt x="72" y="338"/>
                    <a:pt x="48" y="29"/>
                  </a:cubicBezTo>
                  <a:cubicBezTo>
                    <a:pt x="42" y="9"/>
                    <a:pt x="28" y="0"/>
                    <a:pt x="1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4" name="Google Shape;31774;p48"/>
            <p:cNvSpPr/>
            <p:nvPr/>
          </p:nvSpPr>
          <p:spPr>
            <a:xfrm>
              <a:off x="2163800" y="2074950"/>
              <a:ext cx="59925" cy="95825"/>
            </a:xfrm>
            <a:custGeom>
              <a:avLst/>
              <a:gdLst/>
              <a:ahLst/>
              <a:cxnLst/>
              <a:rect l="l" t="t" r="r" b="b"/>
              <a:pathLst>
                <a:path w="2397" h="3833" extrusionOk="0">
                  <a:moveTo>
                    <a:pt x="2" y="0"/>
                  </a:moveTo>
                  <a:cubicBezTo>
                    <a:pt x="0" y="0"/>
                    <a:pt x="0" y="6"/>
                    <a:pt x="6" y="18"/>
                  </a:cubicBezTo>
                  <a:cubicBezTo>
                    <a:pt x="6" y="6"/>
                    <a:pt x="3" y="0"/>
                    <a:pt x="2" y="0"/>
                  </a:cubicBezTo>
                  <a:close/>
                  <a:moveTo>
                    <a:pt x="6" y="18"/>
                  </a:moveTo>
                  <a:cubicBezTo>
                    <a:pt x="233" y="339"/>
                    <a:pt x="352" y="697"/>
                    <a:pt x="530" y="1030"/>
                  </a:cubicBezTo>
                  <a:cubicBezTo>
                    <a:pt x="709" y="1339"/>
                    <a:pt x="947" y="1590"/>
                    <a:pt x="1114" y="1923"/>
                  </a:cubicBezTo>
                  <a:cubicBezTo>
                    <a:pt x="1471" y="2590"/>
                    <a:pt x="1864" y="3256"/>
                    <a:pt x="2376" y="3828"/>
                  </a:cubicBezTo>
                  <a:cubicBezTo>
                    <a:pt x="2379" y="3831"/>
                    <a:pt x="2382" y="3833"/>
                    <a:pt x="2385" y="3833"/>
                  </a:cubicBezTo>
                  <a:cubicBezTo>
                    <a:pt x="2392" y="3833"/>
                    <a:pt x="2396" y="3822"/>
                    <a:pt x="2388" y="3804"/>
                  </a:cubicBezTo>
                  <a:cubicBezTo>
                    <a:pt x="1923" y="3149"/>
                    <a:pt x="1471" y="2518"/>
                    <a:pt x="1090" y="1804"/>
                  </a:cubicBezTo>
                  <a:cubicBezTo>
                    <a:pt x="911" y="1459"/>
                    <a:pt x="673" y="1173"/>
                    <a:pt x="495" y="851"/>
                  </a:cubicBezTo>
                  <a:cubicBezTo>
                    <a:pt x="328" y="554"/>
                    <a:pt x="233" y="268"/>
                    <a:pt x="6" y="18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5" name="Google Shape;31775;p48"/>
            <p:cNvSpPr/>
            <p:nvPr/>
          </p:nvSpPr>
          <p:spPr>
            <a:xfrm>
              <a:off x="2103225" y="2052175"/>
              <a:ext cx="34850" cy="63900"/>
            </a:xfrm>
            <a:custGeom>
              <a:avLst/>
              <a:gdLst/>
              <a:ahLst/>
              <a:cxnLst/>
              <a:rect l="l" t="t" r="r" b="b"/>
              <a:pathLst>
                <a:path w="1394" h="2556" extrusionOk="0">
                  <a:moveTo>
                    <a:pt x="1394" y="0"/>
                  </a:moveTo>
                  <a:lnTo>
                    <a:pt x="1394" y="0"/>
                  </a:lnTo>
                  <a:cubicBezTo>
                    <a:pt x="453" y="369"/>
                    <a:pt x="1" y="1619"/>
                    <a:pt x="334" y="2548"/>
                  </a:cubicBezTo>
                  <a:cubicBezTo>
                    <a:pt x="334" y="2553"/>
                    <a:pt x="338" y="2556"/>
                    <a:pt x="343" y="2556"/>
                  </a:cubicBezTo>
                  <a:cubicBezTo>
                    <a:pt x="350" y="2556"/>
                    <a:pt x="358" y="2550"/>
                    <a:pt x="358" y="2536"/>
                  </a:cubicBezTo>
                  <a:cubicBezTo>
                    <a:pt x="84" y="1584"/>
                    <a:pt x="477" y="488"/>
                    <a:pt x="139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6" name="Google Shape;31776;p48"/>
            <p:cNvSpPr/>
            <p:nvPr/>
          </p:nvSpPr>
          <p:spPr>
            <a:xfrm>
              <a:off x="2112150" y="2117875"/>
              <a:ext cx="126150" cy="83200"/>
            </a:xfrm>
            <a:custGeom>
              <a:avLst/>
              <a:gdLst/>
              <a:ahLst/>
              <a:cxnLst/>
              <a:rect l="l" t="t" r="r" b="b"/>
              <a:pathLst>
                <a:path w="5046" h="3328" extrusionOk="0">
                  <a:moveTo>
                    <a:pt x="53" y="1"/>
                  </a:moveTo>
                  <a:cubicBezTo>
                    <a:pt x="48" y="1"/>
                    <a:pt x="42" y="9"/>
                    <a:pt x="36" y="27"/>
                  </a:cubicBezTo>
                  <a:cubicBezTo>
                    <a:pt x="1" y="718"/>
                    <a:pt x="1001" y="1420"/>
                    <a:pt x="1525" y="1766"/>
                  </a:cubicBezTo>
                  <a:cubicBezTo>
                    <a:pt x="2561" y="2444"/>
                    <a:pt x="3858" y="2861"/>
                    <a:pt x="5001" y="3325"/>
                  </a:cubicBezTo>
                  <a:cubicBezTo>
                    <a:pt x="5006" y="3327"/>
                    <a:pt x="5011" y="3328"/>
                    <a:pt x="5015" y="3328"/>
                  </a:cubicBezTo>
                  <a:cubicBezTo>
                    <a:pt x="5040" y="3328"/>
                    <a:pt x="5046" y="3302"/>
                    <a:pt x="5025" y="3302"/>
                  </a:cubicBezTo>
                  <a:cubicBezTo>
                    <a:pt x="4108" y="2897"/>
                    <a:pt x="3180" y="2540"/>
                    <a:pt x="2287" y="2123"/>
                  </a:cubicBezTo>
                  <a:cubicBezTo>
                    <a:pt x="1834" y="1908"/>
                    <a:pt x="1430" y="1670"/>
                    <a:pt x="1060" y="1361"/>
                  </a:cubicBezTo>
                  <a:cubicBezTo>
                    <a:pt x="691" y="1039"/>
                    <a:pt x="60" y="539"/>
                    <a:pt x="60" y="27"/>
                  </a:cubicBezTo>
                  <a:cubicBezTo>
                    <a:pt x="60" y="9"/>
                    <a:pt x="57" y="1"/>
                    <a:pt x="5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7" name="Google Shape;31777;p48"/>
            <p:cNvSpPr/>
            <p:nvPr/>
          </p:nvSpPr>
          <p:spPr>
            <a:xfrm>
              <a:off x="2138350" y="1995200"/>
              <a:ext cx="19575" cy="44675"/>
            </a:xfrm>
            <a:custGeom>
              <a:avLst/>
              <a:gdLst/>
              <a:ahLst/>
              <a:cxnLst/>
              <a:rect l="l" t="t" r="r" b="b"/>
              <a:pathLst>
                <a:path w="783" h="1787" extrusionOk="0">
                  <a:moveTo>
                    <a:pt x="768" y="0"/>
                  </a:moveTo>
                  <a:cubicBezTo>
                    <a:pt x="764" y="0"/>
                    <a:pt x="758" y="2"/>
                    <a:pt x="751" y="5"/>
                  </a:cubicBezTo>
                  <a:cubicBezTo>
                    <a:pt x="251" y="422"/>
                    <a:pt x="1" y="1136"/>
                    <a:pt x="108" y="1767"/>
                  </a:cubicBezTo>
                  <a:cubicBezTo>
                    <a:pt x="108" y="1781"/>
                    <a:pt x="116" y="1787"/>
                    <a:pt x="123" y="1787"/>
                  </a:cubicBezTo>
                  <a:cubicBezTo>
                    <a:pt x="127" y="1787"/>
                    <a:pt x="131" y="1784"/>
                    <a:pt x="131" y="1779"/>
                  </a:cubicBezTo>
                  <a:cubicBezTo>
                    <a:pt x="72" y="1077"/>
                    <a:pt x="298" y="529"/>
                    <a:pt x="774" y="17"/>
                  </a:cubicBezTo>
                  <a:cubicBezTo>
                    <a:pt x="783" y="9"/>
                    <a:pt x="779" y="0"/>
                    <a:pt x="76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8" name="Google Shape;31778;p48"/>
            <p:cNvSpPr/>
            <p:nvPr/>
          </p:nvSpPr>
          <p:spPr>
            <a:xfrm>
              <a:off x="2161950" y="1968475"/>
              <a:ext cx="79700" cy="22050"/>
            </a:xfrm>
            <a:custGeom>
              <a:avLst/>
              <a:gdLst/>
              <a:ahLst/>
              <a:cxnLst/>
              <a:rect l="l" t="t" r="r" b="b"/>
              <a:pathLst>
                <a:path w="3188" h="882" extrusionOk="0">
                  <a:moveTo>
                    <a:pt x="1095" y="199"/>
                  </a:moveTo>
                  <a:lnTo>
                    <a:pt x="1095" y="199"/>
                  </a:lnTo>
                  <a:cubicBezTo>
                    <a:pt x="1092" y="200"/>
                    <a:pt x="1088" y="201"/>
                    <a:pt x="1084" y="202"/>
                  </a:cubicBezTo>
                  <a:lnTo>
                    <a:pt x="1084" y="202"/>
                  </a:lnTo>
                  <a:cubicBezTo>
                    <a:pt x="1088" y="201"/>
                    <a:pt x="1092" y="200"/>
                    <a:pt x="1095" y="199"/>
                  </a:cubicBezTo>
                  <a:close/>
                  <a:moveTo>
                    <a:pt x="2163" y="1"/>
                  </a:moveTo>
                  <a:cubicBezTo>
                    <a:pt x="1921" y="1"/>
                    <a:pt x="1677" y="34"/>
                    <a:pt x="1438" y="98"/>
                  </a:cubicBezTo>
                  <a:cubicBezTo>
                    <a:pt x="1326" y="129"/>
                    <a:pt x="1211" y="162"/>
                    <a:pt x="1095" y="199"/>
                  </a:cubicBezTo>
                  <a:lnTo>
                    <a:pt x="1095" y="199"/>
                  </a:lnTo>
                  <a:cubicBezTo>
                    <a:pt x="1410" y="99"/>
                    <a:pt x="1747" y="50"/>
                    <a:pt x="2079" y="50"/>
                  </a:cubicBezTo>
                  <a:cubicBezTo>
                    <a:pt x="2461" y="50"/>
                    <a:pt x="2837" y="115"/>
                    <a:pt x="3164" y="241"/>
                  </a:cubicBezTo>
                  <a:cubicBezTo>
                    <a:pt x="3176" y="241"/>
                    <a:pt x="3188" y="217"/>
                    <a:pt x="3176" y="217"/>
                  </a:cubicBezTo>
                  <a:cubicBezTo>
                    <a:pt x="2853" y="70"/>
                    <a:pt x="2510" y="1"/>
                    <a:pt x="2163" y="1"/>
                  </a:cubicBezTo>
                  <a:close/>
                  <a:moveTo>
                    <a:pt x="1084" y="202"/>
                  </a:moveTo>
                  <a:cubicBezTo>
                    <a:pt x="672" y="334"/>
                    <a:pt x="258" y="518"/>
                    <a:pt x="9" y="860"/>
                  </a:cubicBezTo>
                  <a:cubicBezTo>
                    <a:pt x="1" y="868"/>
                    <a:pt x="10" y="882"/>
                    <a:pt x="16" y="882"/>
                  </a:cubicBezTo>
                  <a:cubicBezTo>
                    <a:pt x="19" y="882"/>
                    <a:pt x="21" y="879"/>
                    <a:pt x="21" y="872"/>
                  </a:cubicBezTo>
                  <a:cubicBezTo>
                    <a:pt x="296" y="557"/>
                    <a:pt x="671" y="335"/>
                    <a:pt x="1084" y="202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9" name="Google Shape;31779;p48"/>
            <p:cNvSpPr/>
            <p:nvPr/>
          </p:nvSpPr>
          <p:spPr>
            <a:xfrm>
              <a:off x="2201475" y="2049500"/>
              <a:ext cx="35725" cy="19550"/>
            </a:xfrm>
            <a:custGeom>
              <a:avLst/>
              <a:gdLst/>
              <a:ahLst/>
              <a:cxnLst/>
              <a:rect l="l" t="t" r="r" b="b"/>
              <a:pathLst>
                <a:path w="1429" h="782" extrusionOk="0">
                  <a:moveTo>
                    <a:pt x="1416" y="0"/>
                  </a:moveTo>
                  <a:cubicBezTo>
                    <a:pt x="1190" y="36"/>
                    <a:pt x="1000" y="167"/>
                    <a:pt x="821" y="286"/>
                  </a:cubicBezTo>
                  <a:cubicBezTo>
                    <a:pt x="559" y="464"/>
                    <a:pt x="309" y="643"/>
                    <a:pt x="12" y="750"/>
                  </a:cubicBezTo>
                  <a:cubicBezTo>
                    <a:pt x="2" y="759"/>
                    <a:pt x="0" y="782"/>
                    <a:pt x="5" y="782"/>
                  </a:cubicBezTo>
                  <a:cubicBezTo>
                    <a:pt x="6" y="782"/>
                    <a:pt x="9" y="780"/>
                    <a:pt x="12" y="774"/>
                  </a:cubicBezTo>
                  <a:cubicBezTo>
                    <a:pt x="535" y="655"/>
                    <a:pt x="928" y="202"/>
                    <a:pt x="1416" y="12"/>
                  </a:cubicBezTo>
                  <a:cubicBezTo>
                    <a:pt x="1428" y="12"/>
                    <a:pt x="1428" y="0"/>
                    <a:pt x="141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0" name="Google Shape;31780;p48"/>
            <p:cNvSpPr/>
            <p:nvPr/>
          </p:nvSpPr>
          <p:spPr>
            <a:xfrm>
              <a:off x="2240750" y="2027675"/>
              <a:ext cx="47350" cy="20950"/>
            </a:xfrm>
            <a:custGeom>
              <a:avLst/>
              <a:gdLst/>
              <a:ahLst/>
              <a:cxnLst/>
              <a:rect l="l" t="t" r="r" b="b"/>
              <a:pathLst>
                <a:path w="1894" h="838" extrusionOk="0">
                  <a:moveTo>
                    <a:pt x="1682" y="0"/>
                  </a:moveTo>
                  <a:cubicBezTo>
                    <a:pt x="1524" y="0"/>
                    <a:pt x="1375" y="71"/>
                    <a:pt x="1215" y="147"/>
                  </a:cubicBezTo>
                  <a:cubicBezTo>
                    <a:pt x="810" y="349"/>
                    <a:pt x="393" y="575"/>
                    <a:pt x="12" y="814"/>
                  </a:cubicBezTo>
                  <a:cubicBezTo>
                    <a:pt x="0" y="814"/>
                    <a:pt x="0" y="837"/>
                    <a:pt x="12" y="837"/>
                  </a:cubicBezTo>
                  <a:cubicBezTo>
                    <a:pt x="274" y="718"/>
                    <a:pt x="524" y="563"/>
                    <a:pt x="798" y="433"/>
                  </a:cubicBezTo>
                  <a:cubicBezTo>
                    <a:pt x="1075" y="278"/>
                    <a:pt x="1397" y="44"/>
                    <a:pt x="1725" y="44"/>
                  </a:cubicBezTo>
                  <a:cubicBezTo>
                    <a:pt x="1777" y="44"/>
                    <a:pt x="1829" y="50"/>
                    <a:pt x="1881" y="63"/>
                  </a:cubicBezTo>
                  <a:cubicBezTo>
                    <a:pt x="1893" y="63"/>
                    <a:pt x="1893" y="40"/>
                    <a:pt x="1881" y="40"/>
                  </a:cubicBezTo>
                  <a:cubicBezTo>
                    <a:pt x="1813" y="12"/>
                    <a:pt x="1747" y="0"/>
                    <a:pt x="168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1" name="Google Shape;31781;p48"/>
            <p:cNvSpPr/>
            <p:nvPr/>
          </p:nvSpPr>
          <p:spPr>
            <a:xfrm>
              <a:off x="2207100" y="2051500"/>
              <a:ext cx="36950" cy="19750"/>
            </a:xfrm>
            <a:custGeom>
              <a:avLst/>
              <a:gdLst/>
              <a:ahLst/>
              <a:cxnLst/>
              <a:rect l="l" t="t" r="r" b="b"/>
              <a:pathLst>
                <a:path w="1478" h="790" extrusionOk="0">
                  <a:moveTo>
                    <a:pt x="1401" y="1"/>
                  </a:moveTo>
                  <a:cubicBezTo>
                    <a:pt x="862" y="1"/>
                    <a:pt x="459" y="560"/>
                    <a:pt x="1" y="777"/>
                  </a:cubicBezTo>
                  <a:cubicBezTo>
                    <a:pt x="1" y="777"/>
                    <a:pt x="1" y="789"/>
                    <a:pt x="13" y="789"/>
                  </a:cubicBezTo>
                  <a:cubicBezTo>
                    <a:pt x="549" y="611"/>
                    <a:pt x="870" y="75"/>
                    <a:pt x="1465" y="15"/>
                  </a:cubicBezTo>
                  <a:cubicBezTo>
                    <a:pt x="1477" y="15"/>
                    <a:pt x="1477" y="3"/>
                    <a:pt x="1465" y="3"/>
                  </a:cubicBezTo>
                  <a:cubicBezTo>
                    <a:pt x="1443" y="2"/>
                    <a:pt x="1422" y="1"/>
                    <a:pt x="140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2" name="Google Shape;31782;p48"/>
            <p:cNvSpPr/>
            <p:nvPr/>
          </p:nvSpPr>
          <p:spPr>
            <a:xfrm>
              <a:off x="2248775" y="2039075"/>
              <a:ext cx="17300" cy="8350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667" y="0"/>
                  </a:moveTo>
                  <a:cubicBezTo>
                    <a:pt x="417" y="84"/>
                    <a:pt x="203" y="203"/>
                    <a:pt x="1" y="334"/>
                  </a:cubicBezTo>
                  <a:lnTo>
                    <a:pt x="667" y="12"/>
                  </a:lnTo>
                  <a:cubicBezTo>
                    <a:pt x="691" y="12"/>
                    <a:pt x="667" y="0"/>
                    <a:pt x="66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3" name="Google Shape;31783;p48"/>
            <p:cNvSpPr/>
            <p:nvPr/>
          </p:nvSpPr>
          <p:spPr>
            <a:xfrm>
              <a:off x="2154725" y="2035500"/>
              <a:ext cx="26225" cy="15200"/>
            </a:xfrm>
            <a:custGeom>
              <a:avLst/>
              <a:gdLst/>
              <a:ahLst/>
              <a:cxnLst/>
              <a:rect l="l" t="t" r="r" b="b"/>
              <a:pathLst>
                <a:path w="1049" h="608" extrusionOk="0">
                  <a:moveTo>
                    <a:pt x="1036" y="0"/>
                  </a:moveTo>
                  <a:cubicBezTo>
                    <a:pt x="727" y="262"/>
                    <a:pt x="143" y="167"/>
                    <a:pt x="0" y="608"/>
                  </a:cubicBezTo>
                  <a:cubicBezTo>
                    <a:pt x="108" y="477"/>
                    <a:pt x="191" y="370"/>
                    <a:pt x="346" y="310"/>
                  </a:cubicBezTo>
                  <a:cubicBezTo>
                    <a:pt x="429" y="262"/>
                    <a:pt x="536" y="250"/>
                    <a:pt x="643" y="239"/>
                  </a:cubicBezTo>
                  <a:cubicBezTo>
                    <a:pt x="798" y="191"/>
                    <a:pt x="953" y="143"/>
                    <a:pt x="1048" y="12"/>
                  </a:cubicBezTo>
                  <a:cubicBezTo>
                    <a:pt x="1048" y="0"/>
                    <a:pt x="1036" y="0"/>
                    <a:pt x="103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4" name="Google Shape;31784;p48"/>
            <p:cNvSpPr/>
            <p:nvPr/>
          </p:nvSpPr>
          <p:spPr>
            <a:xfrm>
              <a:off x="2225275" y="2087875"/>
              <a:ext cx="29700" cy="60575"/>
            </a:xfrm>
            <a:custGeom>
              <a:avLst/>
              <a:gdLst/>
              <a:ahLst/>
              <a:cxnLst/>
              <a:rect l="l" t="t" r="r" b="b"/>
              <a:pathLst>
                <a:path w="1188" h="2423" extrusionOk="0">
                  <a:moveTo>
                    <a:pt x="0" y="1"/>
                  </a:moveTo>
                  <a:lnTo>
                    <a:pt x="0" y="1"/>
                  </a:lnTo>
                  <a:cubicBezTo>
                    <a:pt x="155" y="275"/>
                    <a:pt x="203" y="513"/>
                    <a:pt x="214" y="822"/>
                  </a:cubicBezTo>
                  <a:cubicBezTo>
                    <a:pt x="214" y="965"/>
                    <a:pt x="214" y="1108"/>
                    <a:pt x="286" y="1227"/>
                  </a:cubicBezTo>
                  <a:cubicBezTo>
                    <a:pt x="393" y="1406"/>
                    <a:pt x="584" y="1525"/>
                    <a:pt x="703" y="1680"/>
                  </a:cubicBezTo>
                  <a:cubicBezTo>
                    <a:pt x="869" y="1918"/>
                    <a:pt x="1000" y="2180"/>
                    <a:pt x="1167" y="2418"/>
                  </a:cubicBezTo>
                  <a:cubicBezTo>
                    <a:pt x="1170" y="2421"/>
                    <a:pt x="1173" y="2423"/>
                    <a:pt x="1176" y="2423"/>
                  </a:cubicBezTo>
                  <a:cubicBezTo>
                    <a:pt x="1184" y="2423"/>
                    <a:pt x="1188" y="2412"/>
                    <a:pt x="1179" y="2394"/>
                  </a:cubicBezTo>
                  <a:cubicBezTo>
                    <a:pt x="1048" y="2144"/>
                    <a:pt x="893" y="1894"/>
                    <a:pt x="738" y="1656"/>
                  </a:cubicBezTo>
                  <a:cubicBezTo>
                    <a:pt x="548" y="1406"/>
                    <a:pt x="298" y="1263"/>
                    <a:pt x="238" y="930"/>
                  </a:cubicBezTo>
                  <a:cubicBezTo>
                    <a:pt x="203" y="584"/>
                    <a:pt x="274" y="299"/>
                    <a:pt x="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5" name="Google Shape;31785;p48"/>
            <p:cNvSpPr/>
            <p:nvPr/>
          </p:nvSpPr>
          <p:spPr>
            <a:xfrm>
              <a:off x="2230925" y="2087950"/>
              <a:ext cx="8650" cy="33900"/>
            </a:xfrm>
            <a:custGeom>
              <a:avLst/>
              <a:gdLst/>
              <a:ahLst/>
              <a:cxnLst/>
              <a:rect l="l" t="t" r="r" b="b"/>
              <a:pathLst>
                <a:path w="346" h="1356" extrusionOk="0">
                  <a:moveTo>
                    <a:pt x="8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48" y="188"/>
                    <a:pt x="119" y="367"/>
                    <a:pt x="131" y="546"/>
                  </a:cubicBezTo>
                  <a:cubicBezTo>
                    <a:pt x="155" y="700"/>
                    <a:pt x="108" y="831"/>
                    <a:pt x="108" y="986"/>
                  </a:cubicBezTo>
                  <a:cubicBezTo>
                    <a:pt x="108" y="1129"/>
                    <a:pt x="143" y="1296"/>
                    <a:pt x="310" y="1355"/>
                  </a:cubicBezTo>
                  <a:cubicBezTo>
                    <a:pt x="322" y="1355"/>
                    <a:pt x="346" y="1343"/>
                    <a:pt x="322" y="1320"/>
                  </a:cubicBezTo>
                  <a:cubicBezTo>
                    <a:pt x="84" y="1105"/>
                    <a:pt x="215" y="831"/>
                    <a:pt x="191" y="546"/>
                  </a:cubicBezTo>
                  <a:cubicBezTo>
                    <a:pt x="179" y="355"/>
                    <a:pt x="108" y="177"/>
                    <a:pt x="24" y="10"/>
                  </a:cubicBezTo>
                  <a:cubicBezTo>
                    <a:pt x="18" y="4"/>
                    <a:pt x="12" y="1"/>
                    <a:pt x="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6" name="Google Shape;31786;p48"/>
            <p:cNvSpPr/>
            <p:nvPr/>
          </p:nvSpPr>
          <p:spPr>
            <a:xfrm>
              <a:off x="2238375" y="2121525"/>
              <a:ext cx="18975" cy="28725"/>
            </a:xfrm>
            <a:custGeom>
              <a:avLst/>
              <a:gdLst/>
              <a:ahLst/>
              <a:cxnLst/>
              <a:rect l="l" t="t" r="r" b="b"/>
              <a:pathLst>
                <a:path w="759" h="1149" extrusionOk="0">
                  <a:moveTo>
                    <a:pt x="0" y="0"/>
                  </a:moveTo>
                  <a:cubicBezTo>
                    <a:pt x="155" y="179"/>
                    <a:pt x="298" y="369"/>
                    <a:pt x="429" y="560"/>
                  </a:cubicBezTo>
                  <a:cubicBezTo>
                    <a:pt x="548" y="739"/>
                    <a:pt x="619" y="953"/>
                    <a:pt x="726" y="1143"/>
                  </a:cubicBezTo>
                  <a:cubicBezTo>
                    <a:pt x="726" y="1147"/>
                    <a:pt x="729" y="1148"/>
                    <a:pt x="733" y="1148"/>
                  </a:cubicBezTo>
                  <a:cubicBezTo>
                    <a:pt x="743" y="1148"/>
                    <a:pt x="759" y="1140"/>
                    <a:pt x="750" y="1131"/>
                  </a:cubicBezTo>
                  <a:cubicBezTo>
                    <a:pt x="619" y="715"/>
                    <a:pt x="310" y="298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7" name="Google Shape;31787;p48"/>
            <p:cNvSpPr/>
            <p:nvPr/>
          </p:nvSpPr>
          <p:spPr>
            <a:xfrm>
              <a:off x="2254425" y="2146825"/>
              <a:ext cx="40825" cy="49725"/>
            </a:xfrm>
            <a:custGeom>
              <a:avLst/>
              <a:gdLst/>
              <a:ahLst/>
              <a:cxnLst/>
              <a:rect l="l" t="t" r="r" b="b"/>
              <a:pathLst>
                <a:path w="1633" h="1989" extrusionOk="0">
                  <a:moveTo>
                    <a:pt x="1" y="0"/>
                  </a:moveTo>
                  <a:cubicBezTo>
                    <a:pt x="84" y="179"/>
                    <a:pt x="168" y="381"/>
                    <a:pt x="275" y="548"/>
                  </a:cubicBezTo>
                  <a:cubicBezTo>
                    <a:pt x="418" y="750"/>
                    <a:pt x="668" y="810"/>
                    <a:pt x="822" y="1036"/>
                  </a:cubicBezTo>
                  <a:cubicBezTo>
                    <a:pt x="1084" y="1405"/>
                    <a:pt x="1203" y="1751"/>
                    <a:pt x="1620" y="1989"/>
                  </a:cubicBezTo>
                  <a:cubicBezTo>
                    <a:pt x="1632" y="1989"/>
                    <a:pt x="1632" y="1977"/>
                    <a:pt x="1632" y="1977"/>
                  </a:cubicBezTo>
                  <a:cubicBezTo>
                    <a:pt x="1430" y="1810"/>
                    <a:pt x="1251" y="1643"/>
                    <a:pt x="1084" y="1441"/>
                  </a:cubicBezTo>
                  <a:cubicBezTo>
                    <a:pt x="977" y="1274"/>
                    <a:pt x="906" y="1060"/>
                    <a:pt x="787" y="917"/>
                  </a:cubicBezTo>
                  <a:cubicBezTo>
                    <a:pt x="680" y="810"/>
                    <a:pt x="549" y="739"/>
                    <a:pt x="441" y="643"/>
                  </a:cubicBezTo>
                  <a:cubicBezTo>
                    <a:pt x="251" y="477"/>
                    <a:pt x="144" y="215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8" name="Google Shape;31788;p48"/>
            <p:cNvSpPr/>
            <p:nvPr/>
          </p:nvSpPr>
          <p:spPr>
            <a:xfrm>
              <a:off x="2241050" y="2200150"/>
              <a:ext cx="74925" cy="10200"/>
            </a:xfrm>
            <a:custGeom>
              <a:avLst/>
              <a:gdLst/>
              <a:ahLst/>
              <a:cxnLst/>
              <a:rect l="l" t="t" r="r" b="b"/>
              <a:pathLst>
                <a:path w="2997" h="408" extrusionOk="0">
                  <a:moveTo>
                    <a:pt x="2987" y="0"/>
                  </a:moveTo>
                  <a:cubicBezTo>
                    <a:pt x="2984" y="0"/>
                    <a:pt x="2980" y="3"/>
                    <a:pt x="2977" y="11"/>
                  </a:cubicBezTo>
                  <a:cubicBezTo>
                    <a:pt x="2548" y="249"/>
                    <a:pt x="2095" y="396"/>
                    <a:pt x="1614" y="396"/>
                  </a:cubicBezTo>
                  <a:cubicBezTo>
                    <a:pt x="1495" y="396"/>
                    <a:pt x="1373" y="387"/>
                    <a:pt x="1250" y="368"/>
                  </a:cubicBezTo>
                  <a:cubicBezTo>
                    <a:pt x="834" y="272"/>
                    <a:pt x="429" y="94"/>
                    <a:pt x="0" y="11"/>
                  </a:cubicBezTo>
                  <a:lnTo>
                    <a:pt x="0" y="11"/>
                  </a:lnTo>
                  <a:cubicBezTo>
                    <a:pt x="567" y="226"/>
                    <a:pt x="1148" y="408"/>
                    <a:pt x="1717" y="408"/>
                  </a:cubicBezTo>
                  <a:cubicBezTo>
                    <a:pt x="2153" y="408"/>
                    <a:pt x="2581" y="301"/>
                    <a:pt x="2989" y="22"/>
                  </a:cubicBezTo>
                  <a:cubicBezTo>
                    <a:pt x="2997" y="14"/>
                    <a:pt x="2994" y="0"/>
                    <a:pt x="298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9" name="Google Shape;31789;p48"/>
            <p:cNvSpPr/>
            <p:nvPr/>
          </p:nvSpPr>
          <p:spPr>
            <a:xfrm>
              <a:off x="2318525" y="2174200"/>
              <a:ext cx="85950" cy="26650"/>
            </a:xfrm>
            <a:custGeom>
              <a:avLst/>
              <a:gdLst/>
              <a:ahLst/>
              <a:cxnLst/>
              <a:rect l="l" t="t" r="r" b="b"/>
              <a:pathLst>
                <a:path w="3438" h="1066" extrusionOk="0">
                  <a:moveTo>
                    <a:pt x="3414" y="1"/>
                  </a:moveTo>
                  <a:cubicBezTo>
                    <a:pt x="2795" y="489"/>
                    <a:pt x="2188" y="287"/>
                    <a:pt x="1473" y="406"/>
                  </a:cubicBezTo>
                  <a:cubicBezTo>
                    <a:pt x="949" y="513"/>
                    <a:pt x="461" y="775"/>
                    <a:pt x="9" y="1060"/>
                  </a:cubicBezTo>
                  <a:cubicBezTo>
                    <a:pt x="783" y="668"/>
                    <a:pt x="1390" y="429"/>
                    <a:pt x="2259" y="429"/>
                  </a:cubicBezTo>
                  <a:cubicBezTo>
                    <a:pt x="2723" y="429"/>
                    <a:pt x="3104" y="358"/>
                    <a:pt x="3438" y="13"/>
                  </a:cubicBezTo>
                  <a:cubicBezTo>
                    <a:pt x="3438" y="13"/>
                    <a:pt x="3438" y="1"/>
                    <a:pt x="3414" y="1"/>
                  </a:cubicBezTo>
                  <a:close/>
                  <a:moveTo>
                    <a:pt x="9" y="1060"/>
                  </a:moveTo>
                  <a:cubicBezTo>
                    <a:pt x="1" y="1060"/>
                    <a:pt x="3" y="1066"/>
                    <a:pt x="6" y="1066"/>
                  </a:cubicBezTo>
                  <a:cubicBezTo>
                    <a:pt x="7" y="1066"/>
                    <a:pt x="9" y="1064"/>
                    <a:pt x="9" y="106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0" name="Google Shape;31790;p48"/>
            <p:cNvSpPr/>
            <p:nvPr/>
          </p:nvSpPr>
          <p:spPr>
            <a:xfrm>
              <a:off x="2408250" y="2168500"/>
              <a:ext cx="9925" cy="4750"/>
            </a:xfrm>
            <a:custGeom>
              <a:avLst/>
              <a:gdLst/>
              <a:ahLst/>
              <a:cxnLst/>
              <a:rect l="l" t="t" r="r" b="b"/>
              <a:pathLst>
                <a:path w="397" h="190" extrusionOk="0">
                  <a:moveTo>
                    <a:pt x="359" y="0"/>
                  </a:moveTo>
                  <a:cubicBezTo>
                    <a:pt x="303" y="0"/>
                    <a:pt x="233" y="30"/>
                    <a:pt x="182" y="50"/>
                  </a:cubicBezTo>
                  <a:cubicBezTo>
                    <a:pt x="123" y="86"/>
                    <a:pt x="63" y="110"/>
                    <a:pt x="27" y="157"/>
                  </a:cubicBezTo>
                  <a:cubicBezTo>
                    <a:pt x="0" y="166"/>
                    <a:pt x="14" y="189"/>
                    <a:pt x="28" y="189"/>
                  </a:cubicBezTo>
                  <a:cubicBezTo>
                    <a:pt x="32" y="189"/>
                    <a:pt x="36" y="187"/>
                    <a:pt x="39" y="181"/>
                  </a:cubicBezTo>
                  <a:cubicBezTo>
                    <a:pt x="99" y="145"/>
                    <a:pt x="146" y="110"/>
                    <a:pt x="218" y="86"/>
                  </a:cubicBezTo>
                  <a:cubicBezTo>
                    <a:pt x="265" y="62"/>
                    <a:pt x="337" y="62"/>
                    <a:pt x="384" y="38"/>
                  </a:cubicBezTo>
                  <a:cubicBezTo>
                    <a:pt x="396" y="38"/>
                    <a:pt x="384" y="26"/>
                    <a:pt x="384" y="3"/>
                  </a:cubicBezTo>
                  <a:cubicBezTo>
                    <a:pt x="376" y="1"/>
                    <a:pt x="368" y="0"/>
                    <a:pt x="35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1" name="Google Shape;31791;p48"/>
            <p:cNvSpPr/>
            <p:nvPr/>
          </p:nvSpPr>
          <p:spPr>
            <a:xfrm>
              <a:off x="2248475" y="1977750"/>
              <a:ext cx="34550" cy="22350"/>
            </a:xfrm>
            <a:custGeom>
              <a:avLst/>
              <a:gdLst/>
              <a:ahLst/>
              <a:cxnLst/>
              <a:rect l="l" t="t" r="r" b="b"/>
              <a:pathLst>
                <a:path w="1382" h="894" extrusionOk="0">
                  <a:moveTo>
                    <a:pt x="1" y="1"/>
                  </a:moveTo>
                  <a:lnTo>
                    <a:pt x="1" y="1"/>
                  </a:lnTo>
                  <a:cubicBezTo>
                    <a:pt x="477" y="286"/>
                    <a:pt x="906" y="608"/>
                    <a:pt x="1370" y="894"/>
                  </a:cubicBezTo>
                  <a:cubicBezTo>
                    <a:pt x="1382" y="894"/>
                    <a:pt x="1382" y="882"/>
                    <a:pt x="1382" y="882"/>
                  </a:cubicBezTo>
                  <a:cubicBezTo>
                    <a:pt x="965" y="536"/>
                    <a:pt x="477" y="251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2" name="Google Shape;31792;p48"/>
            <p:cNvSpPr/>
            <p:nvPr/>
          </p:nvSpPr>
          <p:spPr>
            <a:xfrm>
              <a:off x="2300375" y="2013650"/>
              <a:ext cx="66300" cy="56700"/>
            </a:xfrm>
            <a:custGeom>
              <a:avLst/>
              <a:gdLst/>
              <a:ahLst/>
              <a:cxnLst/>
              <a:rect l="l" t="t" r="r" b="b"/>
              <a:pathLst>
                <a:path w="2652" h="2268" extrusionOk="0">
                  <a:moveTo>
                    <a:pt x="6" y="0"/>
                  </a:moveTo>
                  <a:cubicBezTo>
                    <a:pt x="3" y="0"/>
                    <a:pt x="0" y="5"/>
                    <a:pt x="8" y="5"/>
                  </a:cubicBezTo>
                  <a:cubicBezTo>
                    <a:pt x="8" y="1"/>
                    <a:pt x="7" y="0"/>
                    <a:pt x="6" y="0"/>
                  </a:cubicBezTo>
                  <a:close/>
                  <a:moveTo>
                    <a:pt x="8" y="5"/>
                  </a:moveTo>
                  <a:cubicBezTo>
                    <a:pt x="497" y="434"/>
                    <a:pt x="1235" y="589"/>
                    <a:pt x="1675" y="1077"/>
                  </a:cubicBezTo>
                  <a:cubicBezTo>
                    <a:pt x="2056" y="1529"/>
                    <a:pt x="2104" y="1946"/>
                    <a:pt x="2640" y="2267"/>
                  </a:cubicBezTo>
                  <a:cubicBezTo>
                    <a:pt x="2652" y="2267"/>
                    <a:pt x="2652" y="2256"/>
                    <a:pt x="2652" y="2256"/>
                  </a:cubicBezTo>
                  <a:cubicBezTo>
                    <a:pt x="2342" y="2006"/>
                    <a:pt x="2175" y="1803"/>
                    <a:pt x="1985" y="1446"/>
                  </a:cubicBezTo>
                  <a:cubicBezTo>
                    <a:pt x="1878" y="1255"/>
                    <a:pt x="1806" y="1136"/>
                    <a:pt x="1628" y="994"/>
                  </a:cubicBezTo>
                  <a:cubicBezTo>
                    <a:pt x="1140" y="577"/>
                    <a:pt x="508" y="398"/>
                    <a:pt x="8" y="5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3" name="Google Shape;31793;p48"/>
            <p:cNvSpPr/>
            <p:nvPr/>
          </p:nvSpPr>
          <p:spPr>
            <a:xfrm>
              <a:off x="2121675" y="2053950"/>
              <a:ext cx="19675" cy="21675"/>
            </a:xfrm>
            <a:custGeom>
              <a:avLst/>
              <a:gdLst/>
              <a:ahLst/>
              <a:cxnLst/>
              <a:rect l="l" t="t" r="r" b="b"/>
              <a:pathLst>
                <a:path w="787" h="867" extrusionOk="0">
                  <a:moveTo>
                    <a:pt x="778" y="0"/>
                  </a:moveTo>
                  <a:cubicBezTo>
                    <a:pt x="670" y="0"/>
                    <a:pt x="499" y="205"/>
                    <a:pt x="429" y="274"/>
                  </a:cubicBezTo>
                  <a:cubicBezTo>
                    <a:pt x="263" y="441"/>
                    <a:pt x="84" y="632"/>
                    <a:pt x="1" y="858"/>
                  </a:cubicBezTo>
                  <a:cubicBezTo>
                    <a:pt x="1" y="864"/>
                    <a:pt x="1" y="867"/>
                    <a:pt x="2" y="867"/>
                  </a:cubicBezTo>
                  <a:cubicBezTo>
                    <a:pt x="4" y="867"/>
                    <a:pt x="7" y="864"/>
                    <a:pt x="13" y="858"/>
                  </a:cubicBezTo>
                  <a:cubicBezTo>
                    <a:pt x="132" y="691"/>
                    <a:pt x="215" y="525"/>
                    <a:pt x="358" y="382"/>
                  </a:cubicBezTo>
                  <a:cubicBezTo>
                    <a:pt x="441" y="286"/>
                    <a:pt x="668" y="24"/>
                    <a:pt x="775" y="24"/>
                  </a:cubicBezTo>
                  <a:lnTo>
                    <a:pt x="787" y="24"/>
                  </a:lnTo>
                  <a:lnTo>
                    <a:pt x="787" y="1"/>
                  </a:lnTo>
                  <a:cubicBezTo>
                    <a:pt x="784" y="0"/>
                    <a:pt x="781" y="0"/>
                    <a:pt x="77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4" name="Google Shape;31794;p48"/>
            <p:cNvSpPr/>
            <p:nvPr/>
          </p:nvSpPr>
          <p:spPr>
            <a:xfrm>
              <a:off x="2132100" y="2055025"/>
              <a:ext cx="11775" cy="17400"/>
            </a:xfrm>
            <a:custGeom>
              <a:avLst/>
              <a:gdLst/>
              <a:ahLst/>
              <a:cxnLst/>
              <a:rect l="l" t="t" r="r" b="b"/>
              <a:pathLst>
                <a:path w="471" h="696" extrusionOk="0">
                  <a:moveTo>
                    <a:pt x="451" y="1"/>
                  </a:moveTo>
                  <a:cubicBezTo>
                    <a:pt x="448" y="1"/>
                    <a:pt x="444" y="2"/>
                    <a:pt x="441" y="5"/>
                  </a:cubicBezTo>
                  <a:cubicBezTo>
                    <a:pt x="262" y="184"/>
                    <a:pt x="60" y="434"/>
                    <a:pt x="0" y="672"/>
                  </a:cubicBezTo>
                  <a:cubicBezTo>
                    <a:pt x="0" y="696"/>
                    <a:pt x="12" y="696"/>
                    <a:pt x="12" y="696"/>
                  </a:cubicBezTo>
                  <a:cubicBezTo>
                    <a:pt x="84" y="601"/>
                    <a:pt x="131" y="482"/>
                    <a:pt x="191" y="398"/>
                  </a:cubicBezTo>
                  <a:cubicBezTo>
                    <a:pt x="274" y="255"/>
                    <a:pt x="370" y="160"/>
                    <a:pt x="453" y="41"/>
                  </a:cubicBezTo>
                  <a:cubicBezTo>
                    <a:pt x="471" y="14"/>
                    <a:pt x="462" y="1"/>
                    <a:pt x="45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5" name="Google Shape;31795;p48"/>
            <p:cNvSpPr/>
            <p:nvPr/>
          </p:nvSpPr>
          <p:spPr>
            <a:xfrm>
              <a:off x="2135675" y="2057575"/>
              <a:ext cx="9575" cy="14100"/>
            </a:xfrm>
            <a:custGeom>
              <a:avLst/>
              <a:gdLst/>
              <a:ahLst/>
              <a:cxnLst/>
              <a:rect l="l" t="t" r="r" b="b"/>
              <a:pathLst>
                <a:path w="383" h="564" extrusionOk="0">
                  <a:moveTo>
                    <a:pt x="370" y="0"/>
                  </a:moveTo>
                  <a:cubicBezTo>
                    <a:pt x="366" y="0"/>
                    <a:pt x="361" y="3"/>
                    <a:pt x="358" y="10"/>
                  </a:cubicBezTo>
                  <a:cubicBezTo>
                    <a:pt x="238" y="177"/>
                    <a:pt x="96" y="356"/>
                    <a:pt x="0" y="546"/>
                  </a:cubicBezTo>
                  <a:cubicBezTo>
                    <a:pt x="0" y="555"/>
                    <a:pt x="6" y="563"/>
                    <a:pt x="10" y="563"/>
                  </a:cubicBezTo>
                  <a:cubicBezTo>
                    <a:pt x="11" y="563"/>
                    <a:pt x="12" y="562"/>
                    <a:pt x="12" y="558"/>
                  </a:cubicBezTo>
                  <a:cubicBezTo>
                    <a:pt x="155" y="415"/>
                    <a:pt x="274" y="201"/>
                    <a:pt x="358" y="22"/>
                  </a:cubicBezTo>
                  <a:cubicBezTo>
                    <a:pt x="382" y="14"/>
                    <a:pt x="378" y="0"/>
                    <a:pt x="37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6" name="Google Shape;31796;p48"/>
            <p:cNvSpPr/>
            <p:nvPr/>
          </p:nvSpPr>
          <p:spPr>
            <a:xfrm>
              <a:off x="2139850" y="2060800"/>
              <a:ext cx="7750" cy="12225"/>
            </a:xfrm>
            <a:custGeom>
              <a:avLst/>
              <a:gdLst/>
              <a:ahLst/>
              <a:cxnLst/>
              <a:rect l="l" t="t" r="r" b="b"/>
              <a:pathLst>
                <a:path w="310" h="489" extrusionOk="0">
                  <a:moveTo>
                    <a:pt x="286" y="0"/>
                  </a:moveTo>
                  <a:cubicBezTo>
                    <a:pt x="179" y="143"/>
                    <a:pt x="71" y="310"/>
                    <a:pt x="0" y="477"/>
                  </a:cubicBezTo>
                  <a:cubicBezTo>
                    <a:pt x="0" y="489"/>
                    <a:pt x="12" y="489"/>
                    <a:pt x="12" y="489"/>
                  </a:cubicBezTo>
                  <a:cubicBezTo>
                    <a:pt x="131" y="346"/>
                    <a:pt x="202" y="179"/>
                    <a:pt x="298" y="12"/>
                  </a:cubicBezTo>
                  <a:cubicBezTo>
                    <a:pt x="310" y="0"/>
                    <a:pt x="286" y="0"/>
                    <a:pt x="28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7" name="Google Shape;31797;p48"/>
            <p:cNvSpPr/>
            <p:nvPr/>
          </p:nvSpPr>
          <p:spPr>
            <a:xfrm>
              <a:off x="2143700" y="2065275"/>
              <a:ext cx="4800" cy="8050"/>
            </a:xfrm>
            <a:custGeom>
              <a:avLst/>
              <a:gdLst/>
              <a:ahLst/>
              <a:cxnLst/>
              <a:rect l="l" t="t" r="r" b="b"/>
              <a:pathLst>
                <a:path w="192" h="322" extrusionOk="0">
                  <a:moveTo>
                    <a:pt x="191" y="0"/>
                  </a:moveTo>
                  <a:cubicBezTo>
                    <a:pt x="132" y="107"/>
                    <a:pt x="48" y="191"/>
                    <a:pt x="1" y="310"/>
                  </a:cubicBezTo>
                  <a:cubicBezTo>
                    <a:pt x="1" y="322"/>
                    <a:pt x="1" y="322"/>
                    <a:pt x="25" y="322"/>
                  </a:cubicBezTo>
                  <a:cubicBezTo>
                    <a:pt x="96" y="226"/>
                    <a:pt x="144" y="119"/>
                    <a:pt x="19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8" name="Google Shape;31798;p48"/>
            <p:cNvSpPr/>
            <p:nvPr/>
          </p:nvSpPr>
          <p:spPr>
            <a:xfrm>
              <a:off x="2299375" y="2114800"/>
              <a:ext cx="28300" cy="65300"/>
            </a:xfrm>
            <a:custGeom>
              <a:avLst/>
              <a:gdLst/>
              <a:ahLst/>
              <a:cxnLst/>
              <a:rect l="l" t="t" r="r" b="b"/>
              <a:pathLst>
                <a:path w="1132" h="2612" extrusionOk="0">
                  <a:moveTo>
                    <a:pt x="26" y="0"/>
                  </a:moveTo>
                  <a:cubicBezTo>
                    <a:pt x="15" y="0"/>
                    <a:pt x="1" y="9"/>
                    <a:pt x="1" y="31"/>
                  </a:cubicBezTo>
                  <a:cubicBezTo>
                    <a:pt x="191" y="460"/>
                    <a:pt x="191" y="936"/>
                    <a:pt x="370" y="1365"/>
                  </a:cubicBezTo>
                  <a:cubicBezTo>
                    <a:pt x="560" y="1817"/>
                    <a:pt x="1025" y="2091"/>
                    <a:pt x="1108" y="2603"/>
                  </a:cubicBezTo>
                  <a:cubicBezTo>
                    <a:pt x="1108" y="2609"/>
                    <a:pt x="1114" y="2612"/>
                    <a:pt x="1120" y="2612"/>
                  </a:cubicBezTo>
                  <a:cubicBezTo>
                    <a:pt x="1126" y="2612"/>
                    <a:pt x="1132" y="2609"/>
                    <a:pt x="1132" y="2603"/>
                  </a:cubicBezTo>
                  <a:cubicBezTo>
                    <a:pt x="1084" y="2174"/>
                    <a:pt x="763" y="1912"/>
                    <a:pt x="537" y="1579"/>
                  </a:cubicBezTo>
                  <a:cubicBezTo>
                    <a:pt x="227" y="1103"/>
                    <a:pt x="275" y="519"/>
                    <a:pt x="37" y="7"/>
                  </a:cubicBezTo>
                  <a:cubicBezTo>
                    <a:pt x="37" y="3"/>
                    <a:pt x="32" y="0"/>
                    <a:pt x="2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9" name="Google Shape;31799;p48"/>
            <p:cNvSpPr/>
            <p:nvPr/>
          </p:nvSpPr>
          <p:spPr>
            <a:xfrm>
              <a:off x="2306625" y="2116150"/>
              <a:ext cx="24925" cy="71175"/>
            </a:xfrm>
            <a:custGeom>
              <a:avLst/>
              <a:gdLst/>
              <a:ahLst/>
              <a:cxnLst/>
              <a:rect l="l" t="t" r="r" b="b"/>
              <a:pathLst>
                <a:path w="997" h="2847" extrusionOk="0">
                  <a:moveTo>
                    <a:pt x="31" y="1"/>
                  </a:moveTo>
                  <a:cubicBezTo>
                    <a:pt x="18" y="1"/>
                    <a:pt x="1" y="14"/>
                    <a:pt x="8" y="37"/>
                  </a:cubicBezTo>
                  <a:cubicBezTo>
                    <a:pt x="128" y="418"/>
                    <a:pt x="80" y="870"/>
                    <a:pt x="270" y="1227"/>
                  </a:cubicBezTo>
                  <a:cubicBezTo>
                    <a:pt x="544" y="1763"/>
                    <a:pt x="901" y="2204"/>
                    <a:pt x="997" y="2847"/>
                  </a:cubicBezTo>
                  <a:cubicBezTo>
                    <a:pt x="949" y="2382"/>
                    <a:pt x="759" y="1977"/>
                    <a:pt x="532" y="1596"/>
                  </a:cubicBezTo>
                  <a:cubicBezTo>
                    <a:pt x="366" y="1311"/>
                    <a:pt x="235" y="1073"/>
                    <a:pt x="187" y="751"/>
                  </a:cubicBezTo>
                  <a:cubicBezTo>
                    <a:pt x="139" y="489"/>
                    <a:pt x="116" y="251"/>
                    <a:pt x="44" y="13"/>
                  </a:cubicBezTo>
                  <a:cubicBezTo>
                    <a:pt x="44" y="5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0" name="Google Shape;31800;p48"/>
            <p:cNvSpPr/>
            <p:nvPr/>
          </p:nvSpPr>
          <p:spPr>
            <a:xfrm>
              <a:off x="2309500" y="2120625"/>
              <a:ext cx="3600" cy="13650"/>
            </a:xfrm>
            <a:custGeom>
              <a:avLst/>
              <a:gdLst/>
              <a:ahLst/>
              <a:cxnLst/>
              <a:rect l="l" t="t" r="r" b="b"/>
              <a:pathLst>
                <a:path w="144" h="546" extrusionOk="0">
                  <a:moveTo>
                    <a:pt x="13" y="1"/>
                  </a:moveTo>
                  <a:cubicBezTo>
                    <a:pt x="1" y="96"/>
                    <a:pt x="24" y="179"/>
                    <a:pt x="48" y="274"/>
                  </a:cubicBezTo>
                  <a:cubicBezTo>
                    <a:pt x="60" y="358"/>
                    <a:pt x="60" y="465"/>
                    <a:pt x="108" y="536"/>
                  </a:cubicBezTo>
                  <a:cubicBezTo>
                    <a:pt x="108" y="542"/>
                    <a:pt x="114" y="545"/>
                    <a:pt x="120" y="545"/>
                  </a:cubicBezTo>
                  <a:cubicBezTo>
                    <a:pt x="126" y="545"/>
                    <a:pt x="132" y="542"/>
                    <a:pt x="132" y="536"/>
                  </a:cubicBezTo>
                  <a:cubicBezTo>
                    <a:pt x="143" y="429"/>
                    <a:pt x="108" y="334"/>
                    <a:pt x="84" y="227"/>
                  </a:cubicBezTo>
                  <a:cubicBezTo>
                    <a:pt x="72" y="167"/>
                    <a:pt x="72" y="72"/>
                    <a:pt x="1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1" name="Google Shape;31801;p48"/>
            <p:cNvSpPr/>
            <p:nvPr/>
          </p:nvSpPr>
          <p:spPr>
            <a:xfrm>
              <a:off x="2310700" y="2120500"/>
              <a:ext cx="1775" cy="1650"/>
            </a:xfrm>
            <a:custGeom>
              <a:avLst/>
              <a:gdLst/>
              <a:ahLst/>
              <a:cxnLst/>
              <a:rect l="l" t="t" r="r" b="b"/>
              <a:pathLst>
                <a:path w="71" h="66" extrusionOk="0">
                  <a:moveTo>
                    <a:pt x="68" y="0"/>
                  </a:moveTo>
                  <a:cubicBezTo>
                    <a:pt x="66" y="0"/>
                    <a:pt x="64" y="2"/>
                    <a:pt x="60" y="6"/>
                  </a:cubicBezTo>
                  <a:cubicBezTo>
                    <a:pt x="68" y="6"/>
                    <a:pt x="70" y="0"/>
                    <a:pt x="68" y="0"/>
                  </a:cubicBezTo>
                  <a:close/>
                  <a:moveTo>
                    <a:pt x="60" y="6"/>
                  </a:moveTo>
                  <a:cubicBezTo>
                    <a:pt x="24" y="6"/>
                    <a:pt x="0" y="41"/>
                    <a:pt x="12" y="65"/>
                  </a:cubicBezTo>
                  <a:lnTo>
                    <a:pt x="24" y="65"/>
                  </a:lnTo>
                  <a:cubicBezTo>
                    <a:pt x="24" y="41"/>
                    <a:pt x="36" y="18"/>
                    <a:pt x="60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2" name="Google Shape;31802;p48"/>
            <p:cNvSpPr/>
            <p:nvPr/>
          </p:nvSpPr>
          <p:spPr>
            <a:xfrm>
              <a:off x="2303850" y="2091150"/>
              <a:ext cx="34250" cy="20275"/>
            </a:xfrm>
            <a:custGeom>
              <a:avLst/>
              <a:gdLst/>
              <a:ahLst/>
              <a:cxnLst/>
              <a:rect l="l" t="t" r="r" b="b"/>
              <a:pathLst>
                <a:path w="1370" h="811" extrusionOk="0">
                  <a:moveTo>
                    <a:pt x="1322" y="1"/>
                  </a:moveTo>
                  <a:cubicBezTo>
                    <a:pt x="1120" y="1"/>
                    <a:pt x="905" y="144"/>
                    <a:pt x="739" y="275"/>
                  </a:cubicBezTo>
                  <a:cubicBezTo>
                    <a:pt x="620" y="382"/>
                    <a:pt x="536" y="513"/>
                    <a:pt x="405" y="596"/>
                  </a:cubicBezTo>
                  <a:cubicBezTo>
                    <a:pt x="286" y="691"/>
                    <a:pt x="131" y="739"/>
                    <a:pt x="0" y="799"/>
                  </a:cubicBezTo>
                  <a:lnTo>
                    <a:pt x="12" y="811"/>
                  </a:lnTo>
                  <a:cubicBezTo>
                    <a:pt x="227" y="787"/>
                    <a:pt x="417" y="656"/>
                    <a:pt x="584" y="525"/>
                  </a:cubicBezTo>
                  <a:cubicBezTo>
                    <a:pt x="703" y="418"/>
                    <a:pt x="786" y="287"/>
                    <a:pt x="917" y="215"/>
                  </a:cubicBezTo>
                  <a:cubicBezTo>
                    <a:pt x="1060" y="120"/>
                    <a:pt x="1191" y="108"/>
                    <a:pt x="1334" y="60"/>
                  </a:cubicBezTo>
                  <a:cubicBezTo>
                    <a:pt x="1370" y="49"/>
                    <a:pt x="1358" y="1"/>
                    <a:pt x="132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3" name="Google Shape;31803;p48"/>
            <p:cNvSpPr/>
            <p:nvPr/>
          </p:nvSpPr>
          <p:spPr>
            <a:xfrm>
              <a:off x="2308300" y="2082825"/>
              <a:ext cx="68200" cy="29800"/>
            </a:xfrm>
            <a:custGeom>
              <a:avLst/>
              <a:gdLst/>
              <a:ahLst/>
              <a:cxnLst/>
              <a:rect l="l" t="t" r="r" b="b"/>
              <a:pathLst>
                <a:path w="2728" h="1192" extrusionOk="0">
                  <a:moveTo>
                    <a:pt x="2716" y="1"/>
                  </a:moveTo>
                  <a:cubicBezTo>
                    <a:pt x="2204" y="84"/>
                    <a:pt x="1644" y="191"/>
                    <a:pt x="1168" y="370"/>
                  </a:cubicBezTo>
                  <a:cubicBezTo>
                    <a:pt x="727" y="536"/>
                    <a:pt x="418" y="917"/>
                    <a:pt x="13" y="1144"/>
                  </a:cubicBezTo>
                  <a:cubicBezTo>
                    <a:pt x="1" y="1167"/>
                    <a:pt x="13" y="1191"/>
                    <a:pt x="37" y="1191"/>
                  </a:cubicBezTo>
                  <a:cubicBezTo>
                    <a:pt x="477" y="1048"/>
                    <a:pt x="715" y="655"/>
                    <a:pt x="1120" y="453"/>
                  </a:cubicBezTo>
                  <a:cubicBezTo>
                    <a:pt x="1608" y="239"/>
                    <a:pt x="2192" y="191"/>
                    <a:pt x="2716" y="24"/>
                  </a:cubicBezTo>
                  <a:cubicBezTo>
                    <a:pt x="2728" y="24"/>
                    <a:pt x="2728" y="1"/>
                    <a:pt x="271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4" name="Google Shape;31804;p48"/>
            <p:cNvSpPr/>
            <p:nvPr/>
          </p:nvSpPr>
          <p:spPr>
            <a:xfrm>
              <a:off x="2354675" y="2123700"/>
              <a:ext cx="23025" cy="12350"/>
            </a:xfrm>
            <a:custGeom>
              <a:avLst/>
              <a:gdLst/>
              <a:ahLst/>
              <a:cxnLst/>
              <a:rect l="l" t="t" r="r" b="b"/>
              <a:pathLst>
                <a:path w="921" h="494" extrusionOk="0">
                  <a:moveTo>
                    <a:pt x="818" y="0"/>
                  </a:moveTo>
                  <a:cubicBezTo>
                    <a:pt x="526" y="0"/>
                    <a:pt x="257" y="342"/>
                    <a:pt x="27" y="473"/>
                  </a:cubicBezTo>
                  <a:cubicBezTo>
                    <a:pt x="0" y="473"/>
                    <a:pt x="0" y="493"/>
                    <a:pt x="12" y="493"/>
                  </a:cubicBezTo>
                  <a:cubicBezTo>
                    <a:pt x="16" y="493"/>
                    <a:pt x="21" y="491"/>
                    <a:pt x="27" y="485"/>
                  </a:cubicBezTo>
                  <a:cubicBezTo>
                    <a:pt x="158" y="461"/>
                    <a:pt x="265" y="366"/>
                    <a:pt x="361" y="282"/>
                  </a:cubicBezTo>
                  <a:cubicBezTo>
                    <a:pt x="527" y="151"/>
                    <a:pt x="682" y="44"/>
                    <a:pt x="896" y="32"/>
                  </a:cubicBezTo>
                  <a:cubicBezTo>
                    <a:pt x="920" y="32"/>
                    <a:pt x="920" y="9"/>
                    <a:pt x="896" y="9"/>
                  </a:cubicBezTo>
                  <a:cubicBezTo>
                    <a:pt x="870" y="3"/>
                    <a:pt x="844" y="0"/>
                    <a:pt x="81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5" name="Google Shape;31805;p48"/>
            <p:cNvSpPr/>
            <p:nvPr/>
          </p:nvSpPr>
          <p:spPr>
            <a:xfrm>
              <a:off x="2360100" y="2125400"/>
              <a:ext cx="17900" cy="9850"/>
            </a:xfrm>
            <a:custGeom>
              <a:avLst/>
              <a:gdLst/>
              <a:ahLst/>
              <a:cxnLst/>
              <a:rect l="l" t="t" r="r" b="b"/>
              <a:pathLst>
                <a:path w="716" h="394" extrusionOk="0">
                  <a:moveTo>
                    <a:pt x="679" y="0"/>
                  </a:moveTo>
                  <a:cubicBezTo>
                    <a:pt x="441" y="83"/>
                    <a:pt x="179" y="214"/>
                    <a:pt x="1" y="381"/>
                  </a:cubicBezTo>
                  <a:cubicBezTo>
                    <a:pt x="1" y="381"/>
                    <a:pt x="1" y="393"/>
                    <a:pt x="13" y="393"/>
                  </a:cubicBezTo>
                  <a:cubicBezTo>
                    <a:pt x="132" y="334"/>
                    <a:pt x="239" y="262"/>
                    <a:pt x="358" y="203"/>
                  </a:cubicBezTo>
                  <a:cubicBezTo>
                    <a:pt x="477" y="143"/>
                    <a:pt x="596" y="95"/>
                    <a:pt x="715" y="36"/>
                  </a:cubicBezTo>
                  <a:cubicBezTo>
                    <a:pt x="703" y="24"/>
                    <a:pt x="703" y="0"/>
                    <a:pt x="67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6" name="Google Shape;31806;p48"/>
            <p:cNvSpPr/>
            <p:nvPr/>
          </p:nvSpPr>
          <p:spPr>
            <a:xfrm>
              <a:off x="2377075" y="2119775"/>
              <a:ext cx="11325" cy="5050"/>
            </a:xfrm>
            <a:custGeom>
              <a:avLst/>
              <a:gdLst/>
              <a:ahLst/>
              <a:cxnLst/>
              <a:rect l="l" t="t" r="r" b="b"/>
              <a:pathLst>
                <a:path w="453" h="202" extrusionOk="0">
                  <a:moveTo>
                    <a:pt x="445" y="1"/>
                  </a:moveTo>
                  <a:cubicBezTo>
                    <a:pt x="441" y="1"/>
                    <a:pt x="436" y="3"/>
                    <a:pt x="429" y="11"/>
                  </a:cubicBezTo>
                  <a:cubicBezTo>
                    <a:pt x="381" y="35"/>
                    <a:pt x="322" y="82"/>
                    <a:pt x="238" y="106"/>
                  </a:cubicBezTo>
                  <a:cubicBezTo>
                    <a:pt x="167" y="154"/>
                    <a:pt x="96" y="166"/>
                    <a:pt x="0" y="201"/>
                  </a:cubicBezTo>
                  <a:cubicBezTo>
                    <a:pt x="155" y="189"/>
                    <a:pt x="346" y="142"/>
                    <a:pt x="453" y="23"/>
                  </a:cubicBezTo>
                  <a:cubicBezTo>
                    <a:pt x="453" y="15"/>
                    <a:pt x="453" y="1"/>
                    <a:pt x="44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7" name="Google Shape;31807;p48"/>
            <p:cNvSpPr/>
            <p:nvPr/>
          </p:nvSpPr>
          <p:spPr>
            <a:xfrm>
              <a:off x="2354750" y="2137300"/>
              <a:ext cx="12525" cy="30375"/>
            </a:xfrm>
            <a:custGeom>
              <a:avLst/>
              <a:gdLst/>
              <a:ahLst/>
              <a:cxnLst/>
              <a:rect l="l" t="t" r="r" b="b"/>
              <a:pathLst>
                <a:path w="501" h="1215" extrusionOk="0">
                  <a:moveTo>
                    <a:pt x="0" y="0"/>
                  </a:moveTo>
                  <a:lnTo>
                    <a:pt x="0" y="0"/>
                  </a:lnTo>
                  <a:cubicBezTo>
                    <a:pt x="179" y="262"/>
                    <a:pt x="167" y="512"/>
                    <a:pt x="227" y="798"/>
                  </a:cubicBezTo>
                  <a:cubicBezTo>
                    <a:pt x="262" y="953"/>
                    <a:pt x="334" y="1131"/>
                    <a:pt x="477" y="1215"/>
                  </a:cubicBezTo>
                  <a:cubicBezTo>
                    <a:pt x="500" y="1215"/>
                    <a:pt x="500" y="1191"/>
                    <a:pt x="500" y="1191"/>
                  </a:cubicBezTo>
                  <a:cubicBezTo>
                    <a:pt x="96" y="917"/>
                    <a:pt x="393" y="286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8" name="Google Shape;31808;p48"/>
            <p:cNvSpPr/>
            <p:nvPr/>
          </p:nvSpPr>
          <p:spPr>
            <a:xfrm>
              <a:off x="2359200" y="2137450"/>
              <a:ext cx="1525" cy="12675"/>
            </a:xfrm>
            <a:custGeom>
              <a:avLst/>
              <a:gdLst/>
              <a:ahLst/>
              <a:cxnLst/>
              <a:rect l="l" t="t" r="r" b="b"/>
              <a:pathLst>
                <a:path w="61" h="507" extrusionOk="0">
                  <a:moveTo>
                    <a:pt x="31" y="0"/>
                  </a:moveTo>
                  <a:cubicBezTo>
                    <a:pt x="28" y="0"/>
                    <a:pt x="25" y="6"/>
                    <a:pt x="25" y="18"/>
                  </a:cubicBezTo>
                  <a:cubicBezTo>
                    <a:pt x="25" y="173"/>
                    <a:pt x="1" y="352"/>
                    <a:pt x="37" y="506"/>
                  </a:cubicBezTo>
                  <a:lnTo>
                    <a:pt x="49" y="506"/>
                  </a:lnTo>
                  <a:cubicBezTo>
                    <a:pt x="60" y="352"/>
                    <a:pt x="49" y="173"/>
                    <a:pt x="37" y="18"/>
                  </a:cubicBezTo>
                  <a:cubicBezTo>
                    <a:pt x="37" y="6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9" name="Google Shape;31809;p48"/>
            <p:cNvSpPr/>
            <p:nvPr/>
          </p:nvSpPr>
          <p:spPr>
            <a:xfrm>
              <a:off x="2381725" y="2087450"/>
              <a:ext cx="24250" cy="44950"/>
            </a:xfrm>
            <a:custGeom>
              <a:avLst/>
              <a:gdLst/>
              <a:ahLst/>
              <a:cxnLst/>
              <a:rect l="l" t="t" r="r" b="b"/>
              <a:pathLst>
                <a:path w="970" h="1798" extrusionOk="0">
                  <a:moveTo>
                    <a:pt x="11" y="1"/>
                  </a:moveTo>
                  <a:cubicBezTo>
                    <a:pt x="6" y="1"/>
                    <a:pt x="1" y="6"/>
                    <a:pt x="17" y="6"/>
                  </a:cubicBezTo>
                  <a:cubicBezTo>
                    <a:pt x="17" y="2"/>
                    <a:pt x="14" y="1"/>
                    <a:pt x="11" y="1"/>
                  </a:cubicBezTo>
                  <a:close/>
                  <a:moveTo>
                    <a:pt x="17" y="6"/>
                  </a:moveTo>
                  <a:lnTo>
                    <a:pt x="17" y="6"/>
                  </a:lnTo>
                  <a:cubicBezTo>
                    <a:pt x="445" y="566"/>
                    <a:pt x="731" y="1137"/>
                    <a:pt x="945" y="1792"/>
                  </a:cubicBezTo>
                  <a:cubicBezTo>
                    <a:pt x="945" y="1796"/>
                    <a:pt x="948" y="1797"/>
                    <a:pt x="952" y="1797"/>
                  </a:cubicBezTo>
                  <a:cubicBezTo>
                    <a:pt x="959" y="1797"/>
                    <a:pt x="969" y="1792"/>
                    <a:pt x="969" y="1792"/>
                  </a:cubicBezTo>
                  <a:cubicBezTo>
                    <a:pt x="826" y="1149"/>
                    <a:pt x="457" y="482"/>
                    <a:pt x="17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0" name="Google Shape;31810;p48"/>
            <p:cNvSpPr/>
            <p:nvPr/>
          </p:nvSpPr>
          <p:spPr>
            <a:xfrm>
              <a:off x="2410700" y="2135000"/>
              <a:ext cx="18175" cy="30650"/>
            </a:xfrm>
            <a:custGeom>
              <a:avLst/>
              <a:gdLst/>
              <a:ahLst/>
              <a:cxnLst/>
              <a:rect l="l" t="t" r="r" b="b"/>
              <a:pathLst>
                <a:path w="727" h="1226" extrusionOk="0">
                  <a:moveTo>
                    <a:pt x="5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7" y="3"/>
                    <a:pt x="7" y="0"/>
                    <a:pt x="5" y="0"/>
                  </a:cubicBezTo>
                  <a:close/>
                  <a:moveTo>
                    <a:pt x="1" y="9"/>
                  </a:moveTo>
                  <a:lnTo>
                    <a:pt x="1" y="9"/>
                  </a:lnTo>
                  <a:cubicBezTo>
                    <a:pt x="84" y="188"/>
                    <a:pt x="179" y="354"/>
                    <a:pt x="275" y="509"/>
                  </a:cubicBezTo>
                  <a:cubicBezTo>
                    <a:pt x="334" y="616"/>
                    <a:pt x="727" y="1164"/>
                    <a:pt x="429" y="1212"/>
                  </a:cubicBezTo>
                  <a:cubicBezTo>
                    <a:pt x="417" y="1212"/>
                    <a:pt x="417" y="1223"/>
                    <a:pt x="429" y="1223"/>
                  </a:cubicBezTo>
                  <a:cubicBezTo>
                    <a:pt x="438" y="1225"/>
                    <a:pt x="447" y="1225"/>
                    <a:pt x="455" y="1225"/>
                  </a:cubicBezTo>
                  <a:cubicBezTo>
                    <a:pt x="597" y="1225"/>
                    <a:pt x="605" y="1038"/>
                    <a:pt x="560" y="926"/>
                  </a:cubicBezTo>
                  <a:cubicBezTo>
                    <a:pt x="429" y="616"/>
                    <a:pt x="203" y="295"/>
                    <a:pt x="1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1" name="Google Shape;31811;p48"/>
            <p:cNvSpPr/>
            <p:nvPr/>
          </p:nvSpPr>
          <p:spPr>
            <a:xfrm>
              <a:off x="2230925" y="1978050"/>
              <a:ext cx="18775" cy="3975"/>
            </a:xfrm>
            <a:custGeom>
              <a:avLst/>
              <a:gdLst/>
              <a:ahLst/>
              <a:cxnLst/>
              <a:rect l="l" t="t" r="r" b="b"/>
              <a:pathLst>
                <a:path w="751" h="159" extrusionOk="0">
                  <a:moveTo>
                    <a:pt x="727" y="1"/>
                  </a:moveTo>
                  <a:cubicBezTo>
                    <a:pt x="489" y="1"/>
                    <a:pt x="238" y="48"/>
                    <a:pt x="12" y="143"/>
                  </a:cubicBezTo>
                  <a:cubicBezTo>
                    <a:pt x="3" y="143"/>
                    <a:pt x="1" y="159"/>
                    <a:pt x="7" y="159"/>
                  </a:cubicBezTo>
                  <a:cubicBezTo>
                    <a:pt x="8" y="159"/>
                    <a:pt x="10" y="158"/>
                    <a:pt x="12" y="155"/>
                  </a:cubicBezTo>
                  <a:cubicBezTo>
                    <a:pt x="250" y="96"/>
                    <a:pt x="477" y="48"/>
                    <a:pt x="715" y="36"/>
                  </a:cubicBezTo>
                  <a:cubicBezTo>
                    <a:pt x="750" y="24"/>
                    <a:pt x="750" y="1"/>
                    <a:pt x="72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2" name="Google Shape;31812;p48"/>
            <p:cNvSpPr/>
            <p:nvPr/>
          </p:nvSpPr>
          <p:spPr>
            <a:xfrm>
              <a:off x="2235100" y="1980150"/>
              <a:ext cx="18175" cy="3575"/>
            </a:xfrm>
            <a:custGeom>
              <a:avLst/>
              <a:gdLst/>
              <a:ahLst/>
              <a:cxnLst/>
              <a:rect l="l" t="t" r="r" b="b"/>
              <a:pathLst>
                <a:path w="727" h="143" extrusionOk="0">
                  <a:moveTo>
                    <a:pt x="552" y="0"/>
                  </a:moveTo>
                  <a:cubicBezTo>
                    <a:pt x="359" y="0"/>
                    <a:pt x="158" y="47"/>
                    <a:pt x="0" y="131"/>
                  </a:cubicBezTo>
                  <a:lnTo>
                    <a:pt x="0" y="143"/>
                  </a:lnTo>
                  <a:cubicBezTo>
                    <a:pt x="238" y="83"/>
                    <a:pt x="464" y="59"/>
                    <a:pt x="714" y="59"/>
                  </a:cubicBezTo>
                  <a:cubicBezTo>
                    <a:pt x="726" y="36"/>
                    <a:pt x="726" y="12"/>
                    <a:pt x="714" y="12"/>
                  </a:cubicBezTo>
                  <a:cubicBezTo>
                    <a:pt x="662" y="4"/>
                    <a:pt x="607" y="0"/>
                    <a:pt x="55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3" name="Google Shape;31813;p48"/>
            <p:cNvSpPr/>
            <p:nvPr/>
          </p:nvSpPr>
          <p:spPr>
            <a:xfrm>
              <a:off x="2239250" y="1982225"/>
              <a:ext cx="16675" cy="3300"/>
            </a:xfrm>
            <a:custGeom>
              <a:avLst/>
              <a:gdLst/>
              <a:ahLst/>
              <a:cxnLst/>
              <a:rect l="l" t="t" r="r" b="b"/>
              <a:pathLst>
                <a:path w="667" h="132" extrusionOk="0">
                  <a:moveTo>
                    <a:pt x="656" y="0"/>
                  </a:moveTo>
                  <a:cubicBezTo>
                    <a:pt x="660" y="4"/>
                    <a:pt x="662" y="6"/>
                    <a:pt x="664" y="6"/>
                  </a:cubicBezTo>
                  <a:cubicBezTo>
                    <a:pt x="666" y="6"/>
                    <a:pt x="664" y="0"/>
                    <a:pt x="656" y="0"/>
                  </a:cubicBezTo>
                  <a:close/>
                  <a:moveTo>
                    <a:pt x="656" y="0"/>
                  </a:moveTo>
                  <a:cubicBezTo>
                    <a:pt x="477" y="0"/>
                    <a:pt x="298" y="12"/>
                    <a:pt x="120" y="60"/>
                  </a:cubicBezTo>
                  <a:cubicBezTo>
                    <a:pt x="84" y="72"/>
                    <a:pt x="1" y="107"/>
                    <a:pt x="72" y="131"/>
                  </a:cubicBezTo>
                  <a:cubicBezTo>
                    <a:pt x="72" y="131"/>
                    <a:pt x="84" y="131"/>
                    <a:pt x="84" y="119"/>
                  </a:cubicBezTo>
                  <a:cubicBezTo>
                    <a:pt x="144" y="84"/>
                    <a:pt x="179" y="72"/>
                    <a:pt x="239" y="60"/>
                  </a:cubicBezTo>
                  <a:cubicBezTo>
                    <a:pt x="275" y="48"/>
                    <a:pt x="334" y="48"/>
                    <a:pt x="382" y="48"/>
                  </a:cubicBezTo>
                  <a:cubicBezTo>
                    <a:pt x="477" y="48"/>
                    <a:pt x="560" y="24"/>
                    <a:pt x="65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4" name="Google Shape;31814;p48"/>
            <p:cNvSpPr/>
            <p:nvPr/>
          </p:nvSpPr>
          <p:spPr>
            <a:xfrm>
              <a:off x="2246100" y="1984250"/>
              <a:ext cx="12525" cy="3350"/>
            </a:xfrm>
            <a:custGeom>
              <a:avLst/>
              <a:gdLst/>
              <a:ahLst/>
              <a:cxnLst/>
              <a:rect l="l" t="t" r="r" b="b"/>
              <a:pathLst>
                <a:path w="501" h="134" extrusionOk="0">
                  <a:moveTo>
                    <a:pt x="371" y="1"/>
                  </a:moveTo>
                  <a:cubicBezTo>
                    <a:pt x="237" y="1"/>
                    <a:pt x="89" y="39"/>
                    <a:pt x="1" y="110"/>
                  </a:cubicBezTo>
                  <a:lnTo>
                    <a:pt x="1" y="134"/>
                  </a:lnTo>
                  <a:cubicBezTo>
                    <a:pt x="84" y="110"/>
                    <a:pt x="155" y="86"/>
                    <a:pt x="227" y="74"/>
                  </a:cubicBezTo>
                  <a:cubicBezTo>
                    <a:pt x="322" y="50"/>
                    <a:pt x="405" y="50"/>
                    <a:pt x="477" y="50"/>
                  </a:cubicBezTo>
                  <a:cubicBezTo>
                    <a:pt x="501" y="26"/>
                    <a:pt x="501" y="15"/>
                    <a:pt x="501" y="15"/>
                  </a:cubicBezTo>
                  <a:cubicBezTo>
                    <a:pt x="461" y="5"/>
                    <a:pt x="417" y="1"/>
                    <a:pt x="37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5" name="Google Shape;31815;p48"/>
            <p:cNvSpPr/>
            <p:nvPr/>
          </p:nvSpPr>
          <p:spPr>
            <a:xfrm>
              <a:off x="2254150" y="1986375"/>
              <a:ext cx="6850" cy="1525"/>
            </a:xfrm>
            <a:custGeom>
              <a:avLst/>
              <a:gdLst/>
              <a:ahLst/>
              <a:cxnLst/>
              <a:rect l="l" t="t" r="r" b="b"/>
              <a:pathLst>
                <a:path w="274" h="61" extrusionOk="0">
                  <a:moveTo>
                    <a:pt x="274" y="1"/>
                  </a:moveTo>
                  <a:cubicBezTo>
                    <a:pt x="191" y="1"/>
                    <a:pt x="95" y="13"/>
                    <a:pt x="12" y="49"/>
                  </a:cubicBezTo>
                  <a:cubicBezTo>
                    <a:pt x="0" y="49"/>
                    <a:pt x="12" y="60"/>
                    <a:pt x="12" y="60"/>
                  </a:cubicBezTo>
                  <a:cubicBezTo>
                    <a:pt x="95" y="60"/>
                    <a:pt x="191" y="49"/>
                    <a:pt x="274" y="13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6" name="Google Shape;31816;p48"/>
            <p:cNvSpPr/>
            <p:nvPr/>
          </p:nvSpPr>
          <p:spPr>
            <a:xfrm>
              <a:off x="2170500" y="2066450"/>
              <a:ext cx="2100" cy="2325"/>
            </a:xfrm>
            <a:custGeom>
              <a:avLst/>
              <a:gdLst/>
              <a:ahLst/>
              <a:cxnLst/>
              <a:rect l="l" t="t" r="r" b="b"/>
              <a:pathLst>
                <a:path w="84" h="93" extrusionOk="0">
                  <a:moveTo>
                    <a:pt x="12" y="1"/>
                  </a:moveTo>
                  <a:cubicBezTo>
                    <a:pt x="4" y="9"/>
                    <a:pt x="1" y="18"/>
                    <a:pt x="1" y="26"/>
                  </a:cubicBezTo>
                  <a:lnTo>
                    <a:pt x="1" y="26"/>
                  </a:lnTo>
                  <a:cubicBezTo>
                    <a:pt x="2" y="17"/>
                    <a:pt x="5" y="8"/>
                    <a:pt x="12" y="1"/>
                  </a:cubicBezTo>
                  <a:close/>
                  <a:moveTo>
                    <a:pt x="1" y="26"/>
                  </a:moveTo>
                  <a:cubicBezTo>
                    <a:pt x="0" y="57"/>
                    <a:pt x="28" y="93"/>
                    <a:pt x="59" y="93"/>
                  </a:cubicBezTo>
                  <a:cubicBezTo>
                    <a:pt x="67" y="93"/>
                    <a:pt x="76" y="90"/>
                    <a:pt x="84" y="84"/>
                  </a:cubicBezTo>
                  <a:cubicBezTo>
                    <a:pt x="47" y="84"/>
                    <a:pt x="3" y="56"/>
                    <a:pt x="1" y="2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7" name="Google Shape;31817;p48"/>
            <p:cNvSpPr/>
            <p:nvPr/>
          </p:nvSpPr>
          <p:spPr>
            <a:xfrm>
              <a:off x="2170800" y="2065850"/>
              <a:ext cx="2100" cy="1225"/>
            </a:xfrm>
            <a:custGeom>
              <a:avLst/>
              <a:gdLst/>
              <a:ahLst/>
              <a:cxnLst/>
              <a:rect l="l" t="t" r="r" b="b"/>
              <a:pathLst>
                <a:path w="84" h="49" extrusionOk="0">
                  <a:moveTo>
                    <a:pt x="0" y="1"/>
                  </a:moveTo>
                  <a:cubicBezTo>
                    <a:pt x="24" y="25"/>
                    <a:pt x="48" y="49"/>
                    <a:pt x="84" y="4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8" name="Google Shape;31818;p48"/>
            <p:cNvSpPr/>
            <p:nvPr/>
          </p:nvSpPr>
          <p:spPr>
            <a:xfrm>
              <a:off x="2171400" y="2066525"/>
              <a:ext cx="6850" cy="10675"/>
            </a:xfrm>
            <a:custGeom>
              <a:avLst/>
              <a:gdLst/>
              <a:ahLst/>
              <a:cxnLst/>
              <a:rect l="l" t="t" r="r" b="b"/>
              <a:pathLst>
                <a:path w="274" h="42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36" y="152"/>
                    <a:pt x="119" y="331"/>
                    <a:pt x="250" y="426"/>
                  </a:cubicBezTo>
                  <a:cubicBezTo>
                    <a:pt x="250" y="426"/>
                    <a:pt x="274" y="426"/>
                    <a:pt x="274" y="414"/>
                  </a:cubicBezTo>
                  <a:cubicBezTo>
                    <a:pt x="226" y="355"/>
                    <a:pt x="167" y="283"/>
                    <a:pt x="131" y="236"/>
                  </a:cubicBezTo>
                  <a:cubicBezTo>
                    <a:pt x="72" y="152"/>
                    <a:pt x="48" y="81"/>
                    <a:pt x="0" y="1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9" name="Google Shape;31819;p48"/>
            <p:cNvSpPr/>
            <p:nvPr/>
          </p:nvSpPr>
          <p:spPr>
            <a:xfrm>
              <a:off x="2174675" y="2068250"/>
              <a:ext cx="5375" cy="10125"/>
            </a:xfrm>
            <a:custGeom>
              <a:avLst/>
              <a:gdLst/>
              <a:ahLst/>
              <a:cxnLst/>
              <a:rect l="l" t="t" r="r" b="b"/>
              <a:pathLst>
                <a:path w="215" h="405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72"/>
                    <a:pt x="60" y="143"/>
                    <a:pt x="95" y="203"/>
                  </a:cubicBezTo>
                  <a:cubicBezTo>
                    <a:pt x="119" y="262"/>
                    <a:pt x="155" y="345"/>
                    <a:pt x="202" y="405"/>
                  </a:cubicBezTo>
                  <a:cubicBezTo>
                    <a:pt x="202" y="405"/>
                    <a:pt x="214" y="405"/>
                    <a:pt x="214" y="381"/>
                  </a:cubicBezTo>
                  <a:cubicBezTo>
                    <a:pt x="202" y="310"/>
                    <a:pt x="155" y="250"/>
                    <a:pt x="107" y="179"/>
                  </a:cubicBezTo>
                  <a:cubicBezTo>
                    <a:pt x="95" y="119"/>
                    <a:pt x="48" y="48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0" name="Google Shape;31820;p48"/>
            <p:cNvSpPr/>
            <p:nvPr/>
          </p:nvSpPr>
          <p:spPr>
            <a:xfrm>
              <a:off x="2177900" y="2068500"/>
              <a:ext cx="5125" cy="8700"/>
            </a:xfrm>
            <a:custGeom>
              <a:avLst/>
              <a:gdLst/>
              <a:ahLst/>
              <a:cxnLst/>
              <a:rect l="l" t="t" r="r" b="b"/>
              <a:pathLst>
                <a:path w="205" h="348" extrusionOk="0">
                  <a:moveTo>
                    <a:pt x="9" y="0"/>
                  </a:moveTo>
                  <a:cubicBezTo>
                    <a:pt x="2" y="0"/>
                    <a:pt x="0" y="7"/>
                    <a:pt x="14" y="14"/>
                  </a:cubicBezTo>
                  <a:cubicBezTo>
                    <a:pt x="62" y="121"/>
                    <a:pt x="109" y="240"/>
                    <a:pt x="193" y="347"/>
                  </a:cubicBezTo>
                  <a:lnTo>
                    <a:pt x="204" y="347"/>
                  </a:lnTo>
                  <a:cubicBezTo>
                    <a:pt x="157" y="228"/>
                    <a:pt x="85" y="121"/>
                    <a:pt x="26" y="14"/>
                  </a:cubicBezTo>
                  <a:cubicBezTo>
                    <a:pt x="21" y="4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1" name="Google Shape;31821;p48"/>
            <p:cNvSpPr/>
            <p:nvPr/>
          </p:nvSpPr>
          <p:spPr>
            <a:xfrm>
              <a:off x="2182100" y="2070325"/>
              <a:ext cx="3900" cy="9850"/>
            </a:xfrm>
            <a:custGeom>
              <a:avLst/>
              <a:gdLst/>
              <a:ahLst/>
              <a:cxnLst/>
              <a:rect l="l" t="t" r="r" b="b"/>
              <a:pathLst>
                <a:path w="156" h="394" extrusionOk="0">
                  <a:moveTo>
                    <a:pt x="1" y="0"/>
                  </a:moveTo>
                  <a:cubicBezTo>
                    <a:pt x="36" y="131"/>
                    <a:pt x="60" y="274"/>
                    <a:pt x="144" y="393"/>
                  </a:cubicBezTo>
                  <a:lnTo>
                    <a:pt x="156" y="393"/>
                  </a:lnTo>
                  <a:cubicBezTo>
                    <a:pt x="108" y="274"/>
                    <a:pt x="48" y="143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2" name="Google Shape;31822;p48"/>
            <p:cNvSpPr/>
            <p:nvPr/>
          </p:nvSpPr>
          <p:spPr>
            <a:xfrm>
              <a:off x="2307125" y="2183300"/>
              <a:ext cx="10150" cy="15625"/>
            </a:xfrm>
            <a:custGeom>
              <a:avLst/>
              <a:gdLst/>
              <a:ahLst/>
              <a:cxnLst/>
              <a:rect l="l" t="t" r="r" b="b"/>
              <a:pathLst>
                <a:path w="406" h="625" extrusionOk="0">
                  <a:moveTo>
                    <a:pt x="39" y="1"/>
                  </a:moveTo>
                  <a:cubicBezTo>
                    <a:pt x="37" y="1"/>
                    <a:pt x="36" y="2"/>
                    <a:pt x="36" y="6"/>
                  </a:cubicBezTo>
                  <a:cubicBezTo>
                    <a:pt x="0" y="53"/>
                    <a:pt x="0" y="89"/>
                    <a:pt x="36" y="125"/>
                  </a:cubicBezTo>
                  <a:cubicBezTo>
                    <a:pt x="36" y="113"/>
                    <a:pt x="48" y="89"/>
                    <a:pt x="48" y="65"/>
                  </a:cubicBezTo>
                  <a:cubicBezTo>
                    <a:pt x="60" y="89"/>
                    <a:pt x="60" y="101"/>
                    <a:pt x="84" y="113"/>
                  </a:cubicBezTo>
                  <a:cubicBezTo>
                    <a:pt x="96" y="125"/>
                    <a:pt x="108" y="161"/>
                    <a:pt x="119" y="173"/>
                  </a:cubicBezTo>
                  <a:cubicBezTo>
                    <a:pt x="155" y="232"/>
                    <a:pt x="179" y="280"/>
                    <a:pt x="215" y="339"/>
                  </a:cubicBezTo>
                  <a:cubicBezTo>
                    <a:pt x="274" y="423"/>
                    <a:pt x="322" y="530"/>
                    <a:pt x="393" y="625"/>
                  </a:cubicBezTo>
                  <a:cubicBezTo>
                    <a:pt x="393" y="625"/>
                    <a:pt x="405" y="625"/>
                    <a:pt x="405" y="601"/>
                  </a:cubicBezTo>
                  <a:cubicBezTo>
                    <a:pt x="381" y="506"/>
                    <a:pt x="298" y="411"/>
                    <a:pt x="238" y="327"/>
                  </a:cubicBezTo>
                  <a:cubicBezTo>
                    <a:pt x="179" y="220"/>
                    <a:pt x="119" y="113"/>
                    <a:pt x="48" y="6"/>
                  </a:cubicBezTo>
                  <a:cubicBezTo>
                    <a:pt x="48" y="6"/>
                    <a:pt x="43" y="1"/>
                    <a:pt x="3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3" name="Google Shape;31823;p48"/>
            <p:cNvSpPr/>
            <p:nvPr/>
          </p:nvSpPr>
          <p:spPr>
            <a:xfrm>
              <a:off x="2311575" y="2181725"/>
              <a:ext cx="10450" cy="16625"/>
            </a:xfrm>
            <a:custGeom>
              <a:avLst/>
              <a:gdLst/>
              <a:ahLst/>
              <a:cxnLst/>
              <a:rect l="l" t="t" r="r" b="b"/>
              <a:pathLst>
                <a:path w="418" h="665" extrusionOk="0">
                  <a:moveTo>
                    <a:pt x="10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13" y="3"/>
                    <a:pt x="13" y="0"/>
                    <a:pt x="10" y="0"/>
                  </a:cubicBezTo>
                  <a:close/>
                  <a:moveTo>
                    <a:pt x="1" y="9"/>
                  </a:moveTo>
                  <a:lnTo>
                    <a:pt x="1" y="9"/>
                  </a:lnTo>
                  <a:cubicBezTo>
                    <a:pt x="37" y="140"/>
                    <a:pt x="72" y="271"/>
                    <a:pt x="156" y="390"/>
                  </a:cubicBezTo>
                  <a:cubicBezTo>
                    <a:pt x="215" y="486"/>
                    <a:pt x="299" y="605"/>
                    <a:pt x="406" y="664"/>
                  </a:cubicBezTo>
                  <a:cubicBezTo>
                    <a:pt x="418" y="664"/>
                    <a:pt x="418" y="664"/>
                    <a:pt x="418" y="652"/>
                  </a:cubicBezTo>
                  <a:cubicBezTo>
                    <a:pt x="346" y="545"/>
                    <a:pt x="239" y="474"/>
                    <a:pt x="180" y="367"/>
                  </a:cubicBezTo>
                  <a:cubicBezTo>
                    <a:pt x="108" y="247"/>
                    <a:pt x="49" y="128"/>
                    <a:pt x="1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4" name="Google Shape;31824;p48"/>
            <p:cNvSpPr/>
            <p:nvPr/>
          </p:nvSpPr>
          <p:spPr>
            <a:xfrm>
              <a:off x="2315450" y="2182550"/>
              <a:ext cx="9550" cy="15200"/>
            </a:xfrm>
            <a:custGeom>
              <a:avLst/>
              <a:gdLst/>
              <a:ahLst/>
              <a:cxnLst/>
              <a:rect l="l" t="t" r="r" b="b"/>
              <a:pathLst>
                <a:path w="382" h="608" extrusionOk="0">
                  <a:moveTo>
                    <a:pt x="25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84" y="214"/>
                    <a:pt x="203" y="453"/>
                    <a:pt x="370" y="607"/>
                  </a:cubicBezTo>
                  <a:cubicBezTo>
                    <a:pt x="382" y="607"/>
                    <a:pt x="382" y="607"/>
                    <a:pt x="382" y="595"/>
                  </a:cubicBezTo>
                  <a:cubicBezTo>
                    <a:pt x="322" y="500"/>
                    <a:pt x="251" y="417"/>
                    <a:pt x="191" y="322"/>
                  </a:cubicBezTo>
                  <a:cubicBezTo>
                    <a:pt x="132" y="214"/>
                    <a:pt x="72" y="119"/>
                    <a:pt x="2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5" name="Google Shape;31825;p48"/>
            <p:cNvSpPr/>
            <p:nvPr/>
          </p:nvSpPr>
          <p:spPr>
            <a:xfrm>
              <a:off x="2318425" y="2180025"/>
              <a:ext cx="8950" cy="13675"/>
            </a:xfrm>
            <a:custGeom>
              <a:avLst/>
              <a:gdLst/>
              <a:ahLst/>
              <a:cxnLst/>
              <a:rect l="l" t="t" r="r" b="b"/>
              <a:pathLst>
                <a:path w="358" h="547" extrusionOk="0">
                  <a:moveTo>
                    <a:pt x="10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108" y="196"/>
                    <a:pt x="203" y="399"/>
                    <a:pt x="346" y="542"/>
                  </a:cubicBezTo>
                  <a:cubicBezTo>
                    <a:pt x="350" y="545"/>
                    <a:pt x="352" y="547"/>
                    <a:pt x="354" y="547"/>
                  </a:cubicBezTo>
                  <a:cubicBezTo>
                    <a:pt x="358" y="547"/>
                    <a:pt x="358" y="538"/>
                    <a:pt x="358" y="530"/>
                  </a:cubicBezTo>
                  <a:cubicBezTo>
                    <a:pt x="251" y="351"/>
                    <a:pt x="120" y="184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6" name="Google Shape;31826;p48"/>
            <p:cNvSpPr/>
            <p:nvPr/>
          </p:nvSpPr>
          <p:spPr>
            <a:xfrm>
              <a:off x="2053525" y="2108700"/>
              <a:ext cx="175300" cy="237275"/>
            </a:xfrm>
            <a:custGeom>
              <a:avLst/>
              <a:gdLst/>
              <a:ahLst/>
              <a:cxnLst/>
              <a:rect l="l" t="t" r="r" b="b"/>
              <a:pathLst>
                <a:path w="7012" h="9491" extrusionOk="0">
                  <a:moveTo>
                    <a:pt x="1916" y="0"/>
                  </a:moveTo>
                  <a:cubicBezTo>
                    <a:pt x="1913" y="0"/>
                    <a:pt x="1909" y="1"/>
                    <a:pt x="1905" y="1"/>
                  </a:cubicBezTo>
                  <a:cubicBezTo>
                    <a:pt x="786" y="251"/>
                    <a:pt x="24" y="1252"/>
                    <a:pt x="84" y="2395"/>
                  </a:cubicBezTo>
                  <a:cubicBezTo>
                    <a:pt x="107" y="2680"/>
                    <a:pt x="179" y="2930"/>
                    <a:pt x="262" y="3192"/>
                  </a:cubicBezTo>
                  <a:cubicBezTo>
                    <a:pt x="417" y="3609"/>
                    <a:pt x="465" y="3966"/>
                    <a:pt x="500" y="4407"/>
                  </a:cubicBezTo>
                  <a:cubicBezTo>
                    <a:pt x="560" y="4990"/>
                    <a:pt x="667" y="5574"/>
                    <a:pt x="953" y="6085"/>
                  </a:cubicBezTo>
                  <a:cubicBezTo>
                    <a:pt x="1572" y="7276"/>
                    <a:pt x="2989" y="7514"/>
                    <a:pt x="4048" y="8205"/>
                  </a:cubicBezTo>
                  <a:cubicBezTo>
                    <a:pt x="4703" y="8633"/>
                    <a:pt x="5370" y="9110"/>
                    <a:pt x="6096" y="9395"/>
                  </a:cubicBezTo>
                  <a:cubicBezTo>
                    <a:pt x="6244" y="9450"/>
                    <a:pt x="6390" y="9490"/>
                    <a:pt x="6528" y="9490"/>
                  </a:cubicBezTo>
                  <a:cubicBezTo>
                    <a:pt x="6688" y="9490"/>
                    <a:pt x="6837" y="9436"/>
                    <a:pt x="6965" y="9288"/>
                  </a:cubicBezTo>
                  <a:cubicBezTo>
                    <a:pt x="7012" y="9233"/>
                    <a:pt x="6957" y="9162"/>
                    <a:pt x="6897" y="9162"/>
                  </a:cubicBezTo>
                  <a:cubicBezTo>
                    <a:pt x="6880" y="9162"/>
                    <a:pt x="6862" y="9168"/>
                    <a:pt x="6846" y="9181"/>
                  </a:cubicBezTo>
                  <a:cubicBezTo>
                    <a:pt x="6746" y="9268"/>
                    <a:pt x="6624" y="9304"/>
                    <a:pt x="6490" y="9304"/>
                  </a:cubicBezTo>
                  <a:cubicBezTo>
                    <a:pt x="6001" y="9304"/>
                    <a:pt x="5352" y="8830"/>
                    <a:pt x="5025" y="8633"/>
                  </a:cubicBezTo>
                  <a:cubicBezTo>
                    <a:pt x="4608" y="8383"/>
                    <a:pt x="4203" y="8086"/>
                    <a:pt x="3798" y="7836"/>
                  </a:cubicBezTo>
                  <a:cubicBezTo>
                    <a:pt x="2870" y="7300"/>
                    <a:pt x="1715" y="7086"/>
                    <a:pt x="1131" y="6074"/>
                  </a:cubicBezTo>
                  <a:cubicBezTo>
                    <a:pt x="596" y="5157"/>
                    <a:pt x="798" y="4085"/>
                    <a:pt x="465" y="3133"/>
                  </a:cubicBezTo>
                  <a:cubicBezTo>
                    <a:pt x="0" y="1835"/>
                    <a:pt x="643" y="573"/>
                    <a:pt x="1917" y="120"/>
                  </a:cubicBezTo>
                  <a:cubicBezTo>
                    <a:pt x="2019" y="98"/>
                    <a:pt x="1981" y="0"/>
                    <a:pt x="191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7" name="Google Shape;31827;p48"/>
            <p:cNvSpPr/>
            <p:nvPr/>
          </p:nvSpPr>
          <p:spPr>
            <a:xfrm>
              <a:off x="2217250" y="2211400"/>
              <a:ext cx="62800" cy="133425"/>
            </a:xfrm>
            <a:custGeom>
              <a:avLst/>
              <a:gdLst/>
              <a:ahLst/>
              <a:cxnLst/>
              <a:rect l="l" t="t" r="r" b="b"/>
              <a:pathLst>
                <a:path w="2512" h="5337" extrusionOk="0">
                  <a:moveTo>
                    <a:pt x="2149" y="1"/>
                  </a:moveTo>
                  <a:cubicBezTo>
                    <a:pt x="2132" y="1"/>
                    <a:pt x="2107" y="14"/>
                    <a:pt x="2107" y="37"/>
                  </a:cubicBezTo>
                  <a:cubicBezTo>
                    <a:pt x="2286" y="1227"/>
                    <a:pt x="2071" y="2192"/>
                    <a:pt x="1393" y="3192"/>
                  </a:cubicBezTo>
                  <a:cubicBezTo>
                    <a:pt x="1155" y="3525"/>
                    <a:pt x="976" y="3859"/>
                    <a:pt x="833" y="4263"/>
                  </a:cubicBezTo>
                  <a:cubicBezTo>
                    <a:pt x="702" y="4609"/>
                    <a:pt x="643" y="4811"/>
                    <a:pt x="309" y="5073"/>
                  </a:cubicBezTo>
                  <a:cubicBezTo>
                    <a:pt x="178" y="5192"/>
                    <a:pt x="131" y="5168"/>
                    <a:pt x="12" y="5287"/>
                  </a:cubicBezTo>
                  <a:cubicBezTo>
                    <a:pt x="1" y="5298"/>
                    <a:pt x="9" y="5337"/>
                    <a:pt x="36" y="5337"/>
                  </a:cubicBezTo>
                  <a:cubicBezTo>
                    <a:pt x="40" y="5337"/>
                    <a:pt x="43" y="5336"/>
                    <a:pt x="47" y="5335"/>
                  </a:cubicBezTo>
                  <a:cubicBezTo>
                    <a:pt x="464" y="5156"/>
                    <a:pt x="666" y="5085"/>
                    <a:pt x="857" y="4656"/>
                  </a:cubicBezTo>
                  <a:cubicBezTo>
                    <a:pt x="1119" y="4109"/>
                    <a:pt x="1309" y="3585"/>
                    <a:pt x="1631" y="3085"/>
                  </a:cubicBezTo>
                  <a:cubicBezTo>
                    <a:pt x="2226" y="2168"/>
                    <a:pt x="2512" y="1085"/>
                    <a:pt x="2167" y="13"/>
                  </a:cubicBezTo>
                  <a:cubicBezTo>
                    <a:pt x="2167" y="5"/>
                    <a:pt x="2159" y="1"/>
                    <a:pt x="214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8" name="Google Shape;31828;p48"/>
            <p:cNvSpPr/>
            <p:nvPr/>
          </p:nvSpPr>
          <p:spPr>
            <a:xfrm>
              <a:off x="2163650" y="2182550"/>
              <a:ext cx="51825" cy="135000"/>
            </a:xfrm>
            <a:custGeom>
              <a:avLst/>
              <a:gdLst/>
              <a:ahLst/>
              <a:cxnLst/>
              <a:rect l="l" t="t" r="r" b="b"/>
              <a:pathLst>
                <a:path w="2073" h="5400" extrusionOk="0">
                  <a:moveTo>
                    <a:pt x="1" y="0"/>
                  </a:moveTo>
                  <a:lnTo>
                    <a:pt x="1" y="0"/>
                  </a:lnTo>
                  <a:cubicBezTo>
                    <a:pt x="262" y="453"/>
                    <a:pt x="560" y="917"/>
                    <a:pt x="763" y="1429"/>
                  </a:cubicBezTo>
                  <a:cubicBezTo>
                    <a:pt x="953" y="1941"/>
                    <a:pt x="917" y="2453"/>
                    <a:pt x="1013" y="2989"/>
                  </a:cubicBezTo>
                  <a:cubicBezTo>
                    <a:pt x="1132" y="3846"/>
                    <a:pt x="1667" y="4608"/>
                    <a:pt x="2025" y="5382"/>
                  </a:cubicBezTo>
                  <a:cubicBezTo>
                    <a:pt x="2029" y="5395"/>
                    <a:pt x="2037" y="5400"/>
                    <a:pt x="2044" y="5400"/>
                  </a:cubicBezTo>
                  <a:cubicBezTo>
                    <a:pt x="2058" y="5400"/>
                    <a:pt x="2072" y="5385"/>
                    <a:pt x="2072" y="5370"/>
                  </a:cubicBezTo>
                  <a:cubicBezTo>
                    <a:pt x="1953" y="4906"/>
                    <a:pt x="1715" y="4501"/>
                    <a:pt x="1489" y="4072"/>
                  </a:cubicBezTo>
                  <a:cubicBezTo>
                    <a:pt x="1203" y="3524"/>
                    <a:pt x="1096" y="3001"/>
                    <a:pt x="1036" y="2393"/>
                  </a:cubicBezTo>
                  <a:cubicBezTo>
                    <a:pt x="953" y="1465"/>
                    <a:pt x="548" y="726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9" name="Google Shape;31829;p48"/>
            <p:cNvSpPr/>
            <p:nvPr/>
          </p:nvSpPr>
          <p:spPr>
            <a:xfrm>
              <a:off x="2214250" y="2319075"/>
              <a:ext cx="6275" cy="15400"/>
            </a:xfrm>
            <a:custGeom>
              <a:avLst/>
              <a:gdLst/>
              <a:ahLst/>
              <a:cxnLst/>
              <a:rect l="l" t="t" r="r" b="b"/>
              <a:pathLst>
                <a:path w="251" h="616" extrusionOk="0">
                  <a:moveTo>
                    <a:pt x="18" y="1"/>
                  </a:moveTo>
                  <a:cubicBezTo>
                    <a:pt x="8" y="1"/>
                    <a:pt x="1" y="18"/>
                    <a:pt x="1" y="28"/>
                  </a:cubicBezTo>
                  <a:cubicBezTo>
                    <a:pt x="24" y="135"/>
                    <a:pt x="72" y="230"/>
                    <a:pt x="120" y="337"/>
                  </a:cubicBezTo>
                  <a:cubicBezTo>
                    <a:pt x="143" y="433"/>
                    <a:pt x="179" y="528"/>
                    <a:pt x="227" y="611"/>
                  </a:cubicBezTo>
                  <a:cubicBezTo>
                    <a:pt x="230" y="615"/>
                    <a:pt x="233" y="616"/>
                    <a:pt x="236" y="616"/>
                  </a:cubicBezTo>
                  <a:cubicBezTo>
                    <a:pt x="244" y="616"/>
                    <a:pt x="251" y="605"/>
                    <a:pt x="251" y="588"/>
                  </a:cubicBezTo>
                  <a:cubicBezTo>
                    <a:pt x="227" y="492"/>
                    <a:pt x="179" y="385"/>
                    <a:pt x="132" y="278"/>
                  </a:cubicBezTo>
                  <a:cubicBezTo>
                    <a:pt x="108" y="183"/>
                    <a:pt x="72" y="99"/>
                    <a:pt x="24" y="4"/>
                  </a:cubicBezTo>
                  <a:cubicBezTo>
                    <a:pt x="22" y="2"/>
                    <a:pt x="20" y="1"/>
                    <a:pt x="1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0" name="Google Shape;31830;p48"/>
            <p:cNvSpPr/>
            <p:nvPr/>
          </p:nvSpPr>
          <p:spPr>
            <a:xfrm>
              <a:off x="2159175" y="2175700"/>
              <a:ext cx="16400" cy="23825"/>
            </a:xfrm>
            <a:custGeom>
              <a:avLst/>
              <a:gdLst/>
              <a:ahLst/>
              <a:cxnLst/>
              <a:rect l="l" t="t" r="r" b="b"/>
              <a:pathLst>
                <a:path w="656" h="95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91"/>
                    <a:pt x="144" y="393"/>
                    <a:pt x="239" y="536"/>
                  </a:cubicBezTo>
                  <a:cubicBezTo>
                    <a:pt x="322" y="667"/>
                    <a:pt x="441" y="893"/>
                    <a:pt x="608" y="953"/>
                  </a:cubicBezTo>
                  <a:cubicBezTo>
                    <a:pt x="620" y="953"/>
                    <a:pt x="656" y="941"/>
                    <a:pt x="656" y="929"/>
                  </a:cubicBezTo>
                  <a:cubicBezTo>
                    <a:pt x="620" y="762"/>
                    <a:pt x="441" y="608"/>
                    <a:pt x="358" y="465"/>
                  </a:cubicBezTo>
                  <a:cubicBezTo>
                    <a:pt x="251" y="310"/>
                    <a:pt x="168" y="119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1" name="Google Shape;31831;p48"/>
            <p:cNvSpPr/>
            <p:nvPr/>
          </p:nvSpPr>
          <p:spPr>
            <a:xfrm>
              <a:off x="2172575" y="2197425"/>
              <a:ext cx="7775" cy="14575"/>
            </a:xfrm>
            <a:custGeom>
              <a:avLst/>
              <a:gdLst/>
              <a:ahLst/>
              <a:cxnLst/>
              <a:rect l="l" t="t" r="r" b="b"/>
              <a:pathLst>
                <a:path w="311" h="583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96"/>
                    <a:pt x="108" y="191"/>
                    <a:pt x="144" y="274"/>
                  </a:cubicBezTo>
                  <a:cubicBezTo>
                    <a:pt x="191" y="370"/>
                    <a:pt x="227" y="489"/>
                    <a:pt x="275" y="572"/>
                  </a:cubicBezTo>
                  <a:cubicBezTo>
                    <a:pt x="275" y="580"/>
                    <a:pt x="279" y="583"/>
                    <a:pt x="284" y="583"/>
                  </a:cubicBezTo>
                  <a:cubicBezTo>
                    <a:pt x="294" y="583"/>
                    <a:pt x="310" y="572"/>
                    <a:pt x="310" y="572"/>
                  </a:cubicBezTo>
                  <a:cubicBezTo>
                    <a:pt x="310" y="477"/>
                    <a:pt x="251" y="370"/>
                    <a:pt x="203" y="274"/>
                  </a:cubicBezTo>
                  <a:cubicBezTo>
                    <a:pt x="144" y="155"/>
                    <a:pt x="84" y="72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2" name="Google Shape;31832;p48"/>
            <p:cNvSpPr/>
            <p:nvPr/>
          </p:nvSpPr>
          <p:spPr>
            <a:xfrm>
              <a:off x="2168700" y="2183425"/>
              <a:ext cx="23250" cy="50550"/>
            </a:xfrm>
            <a:custGeom>
              <a:avLst/>
              <a:gdLst/>
              <a:ahLst/>
              <a:cxnLst/>
              <a:rect l="l" t="t" r="r" b="b"/>
              <a:pathLst>
                <a:path w="930" h="2022" extrusionOk="0">
                  <a:moveTo>
                    <a:pt x="1" y="1"/>
                  </a:moveTo>
                  <a:lnTo>
                    <a:pt x="1" y="1"/>
                  </a:lnTo>
                  <a:cubicBezTo>
                    <a:pt x="525" y="513"/>
                    <a:pt x="822" y="1299"/>
                    <a:pt x="870" y="2013"/>
                  </a:cubicBezTo>
                  <a:cubicBezTo>
                    <a:pt x="870" y="2019"/>
                    <a:pt x="873" y="2022"/>
                    <a:pt x="876" y="2022"/>
                  </a:cubicBezTo>
                  <a:cubicBezTo>
                    <a:pt x="879" y="2022"/>
                    <a:pt x="882" y="2019"/>
                    <a:pt x="882" y="2013"/>
                  </a:cubicBezTo>
                  <a:cubicBezTo>
                    <a:pt x="930" y="1668"/>
                    <a:pt x="811" y="1346"/>
                    <a:pt x="680" y="1037"/>
                  </a:cubicBezTo>
                  <a:cubicBezTo>
                    <a:pt x="525" y="680"/>
                    <a:pt x="334" y="239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3" name="Google Shape;31833;p48"/>
            <p:cNvSpPr/>
            <p:nvPr/>
          </p:nvSpPr>
          <p:spPr>
            <a:xfrm>
              <a:off x="2191625" y="2237225"/>
              <a:ext cx="27550" cy="78925"/>
            </a:xfrm>
            <a:custGeom>
              <a:avLst/>
              <a:gdLst/>
              <a:ahLst/>
              <a:cxnLst/>
              <a:rect l="l" t="t" r="r" b="b"/>
              <a:pathLst>
                <a:path w="1102" h="3157" extrusionOk="0">
                  <a:moveTo>
                    <a:pt x="11" y="1"/>
                  </a:moveTo>
                  <a:cubicBezTo>
                    <a:pt x="7" y="1"/>
                    <a:pt x="1" y="10"/>
                    <a:pt x="1" y="28"/>
                  </a:cubicBezTo>
                  <a:cubicBezTo>
                    <a:pt x="36" y="528"/>
                    <a:pt x="25" y="1147"/>
                    <a:pt x="263" y="1599"/>
                  </a:cubicBezTo>
                  <a:cubicBezTo>
                    <a:pt x="513" y="2111"/>
                    <a:pt x="691" y="2695"/>
                    <a:pt x="1048" y="3147"/>
                  </a:cubicBezTo>
                  <a:cubicBezTo>
                    <a:pt x="1052" y="3154"/>
                    <a:pt x="1059" y="3157"/>
                    <a:pt x="1065" y="3157"/>
                  </a:cubicBezTo>
                  <a:cubicBezTo>
                    <a:pt x="1082" y="3157"/>
                    <a:pt x="1101" y="3140"/>
                    <a:pt x="1084" y="3123"/>
                  </a:cubicBezTo>
                  <a:cubicBezTo>
                    <a:pt x="787" y="2695"/>
                    <a:pt x="667" y="2195"/>
                    <a:pt x="406" y="1766"/>
                  </a:cubicBezTo>
                  <a:cubicBezTo>
                    <a:pt x="108" y="1230"/>
                    <a:pt x="96" y="635"/>
                    <a:pt x="13" y="28"/>
                  </a:cubicBezTo>
                  <a:cubicBezTo>
                    <a:pt x="19" y="10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4" name="Google Shape;31834;p48"/>
            <p:cNvSpPr/>
            <p:nvPr/>
          </p:nvSpPr>
          <p:spPr>
            <a:xfrm>
              <a:off x="2070175" y="2118850"/>
              <a:ext cx="30700" cy="32325"/>
            </a:xfrm>
            <a:custGeom>
              <a:avLst/>
              <a:gdLst/>
              <a:ahLst/>
              <a:cxnLst/>
              <a:rect l="l" t="t" r="r" b="b"/>
              <a:pathLst>
                <a:path w="1228" h="1293" extrusionOk="0">
                  <a:moveTo>
                    <a:pt x="1192" y="0"/>
                  </a:moveTo>
                  <a:cubicBezTo>
                    <a:pt x="656" y="238"/>
                    <a:pt x="180" y="703"/>
                    <a:pt x="1" y="1274"/>
                  </a:cubicBezTo>
                  <a:cubicBezTo>
                    <a:pt x="1" y="1286"/>
                    <a:pt x="4" y="1292"/>
                    <a:pt x="7" y="1292"/>
                  </a:cubicBezTo>
                  <a:cubicBezTo>
                    <a:pt x="10" y="1292"/>
                    <a:pt x="13" y="1286"/>
                    <a:pt x="13" y="1274"/>
                  </a:cubicBezTo>
                  <a:cubicBezTo>
                    <a:pt x="299" y="726"/>
                    <a:pt x="644" y="298"/>
                    <a:pt x="1192" y="12"/>
                  </a:cubicBezTo>
                  <a:cubicBezTo>
                    <a:pt x="1227" y="12"/>
                    <a:pt x="1204" y="0"/>
                    <a:pt x="119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5" name="Google Shape;31835;p48"/>
            <p:cNvSpPr/>
            <p:nvPr/>
          </p:nvSpPr>
          <p:spPr>
            <a:xfrm>
              <a:off x="2065425" y="2156650"/>
              <a:ext cx="29725" cy="109625"/>
            </a:xfrm>
            <a:custGeom>
              <a:avLst/>
              <a:gdLst/>
              <a:ahLst/>
              <a:cxnLst/>
              <a:rect l="l" t="t" r="r" b="b"/>
              <a:pathLst>
                <a:path w="1189" h="4385" extrusionOk="0">
                  <a:moveTo>
                    <a:pt x="131" y="0"/>
                  </a:moveTo>
                  <a:cubicBezTo>
                    <a:pt x="48" y="322"/>
                    <a:pt x="48" y="619"/>
                    <a:pt x="131" y="929"/>
                  </a:cubicBezTo>
                  <a:cubicBezTo>
                    <a:pt x="286" y="1465"/>
                    <a:pt x="346" y="1929"/>
                    <a:pt x="381" y="2477"/>
                  </a:cubicBezTo>
                  <a:cubicBezTo>
                    <a:pt x="429" y="3179"/>
                    <a:pt x="620" y="3894"/>
                    <a:pt x="1143" y="4382"/>
                  </a:cubicBezTo>
                  <a:cubicBezTo>
                    <a:pt x="1146" y="4384"/>
                    <a:pt x="1149" y="4385"/>
                    <a:pt x="1152" y="4385"/>
                  </a:cubicBezTo>
                  <a:cubicBezTo>
                    <a:pt x="1167" y="4385"/>
                    <a:pt x="1189" y="4366"/>
                    <a:pt x="1179" y="4346"/>
                  </a:cubicBezTo>
                  <a:cubicBezTo>
                    <a:pt x="608" y="3679"/>
                    <a:pt x="441" y="2941"/>
                    <a:pt x="429" y="2084"/>
                  </a:cubicBezTo>
                  <a:cubicBezTo>
                    <a:pt x="381" y="1370"/>
                    <a:pt x="0" y="750"/>
                    <a:pt x="13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6" name="Google Shape;31836;p48"/>
            <p:cNvSpPr/>
            <p:nvPr/>
          </p:nvSpPr>
          <p:spPr>
            <a:xfrm>
              <a:off x="2069600" y="2173400"/>
              <a:ext cx="21750" cy="6475"/>
            </a:xfrm>
            <a:custGeom>
              <a:avLst/>
              <a:gdLst/>
              <a:ahLst/>
              <a:cxnLst/>
              <a:rect l="l" t="t" r="r" b="b"/>
              <a:pathLst>
                <a:path w="870" h="259" extrusionOk="0">
                  <a:moveTo>
                    <a:pt x="172" y="0"/>
                  </a:moveTo>
                  <a:cubicBezTo>
                    <a:pt x="122" y="0"/>
                    <a:pt x="73" y="3"/>
                    <a:pt x="24" y="9"/>
                  </a:cubicBezTo>
                  <a:cubicBezTo>
                    <a:pt x="0" y="9"/>
                    <a:pt x="0" y="33"/>
                    <a:pt x="24" y="33"/>
                  </a:cubicBezTo>
                  <a:cubicBezTo>
                    <a:pt x="59" y="30"/>
                    <a:pt x="93" y="29"/>
                    <a:pt x="127" y="29"/>
                  </a:cubicBezTo>
                  <a:cubicBezTo>
                    <a:pt x="392" y="29"/>
                    <a:pt x="625" y="111"/>
                    <a:pt x="857" y="259"/>
                  </a:cubicBezTo>
                  <a:cubicBezTo>
                    <a:pt x="869" y="259"/>
                    <a:pt x="869" y="247"/>
                    <a:pt x="869" y="247"/>
                  </a:cubicBezTo>
                  <a:cubicBezTo>
                    <a:pt x="690" y="78"/>
                    <a:pt x="428" y="0"/>
                    <a:pt x="17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7" name="Google Shape;31837;p48"/>
            <p:cNvSpPr/>
            <p:nvPr/>
          </p:nvSpPr>
          <p:spPr>
            <a:xfrm>
              <a:off x="2121075" y="2083200"/>
              <a:ext cx="7375" cy="48900"/>
            </a:xfrm>
            <a:custGeom>
              <a:avLst/>
              <a:gdLst/>
              <a:ahLst/>
              <a:cxnLst/>
              <a:rect l="l" t="t" r="r" b="b"/>
              <a:pathLst>
                <a:path w="295" h="1956" extrusionOk="0">
                  <a:moveTo>
                    <a:pt x="291" y="0"/>
                  </a:moveTo>
                  <a:cubicBezTo>
                    <a:pt x="290" y="0"/>
                    <a:pt x="287" y="3"/>
                    <a:pt x="287" y="9"/>
                  </a:cubicBezTo>
                  <a:cubicBezTo>
                    <a:pt x="293" y="3"/>
                    <a:pt x="293" y="0"/>
                    <a:pt x="291" y="0"/>
                  </a:cubicBezTo>
                  <a:close/>
                  <a:moveTo>
                    <a:pt x="287" y="9"/>
                  </a:moveTo>
                  <a:cubicBezTo>
                    <a:pt x="239" y="402"/>
                    <a:pt x="84" y="771"/>
                    <a:pt x="37" y="1140"/>
                  </a:cubicBezTo>
                  <a:cubicBezTo>
                    <a:pt x="1" y="1414"/>
                    <a:pt x="168" y="1712"/>
                    <a:pt x="275" y="1950"/>
                  </a:cubicBezTo>
                  <a:cubicBezTo>
                    <a:pt x="275" y="1954"/>
                    <a:pt x="277" y="1955"/>
                    <a:pt x="281" y="1955"/>
                  </a:cubicBezTo>
                  <a:cubicBezTo>
                    <a:pt x="287" y="1955"/>
                    <a:pt x="295" y="1950"/>
                    <a:pt x="287" y="1950"/>
                  </a:cubicBezTo>
                  <a:cubicBezTo>
                    <a:pt x="168" y="1545"/>
                    <a:pt x="25" y="1295"/>
                    <a:pt x="156" y="855"/>
                  </a:cubicBezTo>
                  <a:cubicBezTo>
                    <a:pt x="239" y="581"/>
                    <a:pt x="287" y="295"/>
                    <a:pt x="287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8" name="Google Shape;31838;p48"/>
            <p:cNvSpPr/>
            <p:nvPr/>
          </p:nvSpPr>
          <p:spPr>
            <a:xfrm>
              <a:off x="2125550" y="2110600"/>
              <a:ext cx="5675" cy="18875"/>
            </a:xfrm>
            <a:custGeom>
              <a:avLst/>
              <a:gdLst/>
              <a:ahLst/>
              <a:cxnLst/>
              <a:rect l="l" t="t" r="r" b="b"/>
              <a:pathLst>
                <a:path w="227" h="755" extrusionOk="0">
                  <a:moveTo>
                    <a:pt x="18" y="1"/>
                  </a:moveTo>
                  <a:cubicBezTo>
                    <a:pt x="9" y="1"/>
                    <a:pt x="1" y="7"/>
                    <a:pt x="1" y="21"/>
                  </a:cubicBezTo>
                  <a:cubicBezTo>
                    <a:pt x="36" y="259"/>
                    <a:pt x="96" y="509"/>
                    <a:pt x="203" y="747"/>
                  </a:cubicBezTo>
                  <a:cubicBezTo>
                    <a:pt x="203" y="752"/>
                    <a:pt x="207" y="755"/>
                    <a:pt x="212" y="755"/>
                  </a:cubicBezTo>
                  <a:cubicBezTo>
                    <a:pt x="219" y="755"/>
                    <a:pt x="227" y="749"/>
                    <a:pt x="227" y="735"/>
                  </a:cubicBezTo>
                  <a:cubicBezTo>
                    <a:pt x="155" y="485"/>
                    <a:pt x="84" y="259"/>
                    <a:pt x="36" y="9"/>
                  </a:cubicBezTo>
                  <a:cubicBezTo>
                    <a:pt x="31" y="4"/>
                    <a:pt x="24" y="1"/>
                    <a:pt x="1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9" name="Google Shape;31839;p48"/>
            <p:cNvSpPr/>
            <p:nvPr/>
          </p:nvSpPr>
          <p:spPr>
            <a:xfrm>
              <a:off x="2130025" y="2112675"/>
              <a:ext cx="2700" cy="15050"/>
            </a:xfrm>
            <a:custGeom>
              <a:avLst/>
              <a:gdLst/>
              <a:ahLst/>
              <a:cxnLst/>
              <a:rect l="l" t="t" r="r" b="b"/>
              <a:pathLst>
                <a:path w="108" h="602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12" y="3"/>
                    <a:pt x="12" y="0"/>
                    <a:pt x="9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24" y="200"/>
                    <a:pt x="36" y="390"/>
                    <a:pt x="83" y="592"/>
                  </a:cubicBezTo>
                  <a:cubicBezTo>
                    <a:pt x="83" y="598"/>
                    <a:pt x="86" y="601"/>
                    <a:pt x="89" y="601"/>
                  </a:cubicBezTo>
                  <a:cubicBezTo>
                    <a:pt x="92" y="601"/>
                    <a:pt x="95" y="598"/>
                    <a:pt x="95" y="592"/>
                  </a:cubicBezTo>
                  <a:cubicBezTo>
                    <a:pt x="107" y="378"/>
                    <a:pt x="60" y="188"/>
                    <a:pt x="0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0" name="Google Shape;31840;p48"/>
            <p:cNvSpPr/>
            <p:nvPr/>
          </p:nvSpPr>
          <p:spPr>
            <a:xfrm>
              <a:off x="2162175" y="2091150"/>
              <a:ext cx="19950" cy="33675"/>
            </a:xfrm>
            <a:custGeom>
              <a:avLst/>
              <a:gdLst/>
              <a:ahLst/>
              <a:cxnLst/>
              <a:rect l="l" t="t" r="r" b="b"/>
              <a:pathLst>
                <a:path w="798" h="1347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275"/>
                    <a:pt x="250" y="572"/>
                    <a:pt x="369" y="870"/>
                  </a:cubicBezTo>
                  <a:cubicBezTo>
                    <a:pt x="441" y="1072"/>
                    <a:pt x="595" y="1239"/>
                    <a:pt x="786" y="1346"/>
                  </a:cubicBezTo>
                  <a:cubicBezTo>
                    <a:pt x="798" y="1346"/>
                    <a:pt x="798" y="1334"/>
                    <a:pt x="798" y="1334"/>
                  </a:cubicBezTo>
                  <a:cubicBezTo>
                    <a:pt x="524" y="1132"/>
                    <a:pt x="429" y="918"/>
                    <a:pt x="321" y="596"/>
                  </a:cubicBezTo>
                  <a:cubicBezTo>
                    <a:pt x="250" y="382"/>
                    <a:pt x="143" y="180"/>
                    <a:pt x="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1" name="Google Shape;31841;p48"/>
            <p:cNvSpPr/>
            <p:nvPr/>
          </p:nvSpPr>
          <p:spPr>
            <a:xfrm>
              <a:off x="2185075" y="2132300"/>
              <a:ext cx="2700" cy="8250"/>
            </a:xfrm>
            <a:custGeom>
              <a:avLst/>
              <a:gdLst/>
              <a:ahLst/>
              <a:cxnLst/>
              <a:rect l="l" t="t" r="r" b="b"/>
              <a:pathLst>
                <a:path w="108" h="330" extrusionOk="0">
                  <a:moveTo>
                    <a:pt x="10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13" y="4"/>
                    <a:pt x="13" y="1"/>
                    <a:pt x="10" y="1"/>
                  </a:cubicBezTo>
                  <a:close/>
                  <a:moveTo>
                    <a:pt x="1" y="10"/>
                  </a:moveTo>
                  <a:cubicBezTo>
                    <a:pt x="1" y="117"/>
                    <a:pt x="37" y="236"/>
                    <a:pt x="96" y="319"/>
                  </a:cubicBezTo>
                  <a:cubicBezTo>
                    <a:pt x="96" y="327"/>
                    <a:pt x="97" y="330"/>
                    <a:pt x="99" y="330"/>
                  </a:cubicBezTo>
                  <a:cubicBezTo>
                    <a:pt x="102" y="330"/>
                    <a:pt x="108" y="316"/>
                    <a:pt x="108" y="308"/>
                  </a:cubicBezTo>
                  <a:cubicBezTo>
                    <a:pt x="60" y="224"/>
                    <a:pt x="37" y="117"/>
                    <a:pt x="1" y="1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2" name="Google Shape;31842;p48"/>
            <p:cNvSpPr/>
            <p:nvPr/>
          </p:nvSpPr>
          <p:spPr>
            <a:xfrm>
              <a:off x="2340750" y="2057100"/>
              <a:ext cx="14550" cy="6400"/>
            </a:xfrm>
            <a:custGeom>
              <a:avLst/>
              <a:gdLst/>
              <a:ahLst/>
              <a:cxnLst/>
              <a:rect l="l" t="t" r="r" b="b"/>
              <a:pathLst>
                <a:path w="582" h="256" extrusionOk="0">
                  <a:moveTo>
                    <a:pt x="576" y="0"/>
                  </a:moveTo>
                  <a:cubicBezTo>
                    <a:pt x="574" y="0"/>
                    <a:pt x="568" y="2"/>
                    <a:pt x="560" y="6"/>
                  </a:cubicBezTo>
                  <a:cubicBezTo>
                    <a:pt x="576" y="6"/>
                    <a:pt x="582" y="0"/>
                    <a:pt x="576" y="0"/>
                  </a:cubicBezTo>
                  <a:close/>
                  <a:moveTo>
                    <a:pt x="560" y="6"/>
                  </a:moveTo>
                  <a:cubicBezTo>
                    <a:pt x="477" y="53"/>
                    <a:pt x="382" y="101"/>
                    <a:pt x="287" y="148"/>
                  </a:cubicBezTo>
                  <a:lnTo>
                    <a:pt x="13" y="232"/>
                  </a:lnTo>
                  <a:cubicBezTo>
                    <a:pt x="1" y="232"/>
                    <a:pt x="13" y="256"/>
                    <a:pt x="13" y="256"/>
                  </a:cubicBezTo>
                  <a:cubicBezTo>
                    <a:pt x="227" y="220"/>
                    <a:pt x="417" y="113"/>
                    <a:pt x="560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3" name="Google Shape;31843;p48"/>
            <p:cNvSpPr/>
            <p:nvPr/>
          </p:nvSpPr>
          <p:spPr>
            <a:xfrm>
              <a:off x="2343725" y="2059900"/>
              <a:ext cx="11950" cy="6875"/>
            </a:xfrm>
            <a:custGeom>
              <a:avLst/>
              <a:gdLst/>
              <a:ahLst/>
              <a:cxnLst/>
              <a:rect l="l" t="t" r="r" b="b"/>
              <a:pathLst>
                <a:path w="478" h="275" extrusionOk="0">
                  <a:moveTo>
                    <a:pt x="477" y="1"/>
                  </a:moveTo>
                  <a:cubicBezTo>
                    <a:pt x="406" y="48"/>
                    <a:pt x="310" y="84"/>
                    <a:pt x="239" y="120"/>
                  </a:cubicBezTo>
                  <a:cubicBezTo>
                    <a:pt x="168" y="167"/>
                    <a:pt x="72" y="203"/>
                    <a:pt x="1" y="263"/>
                  </a:cubicBezTo>
                  <a:lnTo>
                    <a:pt x="1" y="275"/>
                  </a:lnTo>
                  <a:cubicBezTo>
                    <a:pt x="72" y="239"/>
                    <a:pt x="144" y="203"/>
                    <a:pt x="227" y="156"/>
                  </a:cubicBezTo>
                  <a:cubicBezTo>
                    <a:pt x="310" y="108"/>
                    <a:pt x="406" y="60"/>
                    <a:pt x="47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4" name="Google Shape;31844;p48"/>
            <p:cNvSpPr/>
            <p:nvPr/>
          </p:nvSpPr>
          <p:spPr>
            <a:xfrm>
              <a:off x="2349675" y="2063650"/>
              <a:ext cx="6975" cy="4925"/>
            </a:xfrm>
            <a:custGeom>
              <a:avLst/>
              <a:gdLst/>
              <a:ahLst/>
              <a:cxnLst/>
              <a:rect l="l" t="t" r="r" b="b"/>
              <a:pathLst>
                <a:path w="279" h="197" extrusionOk="0">
                  <a:moveTo>
                    <a:pt x="268" y="0"/>
                  </a:moveTo>
                  <a:cubicBezTo>
                    <a:pt x="266" y="0"/>
                    <a:pt x="263" y="2"/>
                    <a:pt x="263" y="6"/>
                  </a:cubicBezTo>
                  <a:cubicBezTo>
                    <a:pt x="279" y="6"/>
                    <a:pt x="273" y="0"/>
                    <a:pt x="268" y="0"/>
                  </a:cubicBezTo>
                  <a:close/>
                  <a:moveTo>
                    <a:pt x="263" y="6"/>
                  </a:moveTo>
                  <a:cubicBezTo>
                    <a:pt x="191" y="77"/>
                    <a:pt x="96" y="125"/>
                    <a:pt x="13" y="172"/>
                  </a:cubicBezTo>
                  <a:cubicBezTo>
                    <a:pt x="1" y="172"/>
                    <a:pt x="1" y="196"/>
                    <a:pt x="25" y="196"/>
                  </a:cubicBezTo>
                  <a:cubicBezTo>
                    <a:pt x="120" y="148"/>
                    <a:pt x="203" y="89"/>
                    <a:pt x="263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5" name="Google Shape;31845;p48"/>
            <p:cNvSpPr/>
            <p:nvPr/>
          </p:nvSpPr>
          <p:spPr>
            <a:xfrm>
              <a:off x="2354450" y="2065425"/>
              <a:ext cx="6800" cy="5525"/>
            </a:xfrm>
            <a:custGeom>
              <a:avLst/>
              <a:gdLst/>
              <a:ahLst/>
              <a:cxnLst/>
              <a:rect l="l" t="t" r="r" b="b"/>
              <a:pathLst>
                <a:path w="272" h="221" extrusionOk="0">
                  <a:moveTo>
                    <a:pt x="266" y="1"/>
                  </a:moveTo>
                  <a:cubicBezTo>
                    <a:pt x="264" y="1"/>
                    <a:pt x="258" y="2"/>
                    <a:pt x="250" y="6"/>
                  </a:cubicBezTo>
                  <a:cubicBezTo>
                    <a:pt x="266" y="6"/>
                    <a:pt x="272" y="1"/>
                    <a:pt x="266" y="1"/>
                  </a:cubicBezTo>
                  <a:close/>
                  <a:moveTo>
                    <a:pt x="250" y="6"/>
                  </a:moveTo>
                  <a:lnTo>
                    <a:pt x="250" y="6"/>
                  </a:lnTo>
                  <a:cubicBezTo>
                    <a:pt x="215" y="42"/>
                    <a:pt x="167" y="77"/>
                    <a:pt x="108" y="113"/>
                  </a:cubicBezTo>
                  <a:cubicBezTo>
                    <a:pt x="72" y="137"/>
                    <a:pt x="36" y="173"/>
                    <a:pt x="0" y="196"/>
                  </a:cubicBezTo>
                  <a:cubicBezTo>
                    <a:pt x="0" y="196"/>
                    <a:pt x="0" y="220"/>
                    <a:pt x="12" y="220"/>
                  </a:cubicBezTo>
                  <a:cubicBezTo>
                    <a:pt x="60" y="196"/>
                    <a:pt x="96" y="161"/>
                    <a:pt x="120" y="125"/>
                  </a:cubicBezTo>
                  <a:cubicBezTo>
                    <a:pt x="179" y="101"/>
                    <a:pt x="227" y="54"/>
                    <a:pt x="250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6" name="Google Shape;31846;p48"/>
            <p:cNvSpPr/>
            <p:nvPr/>
          </p:nvSpPr>
          <p:spPr>
            <a:xfrm>
              <a:off x="2359800" y="2071225"/>
              <a:ext cx="7475" cy="2300"/>
            </a:xfrm>
            <a:custGeom>
              <a:avLst/>
              <a:gdLst/>
              <a:ahLst/>
              <a:cxnLst/>
              <a:rect l="l" t="t" r="r" b="b"/>
              <a:pathLst>
                <a:path w="299" h="92" extrusionOk="0">
                  <a:moveTo>
                    <a:pt x="275" y="0"/>
                  </a:moveTo>
                  <a:cubicBezTo>
                    <a:pt x="191" y="24"/>
                    <a:pt x="96" y="60"/>
                    <a:pt x="13" y="72"/>
                  </a:cubicBezTo>
                  <a:cubicBezTo>
                    <a:pt x="1" y="72"/>
                    <a:pt x="1" y="84"/>
                    <a:pt x="13" y="84"/>
                  </a:cubicBezTo>
                  <a:cubicBezTo>
                    <a:pt x="36" y="89"/>
                    <a:pt x="57" y="91"/>
                    <a:pt x="78" y="91"/>
                  </a:cubicBezTo>
                  <a:cubicBezTo>
                    <a:pt x="156" y="91"/>
                    <a:pt x="224" y="59"/>
                    <a:pt x="298" y="12"/>
                  </a:cubicBezTo>
                  <a:cubicBezTo>
                    <a:pt x="298" y="12"/>
                    <a:pt x="298" y="0"/>
                    <a:pt x="27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7" name="Google Shape;31847;p48"/>
            <p:cNvSpPr/>
            <p:nvPr/>
          </p:nvSpPr>
          <p:spPr>
            <a:xfrm>
              <a:off x="2270500" y="2105150"/>
              <a:ext cx="8075" cy="34250"/>
            </a:xfrm>
            <a:custGeom>
              <a:avLst/>
              <a:gdLst/>
              <a:ahLst/>
              <a:cxnLst/>
              <a:rect l="l" t="t" r="r" b="b"/>
              <a:pathLst>
                <a:path w="323" h="1370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98"/>
                    <a:pt x="120" y="572"/>
                    <a:pt x="156" y="893"/>
                  </a:cubicBezTo>
                  <a:cubicBezTo>
                    <a:pt x="179" y="1072"/>
                    <a:pt x="215" y="1227"/>
                    <a:pt x="322" y="1370"/>
                  </a:cubicBezTo>
                  <a:cubicBezTo>
                    <a:pt x="96" y="929"/>
                    <a:pt x="203" y="429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8" name="Google Shape;31848;p48"/>
            <p:cNvSpPr/>
            <p:nvPr/>
          </p:nvSpPr>
          <p:spPr>
            <a:xfrm>
              <a:off x="2278550" y="2141475"/>
              <a:ext cx="3000" cy="8650"/>
            </a:xfrm>
            <a:custGeom>
              <a:avLst/>
              <a:gdLst/>
              <a:ahLst/>
              <a:cxnLst/>
              <a:rect l="l" t="t" r="r" b="b"/>
              <a:pathLst>
                <a:path w="120" h="346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119"/>
                    <a:pt x="36" y="250"/>
                    <a:pt x="108" y="345"/>
                  </a:cubicBezTo>
                  <a:lnTo>
                    <a:pt x="119" y="345"/>
                  </a:lnTo>
                  <a:cubicBezTo>
                    <a:pt x="108" y="286"/>
                    <a:pt x="72" y="238"/>
                    <a:pt x="60" y="191"/>
                  </a:cubicBezTo>
                  <a:cubicBezTo>
                    <a:pt x="48" y="119"/>
                    <a:pt x="36" y="60"/>
                    <a:pt x="1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9" name="Google Shape;31849;p48"/>
            <p:cNvSpPr/>
            <p:nvPr/>
          </p:nvSpPr>
          <p:spPr>
            <a:xfrm>
              <a:off x="2245500" y="2215575"/>
              <a:ext cx="21500" cy="77725"/>
            </a:xfrm>
            <a:custGeom>
              <a:avLst/>
              <a:gdLst/>
              <a:ahLst/>
              <a:cxnLst/>
              <a:rect l="l" t="t" r="r" b="b"/>
              <a:pathLst>
                <a:path w="860" h="3109" extrusionOk="0">
                  <a:moveTo>
                    <a:pt x="775" y="1"/>
                  </a:moveTo>
                  <a:lnTo>
                    <a:pt x="775" y="1"/>
                  </a:lnTo>
                  <a:cubicBezTo>
                    <a:pt x="813" y="301"/>
                    <a:pt x="848" y="601"/>
                    <a:pt x="843" y="897"/>
                  </a:cubicBezTo>
                  <a:lnTo>
                    <a:pt x="843" y="897"/>
                  </a:lnTo>
                  <a:cubicBezTo>
                    <a:pt x="860" y="620"/>
                    <a:pt x="840" y="326"/>
                    <a:pt x="775" y="1"/>
                  </a:cubicBezTo>
                  <a:close/>
                  <a:moveTo>
                    <a:pt x="843" y="897"/>
                  </a:moveTo>
                  <a:cubicBezTo>
                    <a:pt x="819" y="1277"/>
                    <a:pt x="726" y="1623"/>
                    <a:pt x="585" y="1971"/>
                  </a:cubicBezTo>
                  <a:lnTo>
                    <a:pt x="585" y="1971"/>
                  </a:lnTo>
                  <a:cubicBezTo>
                    <a:pt x="633" y="1867"/>
                    <a:pt x="677" y="1762"/>
                    <a:pt x="715" y="1656"/>
                  </a:cubicBezTo>
                  <a:cubicBezTo>
                    <a:pt x="803" y="1407"/>
                    <a:pt x="838" y="1154"/>
                    <a:pt x="843" y="897"/>
                  </a:cubicBezTo>
                  <a:close/>
                  <a:moveTo>
                    <a:pt x="585" y="1971"/>
                  </a:moveTo>
                  <a:cubicBezTo>
                    <a:pt x="408" y="2354"/>
                    <a:pt x="179" y="2722"/>
                    <a:pt x="1" y="3096"/>
                  </a:cubicBezTo>
                  <a:cubicBezTo>
                    <a:pt x="1" y="3108"/>
                    <a:pt x="13" y="3108"/>
                    <a:pt x="13" y="3108"/>
                  </a:cubicBezTo>
                  <a:cubicBezTo>
                    <a:pt x="238" y="2703"/>
                    <a:pt x="438" y="2337"/>
                    <a:pt x="585" y="197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0" name="Google Shape;31850;p48"/>
            <p:cNvSpPr/>
            <p:nvPr/>
          </p:nvSpPr>
          <p:spPr>
            <a:xfrm>
              <a:off x="2227950" y="2295650"/>
              <a:ext cx="17875" cy="41700"/>
            </a:xfrm>
            <a:custGeom>
              <a:avLst/>
              <a:gdLst/>
              <a:ahLst/>
              <a:cxnLst/>
              <a:rect l="l" t="t" r="r" b="b"/>
              <a:pathLst>
                <a:path w="715" h="1668" extrusionOk="0">
                  <a:moveTo>
                    <a:pt x="703" y="1"/>
                  </a:moveTo>
                  <a:cubicBezTo>
                    <a:pt x="393" y="489"/>
                    <a:pt x="119" y="1072"/>
                    <a:pt x="0" y="1644"/>
                  </a:cubicBezTo>
                  <a:cubicBezTo>
                    <a:pt x="0" y="1667"/>
                    <a:pt x="12" y="1667"/>
                    <a:pt x="36" y="1667"/>
                  </a:cubicBezTo>
                  <a:cubicBezTo>
                    <a:pt x="250" y="1096"/>
                    <a:pt x="441" y="560"/>
                    <a:pt x="715" y="12"/>
                  </a:cubicBezTo>
                  <a:cubicBezTo>
                    <a:pt x="715" y="1"/>
                    <a:pt x="715" y="1"/>
                    <a:pt x="70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1" name="Google Shape;31851;p48"/>
            <p:cNvSpPr/>
            <p:nvPr/>
          </p:nvSpPr>
          <p:spPr>
            <a:xfrm>
              <a:off x="2178225" y="2186125"/>
              <a:ext cx="84875" cy="27700"/>
            </a:xfrm>
            <a:custGeom>
              <a:avLst/>
              <a:gdLst/>
              <a:ahLst/>
              <a:cxnLst/>
              <a:rect l="l" t="t" r="r" b="b"/>
              <a:pathLst>
                <a:path w="3395" h="1108" extrusionOk="0">
                  <a:moveTo>
                    <a:pt x="1" y="0"/>
                  </a:moveTo>
                  <a:lnTo>
                    <a:pt x="1" y="0"/>
                  </a:lnTo>
                  <a:cubicBezTo>
                    <a:pt x="572" y="191"/>
                    <a:pt x="1073" y="572"/>
                    <a:pt x="1644" y="762"/>
                  </a:cubicBezTo>
                  <a:cubicBezTo>
                    <a:pt x="2204" y="953"/>
                    <a:pt x="2775" y="1060"/>
                    <a:pt x="3359" y="1107"/>
                  </a:cubicBezTo>
                  <a:cubicBezTo>
                    <a:pt x="3394" y="1107"/>
                    <a:pt x="3394" y="1060"/>
                    <a:pt x="3359" y="1060"/>
                  </a:cubicBezTo>
                  <a:cubicBezTo>
                    <a:pt x="2620" y="1012"/>
                    <a:pt x="1906" y="845"/>
                    <a:pt x="1215" y="548"/>
                  </a:cubicBezTo>
                  <a:cubicBezTo>
                    <a:pt x="811" y="393"/>
                    <a:pt x="441" y="95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2" name="Google Shape;31852;p48"/>
            <p:cNvSpPr/>
            <p:nvPr/>
          </p:nvSpPr>
          <p:spPr>
            <a:xfrm>
              <a:off x="2180050" y="2188225"/>
              <a:ext cx="82150" cy="28075"/>
            </a:xfrm>
            <a:custGeom>
              <a:avLst/>
              <a:gdLst/>
              <a:ahLst/>
              <a:cxnLst/>
              <a:rect l="l" t="t" r="r" b="b"/>
              <a:pathLst>
                <a:path w="3286" h="1123" extrusionOk="0">
                  <a:moveTo>
                    <a:pt x="3" y="1"/>
                  </a:moveTo>
                  <a:cubicBezTo>
                    <a:pt x="1" y="1"/>
                    <a:pt x="3" y="11"/>
                    <a:pt x="11" y="11"/>
                  </a:cubicBezTo>
                  <a:cubicBezTo>
                    <a:pt x="7" y="3"/>
                    <a:pt x="5" y="1"/>
                    <a:pt x="3" y="1"/>
                  </a:cubicBezTo>
                  <a:close/>
                  <a:moveTo>
                    <a:pt x="11" y="11"/>
                  </a:moveTo>
                  <a:lnTo>
                    <a:pt x="11" y="11"/>
                  </a:lnTo>
                  <a:cubicBezTo>
                    <a:pt x="871" y="599"/>
                    <a:pt x="2010" y="1123"/>
                    <a:pt x="3081" y="1123"/>
                  </a:cubicBezTo>
                  <a:cubicBezTo>
                    <a:pt x="3137" y="1123"/>
                    <a:pt x="3194" y="1122"/>
                    <a:pt x="3250" y="1119"/>
                  </a:cubicBezTo>
                  <a:cubicBezTo>
                    <a:pt x="3286" y="1119"/>
                    <a:pt x="3286" y="1083"/>
                    <a:pt x="3250" y="1083"/>
                  </a:cubicBezTo>
                  <a:cubicBezTo>
                    <a:pt x="2702" y="1083"/>
                    <a:pt x="2119" y="916"/>
                    <a:pt x="1583" y="761"/>
                  </a:cubicBezTo>
                  <a:cubicBezTo>
                    <a:pt x="1011" y="618"/>
                    <a:pt x="547" y="249"/>
                    <a:pt x="11" y="1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3" name="Google Shape;31853;p48"/>
            <p:cNvSpPr/>
            <p:nvPr/>
          </p:nvSpPr>
          <p:spPr>
            <a:xfrm>
              <a:off x="2076150" y="2121525"/>
              <a:ext cx="24125" cy="28525"/>
            </a:xfrm>
            <a:custGeom>
              <a:avLst/>
              <a:gdLst/>
              <a:ahLst/>
              <a:cxnLst/>
              <a:rect l="l" t="t" r="r" b="b"/>
              <a:pathLst>
                <a:path w="965" h="1141" extrusionOk="0">
                  <a:moveTo>
                    <a:pt x="965" y="0"/>
                  </a:moveTo>
                  <a:lnTo>
                    <a:pt x="965" y="0"/>
                  </a:lnTo>
                  <a:cubicBezTo>
                    <a:pt x="750" y="179"/>
                    <a:pt x="536" y="358"/>
                    <a:pt x="333" y="560"/>
                  </a:cubicBezTo>
                  <a:cubicBezTo>
                    <a:pt x="167" y="727"/>
                    <a:pt x="12" y="893"/>
                    <a:pt x="0" y="1131"/>
                  </a:cubicBezTo>
                  <a:cubicBezTo>
                    <a:pt x="0" y="1137"/>
                    <a:pt x="3" y="1140"/>
                    <a:pt x="6" y="1140"/>
                  </a:cubicBezTo>
                  <a:cubicBezTo>
                    <a:pt x="9" y="1140"/>
                    <a:pt x="12" y="1137"/>
                    <a:pt x="12" y="1131"/>
                  </a:cubicBezTo>
                  <a:cubicBezTo>
                    <a:pt x="119" y="631"/>
                    <a:pt x="631" y="334"/>
                    <a:pt x="96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4" name="Google Shape;31854;p48"/>
            <p:cNvSpPr/>
            <p:nvPr/>
          </p:nvSpPr>
          <p:spPr>
            <a:xfrm>
              <a:off x="2088050" y="2124700"/>
              <a:ext cx="14300" cy="15000"/>
            </a:xfrm>
            <a:custGeom>
              <a:avLst/>
              <a:gdLst/>
              <a:ahLst/>
              <a:cxnLst/>
              <a:rect l="l" t="t" r="r" b="b"/>
              <a:pathLst>
                <a:path w="572" h="600" extrusionOk="0">
                  <a:moveTo>
                    <a:pt x="560" y="1"/>
                  </a:moveTo>
                  <a:cubicBezTo>
                    <a:pt x="557" y="1"/>
                    <a:pt x="553" y="2"/>
                    <a:pt x="548" y="4"/>
                  </a:cubicBezTo>
                  <a:cubicBezTo>
                    <a:pt x="346" y="135"/>
                    <a:pt x="84" y="362"/>
                    <a:pt x="0" y="588"/>
                  </a:cubicBezTo>
                  <a:cubicBezTo>
                    <a:pt x="0" y="600"/>
                    <a:pt x="12" y="600"/>
                    <a:pt x="12" y="600"/>
                  </a:cubicBezTo>
                  <a:cubicBezTo>
                    <a:pt x="108" y="504"/>
                    <a:pt x="167" y="409"/>
                    <a:pt x="250" y="302"/>
                  </a:cubicBezTo>
                  <a:cubicBezTo>
                    <a:pt x="346" y="195"/>
                    <a:pt x="465" y="111"/>
                    <a:pt x="572" y="16"/>
                  </a:cubicBezTo>
                  <a:cubicBezTo>
                    <a:pt x="572" y="16"/>
                    <a:pt x="572" y="1"/>
                    <a:pt x="56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5" name="Google Shape;31855;p48"/>
            <p:cNvSpPr/>
            <p:nvPr/>
          </p:nvSpPr>
          <p:spPr>
            <a:xfrm>
              <a:off x="2093400" y="2126275"/>
              <a:ext cx="11350" cy="12525"/>
            </a:xfrm>
            <a:custGeom>
              <a:avLst/>
              <a:gdLst/>
              <a:ahLst/>
              <a:cxnLst/>
              <a:rect l="l" t="t" r="r" b="b"/>
              <a:pathLst>
                <a:path w="454" h="501" extrusionOk="0">
                  <a:moveTo>
                    <a:pt x="453" y="1"/>
                  </a:moveTo>
                  <a:lnTo>
                    <a:pt x="453" y="1"/>
                  </a:lnTo>
                  <a:cubicBezTo>
                    <a:pt x="298" y="132"/>
                    <a:pt x="96" y="310"/>
                    <a:pt x="1" y="489"/>
                  </a:cubicBezTo>
                  <a:cubicBezTo>
                    <a:pt x="1" y="501"/>
                    <a:pt x="13" y="501"/>
                    <a:pt x="13" y="501"/>
                  </a:cubicBezTo>
                  <a:cubicBezTo>
                    <a:pt x="96" y="429"/>
                    <a:pt x="155" y="322"/>
                    <a:pt x="239" y="251"/>
                  </a:cubicBezTo>
                  <a:cubicBezTo>
                    <a:pt x="310" y="168"/>
                    <a:pt x="382" y="84"/>
                    <a:pt x="45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6" name="Google Shape;31856;p48"/>
            <p:cNvSpPr/>
            <p:nvPr/>
          </p:nvSpPr>
          <p:spPr>
            <a:xfrm>
              <a:off x="2100250" y="2133425"/>
              <a:ext cx="3000" cy="4350"/>
            </a:xfrm>
            <a:custGeom>
              <a:avLst/>
              <a:gdLst/>
              <a:ahLst/>
              <a:cxnLst/>
              <a:rect l="l" t="t" r="r" b="b"/>
              <a:pathLst>
                <a:path w="120" h="174" extrusionOk="0">
                  <a:moveTo>
                    <a:pt x="120" y="1"/>
                  </a:moveTo>
                  <a:cubicBezTo>
                    <a:pt x="60" y="36"/>
                    <a:pt x="24" y="96"/>
                    <a:pt x="1" y="155"/>
                  </a:cubicBezTo>
                  <a:cubicBezTo>
                    <a:pt x="1" y="167"/>
                    <a:pt x="6" y="173"/>
                    <a:pt x="12" y="173"/>
                  </a:cubicBezTo>
                  <a:cubicBezTo>
                    <a:pt x="18" y="173"/>
                    <a:pt x="24" y="167"/>
                    <a:pt x="24" y="155"/>
                  </a:cubicBezTo>
                  <a:cubicBezTo>
                    <a:pt x="48" y="96"/>
                    <a:pt x="60" y="36"/>
                    <a:pt x="12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7" name="Google Shape;31857;p48"/>
            <p:cNvSpPr/>
            <p:nvPr/>
          </p:nvSpPr>
          <p:spPr>
            <a:xfrm>
              <a:off x="2100250" y="2120325"/>
              <a:ext cx="18775" cy="31200"/>
            </a:xfrm>
            <a:custGeom>
              <a:avLst/>
              <a:gdLst/>
              <a:ahLst/>
              <a:cxnLst/>
              <a:rect l="l" t="t" r="r" b="b"/>
              <a:pathLst>
                <a:path w="751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239"/>
                    <a:pt x="143" y="441"/>
                    <a:pt x="286" y="644"/>
                  </a:cubicBezTo>
                  <a:cubicBezTo>
                    <a:pt x="441" y="834"/>
                    <a:pt x="655" y="977"/>
                    <a:pt x="715" y="1239"/>
                  </a:cubicBezTo>
                  <a:cubicBezTo>
                    <a:pt x="715" y="1245"/>
                    <a:pt x="724" y="1248"/>
                    <a:pt x="733" y="1248"/>
                  </a:cubicBezTo>
                  <a:cubicBezTo>
                    <a:pt x="742" y="1248"/>
                    <a:pt x="751" y="1245"/>
                    <a:pt x="751" y="1239"/>
                  </a:cubicBezTo>
                  <a:cubicBezTo>
                    <a:pt x="751" y="1037"/>
                    <a:pt x="584" y="918"/>
                    <a:pt x="453" y="787"/>
                  </a:cubicBezTo>
                  <a:cubicBezTo>
                    <a:pt x="262" y="560"/>
                    <a:pt x="96" y="298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8" name="Google Shape;31858;p48"/>
            <p:cNvSpPr/>
            <p:nvPr/>
          </p:nvSpPr>
          <p:spPr>
            <a:xfrm>
              <a:off x="2119625" y="2154475"/>
              <a:ext cx="27975" cy="17800"/>
            </a:xfrm>
            <a:custGeom>
              <a:avLst/>
              <a:gdLst/>
              <a:ahLst/>
              <a:cxnLst/>
              <a:rect l="l" t="t" r="r" b="b"/>
              <a:pathLst>
                <a:path w="1119" h="712" extrusionOk="0">
                  <a:moveTo>
                    <a:pt x="12" y="1"/>
                  </a:moveTo>
                  <a:cubicBezTo>
                    <a:pt x="0" y="1"/>
                    <a:pt x="4" y="16"/>
                    <a:pt x="23" y="16"/>
                  </a:cubicBezTo>
                  <a:cubicBezTo>
                    <a:pt x="452" y="147"/>
                    <a:pt x="773" y="385"/>
                    <a:pt x="1107" y="706"/>
                  </a:cubicBezTo>
                  <a:cubicBezTo>
                    <a:pt x="1110" y="710"/>
                    <a:pt x="1112" y="711"/>
                    <a:pt x="1114" y="711"/>
                  </a:cubicBezTo>
                  <a:cubicBezTo>
                    <a:pt x="1119" y="711"/>
                    <a:pt x="1119" y="700"/>
                    <a:pt x="1119" y="683"/>
                  </a:cubicBezTo>
                  <a:cubicBezTo>
                    <a:pt x="833" y="361"/>
                    <a:pt x="440" y="135"/>
                    <a:pt x="23" y="4"/>
                  </a:cubicBez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9" name="Google Shape;31859;p48"/>
            <p:cNvSpPr/>
            <p:nvPr/>
          </p:nvSpPr>
          <p:spPr>
            <a:xfrm>
              <a:off x="2121675" y="2182550"/>
              <a:ext cx="38725" cy="44200"/>
            </a:xfrm>
            <a:custGeom>
              <a:avLst/>
              <a:gdLst/>
              <a:ahLst/>
              <a:cxnLst/>
              <a:rect l="l" t="t" r="r" b="b"/>
              <a:pathLst>
                <a:path w="1549" h="1768" extrusionOk="0">
                  <a:moveTo>
                    <a:pt x="1549" y="0"/>
                  </a:moveTo>
                  <a:lnTo>
                    <a:pt x="1549" y="0"/>
                  </a:lnTo>
                  <a:cubicBezTo>
                    <a:pt x="1334" y="238"/>
                    <a:pt x="1191" y="357"/>
                    <a:pt x="906" y="512"/>
                  </a:cubicBezTo>
                  <a:cubicBezTo>
                    <a:pt x="798" y="572"/>
                    <a:pt x="715" y="631"/>
                    <a:pt x="620" y="726"/>
                  </a:cubicBezTo>
                  <a:cubicBezTo>
                    <a:pt x="358" y="1000"/>
                    <a:pt x="144" y="1405"/>
                    <a:pt x="1" y="1750"/>
                  </a:cubicBezTo>
                  <a:cubicBezTo>
                    <a:pt x="1" y="1759"/>
                    <a:pt x="7" y="1767"/>
                    <a:pt x="10" y="1767"/>
                  </a:cubicBezTo>
                  <a:cubicBezTo>
                    <a:pt x="12" y="1767"/>
                    <a:pt x="13" y="1766"/>
                    <a:pt x="13" y="1762"/>
                  </a:cubicBezTo>
                  <a:cubicBezTo>
                    <a:pt x="298" y="1369"/>
                    <a:pt x="453" y="798"/>
                    <a:pt x="918" y="548"/>
                  </a:cubicBezTo>
                  <a:cubicBezTo>
                    <a:pt x="1215" y="393"/>
                    <a:pt x="1370" y="298"/>
                    <a:pt x="154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0" name="Google Shape;31860;p48"/>
            <p:cNvSpPr/>
            <p:nvPr/>
          </p:nvSpPr>
          <p:spPr>
            <a:xfrm>
              <a:off x="2123475" y="2184800"/>
              <a:ext cx="39700" cy="47000"/>
            </a:xfrm>
            <a:custGeom>
              <a:avLst/>
              <a:gdLst/>
              <a:ahLst/>
              <a:cxnLst/>
              <a:rect l="l" t="t" r="r" b="b"/>
              <a:pathLst>
                <a:path w="1588" h="1880" extrusionOk="0">
                  <a:moveTo>
                    <a:pt x="1565" y="0"/>
                  </a:moveTo>
                  <a:cubicBezTo>
                    <a:pt x="1559" y="0"/>
                    <a:pt x="1552" y="1"/>
                    <a:pt x="1548" y="5"/>
                  </a:cubicBezTo>
                  <a:cubicBezTo>
                    <a:pt x="1358" y="410"/>
                    <a:pt x="893" y="565"/>
                    <a:pt x="596" y="875"/>
                  </a:cubicBezTo>
                  <a:cubicBezTo>
                    <a:pt x="345" y="1160"/>
                    <a:pt x="131" y="1494"/>
                    <a:pt x="0" y="1851"/>
                  </a:cubicBezTo>
                  <a:cubicBezTo>
                    <a:pt x="0" y="1868"/>
                    <a:pt x="7" y="1879"/>
                    <a:pt x="15" y="1879"/>
                  </a:cubicBezTo>
                  <a:cubicBezTo>
                    <a:pt x="18" y="1879"/>
                    <a:pt x="21" y="1878"/>
                    <a:pt x="24" y="1875"/>
                  </a:cubicBezTo>
                  <a:cubicBezTo>
                    <a:pt x="310" y="1410"/>
                    <a:pt x="524" y="946"/>
                    <a:pt x="977" y="625"/>
                  </a:cubicBezTo>
                  <a:cubicBezTo>
                    <a:pt x="1238" y="446"/>
                    <a:pt x="1477" y="327"/>
                    <a:pt x="1572" y="5"/>
                  </a:cubicBezTo>
                  <a:cubicBezTo>
                    <a:pt x="1588" y="5"/>
                    <a:pt x="1577" y="0"/>
                    <a:pt x="156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1" name="Google Shape;31861;p48"/>
            <p:cNvSpPr/>
            <p:nvPr/>
          </p:nvSpPr>
          <p:spPr>
            <a:xfrm>
              <a:off x="2110075" y="2230625"/>
              <a:ext cx="11425" cy="27075"/>
            </a:xfrm>
            <a:custGeom>
              <a:avLst/>
              <a:gdLst/>
              <a:ahLst/>
              <a:cxnLst/>
              <a:rect l="l" t="t" r="r" b="b"/>
              <a:pathLst>
                <a:path w="457" h="1083" extrusionOk="0">
                  <a:moveTo>
                    <a:pt x="446" y="1"/>
                  </a:moveTo>
                  <a:cubicBezTo>
                    <a:pt x="444" y="1"/>
                    <a:pt x="441" y="2"/>
                    <a:pt x="441" y="6"/>
                  </a:cubicBezTo>
                  <a:cubicBezTo>
                    <a:pt x="457" y="6"/>
                    <a:pt x="452" y="1"/>
                    <a:pt x="446" y="1"/>
                  </a:cubicBezTo>
                  <a:close/>
                  <a:moveTo>
                    <a:pt x="441" y="6"/>
                  </a:moveTo>
                  <a:lnTo>
                    <a:pt x="441" y="6"/>
                  </a:lnTo>
                  <a:cubicBezTo>
                    <a:pt x="286" y="351"/>
                    <a:pt x="143" y="708"/>
                    <a:pt x="0" y="1066"/>
                  </a:cubicBezTo>
                  <a:cubicBezTo>
                    <a:pt x="0" y="1074"/>
                    <a:pt x="6" y="1082"/>
                    <a:pt x="10" y="1082"/>
                  </a:cubicBezTo>
                  <a:cubicBezTo>
                    <a:pt x="11" y="1082"/>
                    <a:pt x="12" y="1081"/>
                    <a:pt x="12" y="1078"/>
                  </a:cubicBezTo>
                  <a:cubicBezTo>
                    <a:pt x="179" y="720"/>
                    <a:pt x="322" y="363"/>
                    <a:pt x="441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2" name="Google Shape;31862;p48"/>
            <p:cNvSpPr/>
            <p:nvPr/>
          </p:nvSpPr>
          <p:spPr>
            <a:xfrm>
              <a:off x="2112150" y="2236275"/>
              <a:ext cx="10150" cy="21525"/>
            </a:xfrm>
            <a:custGeom>
              <a:avLst/>
              <a:gdLst/>
              <a:ahLst/>
              <a:cxnLst/>
              <a:rect l="l" t="t" r="r" b="b"/>
              <a:pathLst>
                <a:path w="406" h="861" extrusionOk="0">
                  <a:moveTo>
                    <a:pt x="397" y="1"/>
                  </a:moveTo>
                  <a:cubicBezTo>
                    <a:pt x="395" y="1"/>
                    <a:pt x="394" y="2"/>
                    <a:pt x="394" y="6"/>
                  </a:cubicBezTo>
                  <a:cubicBezTo>
                    <a:pt x="227" y="256"/>
                    <a:pt x="60" y="554"/>
                    <a:pt x="1" y="852"/>
                  </a:cubicBezTo>
                  <a:cubicBezTo>
                    <a:pt x="1" y="857"/>
                    <a:pt x="7" y="860"/>
                    <a:pt x="13" y="860"/>
                  </a:cubicBezTo>
                  <a:cubicBezTo>
                    <a:pt x="19" y="860"/>
                    <a:pt x="25" y="857"/>
                    <a:pt x="25" y="852"/>
                  </a:cubicBezTo>
                  <a:cubicBezTo>
                    <a:pt x="156" y="566"/>
                    <a:pt x="275" y="292"/>
                    <a:pt x="406" y="6"/>
                  </a:cubicBezTo>
                  <a:cubicBezTo>
                    <a:pt x="406" y="6"/>
                    <a:pt x="400" y="1"/>
                    <a:pt x="39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3" name="Google Shape;31863;p48"/>
            <p:cNvSpPr/>
            <p:nvPr/>
          </p:nvSpPr>
          <p:spPr>
            <a:xfrm>
              <a:off x="2097900" y="2269700"/>
              <a:ext cx="67500" cy="35275"/>
            </a:xfrm>
            <a:custGeom>
              <a:avLst/>
              <a:gdLst/>
              <a:ahLst/>
              <a:cxnLst/>
              <a:rect l="l" t="t" r="r" b="b"/>
              <a:pathLst>
                <a:path w="2700" h="1411" extrusionOk="0">
                  <a:moveTo>
                    <a:pt x="26" y="0"/>
                  </a:moveTo>
                  <a:cubicBezTo>
                    <a:pt x="8" y="0"/>
                    <a:pt x="1" y="26"/>
                    <a:pt x="11" y="26"/>
                  </a:cubicBezTo>
                  <a:cubicBezTo>
                    <a:pt x="285" y="277"/>
                    <a:pt x="559" y="562"/>
                    <a:pt x="928" y="646"/>
                  </a:cubicBezTo>
                  <a:cubicBezTo>
                    <a:pt x="1571" y="812"/>
                    <a:pt x="2071" y="1110"/>
                    <a:pt x="2666" y="1408"/>
                  </a:cubicBezTo>
                  <a:cubicBezTo>
                    <a:pt x="2671" y="1410"/>
                    <a:pt x="2675" y="1411"/>
                    <a:pt x="2678" y="1411"/>
                  </a:cubicBezTo>
                  <a:cubicBezTo>
                    <a:pt x="2694" y="1411"/>
                    <a:pt x="2700" y="1391"/>
                    <a:pt x="2690" y="1372"/>
                  </a:cubicBezTo>
                  <a:cubicBezTo>
                    <a:pt x="2273" y="1134"/>
                    <a:pt x="1833" y="872"/>
                    <a:pt x="1392" y="717"/>
                  </a:cubicBezTo>
                  <a:cubicBezTo>
                    <a:pt x="1166" y="646"/>
                    <a:pt x="916" y="634"/>
                    <a:pt x="714" y="527"/>
                  </a:cubicBezTo>
                  <a:cubicBezTo>
                    <a:pt x="464" y="407"/>
                    <a:pt x="249" y="169"/>
                    <a:pt x="35" y="3"/>
                  </a:cubicBezTo>
                  <a:cubicBezTo>
                    <a:pt x="32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4" name="Google Shape;31864;p48"/>
            <p:cNvSpPr/>
            <p:nvPr/>
          </p:nvSpPr>
          <p:spPr>
            <a:xfrm>
              <a:off x="2169975" y="2306850"/>
              <a:ext cx="45800" cy="27525"/>
            </a:xfrm>
            <a:custGeom>
              <a:avLst/>
              <a:gdLst/>
              <a:ahLst/>
              <a:cxnLst/>
              <a:rect l="l" t="t" r="r" b="b"/>
              <a:pathLst>
                <a:path w="1832" h="1101" extrusionOk="0">
                  <a:moveTo>
                    <a:pt x="17" y="0"/>
                  </a:moveTo>
                  <a:cubicBezTo>
                    <a:pt x="5" y="0"/>
                    <a:pt x="1" y="11"/>
                    <a:pt x="9" y="29"/>
                  </a:cubicBezTo>
                  <a:cubicBezTo>
                    <a:pt x="402" y="231"/>
                    <a:pt x="760" y="457"/>
                    <a:pt x="1117" y="719"/>
                  </a:cubicBezTo>
                  <a:cubicBezTo>
                    <a:pt x="1331" y="898"/>
                    <a:pt x="1533" y="1041"/>
                    <a:pt x="1819" y="1100"/>
                  </a:cubicBezTo>
                  <a:cubicBezTo>
                    <a:pt x="1831" y="1100"/>
                    <a:pt x="1831" y="1077"/>
                    <a:pt x="1819" y="1077"/>
                  </a:cubicBezTo>
                  <a:cubicBezTo>
                    <a:pt x="1462" y="957"/>
                    <a:pt x="1224" y="743"/>
                    <a:pt x="926" y="529"/>
                  </a:cubicBezTo>
                  <a:cubicBezTo>
                    <a:pt x="641" y="326"/>
                    <a:pt x="343" y="160"/>
                    <a:pt x="33" y="5"/>
                  </a:cubicBezTo>
                  <a:cubicBezTo>
                    <a:pt x="27" y="2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5" name="Google Shape;31865;p48"/>
            <p:cNvSpPr/>
            <p:nvPr/>
          </p:nvSpPr>
          <p:spPr>
            <a:xfrm>
              <a:off x="2258000" y="2218725"/>
              <a:ext cx="6325" cy="39975"/>
            </a:xfrm>
            <a:custGeom>
              <a:avLst/>
              <a:gdLst/>
              <a:ahLst/>
              <a:cxnLst/>
              <a:rect l="l" t="t" r="r" b="b"/>
              <a:pathLst>
                <a:path w="253" h="1599" extrusionOk="0">
                  <a:moveTo>
                    <a:pt x="203" y="65"/>
                  </a:moveTo>
                  <a:cubicBezTo>
                    <a:pt x="201" y="65"/>
                    <a:pt x="200" y="66"/>
                    <a:pt x="198" y="66"/>
                  </a:cubicBezTo>
                  <a:lnTo>
                    <a:pt x="198" y="66"/>
                  </a:lnTo>
                  <a:cubicBezTo>
                    <a:pt x="200" y="66"/>
                    <a:pt x="201" y="66"/>
                    <a:pt x="203" y="65"/>
                  </a:cubicBezTo>
                  <a:close/>
                  <a:moveTo>
                    <a:pt x="129" y="0"/>
                  </a:moveTo>
                  <a:cubicBezTo>
                    <a:pt x="125" y="0"/>
                    <a:pt x="120" y="6"/>
                    <a:pt x="120" y="6"/>
                  </a:cubicBezTo>
                  <a:cubicBezTo>
                    <a:pt x="120" y="43"/>
                    <a:pt x="125" y="62"/>
                    <a:pt x="146" y="68"/>
                  </a:cubicBezTo>
                  <a:lnTo>
                    <a:pt x="146" y="68"/>
                  </a:lnTo>
                  <a:cubicBezTo>
                    <a:pt x="142" y="47"/>
                    <a:pt x="137" y="26"/>
                    <a:pt x="132" y="6"/>
                  </a:cubicBezTo>
                  <a:cubicBezTo>
                    <a:pt x="132" y="2"/>
                    <a:pt x="130" y="0"/>
                    <a:pt x="129" y="0"/>
                  </a:cubicBezTo>
                  <a:close/>
                  <a:moveTo>
                    <a:pt x="198" y="66"/>
                  </a:moveTo>
                  <a:cubicBezTo>
                    <a:pt x="184" y="68"/>
                    <a:pt x="173" y="69"/>
                    <a:pt x="164" y="69"/>
                  </a:cubicBezTo>
                  <a:cubicBezTo>
                    <a:pt x="157" y="69"/>
                    <a:pt x="151" y="69"/>
                    <a:pt x="146" y="68"/>
                  </a:cubicBezTo>
                  <a:lnTo>
                    <a:pt x="146" y="68"/>
                  </a:lnTo>
                  <a:cubicBezTo>
                    <a:pt x="153" y="95"/>
                    <a:pt x="158" y="123"/>
                    <a:pt x="163" y="151"/>
                  </a:cubicBezTo>
                  <a:lnTo>
                    <a:pt x="163" y="151"/>
                  </a:lnTo>
                  <a:cubicBezTo>
                    <a:pt x="170" y="104"/>
                    <a:pt x="181" y="72"/>
                    <a:pt x="198" y="66"/>
                  </a:cubicBezTo>
                  <a:close/>
                  <a:moveTo>
                    <a:pt x="163" y="151"/>
                  </a:moveTo>
                  <a:cubicBezTo>
                    <a:pt x="140" y="317"/>
                    <a:pt x="168" y="674"/>
                    <a:pt x="168" y="756"/>
                  </a:cubicBezTo>
                  <a:cubicBezTo>
                    <a:pt x="156" y="1030"/>
                    <a:pt x="96" y="1303"/>
                    <a:pt x="1" y="1589"/>
                  </a:cubicBezTo>
                  <a:cubicBezTo>
                    <a:pt x="1" y="1595"/>
                    <a:pt x="7" y="1598"/>
                    <a:pt x="13" y="1598"/>
                  </a:cubicBezTo>
                  <a:cubicBezTo>
                    <a:pt x="19" y="1598"/>
                    <a:pt x="25" y="1595"/>
                    <a:pt x="25" y="1589"/>
                  </a:cubicBezTo>
                  <a:cubicBezTo>
                    <a:pt x="198" y="1124"/>
                    <a:pt x="253" y="630"/>
                    <a:pt x="163" y="15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6" name="Google Shape;31866;p48"/>
            <p:cNvSpPr/>
            <p:nvPr/>
          </p:nvSpPr>
          <p:spPr>
            <a:xfrm>
              <a:off x="2242825" y="2215350"/>
              <a:ext cx="2400" cy="13475"/>
            </a:xfrm>
            <a:custGeom>
              <a:avLst/>
              <a:gdLst/>
              <a:ahLst/>
              <a:cxnLst/>
              <a:rect l="l" t="t" r="r" b="b"/>
              <a:pathLst>
                <a:path w="96" h="539" extrusionOk="0">
                  <a:moveTo>
                    <a:pt x="10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1" y="176"/>
                    <a:pt x="13" y="367"/>
                    <a:pt x="60" y="534"/>
                  </a:cubicBezTo>
                  <a:cubicBezTo>
                    <a:pt x="60" y="538"/>
                    <a:pt x="61" y="539"/>
                    <a:pt x="63" y="539"/>
                  </a:cubicBezTo>
                  <a:cubicBezTo>
                    <a:pt x="67" y="539"/>
                    <a:pt x="72" y="534"/>
                    <a:pt x="72" y="534"/>
                  </a:cubicBezTo>
                  <a:cubicBezTo>
                    <a:pt x="96" y="367"/>
                    <a:pt x="48" y="176"/>
                    <a:pt x="36" y="10"/>
                  </a:cubicBezTo>
                  <a:cubicBezTo>
                    <a:pt x="24" y="4"/>
                    <a:pt x="15" y="1"/>
                    <a:pt x="1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7" name="Google Shape;31867;p48"/>
            <p:cNvSpPr/>
            <p:nvPr/>
          </p:nvSpPr>
          <p:spPr>
            <a:xfrm>
              <a:off x="2246100" y="2217450"/>
              <a:ext cx="2100" cy="11975"/>
            </a:xfrm>
            <a:custGeom>
              <a:avLst/>
              <a:gdLst/>
              <a:ahLst/>
              <a:cxnLst/>
              <a:rect l="l" t="t" r="r" b="b"/>
              <a:pathLst>
                <a:path w="84" h="479" extrusionOk="0">
                  <a:moveTo>
                    <a:pt x="8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1" y="164"/>
                    <a:pt x="1" y="342"/>
                    <a:pt x="48" y="473"/>
                  </a:cubicBezTo>
                  <a:cubicBezTo>
                    <a:pt x="48" y="477"/>
                    <a:pt x="50" y="479"/>
                    <a:pt x="51" y="479"/>
                  </a:cubicBezTo>
                  <a:cubicBezTo>
                    <a:pt x="55" y="479"/>
                    <a:pt x="60" y="473"/>
                    <a:pt x="60" y="473"/>
                  </a:cubicBezTo>
                  <a:cubicBezTo>
                    <a:pt x="84" y="331"/>
                    <a:pt x="48" y="164"/>
                    <a:pt x="24" y="9"/>
                  </a:cubicBezTo>
                  <a:cubicBezTo>
                    <a:pt x="18" y="3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8" name="Google Shape;31868;p48"/>
            <p:cNvSpPr/>
            <p:nvPr/>
          </p:nvSpPr>
          <p:spPr>
            <a:xfrm>
              <a:off x="2249075" y="2216525"/>
              <a:ext cx="1525" cy="11200"/>
            </a:xfrm>
            <a:custGeom>
              <a:avLst/>
              <a:gdLst/>
              <a:ahLst/>
              <a:cxnLst/>
              <a:rect l="l" t="t" r="r" b="b"/>
              <a:pathLst>
                <a:path w="61" h="448" extrusionOk="0">
                  <a:moveTo>
                    <a:pt x="24" y="0"/>
                  </a:moveTo>
                  <a:cubicBezTo>
                    <a:pt x="18" y="0"/>
                    <a:pt x="1" y="14"/>
                    <a:pt x="1" y="22"/>
                  </a:cubicBezTo>
                  <a:cubicBezTo>
                    <a:pt x="1" y="94"/>
                    <a:pt x="24" y="165"/>
                    <a:pt x="24" y="248"/>
                  </a:cubicBezTo>
                  <a:cubicBezTo>
                    <a:pt x="24" y="308"/>
                    <a:pt x="24" y="379"/>
                    <a:pt x="36" y="439"/>
                  </a:cubicBezTo>
                  <a:cubicBezTo>
                    <a:pt x="36" y="445"/>
                    <a:pt x="39" y="448"/>
                    <a:pt x="42" y="448"/>
                  </a:cubicBezTo>
                  <a:cubicBezTo>
                    <a:pt x="45" y="448"/>
                    <a:pt x="48" y="445"/>
                    <a:pt x="48" y="439"/>
                  </a:cubicBezTo>
                  <a:cubicBezTo>
                    <a:pt x="60" y="379"/>
                    <a:pt x="48" y="308"/>
                    <a:pt x="36" y="225"/>
                  </a:cubicBezTo>
                  <a:cubicBezTo>
                    <a:pt x="36" y="153"/>
                    <a:pt x="24" y="82"/>
                    <a:pt x="24" y="10"/>
                  </a:cubicBezTo>
                  <a:cubicBezTo>
                    <a:pt x="28" y="3"/>
                    <a:pt x="27" y="0"/>
                    <a:pt x="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9" name="Google Shape;31869;p48"/>
            <p:cNvSpPr/>
            <p:nvPr/>
          </p:nvSpPr>
          <p:spPr>
            <a:xfrm>
              <a:off x="2253250" y="2215750"/>
              <a:ext cx="2400" cy="13775"/>
            </a:xfrm>
            <a:custGeom>
              <a:avLst/>
              <a:gdLst/>
              <a:ahLst/>
              <a:cxnLst/>
              <a:rect l="l" t="t" r="r" b="b"/>
              <a:pathLst>
                <a:path w="96" h="551" extrusionOk="0">
                  <a:moveTo>
                    <a:pt x="15" y="1"/>
                  </a:moveTo>
                  <a:cubicBezTo>
                    <a:pt x="12" y="1"/>
                    <a:pt x="0" y="9"/>
                    <a:pt x="0" y="18"/>
                  </a:cubicBezTo>
                  <a:cubicBezTo>
                    <a:pt x="36" y="196"/>
                    <a:pt x="36" y="363"/>
                    <a:pt x="36" y="541"/>
                  </a:cubicBezTo>
                  <a:cubicBezTo>
                    <a:pt x="36" y="547"/>
                    <a:pt x="42" y="550"/>
                    <a:pt x="48" y="550"/>
                  </a:cubicBezTo>
                  <a:cubicBezTo>
                    <a:pt x="54" y="550"/>
                    <a:pt x="60" y="547"/>
                    <a:pt x="60" y="541"/>
                  </a:cubicBezTo>
                  <a:cubicBezTo>
                    <a:pt x="96" y="363"/>
                    <a:pt x="60" y="184"/>
                    <a:pt x="12" y="6"/>
                  </a:cubicBezTo>
                  <a:cubicBezTo>
                    <a:pt x="16" y="2"/>
                    <a:pt x="16" y="1"/>
                    <a:pt x="1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0" name="Google Shape;31870;p48"/>
            <p:cNvSpPr/>
            <p:nvPr/>
          </p:nvSpPr>
          <p:spPr>
            <a:xfrm>
              <a:off x="2258900" y="2217375"/>
              <a:ext cx="2400" cy="9175"/>
            </a:xfrm>
            <a:custGeom>
              <a:avLst/>
              <a:gdLst/>
              <a:ahLst/>
              <a:cxnLst/>
              <a:rect l="l" t="t" r="r" b="b"/>
              <a:pathLst>
                <a:path w="96" h="367" extrusionOk="0">
                  <a:moveTo>
                    <a:pt x="1" y="0"/>
                  </a:moveTo>
                  <a:cubicBezTo>
                    <a:pt x="48" y="119"/>
                    <a:pt x="48" y="238"/>
                    <a:pt x="48" y="357"/>
                  </a:cubicBezTo>
                  <a:cubicBezTo>
                    <a:pt x="48" y="363"/>
                    <a:pt x="51" y="366"/>
                    <a:pt x="54" y="366"/>
                  </a:cubicBezTo>
                  <a:cubicBezTo>
                    <a:pt x="57" y="366"/>
                    <a:pt x="60" y="363"/>
                    <a:pt x="60" y="357"/>
                  </a:cubicBezTo>
                  <a:cubicBezTo>
                    <a:pt x="96" y="250"/>
                    <a:pt x="60" y="107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1" name="Google Shape;31871;p48"/>
            <p:cNvSpPr/>
            <p:nvPr/>
          </p:nvSpPr>
          <p:spPr>
            <a:xfrm>
              <a:off x="2074050" y="2184400"/>
              <a:ext cx="6875" cy="43325"/>
            </a:xfrm>
            <a:custGeom>
              <a:avLst/>
              <a:gdLst/>
              <a:ahLst/>
              <a:cxnLst/>
              <a:rect l="l" t="t" r="r" b="b"/>
              <a:pathLst>
                <a:path w="275" h="1733" extrusionOk="0">
                  <a:moveTo>
                    <a:pt x="5" y="1"/>
                  </a:moveTo>
                  <a:cubicBezTo>
                    <a:pt x="4" y="1"/>
                    <a:pt x="1" y="4"/>
                    <a:pt x="1" y="9"/>
                  </a:cubicBezTo>
                  <a:cubicBezTo>
                    <a:pt x="7" y="4"/>
                    <a:pt x="7" y="1"/>
                    <a:pt x="5" y="1"/>
                  </a:cubicBezTo>
                  <a:close/>
                  <a:moveTo>
                    <a:pt x="1" y="9"/>
                  </a:moveTo>
                  <a:cubicBezTo>
                    <a:pt x="132" y="581"/>
                    <a:pt x="191" y="1141"/>
                    <a:pt x="251" y="1724"/>
                  </a:cubicBezTo>
                  <a:cubicBezTo>
                    <a:pt x="251" y="1730"/>
                    <a:pt x="254" y="1733"/>
                    <a:pt x="257" y="1733"/>
                  </a:cubicBezTo>
                  <a:cubicBezTo>
                    <a:pt x="260" y="1733"/>
                    <a:pt x="263" y="1730"/>
                    <a:pt x="263" y="1724"/>
                  </a:cubicBezTo>
                  <a:cubicBezTo>
                    <a:pt x="275" y="1141"/>
                    <a:pt x="179" y="545"/>
                    <a:pt x="1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2" name="Google Shape;31872;p48"/>
            <p:cNvSpPr/>
            <p:nvPr/>
          </p:nvSpPr>
          <p:spPr>
            <a:xfrm>
              <a:off x="2079125" y="2191775"/>
              <a:ext cx="3875" cy="27325"/>
            </a:xfrm>
            <a:custGeom>
              <a:avLst/>
              <a:gdLst/>
              <a:ahLst/>
              <a:cxnLst/>
              <a:rect l="l" t="t" r="r" b="b"/>
              <a:pathLst>
                <a:path w="155" h="1093" extrusionOk="0">
                  <a:moveTo>
                    <a:pt x="0" y="0"/>
                  </a:moveTo>
                  <a:cubicBezTo>
                    <a:pt x="36" y="357"/>
                    <a:pt x="48" y="727"/>
                    <a:pt x="131" y="1084"/>
                  </a:cubicBezTo>
                  <a:cubicBezTo>
                    <a:pt x="131" y="1090"/>
                    <a:pt x="137" y="1093"/>
                    <a:pt x="143" y="1093"/>
                  </a:cubicBezTo>
                  <a:cubicBezTo>
                    <a:pt x="149" y="1093"/>
                    <a:pt x="155" y="1090"/>
                    <a:pt x="155" y="1084"/>
                  </a:cubicBezTo>
                  <a:cubicBezTo>
                    <a:pt x="119" y="715"/>
                    <a:pt x="48" y="357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3" name="Google Shape;31873;p48"/>
            <p:cNvSpPr/>
            <p:nvPr/>
          </p:nvSpPr>
          <p:spPr>
            <a:xfrm>
              <a:off x="2080900" y="2192950"/>
              <a:ext cx="3000" cy="22575"/>
            </a:xfrm>
            <a:custGeom>
              <a:avLst/>
              <a:gdLst/>
              <a:ahLst/>
              <a:cxnLst/>
              <a:rect l="l" t="t" r="r" b="b"/>
              <a:pathLst>
                <a:path w="120" h="903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299"/>
                    <a:pt x="48" y="608"/>
                    <a:pt x="108" y="894"/>
                  </a:cubicBezTo>
                  <a:cubicBezTo>
                    <a:pt x="108" y="900"/>
                    <a:pt x="111" y="903"/>
                    <a:pt x="114" y="903"/>
                  </a:cubicBezTo>
                  <a:cubicBezTo>
                    <a:pt x="117" y="903"/>
                    <a:pt x="120" y="900"/>
                    <a:pt x="120" y="894"/>
                  </a:cubicBezTo>
                  <a:cubicBezTo>
                    <a:pt x="120" y="596"/>
                    <a:pt x="84" y="275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4" name="Google Shape;31874;p48"/>
            <p:cNvSpPr/>
            <p:nvPr/>
          </p:nvSpPr>
          <p:spPr>
            <a:xfrm>
              <a:off x="2085975" y="2196825"/>
              <a:ext cx="1500" cy="19000"/>
            </a:xfrm>
            <a:custGeom>
              <a:avLst/>
              <a:gdLst/>
              <a:ahLst/>
              <a:cxnLst/>
              <a:rect l="l" t="t" r="r" b="b"/>
              <a:pathLst>
                <a:path w="60" h="760" extrusionOk="0">
                  <a:moveTo>
                    <a:pt x="0" y="1"/>
                  </a:moveTo>
                  <a:cubicBezTo>
                    <a:pt x="12" y="263"/>
                    <a:pt x="12" y="501"/>
                    <a:pt x="36" y="751"/>
                  </a:cubicBezTo>
                  <a:cubicBezTo>
                    <a:pt x="36" y="757"/>
                    <a:pt x="42" y="760"/>
                    <a:pt x="48" y="760"/>
                  </a:cubicBezTo>
                  <a:cubicBezTo>
                    <a:pt x="54" y="760"/>
                    <a:pt x="60" y="757"/>
                    <a:pt x="60" y="751"/>
                  </a:cubicBezTo>
                  <a:cubicBezTo>
                    <a:pt x="60" y="501"/>
                    <a:pt x="36" y="263"/>
                    <a:pt x="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5" name="Google Shape;31875;p48"/>
            <p:cNvSpPr/>
            <p:nvPr/>
          </p:nvSpPr>
          <p:spPr>
            <a:xfrm>
              <a:off x="2171700" y="2227550"/>
              <a:ext cx="15925" cy="41850"/>
            </a:xfrm>
            <a:custGeom>
              <a:avLst/>
              <a:gdLst/>
              <a:ahLst/>
              <a:cxnLst/>
              <a:rect l="l" t="t" r="r" b="b"/>
              <a:pathLst>
                <a:path w="637" h="1674" extrusionOk="0">
                  <a:moveTo>
                    <a:pt x="636" y="1"/>
                  </a:moveTo>
                  <a:cubicBezTo>
                    <a:pt x="634" y="1"/>
                    <a:pt x="631" y="4"/>
                    <a:pt x="631" y="10"/>
                  </a:cubicBezTo>
                  <a:cubicBezTo>
                    <a:pt x="637" y="4"/>
                    <a:pt x="637" y="1"/>
                    <a:pt x="636" y="1"/>
                  </a:cubicBezTo>
                  <a:close/>
                  <a:moveTo>
                    <a:pt x="631" y="10"/>
                  </a:moveTo>
                  <a:lnTo>
                    <a:pt x="631" y="10"/>
                  </a:lnTo>
                  <a:cubicBezTo>
                    <a:pt x="500" y="581"/>
                    <a:pt x="0" y="1070"/>
                    <a:pt x="12" y="1665"/>
                  </a:cubicBezTo>
                  <a:cubicBezTo>
                    <a:pt x="12" y="1671"/>
                    <a:pt x="18" y="1674"/>
                    <a:pt x="24" y="1674"/>
                  </a:cubicBezTo>
                  <a:cubicBezTo>
                    <a:pt x="30" y="1674"/>
                    <a:pt x="36" y="1671"/>
                    <a:pt x="36" y="1665"/>
                  </a:cubicBezTo>
                  <a:cubicBezTo>
                    <a:pt x="107" y="1070"/>
                    <a:pt x="536" y="605"/>
                    <a:pt x="631" y="1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6" name="Google Shape;31876;p48"/>
            <p:cNvSpPr/>
            <p:nvPr/>
          </p:nvSpPr>
          <p:spPr>
            <a:xfrm>
              <a:off x="2165725" y="2235225"/>
              <a:ext cx="23550" cy="54175"/>
            </a:xfrm>
            <a:custGeom>
              <a:avLst/>
              <a:gdLst/>
              <a:ahLst/>
              <a:cxnLst/>
              <a:rect l="l" t="t" r="r" b="b"/>
              <a:pathLst>
                <a:path w="942" h="2167" extrusionOk="0">
                  <a:moveTo>
                    <a:pt x="930" y="1"/>
                  </a:moveTo>
                  <a:cubicBezTo>
                    <a:pt x="584" y="608"/>
                    <a:pt x="1" y="1417"/>
                    <a:pt x="203" y="2156"/>
                  </a:cubicBezTo>
                  <a:cubicBezTo>
                    <a:pt x="203" y="2164"/>
                    <a:pt x="205" y="2166"/>
                    <a:pt x="206" y="2166"/>
                  </a:cubicBezTo>
                  <a:cubicBezTo>
                    <a:pt x="210" y="2166"/>
                    <a:pt x="215" y="2156"/>
                    <a:pt x="215" y="2156"/>
                  </a:cubicBezTo>
                  <a:cubicBezTo>
                    <a:pt x="108" y="1382"/>
                    <a:pt x="620" y="691"/>
                    <a:pt x="941" y="12"/>
                  </a:cubicBezTo>
                  <a:cubicBezTo>
                    <a:pt x="941" y="1"/>
                    <a:pt x="930" y="1"/>
                    <a:pt x="93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7" name="Google Shape;31877;p48"/>
            <p:cNvSpPr/>
            <p:nvPr/>
          </p:nvSpPr>
          <p:spPr>
            <a:xfrm>
              <a:off x="2193200" y="2247375"/>
              <a:ext cx="45175" cy="14075"/>
            </a:xfrm>
            <a:custGeom>
              <a:avLst/>
              <a:gdLst/>
              <a:ahLst/>
              <a:cxnLst/>
              <a:rect l="l" t="t" r="r" b="b"/>
              <a:pathLst>
                <a:path w="1807" h="563" extrusionOk="0">
                  <a:moveTo>
                    <a:pt x="5" y="0"/>
                  </a:moveTo>
                  <a:cubicBezTo>
                    <a:pt x="1" y="0"/>
                    <a:pt x="11" y="27"/>
                    <a:pt x="21" y="27"/>
                  </a:cubicBezTo>
                  <a:cubicBezTo>
                    <a:pt x="259" y="27"/>
                    <a:pt x="533" y="27"/>
                    <a:pt x="735" y="181"/>
                  </a:cubicBezTo>
                  <a:cubicBezTo>
                    <a:pt x="831" y="265"/>
                    <a:pt x="855" y="384"/>
                    <a:pt x="962" y="443"/>
                  </a:cubicBezTo>
                  <a:cubicBezTo>
                    <a:pt x="1188" y="562"/>
                    <a:pt x="1533" y="538"/>
                    <a:pt x="1795" y="562"/>
                  </a:cubicBezTo>
                  <a:cubicBezTo>
                    <a:pt x="1807" y="562"/>
                    <a:pt x="1807" y="538"/>
                    <a:pt x="1795" y="538"/>
                  </a:cubicBezTo>
                  <a:cubicBezTo>
                    <a:pt x="1581" y="515"/>
                    <a:pt x="1366" y="527"/>
                    <a:pt x="1152" y="467"/>
                  </a:cubicBezTo>
                  <a:cubicBezTo>
                    <a:pt x="974" y="408"/>
                    <a:pt x="890" y="277"/>
                    <a:pt x="735" y="169"/>
                  </a:cubicBezTo>
                  <a:cubicBezTo>
                    <a:pt x="533" y="3"/>
                    <a:pt x="259" y="3"/>
                    <a:pt x="9" y="3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8" name="Google Shape;31878;p48"/>
            <p:cNvSpPr/>
            <p:nvPr/>
          </p:nvSpPr>
          <p:spPr>
            <a:xfrm>
              <a:off x="2193525" y="2248500"/>
              <a:ext cx="44575" cy="14425"/>
            </a:xfrm>
            <a:custGeom>
              <a:avLst/>
              <a:gdLst/>
              <a:ahLst/>
              <a:cxnLst/>
              <a:rect l="l" t="t" r="r" b="b"/>
              <a:pathLst>
                <a:path w="1783" h="577" extrusionOk="0">
                  <a:moveTo>
                    <a:pt x="167" y="1"/>
                  </a:moveTo>
                  <a:cubicBezTo>
                    <a:pt x="118" y="1"/>
                    <a:pt x="69" y="3"/>
                    <a:pt x="20" y="5"/>
                  </a:cubicBezTo>
                  <a:cubicBezTo>
                    <a:pt x="1" y="5"/>
                    <a:pt x="5" y="36"/>
                    <a:pt x="13" y="36"/>
                  </a:cubicBezTo>
                  <a:cubicBezTo>
                    <a:pt x="15" y="36"/>
                    <a:pt x="18" y="34"/>
                    <a:pt x="20" y="29"/>
                  </a:cubicBezTo>
                  <a:cubicBezTo>
                    <a:pt x="39" y="28"/>
                    <a:pt x="57" y="28"/>
                    <a:pt x="74" y="28"/>
                  </a:cubicBezTo>
                  <a:cubicBezTo>
                    <a:pt x="368" y="28"/>
                    <a:pt x="498" y="123"/>
                    <a:pt x="734" y="303"/>
                  </a:cubicBezTo>
                  <a:cubicBezTo>
                    <a:pt x="830" y="374"/>
                    <a:pt x="865" y="422"/>
                    <a:pt x="972" y="470"/>
                  </a:cubicBezTo>
                  <a:cubicBezTo>
                    <a:pt x="1211" y="577"/>
                    <a:pt x="1496" y="529"/>
                    <a:pt x="1746" y="577"/>
                  </a:cubicBezTo>
                  <a:cubicBezTo>
                    <a:pt x="1770" y="577"/>
                    <a:pt x="1782" y="553"/>
                    <a:pt x="1770" y="553"/>
                  </a:cubicBezTo>
                  <a:cubicBezTo>
                    <a:pt x="1651" y="529"/>
                    <a:pt x="1520" y="529"/>
                    <a:pt x="1389" y="517"/>
                  </a:cubicBezTo>
                  <a:cubicBezTo>
                    <a:pt x="1246" y="493"/>
                    <a:pt x="1080" y="493"/>
                    <a:pt x="949" y="422"/>
                  </a:cubicBezTo>
                  <a:cubicBezTo>
                    <a:pt x="830" y="363"/>
                    <a:pt x="758" y="243"/>
                    <a:pt x="651" y="148"/>
                  </a:cubicBezTo>
                  <a:cubicBezTo>
                    <a:pt x="511" y="27"/>
                    <a:pt x="342" y="1"/>
                    <a:pt x="16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9" name="Google Shape;31879;p48"/>
            <p:cNvSpPr/>
            <p:nvPr/>
          </p:nvSpPr>
          <p:spPr>
            <a:xfrm>
              <a:off x="2238950" y="2254100"/>
              <a:ext cx="21175" cy="6450"/>
            </a:xfrm>
            <a:custGeom>
              <a:avLst/>
              <a:gdLst/>
              <a:ahLst/>
              <a:cxnLst/>
              <a:rect l="l" t="t" r="r" b="b"/>
              <a:pathLst>
                <a:path w="847" h="258" extrusionOk="0">
                  <a:moveTo>
                    <a:pt x="707" y="1"/>
                  </a:moveTo>
                  <a:cubicBezTo>
                    <a:pt x="449" y="1"/>
                    <a:pt x="198" y="102"/>
                    <a:pt x="1" y="258"/>
                  </a:cubicBezTo>
                  <a:cubicBezTo>
                    <a:pt x="263" y="91"/>
                    <a:pt x="525" y="31"/>
                    <a:pt x="822" y="31"/>
                  </a:cubicBezTo>
                  <a:cubicBezTo>
                    <a:pt x="846" y="31"/>
                    <a:pt x="846" y="8"/>
                    <a:pt x="822" y="8"/>
                  </a:cubicBezTo>
                  <a:cubicBezTo>
                    <a:pt x="784" y="3"/>
                    <a:pt x="745" y="1"/>
                    <a:pt x="70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0" name="Google Shape;31880;p48"/>
            <p:cNvSpPr/>
            <p:nvPr/>
          </p:nvSpPr>
          <p:spPr>
            <a:xfrm>
              <a:off x="2241125" y="2256450"/>
              <a:ext cx="17500" cy="5725"/>
            </a:xfrm>
            <a:custGeom>
              <a:avLst/>
              <a:gdLst/>
              <a:ahLst/>
              <a:cxnLst/>
              <a:rect l="l" t="t" r="r" b="b"/>
              <a:pathLst>
                <a:path w="700" h="229" extrusionOk="0">
                  <a:moveTo>
                    <a:pt x="518" y="0"/>
                  </a:moveTo>
                  <a:cubicBezTo>
                    <a:pt x="330" y="0"/>
                    <a:pt x="110" y="74"/>
                    <a:pt x="9" y="211"/>
                  </a:cubicBezTo>
                  <a:cubicBezTo>
                    <a:pt x="1" y="220"/>
                    <a:pt x="4" y="228"/>
                    <a:pt x="11" y="228"/>
                  </a:cubicBezTo>
                  <a:cubicBezTo>
                    <a:pt x="14" y="228"/>
                    <a:pt x="17" y="227"/>
                    <a:pt x="21" y="223"/>
                  </a:cubicBezTo>
                  <a:cubicBezTo>
                    <a:pt x="128" y="164"/>
                    <a:pt x="211" y="92"/>
                    <a:pt x="342" y="56"/>
                  </a:cubicBezTo>
                  <a:cubicBezTo>
                    <a:pt x="462" y="33"/>
                    <a:pt x="557" y="33"/>
                    <a:pt x="676" y="33"/>
                  </a:cubicBezTo>
                  <a:cubicBezTo>
                    <a:pt x="700" y="33"/>
                    <a:pt x="700" y="21"/>
                    <a:pt x="676" y="21"/>
                  </a:cubicBezTo>
                  <a:cubicBezTo>
                    <a:pt x="629" y="7"/>
                    <a:pt x="575" y="0"/>
                    <a:pt x="51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1" name="Google Shape;31881;p48"/>
            <p:cNvSpPr/>
            <p:nvPr/>
          </p:nvSpPr>
          <p:spPr>
            <a:xfrm>
              <a:off x="2235675" y="2265950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41" y="1"/>
                  </a:moveTo>
                  <a:cubicBezTo>
                    <a:pt x="138" y="1"/>
                    <a:pt x="132" y="4"/>
                    <a:pt x="132" y="10"/>
                  </a:cubicBezTo>
                  <a:cubicBezTo>
                    <a:pt x="144" y="4"/>
                    <a:pt x="144" y="1"/>
                    <a:pt x="141" y="1"/>
                  </a:cubicBezTo>
                  <a:close/>
                  <a:moveTo>
                    <a:pt x="132" y="10"/>
                  </a:moveTo>
                  <a:lnTo>
                    <a:pt x="132" y="10"/>
                  </a:lnTo>
                  <a:cubicBezTo>
                    <a:pt x="179" y="272"/>
                    <a:pt x="1" y="796"/>
                    <a:pt x="322" y="962"/>
                  </a:cubicBezTo>
                  <a:cubicBezTo>
                    <a:pt x="322" y="962"/>
                    <a:pt x="334" y="962"/>
                    <a:pt x="334" y="938"/>
                  </a:cubicBezTo>
                  <a:cubicBezTo>
                    <a:pt x="48" y="665"/>
                    <a:pt x="239" y="331"/>
                    <a:pt x="132" y="1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2" name="Google Shape;31882;p48"/>
            <p:cNvSpPr/>
            <p:nvPr/>
          </p:nvSpPr>
          <p:spPr>
            <a:xfrm>
              <a:off x="2240750" y="2275575"/>
              <a:ext cx="5375" cy="14675"/>
            </a:xfrm>
            <a:custGeom>
              <a:avLst/>
              <a:gdLst/>
              <a:ahLst/>
              <a:cxnLst/>
              <a:rect l="l" t="t" r="r" b="b"/>
              <a:pathLst>
                <a:path w="215" h="587" extrusionOk="0">
                  <a:moveTo>
                    <a:pt x="9" y="0"/>
                  </a:moveTo>
                  <a:cubicBezTo>
                    <a:pt x="6" y="0"/>
                    <a:pt x="0" y="6"/>
                    <a:pt x="0" y="6"/>
                  </a:cubicBezTo>
                  <a:cubicBezTo>
                    <a:pt x="12" y="208"/>
                    <a:pt x="96" y="423"/>
                    <a:pt x="215" y="577"/>
                  </a:cubicBezTo>
                  <a:cubicBezTo>
                    <a:pt x="119" y="399"/>
                    <a:pt x="72" y="208"/>
                    <a:pt x="12" y="6"/>
                  </a:cubicBezTo>
                  <a:cubicBezTo>
                    <a:pt x="12" y="2"/>
                    <a:pt x="11" y="0"/>
                    <a:pt x="9" y="0"/>
                  </a:cubicBezTo>
                  <a:close/>
                  <a:moveTo>
                    <a:pt x="215" y="577"/>
                  </a:moveTo>
                  <a:lnTo>
                    <a:pt x="215" y="577"/>
                  </a:lnTo>
                  <a:cubicBezTo>
                    <a:pt x="209" y="583"/>
                    <a:pt x="209" y="586"/>
                    <a:pt x="210" y="586"/>
                  </a:cubicBezTo>
                  <a:cubicBezTo>
                    <a:pt x="212" y="586"/>
                    <a:pt x="215" y="583"/>
                    <a:pt x="215" y="577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3" name="Google Shape;31883;p48"/>
            <p:cNvSpPr/>
            <p:nvPr/>
          </p:nvSpPr>
          <p:spPr>
            <a:xfrm>
              <a:off x="2186275" y="2286800"/>
              <a:ext cx="11625" cy="27250"/>
            </a:xfrm>
            <a:custGeom>
              <a:avLst/>
              <a:gdLst/>
              <a:ahLst/>
              <a:cxnLst/>
              <a:rect l="l" t="t" r="r" b="b"/>
              <a:pathLst>
                <a:path w="465" h="1090" extrusionOk="0">
                  <a:moveTo>
                    <a:pt x="422" y="0"/>
                  </a:moveTo>
                  <a:cubicBezTo>
                    <a:pt x="420" y="0"/>
                    <a:pt x="417" y="3"/>
                    <a:pt x="417" y="9"/>
                  </a:cubicBezTo>
                  <a:cubicBezTo>
                    <a:pt x="423" y="3"/>
                    <a:pt x="423" y="0"/>
                    <a:pt x="422" y="0"/>
                  </a:cubicBezTo>
                  <a:close/>
                  <a:moveTo>
                    <a:pt x="417" y="9"/>
                  </a:moveTo>
                  <a:lnTo>
                    <a:pt x="417" y="9"/>
                  </a:lnTo>
                  <a:cubicBezTo>
                    <a:pt x="453" y="271"/>
                    <a:pt x="227" y="414"/>
                    <a:pt x="108" y="616"/>
                  </a:cubicBezTo>
                  <a:cubicBezTo>
                    <a:pt x="12" y="771"/>
                    <a:pt x="0" y="914"/>
                    <a:pt x="0" y="1081"/>
                  </a:cubicBezTo>
                  <a:cubicBezTo>
                    <a:pt x="0" y="1087"/>
                    <a:pt x="6" y="1090"/>
                    <a:pt x="12" y="1090"/>
                  </a:cubicBezTo>
                  <a:cubicBezTo>
                    <a:pt x="18" y="1090"/>
                    <a:pt x="24" y="1087"/>
                    <a:pt x="24" y="1081"/>
                  </a:cubicBezTo>
                  <a:cubicBezTo>
                    <a:pt x="12" y="747"/>
                    <a:pt x="179" y="569"/>
                    <a:pt x="358" y="319"/>
                  </a:cubicBezTo>
                  <a:cubicBezTo>
                    <a:pt x="417" y="212"/>
                    <a:pt x="465" y="128"/>
                    <a:pt x="417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4" name="Google Shape;31884;p48"/>
            <p:cNvSpPr/>
            <p:nvPr/>
          </p:nvSpPr>
          <p:spPr>
            <a:xfrm>
              <a:off x="2187175" y="2305475"/>
              <a:ext cx="3000" cy="9225"/>
            </a:xfrm>
            <a:custGeom>
              <a:avLst/>
              <a:gdLst/>
              <a:ahLst/>
              <a:cxnLst/>
              <a:rect l="l" t="t" r="r" b="b"/>
              <a:pathLst>
                <a:path w="120" h="369" extrusionOk="0">
                  <a:moveTo>
                    <a:pt x="119" y="0"/>
                  </a:moveTo>
                  <a:lnTo>
                    <a:pt x="119" y="0"/>
                  </a:lnTo>
                  <a:cubicBezTo>
                    <a:pt x="72" y="119"/>
                    <a:pt x="24" y="239"/>
                    <a:pt x="0" y="358"/>
                  </a:cubicBezTo>
                  <a:cubicBezTo>
                    <a:pt x="0" y="358"/>
                    <a:pt x="5" y="368"/>
                    <a:pt x="9" y="368"/>
                  </a:cubicBezTo>
                  <a:cubicBezTo>
                    <a:pt x="11" y="368"/>
                    <a:pt x="12" y="366"/>
                    <a:pt x="12" y="358"/>
                  </a:cubicBezTo>
                  <a:cubicBezTo>
                    <a:pt x="60" y="262"/>
                    <a:pt x="83" y="143"/>
                    <a:pt x="11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5" name="Google Shape;31885;p48"/>
            <p:cNvSpPr/>
            <p:nvPr/>
          </p:nvSpPr>
          <p:spPr>
            <a:xfrm>
              <a:off x="2188950" y="2293900"/>
              <a:ext cx="8075" cy="11600"/>
            </a:xfrm>
            <a:custGeom>
              <a:avLst/>
              <a:gdLst/>
              <a:ahLst/>
              <a:cxnLst/>
              <a:rect l="l" t="t" r="r" b="b"/>
              <a:pathLst>
                <a:path w="323" h="464" extrusionOk="0">
                  <a:moveTo>
                    <a:pt x="319" y="0"/>
                  </a:moveTo>
                  <a:cubicBezTo>
                    <a:pt x="317" y="0"/>
                    <a:pt x="314" y="3"/>
                    <a:pt x="310" y="11"/>
                  </a:cubicBezTo>
                  <a:cubicBezTo>
                    <a:pt x="203" y="154"/>
                    <a:pt x="120" y="309"/>
                    <a:pt x="1" y="463"/>
                  </a:cubicBezTo>
                  <a:cubicBezTo>
                    <a:pt x="120" y="332"/>
                    <a:pt x="239" y="166"/>
                    <a:pt x="322" y="11"/>
                  </a:cubicBezTo>
                  <a:cubicBezTo>
                    <a:pt x="322" y="11"/>
                    <a:pt x="322" y="0"/>
                    <a:pt x="31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6" name="Google Shape;31886;p48"/>
            <p:cNvSpPr/>
            <p:nvPr/>
          </p:nvSpPr>
          <p:spPr>
            <a:xfrm>
              <a:off x="2123775" y="2161700"/>
              <a:ext cx="8650" cy="11775"/>
            </a:xfrm>
            <a:custGeom>
              <a:avLst/>
              <a:gdLst/>
              <a:ahLst/>
              <a:cxnLst/>
              <a:rect l="l" t="t" r="r" b="b"/>
              <a:pathLst>
                <a:path w="346" h="471" extrusionOk="0">
                  <a:moveTo>
                    <a:pt x="345" y="1"/>
                  </a:moveTo>
                  <a:lnTo>
                    <a:pt x="345" y="1"/>
                  </a:lnTo>
                  <a:cubicBezTo>
                    <a:pt x="191" y="96"/>
                    <a:pt x="48" y="275"/>
                    <a:pt x="0" y="453"/>
                  </a:cubicBezTo>
                  <a:cubicBezTo>
                    <a:pt x="0" y="465"/>
                    <a:pt x="3" y="471"/>
                    <a:pt x="6" y="471"/>
                  </a:cubicBezTo>
                  <a:cubicBezTo>
                    <a:pt x="9" y="471"/>
                    <a:pt x="12" y="465"/>
                    <a:pt x="12" y="453"/>
                  </a:cubicBezTo>
                  <a:cubicBezTo>
                    <a:pt x="60" y="370"/>
                    <a:pt x="107" y="275"/>
                    <a:pt x="167" y="191"/>
                  </a:cubicBezTo>
                  <a:cubicBezTo>
                    <a:pt x="214" y="132"/>
                    <a:pt x="286" y="60"/>
                    <a:pt x="34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7" name="Google Shape;31887;p48"/>
            <p:cNvSpPr/>
            <p:nvPr/>
          </p:nvSpPr>
          <p:spPr>
            <a:xfrm>
              <a:off x="2126450" y="2161700"/>
              <a:ext cx="9250" cy="14250"/>
            </a:xfrm>
            <a:custGeom>
              <a:avLst/>
              <a:gdLst/>
              <a:ahLst/>
              <a:cxnLst/>
              <a:rect l="l" t="t" r="r" b="b"/>
              <a:pathLst>
                <a:path w="370" h="570" extrusionOk="0">
                  <a:moveTo>
                    <a:pt x="369" y="1"/>
                  </a:moveTo>
                  <a:lnTo>
                    <a:pt x="369" y="1"/>
                  </a:lnTo>
                  <a:cubicBezTo>
                    <a:pt x="179" y="120"/>
                    <a:pt x="12" y="322"/>
                    <a:pt x="0" y="560"/>
                  </a:cubicBezTo>
                  <a:cubicBezTo>
                    <a:pt x="0" y="566"/>
                    <a:pt x="3" y="569"/>
                    <a:pt x="6" y="569"/>
                  </a:cubicBezTo>
                  <a:cubicBezTo>
                    <a:pt x="9" y="569"/>
                    <a:pt x="12" y="566"/>
                    <a:pt x="12" y="560"/>
                  </a:cubicBezTo>
                  <a:cubicBezTo>
                    <a:pt x="84" y="322"/>
                    <a:pt x="179" y="144"/>
                    <a:pt x="36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8" name="Google Shape;31888;p48"/>
            <p:cNvSpPr/>
            <p:nvPr/>
          </p:nvSpPr>
          <p:spPr>
            <a:xfrm>
              <a:off x="2129125" y="2162300"/>
              <a:ext cx="8950" cy="14425"/>
            </a:xfrm>
            <a:custGeom>
              <a:avLst/>
              <a:gdLst/>
              <a:ahLst/>
              <a:cxnLst/>
              <a:rect l="l" t="t" r="r" b="b"/>
              <a:pathLst>
                <a:path w="358" h="577" extrusionOk="0">
                  <a:moveTo>
                    <a:pt x="358" y="1"/>
                  </a:moveTo>
                  <a:lnTo>
                    <a:pt x="358" y="1"/>
                  </a:lnTo>
                  <a:cubicBezTo>
                    <a:pt x="274" y="96"/>
                    <a:pt x="215" y="179"/>
                    <a:pt x="155" y="274"/>
                  </a:cubicBezTo>
                  <a:cubicBezTo>
                    <a:pt x="131" y="310"/>
                    <a:pt x="96" y="370"/>
                    <a:pt x="72" y="417"/>
                  </a:cubicBezTo>
                  <a:cubicBezTo>
                    <a:pt x="63" y="444"/>
                    <a:pt x="47" y="457"/>
                    <a:pt x="35" y="473"/>
                  </a:cubicBezTo>
                  <a:lnTo>
                    <a:pt x="35" y="473"/>
                  </a:lnTo>
                  <a:cubicBezTo>
                    <a:pt x="34" y="472"/>
                    <a:pt x="34" y="471"/>
                    <a:pt x="33" y="471"/>
                  </a:cubicBezTo>
                  <a:cubicBezTo>
                    <a:pt x="31" y="471"/>
                    <a:pt x="28" y="473"/>
                    <a:pt x="24" y="477"/>
                  </a:cubicBezTo>
                  <a:cubicBezTo>
                    <a:pt x="12" y="512"/>
                    <a:pt x="0" y="536"/>
                    <a:pt x="0" y="548"/>
                  </a:cubicBezTo>
                  <a:cubicBezTo>
                    <a:pt x="0" y="566"/>
                    <a:pt x="7" y="577"/>
                    <a:pt x="10" y="577"/>
                  </a:cubicBezTo>
                  <a:cubicBezTo>
                    <a:pt x="11" y="577"/>
                    <a:pt x="12" y="575"/>
                    <a:pt x="12" y="572"/>
                  </a:cubicBezTo>
                  <a:cubicBezTo>
                    <a:pt x="119" y="393"/>
                    <a:pt x="239" y="191"/>
                    <a:pt x="35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9" name="Google Shape;31889;p48"/>
            <p:cNvSpPr/>
            <p:nvPr/>
          </p:nvSpPr>
          <p:spPr>
            <a:xfrm>
              <a:off x="2133600" y="2165450"/>
              <a:ext cx="7750" cy="11175"/>
            </a:xfrm>
            <a:custGeom>
              <a:avLst/>
              <a:gdLst/>
              <a:ahLst/>
              <a:cxnLst/>
              <a:rect l="l" t="t" r="r" b="b"/>
              <a:pathLst>
                <a:path w="310" h="447" extrusionOk="0">
                  <a:moveTo>
                    <a:pt x="300" y="1"/>
                  </a:moveTo>
                  <a:cubicBezTo>
                    <a:pt x="299" y="1"/>
                    <a:pt x="298" y="2"/>
                    <a:pt x="298" y="5"/>
                  </a:cubicBezTo>
                  <a:cubicBezTo>
                    <a:pt x="191" y="148"/>
                    <a:pt x="71" y="279"/>
                    <a:pt x="0" y="422"/>
                  </a:cubicBezTo>
                  <a:cubicBezTo>
                    <a:pt x="0" y="446"/>
                    <a:pt x="12" y="446"/>
                    <a:pt x="12" y="446"/>
                  </a:cubicBezTo>
                  <a:cubicBezTo>
                    <a:pt x="131" y="327"/>
                    <a:pt x="214" y="172"/>
                    <a:pt x="310" y="29"/>
                  </a:cubicBezTo>
                  <a:cubicBezTo>
                    <a:pt x="310" y="12"/>
                    <a:pt x="303" y="1"/>
                    <a:pt x="30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0" name="Google Shape;31890;p48"/>
            <p:cNvSpPr/>
            <p:nvPr/>
          </p:nvSpPr>
          <p:spPr>
            <a:xfrm>
              <a:off x="2137450" y="2169150"/>
              <a:ext cx="6875" cy="8175"/>
            </a:xfrm>
            <a:custGeom>
              <a:avLst/>
              <a:gdLst/>
              <a:ahLst/>
              <a:cxnLst/>
              <a:rect l="l" t="t" r="r" b="b"/>
              <a:pathLst>
                <a:path w="275" h="327" extrusionOk="0">
                  <a:moveTo>
                    <a:pt x="275" y="0"/>
                  </a:moveTo>
                  <a:lnTo>
                    <a:pt x="275" y="0"/>
                  </a:lnTo>
                  <a:cubicBezTo>
                    <a:pt x="227" y="36"/>
                    <a:pt x="179" y="96"/>
                    <a:pt x="120" y="155"/>
                  </a:cubicBezTo>
                  <a:cubicBezTo>
                    <a:pt x="72" y="203"/>
                    <a:pt x="37" y="262"/>
                    <a:pt x="1" y="310"/>
                  </a:cubicBezTo>
                  <a:cubicBezTo>
                    <a:pt x="1" y="318"/>
                    <a:pt x="13" y="327"/>
                    <a:pt x="20" y="327"/>
                  </a:cubicBezTo>
                  <a:cubicBezTo>
                    <a:pt x="23" y="327"/>
                    <a:pt x="25" y="325"/>
                    <a:pt x="25" y="322"/>
                  </a:cubicBezTo>
                  <a:cubicBezTo>
                    <a:pt x="72" y="274"/>
                    <a:pt x="108" y="203"/>
                    <a:pt x="156" y="155"/>
                  </a:cubicBezTo>
                  <a:cubicBezTo>
                    <a:pt x="215" y="119"/>
                    <a:pt x="263" y="72"/>
                    <a:pt x="27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1" name="Google Shape;31891;p48"/>
            <p:cNvSpPr/>
            <p:nvPr/>
          </p:nvSpPr>
          <p:spPr>
            <a:xfrm>
              <a:off x="2131300" y="2172575"/>
              <a:ext cx="15700" cy="16375"/>
            </a:xfrm>
            <a:custGeom>
              <a:avLst/>
              <a:gdLst/>
              <a:ahLst/>
              <a:cxnLst/>
              <a:rect l="l" t="t" r="r" b="b"/>
              <a:pathLst>
                <a:path w="628" h="655" extrusionOk="0">
                  <a:moveTo>
                    <a:pt x="601" y="1"/>
                  </a:moveTo>
                  <a:cubicBezTo>
                    <a:pt x="596" y="1"/>
                    <a:pt x="592" y="2"/>
                    <a:pt x="592" y="6"/>
                  </a:cubicBezTo>
                  <a:cubicBezTo>
                    <a:pt x="437" y="256"/>
                    <a:pt x="247" y="459"/>
                    <a:pt x="9" y="637"/>
                  </a:cubicBezTo>
                  <a:cubicBezTo>
                    <a:pt x="0" y="646"/>
                    <a:pt x="4" y="654"/>
                    <a:pt x="15" y="654"/>
                  </a:cubicBezTo>
                  <a:cubicBezTo>
                    <a:pt x="20" y="654"/>
                    <a:pt x="25" y="653"/>
                    <a:pt x="32" y="649"/>
                  </a:cubicBezTo>
                  <a:cubicBezTo>
                    <a:pt x="283" y="518"/>
                    <a:pt x="509" y="280"/>
                    <a:pt x="628" y="6"/>
                  </a:cubicBezTo>
                  <a:cubicBezTo>
                    <a:pt x="628" y="6"/>
                    <a:pt x="612" y="1"/>
                    <a:pt x="60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2" name="Google Shape;31892;p48"/>
            <p:cNvSpPr/>
            <p:nvPr/>
          </p:nvSpPr>
          <p:spPr>
            <a:xfrm>
              <a:off x="2141625" y="2268600"/>
              <a:ext cx="6275" cy="21850"/>
            </a:xfrm>
            <a:custGeom>
              <a:avLst/>
              <a:gdLst/>
              <a:ahLst/>
              <a:cxnLst/>
              <a:rect l="l" t="t" r="r" b="b"/>
              <a:pathLst>
                <a:path w="251" h="874" extrusionOk="0">
                  <a:moveTo>
                    <a:pt x="241" y="1"/>
                  </a:moveTo>
                  <a:cubicBezTo>
                    <a:pt x="240" y="1"/>
                    <a:pt x="239" y="4"/>
                    <a:pt x="239" y="11"/>
                  </a:cubicBezTo>
                  <a:cubicBezTo>
                    <a:pt x="120" y="273"/>
                    <a:pt x="48" y="571"/>
                    <a:pt x="0" y="856"/>
                  </a:cubicBezTo>
                  <a:cubicBezTo>
                    <a:pt x="0" y="865"/>
                    <a:pt x="18" y="873"/>
                    <a:pt x="29" y="873"/>
                  </a:cubicBezTo>
                  <a:cubicBezTo>
                    <a:pt x="33" y="873"/>
                    <a:pt x="36" y="872"/>
                    <a:pt x="36" y="868"/>
                  </a:cubicBezTo>
                  <a:cubicBezTo>
                    <a:pt x="96" y="582"/>
                    <a:pt x="167" y="309"/>
                    <a:pt x="251" y="23"/>
                  </a:cubicBezTo>
                  <a:cubicBezTo>
                    <a:pt x="251" y="15"/>
                    <a:pt x="245" y="1"/>
                    <a:pt x="24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3" name="Google Shape;31893;p48"/>
            <p:cNvSpPr/>
            <p:nvPr/>
          </p:nvSpPr>
          <p:spPr>
            <a:xfrm>
              <a:off x="2144900" y="2269450"/>
              <a:ext cx="5975" cy="22275"/>
            </a:xfrm>
            <a:custGeom>
              <a:avLst/>
              <a:gdLst/>
              <a:ahLst/>
              <a:cxnLst/>
              <a:rect l="l" t="t" r="r" b="b"/>
              <a:pathLst>
                <a:path w="239" h="891" extrusionOk="0">
                  <a:moveTo>
                    <a:pt x="239" y="1"/>
                  </a:moveTo>
                  <a:lnTo>
                    <a:pt x="239" y="1"/>
                  </a:lnTo>
                  <a:cubicBezTo>
                    <a:pt x="155" y="287"/>
                    <a:pt x="36" y="584"/>
                    <a:pt x="0" y="882"/>
                  </a:cubicBezTo>
                  <a:cubicBezTo>
                    <a:pt x="0" y="888"/>
                    <a:pt x="6" y="891"/>
                    <a:pt x="12" y="891"/>
                  </a:cubicBezTo>
                  <a:cubicBezTo>
                    <a:pt x="18" y="891"/>
                    <a:pt x="24" y="888"/>
                    <a:pt x="24" y="882"/>
                  </a:cubicBezTo>
                  <a:cubicBezTo>
                    <a:pt x="120" y="596"/>
                    <a:pt x="167" y="298"/>
                    <a:pt x="23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4" name="Google Shape;31894;p48"/>
            <p:cNvSpPr/>
            <p:nvPr/>
          </p:nvSpPr>
          <p:spPr>
            <a:xfrm>
              <a:off x="2150550" y="2270425"/>
              <a:ext cx="5375" cy="20750"/>
            </a:xfrm>
            <a:custGeom>
              <a:avLst/>
              <a:gdLst/>
              <a:ahLst/>
              <a:cxnLst/>
              <a:rect l="l" t="t" r="r" b="b"/>
              <a:pathLst>
                <a:path w="215" h="830" extrusionOk="0">
                  <a:moveTo>
                    <a:pt x="188" y="0"/>
                  </a:moveTo>
                  <a:cubicBezTo>
                    <a:pt x="182" y="0"/>
                    <a:pt x="179" y="3"/>
                    <a:pt x="179" y="9"/>
                  </a:cubicBezTo>
                  <a:lnTo>
                    <a:pt x="1" y="807"/>
                  </a:lnTo>
                  <a:cubicBezTo>
                    <a:pt x="1" y="820"/>
                    <a:pt x="11" y="830"/>
                    <a:pt x="21" y="830"/>
                  </a:cubicBezTo>
                  <a:cubicBezTo>
                    <a:pt x="29" y="830"/>
                    <a:pt x="36" y="823"/>
                    <a:pt x="36" y="807"/>
                  </a:cubicBezTo>
                  <a:lnTo>
                    <a:pt x="215" y="9"/>
                  </a:lnTo>
                  <a:cubicBezTo>
                    <a:pt x="203" y="3"/>
                    <a:pt x="194" y="0"/>
                    <a:pt x="18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5" name="Google Shape;31895;p48"/>
            <p:cNvSpPr/>
            <p:nvPr/>
          </p:nvSpPr>
          <p:spPr>
            <a:xfrm>
              <a:off x="2156800" y="2275400"/>
              <a:ext cx="6575" cy="21975"/>
            </a:xfrm>
            <a:custGeom>
              <a:avLst/>
              <a:gdLst/>
              <a:ahLst/>
              <a:cxnLst/>
              <a:rect l="l" t="t" r="r" b="b"/>
              <a:pathLst>
                <a:path w="263" h="879" extrusionOk="0">
                  <a:moveTo>
                    <a:pt x="108" y="1"/>
                  </a:moveTo>
                  <a:lnTo>
                    <a:pt x="108" y="13"/>
                  </a:lnTo>
                  <a:cubicBezTo>
                    <a:pt x="263" y="72"/>
                    <a:pt x="13" y="727"/>
                    <a:pt x="1" y="870"/>
                  </a:cubicBezTo>
                  <a:cubicBezTo>
                    <a:pt x="1" y="876"/>
                    <a:pt x="4" y="879"/>
                    <a:pt x="7" y="879"/>
                  </a:cubicBezTo>
                  <a:cubicBezTo>
                    <a:pt x="10" y="879"/>
                    <a:pt x="13" y="876"/>
                    <a:pt x="13" y="870"/>
                  </a:cubicBezTo>
                  <a:cubicBezTo>
                    <a:pt x="96" y="656"/>
                    <a:pt x="155" y="394"/>
                    <a:pt x="179" y="168"/>
                  </a:cubicBezTo>
                  <a:cubicBezTo>
                    <a:pt x="179" y="96"/>
                    <a:pt x="179" y="13"/>
                    <a:pt x="10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96" name="Google Shape;31896;p48"/>
          <p:cNvGrpSpPr/>
          <p:nvPr/>
        </p:nvGrpSpPr>
        <p:grpSpPr>
          <a:xfrm rot="1532969">
            <a:off x="5168744" y="602443"/>
            <a:ext cx="676231" cy="2240600"/>
            <a:chOff x="757300" y="1884600"/>
            <a:chExt cx="457350" cy="1136525"/>
          </a:xfrm>
        </p:grpSpPr>
        <p:sp>
          <p:nvSpPr>
            <p:cNvPr id="31897" name="Google Shape;31897;p48"/>
            <p:cNvSpPr/>
            <p:nvPr/>
          </p:nvSpPr>
          <p:spPr>
            <a:xfrm>
              <a:off x="818550" y="2640050"/>
              <a:ext cx="144675" cy="120850"/>
            </a:xfrm>
            <a:custGeom>
              <a:avLst/>
              <a:gdLst/>
              <a:ahLst/>
              <a:cxnLst/>
              <a:rect l="l" t="t" r="r" b="b"/>
              <a:pathLst>
                <a:path w="5787" h="4834" extrusionOk="0">
                  <a:moveTo>
                    <a:pt x="0" y="0"/>
                  </a:moveTo>
                  <a:cubicBezTo>
                    <a:pt x="0" y="0"/>
                    <a:pt x="1250" y="1786"/>
                    <a:pt x="2036" y="2310"/>
                  </a:cubicBezTo>
                  <a:cubicBezTo>
                    <a:pt x="2834" y="2834"/>
                    <a:pt x="3310" y="3250"/>
                    <a:pt x="4036" y="3786"/>
                  </a:cubicBezTo>
                  <a:cubicBezTo>
                    <a:pt x="4763" y="4322"/>
                    <a:pt x="5787" y="4834"/>
                    <a:pt x="5787" y="4834"/>
                  </a:cubicBezTo>
                  <a:cubicBezTo>
                    <a:pt x="5787" y="4834"/>
                    <a:pt x="4798" y="3381"/>
                    <a:pt x="4560" y="3024"/>
                  </a:cubicBezTo>
                  <a:cubicBezTo>
                    <a:pt x="4322" y="2679"/>
                    <a:pt x="4025" y="1786"/>
                    <a:pt x="2977" y="1345"/>
                  </a:cubicBezTo>
                  <a:cubicBezTo>
                    <a:pt x="1941" y="89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8" name="Google Shape;31898;p48"/>
            <p:cNvSpPr/>
            <p:nvPr/>
          </p:nvSpPr>
          <p:spPr>
            <a:xfrm>
              <a:off x="971250" y="2023850"/>
              <a:ext cx="241700" cy="995725"/>
            </a:xfrm>
            <a:custGeom>
              <a:avLst/>
              <a:gdLst/>
              <a:ahLst/>
              <a:cxnLst/>
              <a:rect l="l" t="t" r="r" b="b"/>
              <a:pathLst>
                <a:path w="9668" h="39829" extrusionOk="0">
                  <a:moveTo>
                    <a:pt x="5373" y="0"/>
                  </a:moveTo>
                  <a:cubicBezTo>
                    <a:pt x="5003" y="0"/>
                    <a:pt x="3563" y="1442"/>
                    <a:pt x="3120" y="2026"/>
                  </a:cubicBezTo>
                  <a:cubicBezTo>
                    <a:pt x="2679" y="2621"/>
                    <a:pt x="1631" y="3967"/>
                    <a:pt x="1631" y="3967"/>
                  </a:cubicBezTo>
                  <a:lnTo>
                    <a:pt x="1036" y="5253"/>
                  </a:lnTo>
                  <a:lnTo>
                    <a:pt x="1036" y="4562"/>
                  </a:lnTo>
                  <a:cubicBezTo>
                    <a:pt x="1036" y="4562"/>
                    <a:pt x="595" y="6646"/>
                    <a:pt x="595" y="7682"/>
                  </a:cubicBezTo>
                  <a:cubicBezTo>
                    <a:pt x="595" y="8729"/>
                    <a:pt x="0" y="27029"/>
                    <a:pt x="0" y="27029"/>
                  </a:cubicBezTo>
                  <a:lnTo>
                    <a:pt x="0" y="39828"/>
                  </a:lnTo>
                  <a:lnTo>
                    <a:pt x="441" y="39686"/>
                  </a:lnTo>
                  <a:cubicBezTo>
                    <a:pt x="441" y="39686"/>
                    <a:pt x="369" y="34756"/>
                    <a:pt x="369" y="29399"/>
                  </a:cubicBezTo>
                  <a:cubicBezTo>
                    <a:pt x="655" y="29327"/>
                    <a:pt x="1691" y="29053"/>
                    <a:pt x="2084" y="28672"/>
                  </a:cubicBezTo>
                  <a:cubicBezTo>
                    <a:pt x="2524" y="28220"/>
                    <a:pt x="2715" y="27791"/>
                    <a:pt x="3370" y="27327"/>
                  </a:cubicBezTo>
                  <a:cubicBezTo>
                    <a:pt x="4013" y="26886"/>
                    <a:pt x="4560" y="26720"/>
                    <a:pt x="4667" y="26053"/>
                  </a:cubicBezTo>
                  <a:cubicBezTo>
                    <a:pt x="4774" y="25374"/>
                    <a:pt x="5048" y="24934"/>
                    <a:pt x="5048" y="24934"/>
                  </a:cubicBezTo>
                  <a:lnTo>
                    <a:pt x="5048" y="24934"/>
                  </a:lnTo>
                  <a:cubicBezTo>
                    <a:pt x="5048" y="24934"/>
                    <a:pt x="3417" y="25672"/>
                    <a:pt x="2524" y="26565"/>
                  </a:cubicBezTo>
                  <a:cubicBezTo>
                    <a:pt x="1631" y="27458"/>
                    <a:pt x="786" y="28577"/>
                    <a:pt x="786" y="28577"/>
                  </a:cubicBezTo>
                  <a:lnTo>
                    <a:pt x="345" y="29291"/>
                  </a:lnTo>
                  <a:lnTo>
                    <a:pt x="345" y="25231"/>
                  </a:lnTo>
                  <a:cubicBezTo>
                    <a:pt x="607" y="25196"/>
                    <a:pt x="1465" y="25089"/>
                    <a:pt x="2286" y="25077"/>
                  </a:cubicBezTo>
                  <a:cubicBezTo>
                    <a:pt x="3251" y="25077"/>
                    <a:pt x="3251" y="24779"/>
                    <a:pt x="4048" y="23862"/>
                  </a:cubicBezTo>
                  <a:cubicBezTo>
                    <a:pt x="4810" y="22922"/>
                    <a:pt x="5953" y="22112"/>
                    <a:pt x="7346" y="21302"/>
                  </a:cubicBezTo>
                  <a:cubicBezTo>
                    <a:pt x="8751" y="20481"/>
                    <a:pt x="9668" y="17802"/>
                    <a:pt x="9668" y="17802"/>
                  </a:cubicBezTo>
                  <a:lnTo>
                    <a:pt x="9668" y="17802"/>
                  </a:lnTo>
                  <a:cubicBezTo>
                    <a:pt x="9668" y="17802"/>
                    <a:pt x="8180" y="18397"/>
                    <a:pt x="6858" y="19040"/>
                  </a:cubicBezTo>
                  <a:cubicBezTo>
                    <a:pt x="5537" y="19683"/>
                    <a:pt x="4167" y="21374"/>
                    <a:pt x="3429" y="21945"/>
                  </a:cubicBezTo>
                  <a:cubicBezTo>
                    <a:pt x="2703" y="22505"/>
                    <a:pt x="1488" y="23326"/>
                    <a:pt x="1381" y="23791"/>
                  </a:cubicBezTo>
                  <a:cubicBezTo>
                    <a:pt x="1286" y="24172"/>
                    <a:pt x="607" y="24934"/>
                    <a:pt x="369" y="25184"/>
                  </a:cubicBezTo>
                  <a:cubicBezTo>
                    <a:pt x="369" y="24065"/>
                    <a:pt x="381" y="22981"/>
                    <a:pt x="393" y="21969"/>
                  </a:cubicBezTo>
                  <a:lnTo>
                    <a:pt x="881" y="21243"/>
                  </a:lnTo>
                  <a:cubicBezTo>
                    <a:pt x="881" y="21243"/>
                    <a:pt x="3370" y="20659"/>
                    <a:pt x="4798" y="19457"/>
                  </a:cubicBezTo>
                  <a:cubicBezTo>
                    <a:pt x="6239" y="18266"/>
                    <a:pt x="7227" y="17671"/>
                    <a:pt x="7477" y="17147"/>
                  </a:cubicBezTo>
                  <a:cubicBezTo>
                    <a:pt x="7727" y="16623"/>
                    <a:pt x="8013" y="15766"/>
                    <a:pt x="8013" y="15766"/>
                  </a:cubicBezTo>
                  <a:lnTo>
                    <a:pt x="8013" y="15766"/>
                  </a:lnTo>
                  <a:cubicBezTo>
                    <a:pt x="8013" y="15766"/>
                    <a:pt x="3417" y="18171"/>
                    <a:pt x="2524" y="19112"/>
                  </a:cubicBezTo>
                  <a:cubicBezTo>
                    <a:pt x="1822" y="19838"/>
                    <a:pt x="834" y="21017"/>
                    <a:pt x="417" y="21493"/>
                  </a:cubicBezTo>
                  <a:cubicBezTo>
                    <a:pt x="429" y="20778"/>
                    <a:pt x="441" y="20100"/>
                    <a:pt x="453" y="19481"/>
                  </a:cubicBezTo>
                  <a:cubicBezTo>
                    <a:pt x="1131" y="19064"/>
                    <a:pt x="3691" y="17445"/>
                    <a:pt x="4310" y="16849"/>
                  </a:cubicBezTo>
                  <a:cubicBezTo>
                    <a:pt x="5060" y="16171"/>
                    <a:pt x="6680" y="15171"/>
                    <a:pt x="7049" y="14635"/>
                  </a:cubicBezTo>
                  <a:cubicBezTo>
                    <a:pt x="7418" y="14087"/>
                    <a:pt x="7537" y="13575"/>
                    <a:pt x="7537" y="13575"/>
                  </a:cubicBezTo>
                  <a:lnTo>
                    <a:pt x="7537" y="13575"/>
                  </a:lnTo>
                  <a:cubicBezTo>
                    <a:pt x="7537" y="13575"/>
                    <a:pt x="5441" y="14885"/>
                    <a:pt x="4715" y="15456"/>
                  </a:cubicBezTo>
                  <a:cubicBezTo>
                    <a:pt x="4001" y="16016"/>
                    <a:pt x="2834" y="16599"/>
                    <a:pt x="2227" y="16980"/>
                  </a:cubicBezTo>
                  <a:cubicBezTo>
                    <a:pt x="1619" y="17361"/>
                    <a:pt x="1155" y="18147"/>
                    <a:pt x="929" y="18504"/>
                  </a:cubicBezTo>
                  <a:cubicBezTo>
                    <a:pt x="798" y="18707"/>
                    <a:pt x="595" y="19064"/>
                    <a:pt x="441" y="19326"/>
                  </a:cubicBezTo>
                  <a:cubicBezTo>
                    <a:pt x="476" y="18588"/>
                    <a:pt x="500" y="17957"/>
                    <a:pt x="536" y="17433"/>
                  </a:cubicBezTo>
                  <a:cubicBezTo>
                    <a:pt x="834" y="17195"/>
                    <a:pt x="1727" y="16540"/>
                    <a:pt x="2679" y="16314"/>
                  </a:cubicBezTo>
                  <a:cubicBezTo>
                    <a:pt x="3870" y="16016"/>
                    <a:pt x="4608" y="13932"/>
                    <a:pt x="5060" y="13790"/>
                  </a:cubicBezTo>
                  <a:cubicBezTo>
                    <a:pt x="5501" y="13635"/>
                    <a:pt x="6644" y="12635"/>
                    <a:pt x="6644" y="12635"/>
                  </a:cubicBezTo>
                  <a:lnTo>
                    <a:pt x="6644" y="12635"/>
                  </a:lnTo>
                  <a:cubicBezTo>
                    <a:pt x="6644" y="12635"/>
                    <a:pt x="4679" y="13194"/>
                    <a:pt x="4060" y="13861"/>
                  </a:cubicBezTo>
                  <a:cubicBezTo>
                    <a:pt x="3417" y="14528"/>
                    <a:pt x="2429" y="15075"/>
                    <a:pt x="1965" y="15409"/>
                  </a:cubicBezTo>
                  <a:cubicBezTo>
                    <a:pt x="1584" y="15659"/>
                    <a:pt x="845" y="16838"/>
                    <a:pt x="560" y="17314"/>
                  </a:cubicBezTo>
                  <a:cubicBezTo>
                    <a:pt x="572" y="17099"/>
                    <a:pt x="584" y="16921"/>
                    <a:pt x="607" y="16766"/>
                  </a:cubicBezTo>
                  <a:cubicBezTo>
                    <a:pt x="655" y="16314"/>
                    <a:pt x="691" y="15825"/>
                    <a:pt x="726" y="15302"/>
                  </a:cubicBezTo>
                  <a:cubicBezTo>
                    <a:pt x="743" y="15302"/>
                    <a:pt x="762" y="15303"/>
                    <a:pt x="781" y="15303"/>
                  </a:cubicBezTo>
                  <a:cubicBezTo>
                    <a:pt x="1160" y="15303"/>
                    <a:pt x="2019" y="15170"/>
                    <a:pt x="3060" y="14004"/>
                  </a:cubicBezTo>
                  <a:cubicBezTo>
                    <a:pt x="4465" y="12444"/>
                    <a:pt x="6394" y="10218"/>
                    <a:pt x="6846" y="9920"/>
                  </a:cubicBezTo>
                  <a:cubicBezTo>
                    <a:pt x="7287" y="9622"/>
                    <a:pt x="7739" y="9170"/>
                    <a:pt x="7739" y="9170"/>
                  </a:cubicBezTo>
                  <a:lnTo>
                    <a:pt x="7739" y="9170"/>
                  </a:lnTo>
                  <a:cubicBezTo>
                    <a:pt x="7739" y="9170"/>
                    <a:pt x="6251" y="9456"/>
                    <a:pt x="4977" y="10432"/>
                  </a:cubicBezTo>
                  <a:cubicBezTo>
                    <a:pt x="3715" y="11408"/>
                    <a:pt x="2453" y="12658"/>
                    <a:pt x="2203" y="13147"/>
                  </a:cubicBezTo>
                  <a:cubicBezTo>
                    <a:pt x="1929" y="13635"/>
                    <a:pt x="1191" y="14635"/>
                    <a:pt x="965" y="14813"/>
                  </a:cubicBezTo>
                  <a:cubicBezTo>
                    <a:pt x="893" y="14873"/>
                    <a:pt x="834" y="14897"/>
                    <a:pt x="774" y="14933"/>
                  </a:cubicBezTo>
                  <a:cubicBezTo>
                    <a:pt x="810" y="14171"/>
                    <a:pt x="857" y="13349"/>
                    <a:pt x="893" y="12516"/>
                  </a:cubicBezTo>
                  <a:cubicBezTo>
                    <a:pt x="1512" y="12266"/>
                    <a:pt x="3012" y="11599"/>
                    <a:pt x="4179" y="10230"/>
                  </a:cubicBezTo>
                  <a:cubicBezTo>
                    <a:pt x="5667" y="8444"/>
                    <a:pt x="7001" y="6658"/>
                    <a:pt x="7001" y="6658"/>
                  </a:cubicBezTo>
                  <a:lnTo>
                    <a:pt x="7001" y="6658"/>
                  </a:lnTo>
                  <a:cubicBezTo>
                    <a:pt x="7001" y="6658"/>
                    <a:pt x="4774" y="7848"/>
                    <a:pt x="3429" y="9039"/>
                  </a:cubicBezTo>
                  <a:cubicBezTo>
                    <a:pt x="2465" y="9896"/>
                    <a:pt x="1429" y="11384"/>
                    <a:pt x="905" y="12158"/>
                  </a:cubicBezTo>
                  <a:cubicBezTo>
                    <a:pt x="965" y="10587"/>
                    <a:pt x="988" y="8979"/>
                    <a:pt x="1024" y="7670"/>
                  </a:cubicBezTo>
                  <a:lnTo>
                    <a:pt x="1048" y="7848"/>
                  </a:lnTo>
                  <a:cubicBezTo>
                    <a:pt x="1048" y="7848"/>
                    <a:pt x="2167" y="7122"/>
                    <a:pt x="3167" y="5634"/>
                  </a:cubicBezTo>
                  <a:cubicBezTo>
                    <a:pt x="4167" y="4110"/>
                    <a:pt x="6394" y="1883"/>
                    <a:pt x="6394" y="1883"/>
                  </a:cubicBezTo>
                  <a:lnTo>
                    <a:pt x="6394" y="1883"/>
                  </a:lnTo>
                  <a:cubicBezTo>
                    <a:pt x="6394" y="1883"/>
                    <a:pt x="4620" y="2741"/>
                    <a:pt x="3953" y="3503"/>
                  </a:cubicBezTo>
                  <a:cubicBezTo>
                    <a:pt x="3274" y="4265"/>
                    <a:pt x="2477" y="5598"/>
                    <a:pt x="2060" y="6193"/>
                  </a:cubicBezTo>
                  <a:cubicBezTo>
                    <a:pt x="1691" y="6729"/>
                    <a:pt x="1131" y="7384"/>
                    <a:pt x="1024" y="7503"/>
                  </a:cubicBezTo>
                  <a:cubicBezTo>
                    <a:pt x="1036" y="6598"/>
                    <a:pt x="1036" y="5836"/>
                    <a:pt x="1048" y="5312"/>
                  </a:cubicBezTo>
                  <a:lnTo>
                    <a:pt x="1203" y="5455"/>
                  </a:lnTo>
                  <a:cubicBezTo>
                    <a:pt x="1203" y="5455"/>
                    <a:pt x="2655" y="4526"/>
                    <a:pt x="2977" y="3800"/>
                  </a:cubicBezTo>
                  <a:cubicBezTo>
                    <a:pt x="3286" y="3062"/>
                    <a:pt x="3893" y="1609"/>
                    <a:pt x="4263" y="1371"/>
                  </a:cubicBezTo>
                  <a:cubicBezTo>
                    <a:pt x="4620" y="1133"/>
                    <a:pt x="5727" y="50"/>
                    <a:pt x="5394" y="2"/>
                  </a:cubicBezTo>
                  <a:cubicBezTo>
                    <a:pt x="5387" y="1"/>
                    <a:pt x="5380" y="0"/>
                    <a:pt x="5373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9" name="Google Shape;31899;p48"/>
            <p:cNvSpPr/>
            <p:nvPr/>
          </p:nvSpPr>
          <p:spPr>
            <a:xfrm>
              <a:off x="759000" y="2543600"/>
              <a:ext cx="209300" cy="164025"/>
            </a:xfrm>
            <a:custGeom>
              <a:avLst/>
              <a:gdLst/>
              <a:ahLst/>
              <a:cxnLst/>
              <a:rect l="l" t="t" r="r" b="b"/>
              <a:pathLst>
                <a:path w="8372" h="6561" extrusionOk="0">
                  <a:moveTo>
                    <a:pt x="1" y="0"/>
                  </a:moveTo>
                  <a:cubicBezTo>
                    <a:pt x="1" y="0"/>
                    <a:pt x="584" y="1310"/>
                    <a:pt x="2001" y="2370"/>
                  </a:cubicBezTo>
                  <a:cubicBezTo>
                    <a:pt x="3430" y="3429"/>
                    <a:pt x="4990" y="4441"/>
                    <a:pt x="5906" y="4822"/>
                  </a:cubicBezTo>
                  <a:cubicBezTo>
                    <a:pt x="6835" y="5215"/>
                    <a:pt x="7454" y="5942"/>
                    <a:pt x="7740" y="6013"/>
                  </a:cubicBezTo>
                  <a:cubicBezTo>
                    <a:pt x="8026" y="6084"/>
                    <a:pt x="8371" y="6561"/>
                    <a:pt x="8371" y="6561"/>
                  </a:cubicBezTo>
                  <a:lnTo>
                    <a:pt x="8335" y="6120"/>
                  </a:lnTo>
                  <a:cubicBezTo>
                    <a:pt x="8347" y="6108"/>
                    <a:pt x="6657" y="5001"/>
                    <a:pt x="6228" y="4215"/>
                  </a:cubicBezTo>
                  <a:cubicBezTo>
                    <a:pt x="5811" y="3417"/>
                    <a:pt x="3251" y="1489"/>
                    <a:pt x="2073" y="893"/>
                  </a:cubicBezTo>
                  <a:cubicBezTo>
                    <a:pt x="894" y="2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0" name="Google Shape;31900;p48"/>
            <p:cNvSpPr/>
            <p:nvPr/>
          </p:nvSpPr>
          <p:spPr>
            <a:xfrm>
              <a:off x="811100" y="2468875"/>
              <a:ext cx="156300" cy="189350"/>
            </a:xfrm>
            <a:custGeom>
              <a:avLst/>
              <a:gdLst/>
              <a:ahLst/>
              <a:cxnLst/>
              <a:rect l="l" t="t" r="r" b="b"/>
              <a:pathLst>
                <a:path w="6252" h="7574" extrusionOk="0">
                  <a:moveTo>
                    <a:pt x="1" y="1"/>
                  </a:moveTo>
                  <a:cubicBezTo>
                    <a:pt x="1" y="1"/>
                    <a:pt x="286" y="1323"/>
                    <a:pt x="1179" y="2442"/>
                  </a:cubicBezTo>
                  <a:cubicBezTo>
                    <a:pt x="2084" y="3573"/>
                    <a:pt x="2251" y="4180"/>
                    <a:pt x="3132" y="4918"/>
                  </a:cubicBezTo>
                  <a:cubicBezTo>
                    <a:pt x="4025" y="5644"/>
                    <a:pt x="6251" y="7573"/>
                    <a:pt x="6251" y="7573"/>
                  </a:cubicBezTo>
                  <a:lnTo>
                    <a:pt x="6228" y="7383"/>
                  </a:lnTo>
                  <a:cubicBezTo>
                    <a:pt x="6228" y="7383"/>
                    <a:pt x="5406" y="6049"/>
                    <a:pt x="5227" y="5240"/>
                  </a:cubicBezTo>
                  <a:cubicBezTo>
                    <a:pt x="5061" y="4466"/>
                    <a:pt x="2977" y="2977"/>
                    <a:pt x="2977" y="2977"/>
                  </a:cubicBezTo>
                  <a:cubicBezTo>
                    <a:pt x="2977" y="2977"/>
                    <a:pt x="2310" y="1537"/>
                    <a:pt x="1441" y="930"/>
                  </a:cubicBezTo>
                  <a:cubicBezTo>
                    <a:pt x="596" y="29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1" name="Google Shape;31901;p48"/>
            <p:cNvSpPr/>
            <p:nvPr/>
          </p:nvSpPr>
          <p:spPr>
            <a:xfrm>
              <a:off x="804850" y="2407575"/>
              <a:ext cx="166425" cy="172950"/>
            </a:xfrm>
            <a:custGeom>
              <a:avLst/>
              <a:gdLst/>
              <a:ahLst/>
              <a:cxnLst/>
              <a:rect l="l" t="t" r="r" b="b"/>
              <a:pathLst>
                <a:path w="6657" h="6918" extrusionOk="0">
                  <a:moveTo>
                    <a:pt x="1" y="0"/>
                  </a:moveTo>
                  <a:cubicBezTo>
                    <a:pt x="1" y="0"/>
                    <a:pt x="1739" y="2608"/>
                    <a:pt x="2632" y="3798"/>
                  </a:cubicBezTo>
                  <a:cubicBezTo>
                    <a:pt x="3525" y="4989"/>
                    <a:pt x="4632" y="5227"/>
                    <a:pt x="5263" y="5703"/>
                  </a:cubicBezTo>
                  <a:cubicBezTo>
                    <a:pt x="5906" y="6180"/>
                    <a:pt x="6656" y="6918"/>
                    <a:pt x="6656" y="6918"/>
                  </a:cubicBezTo>
                  <a:lnTo>
                    <a:pt x="6656" y="6620"/>
                  </a:lnTo>
                  <a:cubicBezTo>
                    <a:pt x="6656" y="6620"/>
                    <a:pt x="6156" y="5013"/>
                    <a:pt x="5358" y="4406"/>
                  </a:cubicBezTo>
                  <a:cubicBezTo>
                    <a:pt x="4573" y="37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2" name="Google Shape;31902;p48"/>
            <p:cNvSpPr/>
            <p:nvPr/>
          </p:nvSpPr>
          <p:spPr>
            <a:xfrm>
              <a:off x="814975" y="2357275"/>
              <a:ext cx="156875" cy="150625"/>
            </a:xfrm>
            <a:custGeom>
              <a:avLst/>
              <a:gdLst/>
              <a:ahLst/>
              <a:cxnLst/>
              <a:rect l="l" t="t" r="r" b="b"/>
              <a:pathLst>
                <a:path w="6275" h="6025" extrusionOk="0">
                  <a:moveTo>
                    <a:pt x="0" y="0"/>
                  </a:moveTo>
                  <a:cubicBezTo>
                    <a:pt x="0" y="0"/>
                    <a:pt x="560" y="1881"/>
                    <a:pt x="2286" y="3322"/>
                  </a:cubicBezTo>
                  <a:cubicBezTo>
                    <a:pt x="4013" y="4763"/>
                    <a:pt x="4727" y="4834"/>
                    <a:pt x="5191" y="5179"/>
                  </a:cubicBezTo>
                  <a:cubicBezTo>
                    <a:pt x="5656" y="5525"/>
                    <a:pt x="6275" y="6025"/>
                    <a:pt x="6275" y="6025"/>
                  </a:cubicBezTo>
                  <a:lnTo>
                    <a:pt x="6251" y="5513"/>
                  </a:lnTo>
                  <a:cubicBezTo>
                    <a:pt x="6251" y="5513"/>
                    <a:pt x="5727" y="3703"/>
                    <a:pt x="5096" y="3262"/>
                  </a:cubicBezTo>
                  <a:cubicBezTo>
                    <a:pt x="4465" y="2834"/>
                    <a:pt x="2798" y="2488"/>
                    <a:pt x="2060" y="1834"/>
                  </a:cubicBezTo>
                  <a:cubicBezTo>
                    <a:pt x="1334" y="119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3" name="Google Shape;31903;p48"/>
            <p:cNvSpPr/>
            <p:nvPr/>
          </p:nvSpPr>
          <p:spPr>
            <a:xfrm>
              <a:off x="807525" y="2260525"/>
              <a:ext cx="171175" cy="189925"/>
            </a:xfrm>
            <a:custGeom>
              <a:avLst/>
              <a:gdLst/>
              <a:ahLst/>
              <a:cxnLst/>
              <a:rect l="l" t="t" r="r" b="b"/>
              <a:pathLst>
                <a:path w="6847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03" y="1525"/>
                    <a:pt x="1358" y="2846"/>
                  </a:cubicBezTo>
                  <a:cubicBezTo>
                    <a:pt x="2525" y="4168"/>
                    <a:pt x="4442" y="5716"/>
                    <a:pt x="4966" y="5989"/>
                  </a:cubicBezTo>
                  <a:cubicBezTo>
                    <a:pt x="5501" y="6251"/>
                    <a:pt x="6847" y="7597"/>
                    <a:pt x="6847" y="7597"/>
                  </a:cubicBezTo>
                  <a:lnTo>
                    <a:pt x="6692" y="7299"/>
                  </a:lnTo>
                  <a:cubicBezTo>
                    <a:pt x="6692" y="7299"/>
                    <a:pt x="5978" y="5882"/>
                    <a:pt x="5668" y="5108"/>
                  </a:cubicBezTo>
                  <a:cubicBezTo>
                    <a:pt x="5358" y="4334"/>
                    <a:pt x="2334" y="1715"/>
                    <a:pt x="2334" y="17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4" name="Google Shape;31904;p48"/>
            <p:cNvSpPr/>
            <p:nvPr/>
          </p:nvSpPr>
          <p:spPr>
            <a:xfrm>
              <a:off x="848300" y="2227200"/>
              <a:ext cx="130400" cy="156275"/>
            </a:xfrm>
            <a:custGeom>
              <a:avLst/>
              <a:gdLst/>
              <a:ahLst/>
              <a:cxnLst/>
              <a:rect l="l" t="t" r="r" b="b"/>
              <a:pathLst>
                <a:path w="5216" h="625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834" y="2453"/>
                    <a:pt x="2061" y="3536"/>
                  </a:cubicBezTo>
                  <a:cubicBezTo>
                    <a:pt x="3275" y="4620"/>
                    <a:pt x="5216" y="6251"/>
                    <a:pt x="5216" y="6251"/>
                  </a:cubicBezTo>
                  <a:lnTo>
                    <a:pt x="5132" y="6072"/>
                  </a:lnTo>
                  <a:cubicBezTo>
                    <a:pt x="5216" y="5953"/>
                    <a:pt x="4061" y="4251"/>
                    <a:pt x="3085" y="3096"/>
                  </a:cubicBezTo>
                  <a:cubicBezTo>
                    <a:pt x="2084" y="192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5" name="Google Shape;31905;p48"/>
            <p:cNvSpPr/>
            <p:nvPr/>
          </p:nvSpPr>
          <p:spPr>
            <a:xfrm>
              <a:off x="837300" y="2156350"/>
              <a:ext cx="144975" cy="175050"/>
            </a:xfrm>
            <a:custGeom>
              <a:avLst/>
              <a:gdLst/>
              <a:ahLst/>
              <a:cxnLst/>
              <a:rect l="l" t="t" r="r" b="b"/>
              <a:pathLst>
                <a:path w="5799" h="7002" extrusionOk="0">
                  <a:moveTo>
                    <a:pt x="0" y="0"/>
                  </a:moveTo>
                  <a:cubicBezTo>
                    <a:pt x="0" y="0"/>
                    <a:pt x="488" y="1798"/>
                    <a:pt x="2036" y="3072"/>
                  </a:cubicBezTo>
                  <a:cubicBezTo>
                    <a:pt x="3572" y="4322"/>
                    <a:pt x="5799" y="7001"/>
                    <a:pt x="5799" y="7001"/>
                  </a:cubicBezTo>
                  <a:lnTo>
                    <a:pt x="5739" y="6025"/>
                  </a:lnTo>
                  <a:cubicBezTo>
                    <a:pt x="5739" y="6025"/>
                    <a:pt x="3989" y="2977"/>
                    <a:pt x="2882" y="2310"/>
                  </a:cubicBezTo>
                  <a:cubicBezTo>
                    <a:pt x="1786" y="164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6" name="Google Shape;31906;p48"/>
            <p:cNvSpPr/>
            <p:nvPr/>
          </p:nvSpPr>
          <p:spPr>
            <a:xfrm>
              <a:off x="997125" y="2125400"/>
              <a:ext cx="135175" cy="139025"/>
            </a:xfrm>
            <a:custGeom>
              <a:avLst/>
              <a:gdLst/>
              <a:ahLst/>
              <a:cxnLst/>
              <a:rect l="l" t="t" r="r" b="b"/>
              <a:pathLst>
                <a:path w="5407" h="5561" extrusionOk="0">
                  <a:moveTo>
                    <a:pt x="5406" y="0"/>
                  </a:moveTo>
                  <a:cubicBezTo>
                    <a:pt x="5406" y="0"/>
                    <a:pt x="3632" y="393"/>
                    <a:pt x="3085" y="1334"/>
                  </a:cubicBezTo>
                  <a:cubicBezTo>
                    <a:pt x="2537" y="2286"/>
                    <a:pt x="2180" y="3060"/>
                    <a:pt x="1382" y="3858"/>
                  </a:cubicBezTo>
                  <a:cubicBezTo>
                    <a:pt x="596" y="4667"/>
                    <a:pt x="1" y="4965"/>
                    <a:pt x="1" y="4965"/>
                  </a:cubicBezTo>
                  <a:lnTo>
                    <a:pt x="1" y="5560"/>
                  </a:lnTo>
                  <a:cubicBezTo>
                    <a:pt x="1" y="5560"/>
                    <a:pt x="1787" y="5108"/>
                    <a:pt x="2537" y="3917"/>
                  </a:cubicBezTo>
                  <a:cubicBezTo>
                    <a:pt x="3275" y="2727"/>
                    <a:pt x="5406" y="0"/>
                    <a:pt x="5406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7" name="Google Shape;31907;p48"/>
            <p:cNvSpPr/>
            <p:nvPr/>
          </p:nvSpPr>
          <p:spPr>
            <a:xfrm>
              <a:off x="863200" y="2126575"/>
              <a:ext cx="120275" cy="137850"/>
            </a:xfrm>
            <a:custGeom>
              <a:avLst/>
              <a:gdLst/>
              <a:ahLst/>
              <a:cxnLst/>
              <a:rect l="l" t="t" r="r" b="b"/>
              <a:pathLst>
                <a:path w="4811" h="5514" extrusionOk="0">
                  <a:moveTo>
                    <a:pt x="0" y="1"/>
                  </a:moveTo>
                  <a:cubicBezTo>
                    <a:pt x="0" y="1"/>
                    <a:pt x="893" y="1441"/>
                    <a:pt x="2012" y="2370"/>
                  </a:cubicBezTo>
                  <a:cubicBezTo>
                    <a:pt x="3131" y="3275"/>
                    <a:pt x="3727" y="4323"/>
                    <a:pt x="4024" y="4620"/>
                  </a:cubicBezTo>
                  <a:cubicBezTo>
                    <a:pt x="4322" y="4918"/>
                    <a:pt x="4763" y="5513"/>
                    <a:pt x="4763" y="5513"/>
                  </a:cubicBezTo>
                  <a:lnTo>
                    <a:pt x="4810" y="4799"/>
                  </a:lnTo>
                  <a:cubicBezTo>
                    <a:pt x="4810" y="4799"/>
                    <a:pt x="3691" y="1918"/>
                    <a:pt x="2739" y="1418"/>
                  </a:cubicBezTo>
                  <a:cubicBezTo>
                    <a:pt x="1786" y="89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8" name="Google Shape;31908;p48"/>
            <p:cNvSpPr/>
            <p:nvPr/>
          </p:nvSpPr>
          <p:spPr>
            <a:xfrm>
              <a:off x="886700" y="2077775"/>
              <a:ext cx="96775" cy="116100"/>
            </a:xfrm>
            <a:custGeom>
              <a:avLst/>
              <a:gdLst/>
              <a:ahLst/>
              <a:cxnLst/>
              <a:rect l="l" t="t" r="r" b="b"/>
              <a:pathLst>
                <a:path w="3871" h="4644" extrusionOk="0">
                  <a:moveTo>
                    <a:pt x="1" y="0"/>
                  </a:moveTo>
                  <a:cubicBezTo>
                    <a:pt x="1" y="0"/>
                    <a:pt x="846" y="1357"/>
                    <a:pt x="1441" y="2250"/>
                  </a:cubicBezTo>
                  <a:cubicBezTo>
                    <a:pt x="2037" y="3143"/>
                    <a:pt x="3870" y="4644"/>
                    <a:pt x="3870" y="4644"/>
                  </a:cubicBezTo>
                  <a:cubicBezTo>
                    <a:pt x="3870" y="4644"/>
                    <a:pt x="3382" y="2548"/>
                    <a:pt x="2632" y="1810"/>
                  </a:cubicBezTo>
                  <a:cubicBezTo>
                    <a:pt x="1894" y="106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9" name="Google Shape;31909;p48"/>
            <p:cNvSpPr/>
            <p:nvPr/>
          </p:nvSpPr>
          <p:spPr>
            <a:xfrm>
              <a:off x="889675" y="2000375"/>
              <a:ext cx="103025" cy="144100"/>
            </a:xfrm>
            <a:custGeom>
              <a:avLst/>
              <a:gdLst/>
              <a:ahLst/>
              <a:cxnLst/>
              <a:rect l="l" t="t" r="r" b="b"/>
              <a:pathLst>
                <a:path w="4121" h="5764" extrusionOk="0">
                  <a:moveTo>
                    <a:pt x="6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1" y="1"/>
                    <a:pt x="953" y="2298"/>
                    <a:pt x="1882" y="3215"/>
                  </a:cubicBezTo>
                  <a:cubicBezTo>
                    <a:pt x="2811" y="4156"/>
                    <a:pt x="4097" y="5763"/>
                    <a:pt x="4097" y="5763"/>
                  </a:cubicBezTo>
                  <a:lnTo>
                    <a:pt x="4120" y="5465"/>
                  </a:lnTo>
                  <a:cubicBezTo>
                    <a:pt x="4120" y="5465"/>
                    <a:pt x="2906" y="3906"/>
                    <a:pt x="2704" y="3358"/>
                  </a:cubicBezTo>
                  <a:cubicBezTo>
                    <a:pt x="2513" y="2822"/>
                    <a:pt x="1132" y="1108"/>
                    <a:pt x="715" y="536"/>
                  </a:cubicBezTo>
                  <a:cubicBezTo>
                    <a:pt x="331" y="21"/>
                    <a:pt x="48" y="0"/>
                    <a:pt x="6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0" name="Google Shape;31910;p48"/>
            <p:cNvSpPr/>
            <p:nvPr/>
          </p:nvSpPr>
          <p:spPr>
            <a:xfrm>
              <a:off x="1001000" y="1946500"/>
              <a:ext cx="55600" cy="150350"/>
            </a:xfrm>
            <a:custGeom>
              <a:avLst/>
              <a:gdLst/>
              <a:ahLst/>
              <a:cxnLst/>
              <a:rect l="l" t="t" r="r" b="b"/>
              <a:pathLst>
                <a:path w="2224" h="6014" extrusionOk="0">
                  <a:moveTo>
                    <a:pt x="2126" y="1"/>
                  </a:moveTo>
                  <a:cubicBezTo>
                    <a:pt x="2124" y="1"/>
                    <a:pt x="2122" y="5"/>
                    <a:pt x="2120" y="12"/>
                  </a:cubicBezTo>
                  <a:cubicBezTo>
                    <a:pt x="2084" y="215"/>
                    <a:pt x="1322" y="1405"/>
                    <a:pt x="953" y="2370"/>
                  </a:cubicBezTo>
                  <a:cubicBezTo>
                    <a:pt x="572" y="3334"/>
                    <a:pt x="1" y="5227"/>
                    <a:pt x="1" y="5227"/>
                  </a:cubicBezTo>
                  <a:lnTo>
                    <a:pt x="1" y="6013"/>
                  </a:lnTo>
                  <a:cubicBezTo>
                    <a:pt x="1" y="6013"/>
                    <a:pt x="2037" y="4168"/>
                    <a:pt x="2120" y="3227"/>
                  </a:cubicBezTo>
                  <a:cubicBezTo>
                    <a:pt x="2223" y="2334"/>
                    <a:pt x="2172" y="1"/>
                    <a:pt x="2126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1" name="Google Shape;31911;p48"/>
            <p:cNvSpPr/>
            <p:nvPr/>
          </p:nvSpPr>
          <p:spPr>
            <a:xfrm>
              <a:off x="934625" y="1895600"/>
              <a:ext cx="58975" cy="205100"/>
            </a:xfrm>
            <a:custGeom>
              <a:avLst/>
              <a:gdLst/>
              <a:ahLst/>
              <a:cxnLst/>
              <a:rect l="l" t="t" r="r" b="b"/>
              <a:pathLst>
                <a:path w="2359" h="8204" extrusionOk="0">
                  <a:moveTo>
                    <a:pt x="286" y="1"/>
                  </a:moveTo>
                  <a:cubicBezTo>
                    <a:pt x="286" y="1"/>
                    <a:pt x="1" y="1572"/>
                    <a:pt x="286" y="2941"/>
                  </a:cubicBezTo>
                  <a:cubicBezTo>
                    <a:pt x="572" y="4311"/>
                    <a:pt x="1167" y="6513"/>
                    <a:pt x="1465" y="7073"/>
                  </a:cubicBezTo>
                  <a:cubicBezTo>
                    <a:pt x="1763" y="7609"/>
                    <a:pt x="2358" y="8204"/>
                    <a:pt x="2358" y="8204"/>
                  </a:cubicBezTo>
                  <a:cubicBezTo>
                    <a:pt x="2358" y="8204"/>
                    <a:pt x="1858" y="5465"/>
                    <a:pt x="1727" y="4751"/>
                  </a:cubicBezTo>
                  <a:cubicBezTo>
                    <a:pt x="1608" y="4037"/>
                    <a:pt x="870" y="2548"/>
                    <a:pt x="572" y="1656"/>
                  </a:cubicBezTo>
                  <a:cubicBezTo>
                    <a:pt x="275" y="763"/>
                    <a:pt x="286" y="1"/>
                    <a:pt x="286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2" name="Google Shape;31912;p48"/>
            <p:cNvSpPr/>
            <p:nvPr/>
          </p:nvSpPr>
          <p:spPr>
            <a:xfrm>
              <a:off x="962600" y="2089375"/>
              <a:ext cx="35450" cy="930600"/>
            </a:xfrm>
            <a:custGeom>
              <a:avLst/>
              <a:gdLst/>
              <a:ahLst/>
              <a:cxnLst/>
              <a:rect l="l" t="t" r="r" b="b"/>
              <a:pathLst>
                <a:path w="1418" h="37224" extrusionOk="0">
                  <a:moveTo>
                    <a:pt x="1330" y="0"/>
                  </a:moveTo>
                  <a:cubicBezTo>
                    <a:pt x="1293" y="0"/>
                    <a:pt x="1257" y="24"/>
                    <a:pt x="1251" y="72"/>
                  </a:cubicBezTo>
                  <a:cubicBezTo>
                    <a:pt x="846" y="3096"/>
                    <a:pt x="787" y="6192"/>
                    <a:pt x="644" y="9228"/>
                  </a:cubicBezTo>
                  <a:cubicBezTo>
                    <a:pt x="477" y="12335"/>
                    <a:pt x="358" y="15455"/>
                    <a:pt x="263" y="18562"/>
                  </a:cubicBezTo>
                  <a:cubicBezTo>
                    <a:pt x="84" y="24718"/>
                    <a:pt x="1" y="30897"/>
                    <a:pt x="120" y="37076"/>
                  </a:cubicBezTo>
                  <a:cubicBezTo>
                    <a:pt x="120" y="37173"/>
                    <a:pt x="200" y="37224"/>
                    <a:pt x="278" y="37224"/>
                  </a:cubicBezTo>
                  <a:cubicBezTo>
                    <a:pt x="354" y="37224"/>
                    <a:pt x="429" y="37176"/>
                    <a:pt x="429" y="37076"/>
                  </a:cubicBezTo>
                  <a:cubicBezTo>
                    <a:pt x="370" y="30897"/>
                    <a:pt x="358" y="24742"/>
                    <a:pt x="537" y="18562"/>
                  </a:cubicBezTo>
                  <a:cubicBezTo>
                    <a:pt x="620" y="15514"/>
                    <a:pt x="739" y="12442"/>
                    <a:pt x="894" y="9395"/>
                  </a:cubicBezTo>
                  <a:cubicBezTo>
                    <a:pt x="1037" y="6299"/>
                    <a:pt x="1382" y="3168"/>
                    <a:pt x="1418" y="72"/>
                  </a:cubicBezTo>
                  <a:cubicBezTo>
                    <a:pt x="1406" y="24"/>
                    <a:pt x="1367" y="0"/>
                    <a:pt x="133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3" name="Google Shape;31913;p48"/>
            <p:cNvSpPr/>
            <p:nvPr/>
          </p:nvSpPr>
          <p:spPr>
            <a:xfrm>
              <a:off x="993575" y="2084500"/>
              <a:ext cx="6550" cy="35325"/>
            </a:xfrm>
            <a:custGeom>
              <a:avLst/>
              <a:gdLst/>
              <a:ahLst/>
              <a:cxnLst/>
              <a:rect l="l" t="t" r="r" b="b"/>
              <a:pathLst>
                <a:path w="262" h="1413" extrusionOk="0">
                  <a:moveTo>
                    <a:pt x="226" y="0"/>
                  </a:moveTo>
                  <a:cubicBezTo>
                    <a:pt x="211" y="0"/>
                    <a:pt x="196" y="6"/>
                    <a:pt x="191" y="17"/>
                  </a:cubicBezTo>
                  <a:cubicBezTo>
                    <a:pt x="72" y="434"/>
                    <a:pt x="0" y="957"/>
                    <a:pt x="72" y="1386"/>
                  </a:cubicBezTo>
                  <a:cubicBezTo>
                    <a:pt x="72" y="1404"/>
                    <a:pt x="83" y="1413"/>
                    <a:pt x="97" y="1413"/>
                  </a:cubicBezTo>
                  <a:cubicBezTo>
                    <a:pt x="110" y="1413"/>
                    <a:pt x="125" y="1404"/>
                    <a:pt x="131" y="1386"/>
                  </a:cubicBezTo>
                  <a:cubicBezTo>
                    <a:pt x="202" y="957"/>
                    <a:pt x="214" y="481"/>
                    <a:pt x="262" y="29"/>
                  </a:cubicBezTo>
                  <a:cubicBezTo>
                    <a:pt x="262" y="9"/>
                    <a:pt x="244" y="0"/>
                    <a:pt x="22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4" name="Google Shape;31914;p48"/>
            <p:cNvSpPr/>
            <p:nvPr/>
          </p:nvSpPr>
          <p:spPr>
            <a:xfrm>
              <a:off x="967675" y="3015675"/>
              <a:ext cx="12225" cy="5450"/>
            </a:xfrm>
            <a:custGeom>
              <a:avLst/>
              <a:gdLst/>
              <a:ahLst/>
              <a:cxnLst/>
              <a:rect l="l" t="t" r="r" b="b"/>
              <a:pathLst>
                <a:path w="489" h="218" extrusionOk="0">
                  <a:moveTo>
                    <a:pt x="393" y="1"/>
                  </a:moveTo>
                  <a:cubicBezTo>
                    <a:pt x="297" y="43"/>
                    <a:pt x="211" y="86"/>
                    <a:pt x="117" y="86"/>
                  </a:cubicBezTo>
                  <a:cubicBezTo>
                    <a:pt x="106" y="86"/>
                    <a:pt x="95" y="85"/>
                    <a:pt x="84" y="84"/>
                  </a:cubicBezTo>
                  <a:cubicBezTo>
                    <a:pt x="0" y="96"/>
                    <a:pt x="0" y="215"/>
                    <a:pt x="84" y="215"/>
                  </a:cubicBezTo>
                  <a:cubicBezTo>
                    <a:pt x="104" y="217"/>
                    <a:pt x="124" y="218"/>
                    <a:pt x="145" y="218"/>
                  </a:cubicBezTo>
                  <a:cubicBezTo>
                    <a:pt x="258" y="218"/>
                    <a:pt x="374" y="188"/>
                    <a:pt x="465" y="108"/>
                  </a:cubicBezTo>
                  <a:cubicBezTo>
                    <a:pt x="488" y="96"/>
                    <a:pt x="476" y="72"/>
                    <a:pt x="476" y="36"/>
                  </a:cubicBezTo>
                  <a:cubicBezTo>
                    <a:pt x="476" y="36"/>
                    <a:pt x="476" y="24"/>
                    <a:pt x="465" y="24"/>
                  </a:cubicBezTo>
                  <a:cubicBezTo>
                    <a:pt x="453" y="1"/>
                    <a:pt x="417" y="1"/>
                    <a:pt x="39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5" name="Google Shape;31915;p48"/>
            <p:cNvSpPr/>
            <p:nvPr/>
          </p:nvSpPr>
          <p:spPr>
            <a:xfrm>
              <a:off x="990875" y="2075450"/>
              <a:ext cx="10625" cy="46625"/>
            </a:xfrm>
            <a:custGeom>
              <a:avLst/>
              <a:gdLst/>
              <a:ahLst/>
              <a:cxnLst/>
              <a:rect l="l" t="t" r="r" b="b"/>
              <a:pathLst>
                <a:path w="425" h="1865" extrusionOk="0">
                  <a:moveTo>
                    <a:pt x="358" y="1"/>
                  </a:moveTo>
                  <a:cubicBezTo>
                    <a:pt x="339" y="1"/>
                    <a:pt x="319" y="11"/>
                    <a:pt x="307" y="34"/>
                  </a:cubicBezTo>
                  <a:lnTo>
                    <a:pt x="307" y="34"/>
                  </a:lnTo>
                  <a:cubicBezTo>
                    <a:pt x="304" y="34"/>
                    <a:pt x="301" y="34"/>
                    <a:pt x="299" y="34"/>
                  </a:cubicBezTo>
                  <a:cubicBezTo>
                    <a:pt x="296" y="47"/>
                    <a:pt x="294" y="61"/>
                    <a:pt x="291" y="74"/>
                  </a:cubicBezTo>
                  <a:lnTo>
                    <a:pt x="291" y="74"/>
                  </a:lnTo>
                  <a:cubicBezTo>
                    <a:pt x="235" y="198"/>
                    <a:pt x="190" y="302"/>
                    <a:pt x="168" y="438"/>
                  </a:cubicBezTo>
                  <a:cubicBezTo>
                    <a:pt x="143" y="447"/>
                    <a:pt x="163" y="466"/>
                    <a:pt x="190" y="466"/>
                  </a:cubicBezTo>
                  <a:cubicBezTo>
                    <a:pt x="196" y="466"/>
                    <a:pt x="203" y="465"/>
                    <a:pt x="210" y="462"/>
                  </a:cubicBezTo>
                  <a:lnTo>
                    <a:pt x="210" y="462"/>
                  </a:lnTo>
                  <a:cubicBezTo>
                    <a:pt x="110" y="911"/>
                    <a:pt x="1" y="1369"/>
                    <a:pt x="1" y="1820"/>
                  </a:cubicBezTo>
                  <a:cubicBezTo>
                    <a:pt x="1" y="1848"/>
                    <a:pt x="23" y="1864"/>
                    <a:pt x="43" y="1864"/>
                  </a:cubicBezTo>
                  <a:cubicBezTo>
                    <a:pt x="56" y="1864"/>
                    <a:pt x="68" y="1857"/>
                    <a:pt x="72" y="1843"/>
                  </a:cubicBezTo>
                  <a:cubicBezTo>
                    <a:pt x="287" y="1308"/>
                    <a:pt x="310" y="653"/>
                    <a:pt x="418" y="81"/>
                  </a:cubicBezTo>
                  <a:cubicBezTo>
                    <a:pt x="425" y="33"/>
                    <a:pt x="391" y="1"/>
                    <a:pt x="35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6" name="Google Shape;31916;p48"/>
            <p:cNvSpPr/>
            <p:nvPr/>
          </p:nvSpPr>
          <p:spPr>
            <a:xfrm>
              <a:off x="978375" y="2073600"/>
              <a:ext cx="21475" cy="315000"/>
            </a:xfrm>
            <a:custGeom>
              <a:avLst/>
              <a:gdLst/>
              <a:ahLst/>
              <a:cxnLst/>
              <a:rect l="l" t="t" r="r" b="b"/>
              <a:pathLst>
                <a:path w="859" h="12600" extrusionOk="0">
                  <a:moveTo>
                    <a:pt x="821" y="0"/>
                  </a:moveTo>
                  <a:cubicBezTo>
                    <a:pt x="805" y="0"/>
                    <a:pt x="787" y="12"/>
                    <a:pt x="787" y="36"/>
                  </a:cubicBezTo>
                  <a:cubicBezTo>
                    <a:pt x="560" y="2120"/>
                    <a:pt x="465" y="4215"/>
                    <a:pt x="358" y="6299"/>
                  </a:cubicBezTo>
                  <a:cubicBezTo>
                    <a:pt x="263" y="8371"/>
                    <a:pt x="1" y="10514"/>
                    <a:pt x="132" y="12585"/>
                  </a:cubicBezTo>
                  <a:cubicBezTo>
                    <a:pt x="132" y="12592"/>
                    <a:pt x="140" y="12599"/>
                    <a:pt x="149" y="12599"/>
                  </a:cubicBezTo>
                  <a:cubicBezTo>
                    <a:pt x="155" y="12599"/>
                    <a:pt x="163" y="12595"/>
                    <a:pt x="168" y="12585"/>
                  </a:cubicBezTo>
                  <a:cubicBezTo>
                    <a:pt x="501" y="10585"/>
                    <a:pt x="465" y="8490"/>
                    <a:pt x="584" y="6466"/>
                  </a:cubicBezTo>
                  <a:cubicBezTo>
                    <a:pt x="703" y="4322"/>
                    <a:pt x="858" y="2179"/>
                    <a:pt x="846" y="36"/>
                  </a:cubicBezTo>
                  <a:cubicBezTo>
                    <a:pt x="852" y="12"/>
                    <a:pt x="837" y="0"/>
                    <a:pt x="82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7" name="Google Shape;31917;p48"/>
            <p:cNvSpPr/>
            <p:nvPr/>
          </p:nvSpPr>
          <p:spPr>
            <a:xfrm>
              <a:off x="971550" y="2328025"/>
              <a:ext cx="22325" cy="690875"/>
            </a:xfrm>
            <a:custGeom>
              <a:avLst/>
              <a:gdLst/>
              <a:ahLst/>
              <a:cxnLst/>
              <a:rect l="l" t="t" r="r" b="b"/>
              <a:pathLst>
                <a:path w="893" h="27635" extrusionOk="0">
                  <a:moveTo>
                    <a:pt x="750" y="0"/>
                  </a:moveTo>
                  <a:cubicBezTo>
                    <a:pt x="738" y="0"/>
                    <a:pt x="726" y="9"/>
                    <a:pt x="726" y="27"/>
                  </a:cubicBezTo>
                  <a:cubicBezTo>
                    <a:pt x="524" y="4599"/>
                    <a:pt x="143" y="9147"/>
                    <a:pt x="71" y="13731"/>
                  </a:cubicBezTo>
                  <a:cubicBezTo>
                    <a:pt x="0" y="18327"/>
                    <a:pt x="119" y="22911"/>
                    <a:pt x="202" y="27519"/>
                  </a:cubicBezTo>
                  <a:cubicBezTo>
                    <a:pt x="202" y="27596"/>
                    <a:pt x="268" y="27635"/>
                    <a:pt x="333" y="27635"/>
                  </a:cubicBezTo>
                  <a:cubicBezTo>
                    <a:pt x="399" y="27635"/>
                    <a:pt x="464" y="27596"/>
                    <a:pt x="464" y="27519"/>
                  </a:cubicBezTo>
                  <a:cubicBezTo>
                    <a:pt x="321" y="22911"/>
                    <a:pt x="238" y="18327"/>
                    <a:pt x="250" y="13731"/>
                  </a:cubicBezTo>
                  <a:cubicBezTo>
                    <a:pt x="262" y="11469"/>
                    <a:pt x="310" y="9195"/>
                    <a:pt x="429" y="6933"/>
                  </a:cubicBezTo>
                  <a:cubicBezTo>
                    <a:pt x="536" y="4659"/>
                    <a:pt x="893" y="2313"/>
                    <a:pt x="774" y="27"/>
                  </a:cubicBezTo>
                  <a:cubicBezTo>
                    <a:pt x="774" y="9"/>
                    <a:pt x="762" y="0"/>
                    <a:pt x="75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8" name="Google Shape;31918;p48"/>
            <p:cNvSpPr/>
            <p:nvPr/>
          </p:nvSpPr>
          <p:spPr>
            <a:xfrm>
              <a:off x="987900" y="2296475"/>
              <a:ext cx="5700" cy="56825"/>
            </a:xfrm>
            <a:custGeom>
              <a:avLst/>
              <a:gdLst/>
              <a:ahLst/>
              <a:cxnLst/>
              <a:rect l="l" t="t" r="r" b="b"/>
              <a:pathLst>
                <a:path w="228" h="2273" extrusionOk="0">
                  <a:moveTo>
                    <a:pt x="102" y="0"/>
                  </a:moveTo>
                  <a:cubicBezTo>
                    <a:pt x="93" y="0"/>
                    <a:pt x="84" y="9"/>
                    <a:pt x="84" y="27"/>
                  </a:cubicBezTo>
                  <a:cubicBezTo>
                    <a:pt x="13" y="741"/>
                    <a:pt x="1" y="1539"/>
                    <a:pt x="84" y="2254"/>
                  </a:cubicBezTo>
                  <a:cubicBezTo>
                    <a:pt x="84" y="2268"/>
                    <a:pt x="92" y="2272"/>
                    <a:pt x="100" y="2272"/>
                  </a:cubicBezTo>
                  <a:cubicBezTo>
                    <a:pt x="114" y="2272"/>
                    <a:pt x="132" y="2261"/>
                    <a:pt x="132" y="2254"/>
                  </a:cubicBezTo>
                  <a:cubicBezTo>
                    <a:pt x="227" y="1539"/>
                    <a:pt x="203" y="753"/>
                    <a:pt x="120" y="27"/>
                  </a:cubicBezTo>
                  <a:cubicBezTo>
                    <a:pt x="120" y="9"/>
                    <a:pt x="111" y="0"/>
                    <a:pt x="10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9" name="Google Shape;31919;p48"/>
            <p:cNvSpPr/>
            <p:nvPr/>
          </p:nvSpPr>
          <p:spPr>
            <a:xfrm>
              <a:off x="977800" y="2360025"/>
              <a:ext cx="10500" cy="31200"/>
            </a:xfrm>
            <a:custGeom>
              <a:avLst/>
              <a:gdLst/>
              <a:ahLst/>
              <a:cxnLst/>
              <a:rect l="l" t="t" r="r" b="b"/>
              <a:pathLst>
                <a:path w="420" h="1248" extrusionOk="0">
                  <a:moveTo>
                    <a:pt x="378" y="0"/>
                  </a:moveTo>
                  <a:cubicBezTo>
                    <a:pt x="364" y="0"/>
                    <a:pt x="350" y="7"/>
                    <a:pt x="345" y="21"/>
                  </a:cubicBezTo>
                  <a:cubicBezTo>
                    <a:pt x="214" y="402"/>
                    <a:pt x="36" y="831"/>
                    <a:pt x="0" y="1212"/>
                  </a:cubicBezTo>
                  <a:cubicBezTo>
                    <a:pt x="0" y="1235"/>
                    <a:pt x="20" y="1248"/>
                    <a:pt x="37" y="1248"/>
                  </a:cubicBezTo>
                  <a:cubicBezTo>
                    <a:pt x="47" y="1248"/>
                    <a:pt x="55" y="1244"/>
                    <a:pt x="60" y="1235"/>
                  </a:cubicBezTo>
                  <a:cubicBezTo>
                    <a:pt x="250" y="890"/>
                    <a:pt x="310" y="414"/>
                    <a:pt x="405" y="45"/>
                  </a:cubicBezTo>
                  <a:cubicBezTo>
                    <a:pt x="419" y="16"/>
                    <a:pt x="399" y="0"/>
                    <a:pt x="37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0" name="Google Shape;31920;p48"/>
            <p:cNvSpPr/>
            <p:nvPr/>
          </p:nvSpPr>
          <p:spPr>
            <a:xfrm>
              <a:off x="976000" y="2376800"/>
              <a:ext cx="10675" cy="38125"/>
            </a:xfrm>
            <a:custGeom>
              <a:avLst/>
              <a:gdLst/>
              <a:ahLst/>
              <a:cxnLst/>
              <a:rect l="l" t="t" r="r" b="b"/>
              <a:pathLst>
                <a:path w="427" h="1525" extrusionOk="0">
                  <a:moveTo>
                    <a:pt x="419" y="0"/>
                  </a:moveTo>
                  <a:cubicBezTo>
                    <a:pt x="418" y="0"/>
                    <a:pt x="417" y="2"/>
                    <a:pt x="417" y="5"/>
                  </a:cubicBezTo>
                  <a:cubicBezTo>
                    <a:pt x="286" y="505"/>
                    <a:pt x="84" y="993"/>
                    <a:pt x="1" y="1493"/>
                  </a:cubicBezTo>
                  <a:cubicBezTo>
                    <a:pt x="1" y="1516"/>
                    <a:pt x="10" y="1524"/>
                    <a:pt x="17" y="1524"/>
                  </a:cubicBezTo>
                  <a:cubicBezTo>
                    <a:pt x="21" y="1524"/>
                    <a:pt x="24" y="1521"/>
                    <a:pt x="24" y="1517"/>
                  </a:cubicBezTo>
                  <a:cubicBezTo>
                    <a:pt x="227" y="1041"/>
                    <a:pt x="298" y="517"/>
                    <a:pt x="417" y="29"/>
                  </a:cubicBezTo>
                  <a:cubicBezTo>
                    <a:pt x="426" y="11"/>
                    <a:pt x="422" y="0"/>
                    <a:pt x="41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1" name="Google Shape;31921;p48"/>
            <p:cNvSpPr/>
            <p:nvPr/>
          </p:nvSpPr>
          <p:spPr>
            <a:xfrm>
              <a:off x="977800" y="2375925"/>
              <a:ext cx="13100" cy="43225"/>
            </a:xfrm>
            <a:custGeom>
              <a:avLst/>
              <a:gdLst/>
              <a:ahLst/>
              <a:cxnLst/>
              <a:rect l="l" t="t" r="r" b="b"/>
              <a:pathLst>
                <a:path w="524" h="1729" extrusionOk="0">
                  <a:moveTo>
                    <a:pt x="474" y="1"/>
                  </a:moveTo>
                  <a:cubicBezTo>
                    <a:pt x="464" y="1"/>
                    <a:pt x="456" y="5"/>
                    <a:pt x="452" y="16"/>
                  </a:cubicBezTo>
                  <a:cubicBezTo>
                    <a:pt x="214" y="516"/>
                    <a:pt x="0" y="1135"/>
                    <a:pt x="36" y="1695"/>
                  </a:cubicBezTo>
                  <a:cubicBezTo>
                    <a:pt x="36" y="1716"/>
                    <a:pt x="56" y="1728"/>
                    <a:pt x="73" y="1728"/>
                  </a:cubicBezTo>
                  <a:cubicBezTo>
                    <a:pt x="85" y="1728"/>
                    <a:pt x="95" y="1722"/>
                    <a:pt x="95" y="1707"/>
                  </a:cubicBezTo>
                  <a:cubicBezTo>
                    <a:pt x="226" y="1147"/>
                    <a:pt x="298" y="599"/>
                    <a:pt x="524" y="40"/>
                  </a:cubicBezTo>
                  <a:cubicBezTo>
                    <a:pt x="524" y="23"/>
                    <a:pt x="495" y="1"/>
                    <a:pt x="47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2" name="Google Shape;31922;p48"/>
            <p:cNvSpPr/>
            <p:nvPr/>
          </p:nvSpPr>
          <p:spPr>
            <a:xfrm>
              <a:off x="981650" y="2352500"/>
              <a:ext cx="6275" cy="53175"/>
            </a:xfrm>
            <a:custGeom>
              <a:avLst/>
              <a:gdLst/>
              <a:ahLst/>
              <a:cxnLst/>
              <a:rect l="l" t="t" r="r" b="b"/>
              <a:pathLst>
                <a:path w="251" h="2127" extrusionOk="0">
                  <a:moveTo>
                    <a:pt x="208" y="0"/>
                  </a:moveTo>
                  <a:cubicBezTo>
                    <a:pt x="197" y="0"/>
                    <a:pt x="185" y="9"/>
                    <a:pt x="179" y="24"/>
                  </a:cubicBezTo>
                  <a:cubicBezTo>
                    <a:pt x="96" y="703"/>
                    <a:pt x="1" y="1429"/>
                    <a:pt x="60" y="2096"/>
                  </a:cubicBezTo>
                  <a:cubicBezTo>
                    <a:pt x="60" y="2111"/>
                    <a:pt x="84" y="2126"/>
                    <a:pt x="102" y="2126"/>
                  </a:cubicBezTo>
                  <a:cubicBezTo>
                    <a:pt x="112" y="2126"/>
                    <a:pt x="120" y="2121"/>
                    <a:pt x="120" y="2108"/>
                  </a:cubicBezTo>
                  <a:cubicBezTo>
                    <a:pt x="251" y="1453"/>
                    <a:pt x="239" y="715"/>
                    <a:pt x="239" y="48"/>
                  </a:cubicBezTo>
                  <a:cubicBezTo>
                    <a:pt x="239" y="15"/>
                    <a:pt x="224" y="0"/>
                    <a:pt x="20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3" name="Google Shape;31923;p48"/>
            <p:cNvSpPr/>
            <p:nvPr/>
          </p:nvSpPr>
          <p:spPr>
            <a:xfrm>
              <a:off x="986125" y="2075675"/>
              <a:ext cx="17275" cy="287625"/>
            </a:xfrm>
            <a:custGeom>
              <a:avLst/>
              <a:gdLst/>
              <a:ahLst/>
              <a:cxnLst/>
              <a:rect l="l" t="t" r="r" b="b"/>
              <a:pathLst>
                <a:path w="691" h="11505" extrusionOk="0">
                  <a:moveTo>
                    <a:pt x="512" y="1"/>
                  </a:moveTo>
                  <a:cubicBezTo>
                    <a:pt x="512" y="1"/>
                    <a:pt x="489" y="1"/>
                    <a:pt x="489" y="13"/>
                  </a:cubicBezTo>
                  <a:cubicBezTo>
                    <a:pt x="500" y="1930"/>
                    <a:pt x="512" y="3835"/>
                    <a:pt x="429" y="5763"/>
                  </a:cubicBezTo>
                  <a:cubicBezTo>
                    <a:pt x="334" y="7680"/>
                    <a:pt x="119" y="9585"/>
                    <a:pt x="0" y="11490"/>
                  </a:cubicBezTo>
                  <a:cubicBezTo>
                    <a:pt x="0" y="11497"/>
                    <a:pt x="8" y="11504"/>
                    <a:pt x="15" y="11504"/>
                  </a:cubicBezTo>
                  <a:cubicBezTo>
                    <a:pt x="20" y="11504"/>
                    <a:pt x="24" y="11500"/>
                    <a:pt x="24" y="11490"/>
                  </a:cubicBezTo>
                  <a:cubicBezTo>
                    <a:pt x="620" y="7752"/>
                    <a:pt x="691" y="3775"/>
                    <a:pt x="5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4" name="Google Shape;31924;p48"/>
            <p:cNvSpPr/>
            <p:nvPr/>
          </p:nvSpPr>
          <p:spPr>
            <a:xfrm>
              <a:off x="999650" y="2009275"/>
              <a:ext cx="117675" cy="143925"/>
            </a:xfrm>
            <a:custGeom>
              <a:avLst/>
              <a:gdLst/>
              <a:ahLst/>
              <a:cxnLst/>
              <a:rect l="l" t="t" r="r" b="b"/>
              <a:pathLst>
                <a:path w="4707" h="5757" extrusionOk="0">
                  <a:moveTo>
                    <a:pt x="4647" y="0"/>
                  </a:moveTo>
                  <a:cubicBezTo>
                    <a:pt x="4644" y="0"/>
                    <a:pt x="4641" y="1"/>
                    <a:pt x="4639" y="2"/>
                  </a:cubicBezTo>
                  <a:cubicBezTo>
                    <a:pt x="3293" y="454"/>
                    <a:pt x="2686" y="1776"/>
                    <a:pt x="1698" y="2681"/>
                  </a:cubicBezTo>
                  <a:cubicBezTo>
                    <a:pt x="805" y="3514"/>
                    <a:pt x="126" y="4455"/>
                    <a:pt x="7" y="5717"/>
                  </a:cubicBezTo>
                  <a:cubicBezTo>
                    <a:pt x="0" y="5745"/>
                    <a:pt x="18" y="5756"/>
                    <a:pt x="33" y="5756"/>
                  </a:cubicBezTo>
                  <a:cubicBezTo>
                    <a:pt x="45" y="5756"/>
                    <a:pt x="55" y="5750"/>
                    <a:pt x="55" y="5741"/>
                  </a:cubicBezTo>
                  <a:cubicBezTo>
                    <a:pt x="364" y="4371"/>
                    <a:pt x="1031" y="3574"/>
                    <a:pt x="2019" y="2609"/>
                  </a:cubicBezTo>
                  <a:cubicBezTo>
                    <a:pt x="2400" y="2240"/>
                    <a:pt x="2674" y="1788"/>
                    <a:pt x="3031" y="1395"/>
                  </a:cubicBezTo>
                  <a:cubicBezTo>
                    <a:pt x="3508" y="859"/>
                    <a:pt x="4079" y="514"/>
                    <a:pt x="4662" y="97"/>
                  </a:cubicBezTo>
                  <a:cubicBezTo>
                    <a:pt x="4706" y="64"/>
                    <a:pt x="4679" y="0"/>
                    <a:pt x="464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5" name="Google Shape;31925;p48"/>
            <p:cNvSpPr/>
            <p:nvPr/>
          </p:nvSpPr>
          <p:spPr>
            <a:xfrm>
              <a:off x="998250" y="2011675"/>
              <a:ext cx="116775" cy="151150"/>
            </a:xfrm>
            <a:custGeom>
              <a:avLst/>
              <a:gdLst/>
              <a:ahLst/>
              <a:cxnLst/>
              <a:rect l="l" t="t" r="r" b="b"/>
              <a:pathLst>
                <a:path w="4671" h="6046" extrusionOk="0">
                  <a:moveTo>
                    <a:pt x="4647" y="1"/>
                  </a:moveTo>
                  <a:cubicBezTo>
                    <a:pt x="2730" y="1692"/>
                    <a:pt x="2266" y="4537"/>
                    <a:pt x="51" y="5942"/>
                  </a:cubicBezTo>
                  <a:cubicBezTo>
                    <a:pt x="1" y="5972"/>
                    <a:pt x="19" y="6045"/>
                    <a:pt x="76" y="6045"/>
                  </a:cubicBezTo>
                  <a:cubicBezTo>
                    <a:pt x="86" y="6045"/>
                    <a:pt x="98" y="6043"/>
                    <a:pt x="111" y="6037"/>
                  </a:cubicBezTo>
                  <a:cubicBezTo>
                    <a:pt x="1099" y="5537"/>
                    <a:pt x="1754" y="4585"/>
                    <a:pt x="2290" y="3632"/>
                  </a:cubicBezTo>
                  <a:cubicBezTo>
                    <a:pt x="2635" y="3001"/>
                    <a:pt x="2944" y="2370"/>
                    <a:pt x="3337" y="1775"/>
                  </a:cubicBezTo>
                  <a:cubicBezTo>
                    <a:pt x="3730" y="1144"/>
                    <a:pt x="4230" y="608"/>
                    <a:pt x="4671" y="25"/>
                  </a:cubicBezTo>
                  <a:lnTo>
                    <a:pt x="4647" y="1"/>
                  </a:ln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6" name="Google Shape;31926;p48"/>
            <p:cNvSpPr/>
            <p:nvPr/>
          </p:nvSpPr>
          <p:spPr>
            <a:xfrm>
              <a:off x="1003550" y="2107100"/>
              <a:ext cx="22600" cy="37000"/>
            </a:xfrm>
            <a:custGeom>
              <a:avLst/>
              <a:gdLst/>
              <a:ahLst/>
              <a:cxnLst/>
              <a:rect l="l" t="t" r="r" b="b"/>
              <a:pathLst>
                <a:path w="904" h="1480" extrusionOk="0">
                  <a:moveTo>
                    <a:pt x="878" y="1"/>
                  </a:moveTo>
                  <a:cubicBezTo>
                    <a:pt x="872" y="1"/>
                    <a:pt x="867" y="2"/>
                    <a:pt x="863" y="6"/>
                  </a:cubicBezTo>
                  <a:cubicBezTo>
                    <a:pt x="530" y="423"/>
                    <a:pt x="232" y="958"/>
                    <a:pt x="18" y="1435"/>
                  </a:cubicBezTo>
                  <a:cubicBezTo>
                    <a:pt x="1" y="1460"/>
                    <a:pt x="21" y="1480"/>
                    <a:pt x="38" y="1480"/>
                  </a:cubicBezTo>
                  <a:cubicBezTo>
                    <a:pt x="44" y="1480"/>
                    <a:pt x="50" y="1477"/>
                    <a:pt x="54" y="1470"/>
                  </a:cubicBezTo>
                  <a:cubicBezTo>
                    <a:pt x="351" y="1006"/>
                    <a:pt x="649" y="518"/>
                    <a:pt x="887" y="18"/>
                  </a:cubicBezTo>
                  <a:cubicBezTo>
                    <a:pt x="904" y="9"/>
                    <a:pt x="891" y="1"/>
                    <a:pt x="87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7" name="Google Shape;31927;p48"/>
            <p:cNvSpPr/>
            <p:nvPr/>
          </p:nvSpPr>
          <p:spPr>
            <a:xfrm>
              <a:off x="998525" y="2115325"/>
              <a:ext cx="27800" cy="38450"/>
            </a:xfrm>
            <a:custGeom>
              <a:avLst/>
              <a:gdLst/>
              <a:ahLst/>
              <a:cxnLst/>
              <a:rect l="l" t="t" r="r" b="b"/>
              <a:pathLst>
                <a:path w="1112" h="1538" extrusionOk="0">
                  <a:moveTo>
                    <a:pt x="1084" y="0"/>
                  </a:moveTo>
                  <a:cubicBezTo>
                    <a:pt x="1079" y="0"/>
                    <a:pt x="1076" y="3"/>
                    <a:pt x="1076" y="10"/>
                  </a:cubicBezTo>
                  <a:cubicBezTo>
                    <a:pt x="707" y="463"/>
                    <a:pt x="362" y="975"/>
                    <a:pt x="16" y="1463"/>
                  </a:cubicBezTo>
                  <a:cubicBezTo>
                    <a:pt x="0" y="1503"/>
                    <a:pt x="28" y="1538"/>
                    <a:pt x="62" y="1538"/>
                  </a:cubicBezTo>
                  <a:cubicBezTo>
                    <a:pt x="78" y="1538"/>
                    <a:pt x="96" y="1530"/>
                    <a:pt x="112" y="1510"/>
                  </a:cubicBezTo>
                  <a:cubicBezTo>
                    <a:pt x="457" y="1034"/>
                    <a:pt x="814" y="522"/>
                    <a:pt x="1112" y="22"/>
                  </a:cubicBezTo>
                  <a:cubicBezTo>
                    <a:pt x="1112" y="14"/>
                    <a:pt x="1095" y="0"/>
                    <a:pt x="108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8" name="Google Shape;31928;p48"/>
            <p:cNvSpPr/>
            <p:nvPr/>
          </p:nvSpPr>
          <p:spPr>
            <a:xfrm>
              <a:off x="998800" y="2134150"/>
              <a:ext cx="18375" cy="27750"/>
            </a:xfrm>
            <a:custGeom>
              <a:avLst/>
              <a:gdLst/>
              <a:ahLst/>
              <a:cxnLst/>
              <a:rect l="l" t="t" r="r" b="b"/>
              <a:pathLst>
                <a:path w="735" h="1110" extrusionOk="0">
                  <a:moveTo>
                    <a:pt x="718" y="0"/>
                  </a:moveTo>
                  <a:cubicBezTo>
                    <a:pt x="713" y="0"/>
                    <a:pt x="708" y="3"/>
                    <a:pt x="708" y="7"/>
                  </a:cubicBezTo>
                  <a:cubicBezTo>
                    <a:pt x="517" y="388"/>
                    <a:pt x="244" y="698"/>
                    <a:pt x="29" y="1043"/>
                  </a:cubicBezTo>
                  <a:cubicBezTo>
                    <a:pt x="0" y="1072"/>
                    <a:pt x="34" y="1109"/>
                    <a:pt x="67" y="1109"/>
                  </a:cubicBezTo>
                  <a:cubicBezTo>
                    <a:pt x="75" y="1109"/>
                    <a:pt x="82" y="1107"/>
                    <a:pt x="89" y="1103"/>
                  </a:cubicBezTo>
                  <a:cubicBezTo>
                    <a:pt x="363" y="817"/>
                    <a:pt x="565" y="400"/>
                    <a:pt x="720" y="31"/>
                  </a:cubicBezTo>
                  <a:cubicBezTo>
                    <a:pt x="735" y="8"/>
                    <a:pt x="726" y="0"/>
                    <a:pt x="71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9" name="Google Shape;31929;p48"/>
            <p:cNvSpPr/>
            <p:nvPr/>
          </p:nvSpPr>
          <p:spPr>
            <a:xfrm>
              <a:off x="1001600" y="2067175"/>
              <a:ext cx="57950" cy="74025"/>
            </a:xfrm>
            <a:custGeom>
              <a:avLst/>
              <a:gdLst/>
              <a:ahLst/>
              <a:cxnLst/>
              <a:rect l="l" t="t" r="r" b="b"/>
              <a:pathLst>
                <a:path w="2318" h="2961" extrusionOk="0">
                  <a:moveTo>
                    <a:pt x="2285" y="0"/>
                  </a:moveTo>
                  <a:cubicBezTo>
                    <a:pt x="2276" y="0"/>
                    <a:pt x="2267" y="3"/>
                    <a:pt x="2263" y="7"/>
                  </a:cubicBezTo>
                  <a:cubicBezTo>
                    <a:pt x="1739" y="781"/>
                    <a:pt x="1072" y="1412"/>
                    <a:pt x="584" y="2198"/>
                  </a:cubicBezTo>
                  <a:cubicBezTo>
                    <a:pt x="536" y="2258"/>
                    <a:pt x="1" y="2924"/>
                    <a:pt x="310" y="2960"/>
                  </a:cubicBezTo>
                  <a:cubicBezTo>
                    <a:pt x="322" y="2960"/>
                    <a:pt x="322" y="2960"/>
                    <a:pt x="322" y="2936"/>
                  </a:cubicBezTo>
                  <a:cubicBezTo>
                    <a:pt x="322" y="2924"/>
                    <a:pt x="346" y="2913"/>
                    <a:pt x="346" y="2901"/>
                  </a:cubicBezTo>
                  <a:lnTo>
                    <a:pt x="346" y="2877"/>
                  </a:lnTo>
                  <a:cubicBezTo>
                    <a:pt x="322" y="2877"/>
                    <a:pt x="310" y="2865"/>
                    <a:pt x="298" y="2865"/>
                  </a:cubicBezTo>
                  <a:cubicBezTo>
                    <a:pt x="298" y="2862"/>
                    <a:pt x="297" y="2860"/>
                    <a:pt x="296" y="2860"/>
                  </a:cubicBezTo>
                  <a:cubicBezTo>
                    <a:pt x="294" y="2860"/>
                    <a:pt x="289" y="2871"/>
                    <a:pt x="298" y="2889"/>
                  </a:cubicBezTo>
                  <a:cubicBezTo>
                    <a:pt x="60" y="2710"/>
                    <a:pt x="2144" y="412"/>
                    <a:pt x="2310" y="31"/>
                  </a:cubicBezTo>
                  <a:cubicBezTo>
                    <a:pt x="2318" y="9"/>
                    <a:pt x="2302" y="0"/>
                    <a:pt x="228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0" name="Google Shape;31930;p48"/>
            <p:cNvSpPr/>
            <p:nvPr/>
          </p:nvSpPr>
          <p:spPr>
            <a:xfrm>
              <a:off x="1000225" y="2134400"/>
              <a:ext cx="10325" cy="20625"/>
            </a:xfrm>
            <a:custGeom>
              <a:avLst/>
              <a:gdLst/>
              <a:ahLst/>
              <a:cxnLst/>
              <a:rect l="l" t="t" r="r" b="b"/>
              <a:pathLst>
                <a:path w="413" h="825" extrusionOk="0">
                  <a:moveTo>
                    <a:pt x="320" y="1"/>
                  </a:moveTo>
                  <a:cubicBezTo>
                    <a:pt x="308" y="1"/>
                    <a:pt x="297" y="6"/>
                    <a:pt x="294" y="21"/>
                  </a:cubicBezTo>
                  <a:cubicBezTo>
                    <a:pt x="239" y="130"/>
                    <a:pt x="192" y="239"/>
                    <a:pt x="149" y="350"/>
                  </a:cubicBezTo>
                  <a:lnTo>
                    <a:pt x="149" y="350"/>
                  </a:lnTo>
                  <a:cubicBezTo>
                    <a:pt x="82" y="479"/>
                    <a:pt x="35" y="613"/>
                    <a:pt x="8" y="747"/>
                  </a:cubicBezTo>
                  <a:cubicBezTo>
                    <a:pt x="1" y="790"/>
                    <a:pt x="41" y="825"/>
                    <a:pt x="76" y="825"/>
                  </a:cubicBezTo>
                  <a:cubicBezTo>
                    <a:pt x="100" y="825"/>
                    <a:pt x="122" y="809"/>
                    <a:pt x="127" y="771"/>
                  </a:cubicBezTo>
                  <a:cubicBezTo>
                    <a:pt x="157" y="681"/>
                    <a:pt x="185" y="593"/>
                    <a:pt x="213" y="506"/>
                  </a:cubicBezTo>
                  <a:lnTo>
                    <a:pt x="213" y="506"/>
                  </a:lnTo>
                  <a:cubicBezTo>
                    <a:pt x="215" y="555"/>
                    <a:pt x="218" y="604"/>
                    <a:pt x="222" y="652"/>
                  </a:cubicBezTo>
                  <a:cubicBezTo>
                    <a:pt x="222" y="690"/>
                    <a:pt x="256" y="718"/>
                    <a:pt x="290" y="718"/>
                  </a:cubicBezTo>
                  <a:cubicBezTo>
                    <a:pt x="309" y="718"/>
                    <a:pt x="328" y="709"/>
                    <a:pt x="341" y="688"/>
                  </a:cubicBezTo>
                  <a:cubicBezTo>
                    <a:pt x="389" y="605"/>
                    <a:pt x="413" y="533"/>
                    <a:pt x="413" y="462"/>
                  </a:cubicBezTo>
                  <a:cubicBezTo>
                    <a:pt x="413" y="451"/>
                    <a:pt x="395" y="424"/>
                    <a:pt x="375" y="424"/>
                  </a:cubicBezTo>
                  <a:cubicBezTo>
                    <a:pt x="372" y="424"/>
                    <a:pt x="368" y="424"/>
                    <a:pt x="365" y="426"/>
                  </a:cubicBezTo>
                  <a:cubicBezTo>
                    <a:pt x="360" y="429"/>
                    <a:pt x="356" y="432"/>
                    <a:pt x="351" y="436"/>
                  </a:cubicBezTo>
                  <a:lnTo>
                    <a:pt x="351" y="436"/>
                  </a:lnTo>
                  <a:cubicBezTo>
                    <a:pt x="350" y="375"/>
                    <a:pt x="347" y="312"/>
                    <a:pt x="341" y="247"/>
                  </a:cubicBezTo>
                  <a:cubicBezTo>
                    <a:pt x="341" y="230"/>
                    <a:pt x="328" y="214"/>
                    <a:pt x="311" y="204"/>
                  </a:cubicBezTo>
                  <a:lnTo>
                    <a:pt x="311" y="204"/>
                  </a:lnTo>
                  <a:cubicBezTo>
                    <a:pt x="329" y="151"/>
                    <a:pt x="347" y="98"/>
                    <a:pt x="365" y="45"/>
                  </a:cubicBezTo>
                  <a:cubicBezTo>
                    <a:pt x="382" y="29"/>
                    <a:pt x="347" y="1"/>
                    <a:pt x="32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1" name="Google Shape;31931;p48"/>
            <p:cNvSpPr/>
            <p:nvPr/>
          </p:nvSpPr>
          <p:spPr>
            <a:xfrm>
              <a:off x="882825" y="1985300"/>
              <a:ext cx="108675" cy="166300"/>
            </a:xfrm>
            <a:custGeom>
              <a:avLst/>
              <a:gdLst/>
              <a:ahLst/>
              <a:cxnLst/>
              <a:rect l="l" t="t" r="r" b="b"/>
              <a:pathLst>
                <a:path w="4347" h="6652" extrusionOk="0">
                  <a:moveTo>
                    <a:pt x="60" y="1"/>
                  </a:moveTo>
                  <a:cubicBezTo>
                    <a:pt x="30" y="1"/>
                    <a:pt x="1" y="18"/>
                    <a:pt x="1" y="56"/>
                  </a:cubicBezTo>
                  <a:cubicBezTo>
                    <a:pt x="84" y="1175"/>
                    <a:pt x="739" y="2092"/>
                    <a:pt x="1406" y="2961"/>
                  </a:cubicBezTo>
                  <a:cubicBezTo>
                    <a:pt x="2346" y="4199"/>
                    <a:pt x="3263" y="5485"/>
                    <a:pt x="4311" y="6652"/>
                  </a:cubicBezTo>
                  <a:cubicBezTo>
                    <a:pt x="4323" y="6652"/>
                    <a:pt x="4347" y="6616"/>
                    <a:pt x="4335" y="6604"/>
                  </a:cubicBezTo>
                  <a:cubicBezTo>
                    <a:pt x="3632" y="5545"/>
                    <a:pt x="2823" y="4568"/>
                    <a:pt x="2049" y="3556"/>
                  </a:cubicBezTo>
                  <a:cubicBezTo>
                    <a:pt x="1215" y="2449"/>
                    <a:pt x="346" y="1437"/>
                    <a:pt x="120" y="44"/>
                  </a:cubicBezTo>
                  <a:cubicBezTo>
                    <a:pt x="114" y="16"/>
                    <a:pt x="87" y="1"/>
                    <a:pt x="6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2" name="Google Shape;31932;p48"/>
            <p:cNvSpPr/>
            <p:nvPr/>
          </p:nvSpPr>
          <p:spPr>
            <a:xfrm>
              <a:off x="882825" y="1986100"/>
              <a:ext cx="117300" cy="167300"/>
            </a:xfrm>
            <a:custGeom>
              <a:avLst/>
              <a:gdLst/>
              <a:ahLst/>
              <a:cxnLst/>
              <a:rect l="l" t="t" r="r" b="b"/>
              <a:pathLst>
                <a:path w="4692" h="6692" extrusionOk="0">
                  <a:moveTo>
                    <a:pt x="60" y="0"/>
                  </a:moveTo>
                  <a:cubicBezTo>
                    <a:pt x="37" y="0"/>
                    <a:pt x="1" y="24"/>
                    <a:pt x="25" y="36"/>
                  </a:cubicBezTo>
                  <a:cubicBezTo>
                    <a:pt x="977" y="1083"/>
                    <a:pt x="1870" y="2107"/>
                    <a:pt x="2597" y="3334"/>
                  </a:cubicBezTo>
                  <a:cubicBezTo>
                    <a:pt x="2906" y="3870"/>
                    <a:pt x="3180" y="4429"/>
                    <a:pt x="3478" y="4977"/>
                  </a:cubicBezTo>
                  <a:cubicBezTo>
                    <a:pt x="3775" y="5536"/>
                    <a:pt x="4466" y="6084"/>
                    <a:pt x="4609" y="6668"/>
                  </a:cubicBezTo>
                  <a:cubicBezTo>
                    <a:pt x="4614" y="6683"/>
                    <a:pt x="4630" y="6692"/>
                    <a:pt x="4647" y="6692"/>
                  </a:cubicBezTo>
                  <a:cubicBezTo>
                    <a:pt x="4669" y="6692"/>
                    <a:pt x="4692" y="6677"/>
                    <a:pt x="4692" y="6644"/>
                  </a:cubicBezTo>
                  <a:cubicBezTo>
                    <a:pt x="4668" y="6191"/>
                    <a:pt x="4287" y="5929"/>
                    <a:pt x="4025" y="5596"/>
                  </a:cubicBezTo>
                  <a:cubicBezTo>
                    <a:pt x="3501" y="4917"/>
                    <a:pt x="3204" y="4108"/>
                    <a:pt x="2787" y="3369"/>
                  </a:cubicBezTo>
                  <a:cubicBezTo>
                    <a:pt x="2073" y="2143"/>
                    <a:pt x="1192" y="905"/>
                    <a:pt x="6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3" name="Google Shape;31933;p48"/>
            <p:cNvSpPr/>
            <p:nvPr/>
          </p:nvSpPr>
          <p:spPr>
            <a:xfrm>
              <a:off x="925100" y="1886225"/>
              <a:ext cx="69975" cy="218050"/>
            </a:xfrm>
            <a:custGeom>
              <a:avLst/>
              <a:gdLst/>
              <a:ahLst/>
              <a:cxnLst/>
              <a:rect l="l" t="t" r="r" b="b"/>
              <a:pathLst>
                <a:path w="2799" h="8722" extrusionOk="0">
                  <a:moveTo>
                    <a:pt x="750" y="0"/>
                  </a:moveTo>
                  <a:cubicBezTo>
                    <a:pt x="740" y="0"/>
                    <a:pt x="731" y="5"/>
                    <a:pt x="727" y="18"/>
                  </a:cubicBezTo>
                  <a:cubicBezTo>
                    <a:pt x="1" y="1328"/>
                    <a:pt x="501" y="3078"/>
                    <a:pt x="739" y="4483"/>
                  </a:cubicBezTo>
                  <a:cubicBezTo>
                    <a:pt x="1025" y="6150"/>
                    <a:pt x="1548" y="7484"/>
                    <a:pt x="2751" y="8722"/>
                  </a:cubicBezTo>
                  <a:cubicBezTo>
                    <a:pt x="2763" y="8722"/>
                    <a:pt x="2799" y="8710"/>
                    <a:pt x="2775" y="8698"/>
                  </a:cubicBezTo>
                  <a:cubicBezTo>
                    <a:pt x="2382" y="8115"/>
                    <a:pt x="1906" y="7579"/>
                    <a:pt x="1560" y="6948"/>
                  </a:cubicBezTo>
                  <a:cubicBezTo>
                    <a:pt x="1191" y="6257"/>
                    <a:pt x="1036" y="5507"/>
                    <a:pt x="906" y="4721"/>
                  </a:cubicBezTo>
                  <a:cubicBezTo>
                    <a:pt x="632" y="3185"/>
                    <a:pt x="203" y="1554"/>
                    <a:pt x="775" y="30"/>
                  </a:cubicBezTo>
                  <a:cubicBezTo>
                    <a:pt x="782" y="15"/>
                    <a:pt x="766" y="0"/>
                    <a:pt x="75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4" name="Google Shape;31934;p48"/>
            <p:cNvSpPr/>
            <p:nvPr/>
          </p:nvSpPr>
          <p:spPr>
            <a:xfrm>
              <a:off x="940575" y="1884600"/>
              <a:ext cx="53475" cy="217950"/>
            </a:xfrm>
            <a:custGeom>
              <a:avLst/>
              <a:gdLst/>
              <a:ahLst/>
              <a:cxnLst/>
              <a:rect l="l" t="t" r="r" b="b"/>
              <a:pathLst>
                <a:path w="2139" h="8718" extrusionOk="0">
                  <a:moveTo>
                    <a:pt x="95" y="0"/>
                  </a:moveTo>
                  <a:cubicBezTo>
                    <a:pt x="81" y="0"/>
                    <a:pt x="66" y="12"/>
                    <a:pt x="60" y="36"/>
                  </a:cubicBezTo>
                  <a:cubicBezTo>
                    <a:pt x="1" y="738"/>
                    <a:pt x="48" y="1429"/>
                    <a:pt x="251" y="2107"/>
                  </a:cubicBezTo>
                  <a:cubicBezTo>
                    <a:pt x="477" y="2846"/>
                    <a:pt x="941" y="3477"/>
                    <a:pt x="1168" y="4215"/>
                  </a:cubicBezTo>
                  <a:cubicBezTo>
                    <a:pt x="1620" y="5679"/>
                    <a:pt x="1465" y="7251"/>
                    <a:pt x="2025" y="8680"/>
                  </a:cubicBezTo>
                  <a:cubicBezTo>
                    <a:pt x="2040" y="8705"/>
                    <a:pt x="2065" y="8718"/>
                    <a:pt x="2086" y="8718"/>
                  </a:cubicBezTo>
                  <a:cubicBezTo>
                    <a:pt x="2115" y="8718"/>
                    <a:pt x="2139" y="8696"/>
                    <a:pt x="2132" y="8656"/>
                  </a:cubicBezTo>
                  <a:cubicBezTo>
                    <a:pt x="1703" y="7263"/>
                    <a:pt x="1763" y="5822"/>
                    <a:pt x="1370" y="4441"/>
                  </a:cubicBezTo>
                  <a:cubicBezTo>
                    <a:pt x="1203" y="3810"/>
                    <a:pt x="882" y="3298"/>
                    <a:pt x="632" y="2715"/>
                  </a:cubicBezTo>
                  <a:cubicBezTo>
                    <a:pt x="239" y="1869"/>
                    <a:pt x="108" y="976"/>
                    <a:pt x="120" y="36"/>
                  </a:cubicBezTo>
                  <a:cubicBezTo>
                    <a:pt x="120" y="12"/>
                    <a:pt x="108" y="0"/>
                    <a:pt x="9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5" name="Google Shape;31935;p48"/>
            <p:cNvSpPr/>
            <p:nvPr/>
          </p:nvSpPr>
          <p:spPr>
            <a:xfrm>
              <a:off x="899800" y="2010950"/>
              <a:ext cx="42500" cy="63200"/>
            </a:xfrm>
            <a:custGeom>
              <a:avLst/>
              <a:gdLst/>
              <a:ahLst/>
              <a:cxnLst/>
              <a:rect l="l" t="t" r="r" b="b"/>
              <a:pathLst>
                <a:path w="1700" h="2528" extrusionOk="0">
                  <a:moveTo>
                    <a:pt x="8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477" y="875"/>
                    <a:pt x="1048" y="1709"/>
                    <a:pt x="1632" y="2518"/>
                  </a:cubicBezTo>
                  <a:cubicBezTo>
                    <a:pt x="1642" y="2525"/>
                    <a:pt x="1652" y="2528"/>
                    <a:pt x="1661" y="2528"/>
                  </a:cubicBezTo>
                  <a:cubicBezTo>
                    <a:pt x="1684" y="2528"/>
                    <a:pt x="1700" y="2508"/>
                    <a:pt x="1691" y="2483"/>
                  </a:cubicBezTo>
                  <a:cubicBezTo>
                    <a:pt x="1108" y="1685"/>
                    <a:pt x="572" y="828"/>
                    <a:pt x="24" y="18"/>
                  </a:cubicBezTo>
                  <a:cubicBezTo>
                    <a:pt x="18" y="6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6" name="Google Shape;31936;p48"/>
            <p:cNvSpPr/>
            <p:nvPr/>
          </p:nvSpPr>
          <p:spPr>
            <a:xfrm>
              <a:off x="943250" y="1941525"/>
              <a:ext cx="38525" cy="128425"/>
            </a:xfrm>
            <a:custGeom>
              <a:avLst/>
              <a:gdLst/>
              <a:ahLst/>
              <a:cxnLst/>
              <a:rect l="l" t="t" r="r" b="b"/>
              <a:pathLst>
                <a:path w="1541" h="5137" extrusionOk="0">
                  <a:moveTo>
                    <a:pt x="7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322" y="1104"/>
                    <a:pt x="668" y="2176"/>
                    <a:pt x="822" y="3331"/>
                  </a:cubicBezTo>
                  <a:cubicBezTo>
                    <a:pt x="906" y="3998"/>
                    <a:pt x="977" y="4641"/>
                    <a:pt x="1477" y="5129"/>
                  </a:cubicBezTo>
                  <a:cubicBezTo>
                    <a:pt x="1483" y="5134"/>
                    <a:pt x="1489" y="5136"/>
                    <a:pt x="1496" y="5136"/>
                  </a:cubicBezTo>
                  <a:cubicBezTo>
                    <a:pt x="1518" y="5136"/>
                    <a:pt x="1541" y="5109"/>
                    <a:pt x="1513" y="5081"/>
                  </a:cubicBezTo>
                  <a:cubicBezTo>
                    <a:pt x="942" y="4402"/>
                    <a:pt x="965" y="3509"/>
                    <a:pt x="799" y="2652"/>
                  </a:cubicBezTo>
                  <a:cubicBezTo>
                    <a:pt x="620" y="1747"/>
                    <a:pt x="346" y="854"/>
                    <a:pt x="13" y="9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7" name="Google Shape;31937;p48"/>
            <p:cNvSpPr/>
            <p:nvPr/>
          </p:nvSpPr>
          <p:spPr>
            <a:xfrm>
              <a:off x="992375" y="2069975"/>
              <a:ext cx="139825" cy="145400"/>
            </a:xfrm>
            <a:custGeom>
              <a:avLst/>
              <a:gdLst/>
              <a:ahLst/>
              <a:cxnLst/>
              <a:rect l="l" t="t" r="r" b="b"/>
              <a:pathLst>
                <a:path w="5593" h="5816" extrusionOk="0">
                  <a:moveTo>
                    <a:pt x="5560" y="1"/>
                  </a:moveTo>
                  <a:cubicBezTo>
                    <a:pt x="5556" y="1"/>
                    <a:pt x="5553" y="1"/>
                    <a:pt x="5549" y="3"/>
                  </a:cubicBezTo>
                  <a:cubicBezTo>
                    <a:pt x="4453" y="419"/>
                    <a:pt x="3382" y="1134"/>
                    <a:pt x="2644" y="2062"/>
                  </a:cubicBezTo>
                  <a:cubicBezTo>
                    <a:pt x="2215" y="2610"/>
                    <a:pt x="1894" y="3229"/>
                    <a:pt x="1501" y="3813"/>
                  </a:cubicBezTo>
                  <a:cubicBezTo>
                    <a:pt x="1036" y="4503"/>
                    <a:pt x="524" y="5134"/>
                    <a:pt x="0" y="5789"/>
                  </a:cubicBezTo>
                  <a:cubicBezTo>
                    <a:pt x="0" y="5789"/>
                    <a:pt x="35" y="5815"/>
                    <a:pt x="53" y="5815"/>
                  </a:cubicBezTo>
                  <a:cubicBezTo>
                    <a:pt x="56" y="5815"/>
                    <a:pt x="58" y="5815"/>
                    <a:pt x="60" y="5813"/>
                  </a:cubicBezTo>
                  <a:cubicBezTo>
                    <a:pt x="941" y="4872"/>
                    <a:pt x="1632" y="3801"/>
                    <a:pt x="2322" y="2729"/>
                  </a:cubicBezTo>
                  <a:cubicBezTo>
                    <a:pt x="3156" y="1431"/>
                    <a:pt x="4251" y="765"/>
                    <a:pt x="5561" y="50"/>
                  </a:cubicBezTo>
                  <a:cubicBezTo>
                    <a:pt x="5592" y="40"/>
                    <a:pt x="5587" y="1"/>
                    <a:pt x="556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8" name="Google Shape;31938;p48"/>
            <p:cNvSpPr/>
            <p:nvPr/>
          </p:nvSpPr>
          <p:spPr>
            <a:xfrm>
              <a:off x="996725" y="2072200"/>
              <a:ext cx="134475" cy="149475"/>
            </a:xfrm>
            <a:custGeom>
              <a:avLst/>
              <a:gdLst/>
              <a:ahLst/>
              <a:cxnLst/>
              <a:rect l="l" t="t" r="r" b="b"/>
              <a:pathLst>
                <a:path w="5379" h="5979" extrusionOk="0">
                  <a:moveTo>
                    <a:pt x="5345" y="1"/>
                  </a:moveTo>
                  <a:cubicBezTo>
                    <a:pt x="5339" y="1"/>
                    <a:pt x="5333" y="3"/>
                    <a:pt x="5327" y="9"/>
                  </a:cubicBezTo>
                  <a:cubicBezTo>
                    <a:pt x="4315" y="759"/>
                    <a:pt x="3494" y="1747"/>
                    <a:pt x="2755" y="2771"/>
                  </a:cubicBezTo>
                  <a:cubicBezTo>
                    <a:pt x="1946" y="3878"/>
                    <a:pt x="1279" y="5212"/>
                    <a:pt x="53" y="5879"/>
                  </a:cubicBezTo>
                  <a:cubicBezTo>
                    <a:pt x="0" y="5910"/>
                    <a:pt x="22" y="5978"/>
                    <a:pt x="68" y="5978"/>
                  </a:cubicBezTo>
                  <a:cubicBezTo>
                    <a:pt x="74" y="5978"/>
                    <a:pt x="81" y="5977"/>
                    <a:pt x="88" y="5974"/>
                  </a:cubicBezTo>
                  <a:cubicBezTo>
                    <a:pt x="1148" y="5498"/>
                    <a:pt x="1731" y="4414"/>
                    <a:pt x="2374" y="3485"/>
                  </a:cubicBezTo>
                  <a:cubicBezTo>
                    <a:pt x="3244" y="2223"/>
                    <a:pt x="4196" y="1057"/>
                    <a:pt x="5351" y="33"/>
                  </a:cubicBezTo>
                  <a:cubicBezTo>
                    <a:pt x="5378" y="24"/>
                    <a:pt x="5364" y="1"/>
                    <a:pt x="534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9" name="Google Shape;31939;p48"/>
            <p:cNvSpPr/>
            <p:nvPr/>
          </p:nvSpPr>
          <p:spPr>
            <a:xfrm>
              <a:off x="996925" y="2119825"/>
              <a:ext cx="135150" cy="131325"/>
            </a:xfrm>
            <a:custGeom>
              <a:avLst/>
              <a:gdLst/>
              <a:ahLst/>
              <a:cxnLst/>
              <a:rect l="l" t="t" r="r" b="b"/>
              <a:pathLst>
                <a:path w="5406" h="5253" extrusionOk="0">
                  <a:moveTo>
                    <a:pt x="5334" y="1"/>
                  </a:moveTo>
                  <a:cubicBezTo>
                    <a:pt x="5325" y="1"/>
                    <a:pt x="5316" y="3"/>
                    <a:pt x="5307" y="9"/>
                  </a:cubicBezTo>
                  <a:cubicBezTo>
                    <a:pt x="4343" y="521"/>
                    <a:pt x="3295" y="1092"/>
                    <a:pt x="2652" y="2009"/>
                  </a:cubicBezTo>
                  <a:cubicBezTo>
                    <a:pt x="2259" y="2592"/>
                    <a:pt x="2045" y="3188"/>
                    <a:pt x="1545" y="3712"/>
                  </a:cubicBezTo>
                  <a:cubicBezTo>
                    <a:pt x="1045" y="4212"/>
                    <a:pt x="473" y="4664"/>
                    <a:pt x="9" y="5212"/>
                  </a:cubicBezTo>
                  <a:cubicBezTo>
                    <a:pt x="0" y="5239"/>
                    <a:pt x="4" y="5252"/>
                    <a:pt x="12" y="5252"/>
                  </a:cubicBezTo>
                  <a:cubicBezTo>
                    <a:pt x="15" y="5252"/>
                    <a:pt x="18" y="5251"/>
                    <a:pt x="21" y="5248"/>
                  </a:cubicBezTo>
                  <a:cubicBezTo>
                    <a:pt x="902" y="4593"/>
                    <a:pt x="1866" y="3759"/>
                    <a:pt x="2343" y="2759"/>
                  </a:cubicBezTo>
                  <a:cubicBezTo>
                    <a:pt x="2974" y="1449"/>
                    <a:pt x="4129" y="759"/>
                    <a:pt x="5355" y="92"/>
                  </a:cubicBezTo>
                  <a:cubicBezTo>
                    <a:pt x="5405" y="72"/>
                    <a:pt x="5379" y="1"/>
                    <a:pt x="533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0" name="Google Shape;31940;p48"/>
            <p:cNvSpPr/>
            <p:nvPr/>
          </p:nvSpPr>
          <p:spPr>
            <a:xfrm>
              <a:off x="994450" y="2120400"/>
              <a:ext cx="140875" cy="146075"/>
            </a:xfrm>
            <a:custGeom>
              <a:avLst/>
              <a:gdLst/>
              <a:ahLst/>
              <a:cxnLst/>
              <a:rect l="l" t="t" r="r" b="b"/>
              <a:pathLst>
                <a:path w="5635" h="5843" extrusionOk="0">
                  <a:moveTo>
                    <a:pt x="5595" y="0"/>
                  </a:moveTo>
                  <a:cubicBezTo>
                    <a:pt x="5587" y="0"/>
                    <a:pt x="5579" y="3"/>
                    <a:pt x="5573" y="10"/>
                  </a:cubicBezTo>
                  <a:cubicBezTo>
                    <a:pt x="4704" y="1057"/>
                    <a:pt x="3977" y="2224"/>
                    <a:pt x="3204" y="3331"/>
                  </a:cubicBezTo>
                  <a:cubicBezTo>
                    <a:pt x="2799" y="3891"/>
                    <a:pt x="2382" y="4463"/>
                    <a:pt x="1822" y="4879"/>
                  </a:cubicBezTo>
                  <a:cubicBezTo>
                    <a:pt x="1287" y="5272"/>
                    <a:pt x="608" y="5367"/>
                    <a:pt x="60" y="5713"/>
                  </a:cubicBezTo>
                  <a:cubicBezTo>
                    <a:pt x="0" y="5753"/>
                    <a:pt x="41" y="5843"/>
                    <a:pt x="91" y="5843"/>
                  </a:cubicBezTo>
                  <a:cubicBezTo>
                    <a:pt x="100" y="5843"/>
                    <a:pt x="110" y="5839"/>
                    <a:pt x="120" y="5832"/>
                  </a:cubicBezTo>
                  <a:cubicBezTo>
                    <a:pt x="691" y="5475"/>
                    <a:pt x="1346" y="5379"/>
                    <a:pt x="1894" y="4998"/>
                  </a:cubicBezTo>
                  <a:cubicBezTo>
                    <a:pt x="2311" y="4701"/>
                    <a:pt x="2632" y="4308"/>
                    <a:pt x="2954" y="3915"/>
                  </a:cubicBezTo>
                  <a:cubicBezTo>
                    <a:pt x="3882" y="2689"/>
                    <a:pt x="4835" y="1379"/>
                    <a:pt x="5609" y="57"/>
                  </a:cubicBezTo>
                  <a:cubicBezTo>
                    <a:pt x="5635" y="22"/>
                    <a:pt x="5616" y="0"/>
                    <a:pt x="559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1" name="Google Shape;31941;p48"/>
            <p:cNvSpPr/>
            <p:nvPr/>
          </p:nvSpPr>
          <p:spPr>
            <a:xfrm>
              <a:off x="886700" y="2077150"/>
              <a:ext cx="100350" cy="137550"/>
            </a:xfrm>
            <a:custGeom>
              <a:avLst/>
              <a:gdLst/>
              <a:ahLst/>
              <a:cxnLst/>
              <a:rect l="l" t="t" r="r" b="b"/>
              <a:pathLst>
                <a:path w="4014" h="5502" extrusionOk="0">
                  <a:moveTo>
                    <a:pt x="36" y="0"/>
                  </a:moveTo>
                  <a:cubicBezTo>
                    <a:pt x="19" y="0"/>
                    <a:pt x="1" y="10"/>
                    <a:pt x="1" y="25"/>
                  </a:cubicBezTo>
                  <a:cubicBezTo>
                    <a:pt x="346" y="2347"/>
                    <a:pt x="3096" y="3395"/>
                    <a:pt x="3954" y="5478"/>
                  </a:cubicBezTo>
                  <a:cubicBezTo>
                    <a:pt x="3962" y="5495"/>
                    <a:pt x="3972" y="5502"/>
                    <a:pt x="3982" y="5502"/>
                  </a:cubicBezTo>
                  <a:cubicBezTo>
                    <a:pt x="3998" y="5502"/>
                    <a:pt x="4013" y="5482"/>
                    <a:pt x="4013" y="5466"/>
                  </a:cubicBezTo>
                  <a:cubicBezTo>
                    <a:pt x="3204" y="3276"/>
                    <a:pt x="787" y="2287"/>
                    <a:pt x="60" y="13"/>
                  </a:cubicBezTo>
                  <a:cubicBezTo>
                    <a:pt x="56" y="4"/>
                    <a:pt x="46" y="0"/>
                    <a:pt x="3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2" name="Google Shape;31942;p48"/>
            <p:cNvSpPr/>
            <p:nvPr/>
          </p:nvSpPr>
          <p:spPr>
            <a:xfrm>
              <a:off x="883550" y="2076700"/>
              <a:ext cx="100225" cy="117750"/>
            </a:xfrm>
            <a:custGeom>
              <a:avLst/>
              <a:gdLst/>
              <a:ahLst/>
              <a:cxnLst/>
              <a:rect l="l" t="t" r="r" b="b"/>
              <a:pathLst>
                <a:path w="4009" h="4710" extrusionOk="0">
                  <a:moveTo>
                    <a:pt x="31" y="1"/>
                  </a:moveTo>
                  <a:cubicBezTo>
                    <a:pt x="4" y="1"/>
                    <a:pt x="0" y="34"/>
                    <a:pt x="20" y="43"/>
                  </a:cubicBezTo>
                  <a:cubicBezTo>
                    <a:pt x="948" y="567"/>
                    <a:pt x="1853" y="1115"/>
                    <a:pt x="2579" y="1912"/>
                  </a:cubicBezTo>
                  <a:cubicBezTo>
                    <a:pt x="3341" y="2722"/>
                    <a:pt x="3699" y="3639"/>
                    <a:pt x="3961" y="4687"/>
                  </a:cubicBezTo>
                  <a:cubicBezTo>
                    <a:pt x="3961" y="4703"/>
                    <a:pt x="3970" y="4709"/>
                    <a:pt x="3981" y="4709"/>
                  </a:cubicBezTo>
                  <a:cubicBezTo>
                    <a:pt x="3994" y="4709"/>
                    <a:pt x="4008" y="4700"/>
                    <a:pt x="4008" y="4687"/>
                  </a:cubicBezTo>
                  <a:cubicBezTo>
                    <a:pt x="3949" y="2508"/>
                    <a:pt x="1817" y="865"/>
                    <a:pt x="55" y="7"/>
                  </a:cubicBezTo>
                  <a:cubicBezTo>
                    <a:pt x="46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3" name="Google Shape;31943;p48"/>
            <p:cNvSpPr/>
            <p:nvPr/>
          </p:nvSpPr>
          <p:spPr>
            <a:xfrm>
              <a:off x="981650" y="2186325"/>
              <a:ext cx="5100" cy="15600"/>
            </a:xfrm>
            <a:custGeom>
              <a:avLst/>
              <a:gdLst/>
              <a:ahLst/>
              <a:cxnLst/>
              <a:rect l="l" t="t" r="r" b="b"/>
              <a:pathLst>
                <a:path w="204" h="624" extrusionOk="0">
                  <a:moveTo>
                    <a:pt x="44" y="1"/>
                  </a:moveTo>
                  <a:cubicBezTo>
                    <a:pt x="34" y="1"/>
                    <a:pt x="25" y="10"/>
                    <a:pt x="25" y="28"/>
                  </a:cubicBezTo>
                  <a:cubicBezTo>
                    <a:pt x="1" y="230"/>
                    <a:pt x="60" y="444"/>
                    <a:pt x="191" y="623"/>
                  </a:cubicBezTo>
                  <a:cubicBezTo>
                    <a:pt x="191" y="623"/>
                    <a:pt x="203" y="623"/>
                    <a:pt x="203" y="599"/>
                  </a:cubicBezTo>
                  <a:cubicBezTo>
                    <a:pt x="120" y="421"/>
                    <a:pt x="72" y="230"/>
                    <a:pt x="72" y="28"/>
                  </a:cubicBezTo>
                  <a:cubicBezTo>
                    <a:pt x="66" y="10"/>
                    <a:pt x="54" y="1"/>
                    <a:pt x="4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4" name="Google Shape;31944;p48"/>
            <p:cNvSpPr/>
            <p:nvPr/>
          </p:nvSpPr>
          <p:spPr>
            <a:xfrm>
              <a:off x="1000125" y="2211325"/>
              <a:ext cx="53825" cy="46325"/>
            </a:xfrm>
            <a:custGeom>
              <a:avLst/>
              <a:gdLst/>
              <a:ahLst/>
              <a:cxnLst/>
              <a:rect l="l" t="t" r="r" b="b"/>
              <a:pathLst>
                <a:path w="2153" h="1853" extrusionOk="0">
                  <a:moveTo>
                    <a:pt x="2131" y="1"/>
                  </a:moveTo>
                  <a:cubicBezTo>
                    <a:pt x="2128" y="1"/>
                    <a:pt x="2124" y="2"/>
                    <a:pt x="2119" y="4"/>
                  </a:cubicBezTo>
                  <a:cubicBezTo>
                    <a:pt x="1369" y="576"/>
                    <a:pt x="833" y="1349"/>
                    <a:pt x="0" y="1802"/>
                  </a:cubicBezTo>
                  <a:cubicBezTo>
                    <a:pt x="0" y="1831"/>
                    <a:pt x="24" y="1853"/>
                    <a:pt x="39" y="1853"/>
                  </a:cubicBezTo>
                  <a:cubicBezTo>
                    <a:pt x="43" y="1853"/>
                    <a:pt x="46" y="1852"/>
                    <a:pt x="48" y="1850"/>
                  </a:cubicBezTo>
                  <a:cubicBezTo>
                    <a:pt x="429" y="1647"/>
                    <a:pt x="774" y="1361"/>
                    <a:pt x="1107" y="1064"/>
                  </a:cubicBezTo>
                  <a:cubicBezTo>
                    <a:pt x="1464" y="730"/>
                    <a:pt x="1845" y="409"/>
                    <a:pt x="2143" y="40"/>
                  </a:cubicBezTo>
                  <a:cubicBezTo>
                    <a:pt x="2153" y="20"/>
                    <a:pt x="2147" y="1"/>
                    <a:pt x="213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5" name="Google Shape;31945;p48"/>
            <p:cNvSpPr/>
            <p:nvPr/>
          </p:nvSpPr>
          <p:spPr>
            <a:xfrm>
              <a:off x="1057025" y="2145975"/>
              <a:ext cx="49000" cy="59225"/>
            </a:xfrm>
            <a:custGeom>
              <a:avLst/>
              <a:gdLst/>
              <a:ahLst/>
              <a:cxnLst/>
              <a:rect l="l" t="t" r="r" b="b"/>
              <a:pathLst>
                <a:path w="1960" h="2369" extrusionOk="0">
                  <a:moveTo>
                    <a:pt x="6" y="2363"/>
                  </a:moveTo>
                  <a:cubicBezTo>
                    <a:pt x="1" y="2363"/>
                    <a:pt x="6" y="2368"/>
                    <a:pt x="22" y="2368"/>
                  </a:cubicBezTo>
                  <a:cubicBezTo>
                    <a:pt x="14" y="2364"/>
                    <a:pt x="9" y="2363"/>
                    <a:pt x="6" y="2363"/>
                  </a:cubicBezTo>
                  <a:close/>
                  <a:moveTo>
                    <a:pt x="1925" y="1"/>
                  </a:moveTo>
                  <a:cubicBezTo>
                    <a:pt x="1917" y="1"/>
                    <a:pt x="1910" y="4"/>
                    <a:pt x="1903" y="11"/>
                  </a:cubicBezTo>
                  <a:cubicBezTo>
                    <a:pt x="1653" y="415"/>
                    <a:pt x="1177" y="606"/>
                    <a:pt x="891" y="987"/>
                  </a:cubicBezTo>
                  <a:cubicBezTo>
                    <a:pt x="558" y="1416"/>
                    <a:pt x="355" y="1916"/>
                    <a:pt x="22" y="2368"/>
                  </a:cubicBezTo>
                  <a:cubicBezTo>
                    <a:pt x="403" y="2023"/>
                    <a:pt x="582" y="1546"/>
                    <a:pt x="867" y="1130"/>
                  </a:cubicBezTo>
                  <a:cubicBezTo>
                    <a:pt x="1165" y="701"/>
                    <a:pt x="1701" y="511"/>
                    <a:pt x="1951" y="46"/>
                  </a:cubicBezTo>
                  <a:cubicBezTo>
                    <a:pt x="1959" y="21"/>
                    <a:pt x="1943" y="1"/>
                    <a:pt x="192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6" name="Google Shape;31946;p48"/>
            <p:cNvSpPr/>
            <p:nvPr/>
          </p:nvSpPr>
          <p:spPr>
            <a:xfrm>
              <a:off x="860350" y="2125700"/>
              <a:ext cx="123725" cy="140500"/>
            </a:xfrm>
            <a:custGeom>
              <a:avLst/>
              <a:gdLst/>
              <a:ahLst/>
              <a:cxnLst/>
              <a:rect l="l" t="t" r="r" b="b"/>
              <a:pathLst>
                <a:path w="4949" h="5620" extrusionOk="0">
                  <a:moveTo>
                    <a:pt x="57" y="0"/>
                  </a:moveTo>
                  <a:cubicBezTo>
                    <a:pt x="29" y="0"/>
                    <a:pt x="0" y="20"/>
                    <a:pt x="7" y="48"/>
                  </a:cubicBezTo>
                  <a:cubicBezTo>
                    <a:pt x="448" y="1226"/>
                    <a:pt x="1602" y="2000"/>
                    <a:pt x="2495" y="2810"/>
                  </a:cubicBezTo>
                  <a:cubicBezTo>
                    <a:pt x="3103" y="3358"/>
                    <a:pt x="3805" y="3858"/>
                    <a:pt x="4210" y="4608"/>
                  </a:cubicBezTo>
                  <a:cubicBezTo>
                    <a:pt x="4412" y="4989"/>
                    <a:pt x="4555" y="5346"/>
                    <a:pt x="4924" y="5620"/>
                  </a:cubicBezTo>
                  <a:cubicBezTo>
                    <a:pt x="4936" y="5608"/>
                    <a:pt x="4948" y="5584"/>
                    <a:pt x="4936" y="5572"/>
                  </a:cubicBezTo>
                  <a:cubicBezTo>
                    <a:pt x="4531" y="5167"/>
                    <a:pt x="4400" y="4655"/>
                    <a:pt x="4079" y="4191"/>
                  </a:cubicBezTo>
                  <a:cubicBezTo>
                    <a:pt x="3757" y="3739"/>
                    <a:pt x="3317" y="3417"/>
                    <a:pt x="2912" y="3060"/>
                  </a:cubicBezTo>
                  <a:cubicBezTo>
                    <a:pt x="1948" y="2179"/>
                    <a:pt x="578" y="1286"/>
                    <a:pt x="102" y="36"/>
                  </a:cubicBezTo>
                  <a:cubicBezTo>
                    <a:pt x="97" y="11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7" name="Google Shape;31947;p48"/>
            <p:cNvSpPr/>
            <p:nvPr/>
          </p:nvSpPr>
          <p:spPr>
            <a:xfrm>
              <a:off x="860500" y="2126575"/>
              <a:ext cx="127850" cy="128100"/>
            </a:xfrm>
            <a:custGeom>
              <a:avLst/>
              <a:gdLst/>
              <a:ahLst/>
              <a:cxnLst/>
              <a:rect l="l" t="t" r="r" b="b"/>
              <a:pathLst>
                <a:path w="5114" h="5124" extrusionOk="0">
                  <a:moveTo>
                    <a:pt x="49" y="1"/>
                  </a:moveTo>
                  <a:cubicBezTo>
                    <a:pt x="25" y="1"/>
                    <a:pt x="1" y="36"/>
                    <a:pt x="25" y="48"/>
                  </a:cubicBezTo>
                  <a:cubicBezTo>
                    <a:pt x="1013" y="584"/>
                    <a:pt x="2251" y="941"/>
                    <a:pt x="3073" y="1775"/>
                  </a:cubicBezTo>
                  <a:cubicBezTo>
                    <a:pt x="3918" y="2632"/>
                    <a:pt x="4430" y="4037"/>
                    <a:pt x="5002" y="5097"/>
                  </a:cubicBezTo>
                  <a:cubicBezTo>
                    <a:pt x="5013" y="5115"/>
                    <a:pt x="5029" y="5124"/>
                    <a:pt x="5045" y="5124"/>
                  </a:cubicBezTo>
                  <a:cubicBezTo>
                    <a:pt x="5079" y="5124"/>
                    <a:pt x="5113" y="5086"/>
                    <a:pt x="5097" y="5037"/>
                  </a:cubicBezTo>
                  <a:cubicBezTo>
                    <a:pt x="4502" y="3942"/>
                    <a:pt x="3966" y="2477"/>
                    <a:pt x="3061" y="1608"/>
                  </a:cubicBezTo>
                  <a:cubicBezTo>
                    <a:pt x="2251" y="846"/>
                    <a:pt x="1061" y="406"/>
                    <a:pt x="4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8" name="Google Shape;31948;p48"/>
            <p:cNvSpPr/>
            <p:nvPr/>
          </p:nvSpPr>
          <p:spPr>
            <a:xfrm>
              <a:off x="881600" y="2144375"/>
              <a:ext cx="67650" cy="62425"/>
            </a:xfrm>
            <a:custGeom>
              <a:avLst/>
              <a:gdLst/>
              <a:ahLst/>
              <a:cxnLst/>
              <a:rect l="l" t="t" r="r" b="b"/>
              <a:pathLst>
                <a:path w="2706" h="2497" extrusionOk="0">
                  <a:moveTo>
                    <a:pt x="43" y="1"/>
                  </a:moveTo>
                  <a:cubicBezTo>
                    <a:pt x="18" y="1"/>
                    <a:pt x="1" y="29"/>
                    <a:pt x="26" y="63"/>
                  </a:cubicBezTo>
                  <a:cubicBezTo>
                    <a:pt x="407" y="467"/>
                    <a:pt x="943" y="610"/>
                    <a:pt x="1407" y="908"/>
                  </a:cubicBezTo>
                  <a:cubicBezTo>
                    <a:pt x="2003" y="1289"/>
                    <a:pt x="2395" y="1861"/>
                    <a:pt x="2693" y="2492"/>
                  </a:cubicBezTo>
                  <a:cubicBezTo>
                    <a:pt x="2693" y="2496"/>
                    <a:pt x="2694" y="2497"/>
                    <a:pt x="2696" y="2497"/>
                  </a:cubicBezTo>
                  <a:cubicBezTo>
                    <a:pt x="2700" y="2497"/>
                    <a:pt x="2705" y="2492"/>
                    <a:pt x="2705" y="2492"/>
                  </a:cubicBezTo>
                  <a:cubicBezTo>
                    <a:pt x="2550" y="1920"/>
                    <a:pt x="2241" y="1468"/>
                    <a:pt x="1800" y="1075"/>
                  </a:cubicBezTo>
                  <a:cubicBezTo>
                    <a:pt x="1276" y="634"/>
                    <a:pt x="586" y="479"/>
                    <a:pt x="74" y="15"/>
                  </a:cubicBezTo>
                  <a:cubicBezTo>
                    <a:pt x="64" y="5"/>
                    <a:pt x="53" y="1"/>
                    <a:pt x="4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9" name="Google Shape;31949;p48"/>
            <p:cNvSpPr/>
            <p:nvPr/>
          </p:nvSpPr>
          <p:spPr>
            <a:xfrm>
              <a:off x="952350" y="2210375"/>
              <a:ext cx="29925" cy="40300"/>
            </a:xfrm>
            <a:custGeom>
              <a:avLst/>
              <a:gdLst/>
              <a:ahLst/>
              <a:cxnLst/>
              <a:rect l="l" t="t" r="r" b="b"/>
              <a:pathLst>
                <a:path w="1197" h="1612" extrusionOk="0">
                  <a:moveTo>
                    <a:pt x="2" y="0"/>
                  </a:moveTo>
                  <a:cubicBezTo>
                    <a:pt x="0" y="0"/>
                    <a:pt x="0" y="6"/>
                    <a:pt x="6" y="18"/>
                  </a:cubicBezTo>
                  <a:cubicBezTo>
                    <a:pt x="6" y="6"/>
                    <a:pt x="3" y="0"/>
                    <a:pt x="2" y="0"/>
                  </a:cubicBezTo>
                  <a:close/>
                  <a:moveTo>
                    <a:pt x="6" y="18"/>
                  </a:moveTo>
                  <a:cubicBezTo>
                    <a:pt x="304" y="566"/>
                    <a:pt x="732" y="1161"/>
                    <a:pt x="1173" y="1602"/>
                  </a:cubicBezTo>
                  <a:cubicBezTo>
                    <a:pt x="1177" y="1609"/>
                    <a:pt x="1180" y="1612"/>
                    <a:pt x="1184" y="1612"/>
                  </a:cubicBezTo>
                  <a:cubicBezTo>
                    <a:pt x="1191" y="1612"/>
                    <a:pt x="1197" y="1598"/>
                    <a:pt x="1197" y="1590"/>
                  </a:cubicBezTo>
                  <a:cubicBezTo>
                    <a:pt x="1018" y="1340"/>
                    <a:pt x="816" y="1102"/>
                    <a:pt x="613" y="864"/>
                  </a:cubicBezTo>
                  <a:cubicBezTo>
                    <a:pt x="411" y="566"/>
                    <a:pt x="232" y="280"/>
                    <a:pt x="6" y="18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0" name="Google Shape;31950;p48"/>
            <p:cNvSpPr/>
            <p:nvPr/>
          </p:nvSpPr>
          <p:spPr>
            <a:xfrm>
              <a:off x="990950" y="2186075"/>
              <a:ext cx="163275" cy="149950"/>
            </a:xfrm>
            <a:custGeom>
              <a:avLst/>
              <a:gdLst/>
              <a:ahLst/>
              <a:cxnLst/>
              <a:rect l="l" t="t" r="r" b="b"/>
              <a:pathLst>
                <a:path w="6531" h="5998" extrusionOk="0">
                  <a:moveTo>
                    <a:pt x="6483" y="0"/>
                  </a:moveTo>
                  <a:cubicBezTo>
                    <a:pt x="6480" y="0"/>
                    <a:pt x="6478" y="1"/>
                    <a:pt x="6475" y="2"/>
                  </a:cubicBezTo>
                  <a:cubicBezTo>
                    <a:pt x="5237" y="526"/>
                    <a:pt x="4225" y="1526"/>
                    <a:pt x="3296" y="2479"/>
                  </a:cubicBezTo>
                  <a:cubicBezTo>
                    <a:pt x="2189" y="3622"/>
                    <a:pt x="1069" y="4765"/>
                    <a:pt x="10" y="5955"/>
                  </a:cubicBezTo>
                  <a:cubicBezTo>
                    <a:pt x="0" y="5965"/>
                    <a:pt x="29" y="5997"/>
                    <a:pt x="47" y="5997"/>
                  </a:cubicBezTo>
                  <a:cubicBezTo>
                    <a:pt x="51" y="5997"/>
                    <a:pt x="55" y="5995"/>
                    <a:pt x="57" y="5991"/>
                  </a:cubicBezTo>
                  <a:cubicBezTo>
                    <a:pt x="2153" y="3907"/>
                    <a:pt x="3975" y="1645"/>
                    <a:pt x="6499" y="50"/>
                  </a:cubicBezTo>
                  <a:cubicBezTo>
                    <a:pt x="6531" y="39"/>
                    <a:pt x="6506" y="0"/>
                    <a:pt x="648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1" name="Google Shape;31951;p48"/>
            <p:cNvSpPr/>
            <p:nvPr/>
          </p:nvSpPr>
          <p:spPr>
            <a:xfrm>
              <a:off x="989350" y="2187525"/>
              <a:ext cx="164025" cy="155350"/>
            </a:xfrm>
            <a:custGeom>
              <a:avLst/>
              <a:gdLst/>
              <a:ahLst/>
              <a:cxnLst/>
              <a:rect l="l" t="t" r="r" b="b"/>
              <a:pathLst>
                <a:path w="6561" h="6214" extrusionOk="0">
                  <a:moveTo>
                    <a:pt x="6541" y="0"/>
                  </a:moveTo>
                  <a:cubicBezTo>
                    <a:pt x="6540" y="0"/>
                    <a:pt x="6539" y="1"/>
                    <a:pt x="6539" y="4"/>
                  </a:cubicBezTo>
                  <a:cubicBezTo>
                    <a:pt x="4455" y="2159"/>
                    <a:pt x="2848" y="4718"/>
                    <a:pt x="62" y="6088"/>
                  </a:cubicBezTo>
                  <a:cubicBezTo>
                    <a:pt x="0" y="6129"/>
                    <a:pt x="36" y="6214"/>
                    <a:pt x="93" y="6214"/>
                  </a:cubicBezTo>
                  <a:cubicBezTo>
                    <a:pt x="102" y="6214"/>
                    <a:pt x="112" y="6212"/>
                    <a:pt x="121" y="6207"/>
                  </a:cubicBezTo>
                  <a:cubicBezTo>
                    <a:pt x="2753" y="4897"/>
                    <a:pt x="4848" y="2373"/>
                    <a:pt x="6551" y="39"/>
                  </a:cubicBezTo>
                  <a:cubicBezTo>
                    <a:pt x="6561" y="20"/>
                    <a:pt x="6546" y="0"/>
                    <a:pt x="654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2" name="Google Shape;31952;p48"/>
            <p:cNvSpPr/>
            <p:nvPr/>
          </p:nvSpPr>
          <p:spPr>
            <a:xfrm>
              <a:off x="987900" y="2188750"/>
              <a:ext cx="158325" cy="146350"/>
            </a:xfrm>
            <a:custGeom>
              <a:avLst/>
              <a:gdLst/>
              <a:ahLst/>
              <a:cxnLst/>
              <a:rect l="l" t="t" r="r" b="b"/>
              <a:pathLst>
                <a:path w="6333" h="5854" extrusionOk="0">
                  <a:moveTo>
                    <a:pt x="6287" y="1"/>
                  </a:moveTo>
                  <a:cubicBezTo>
                    <a:pt x="6284" y="1"/>
                    <a:pt x="6280" y="1"/>
                    <a:pt x="6275" y="2"/>
                  </a:cubicBezTo>
                  <a:cubicBezTo>
                    <a:pt x="3704" y="978"/>
                    <a:pt x="1168" y="3348"/>
                    <a:pt x="1" y="5836"/>
                  </a:cubicBezTo>
                  <a:cubicBezTo>
                    <a:pt x="1" y="5845"/>
                    <a:pt x="13" y="5853"/>
                    <a:pt x="20" y="5853"/>
                  </a:cubicBezTo>
                  <a:cubicBezTo>
                    <a:pt x="23" y="5853"/>
                    <a:pt x="25" y="5852"/>
                    <a:pt x="25" y="5848"/>
                  </a:cubicBezTo>
                  <a:cubicBezTo>
                    <a:pt x="834" y="4634"/>
                    <a:pt x="1656" y="3467"/>
                    <a:pt x="2727" y="2467"/>
                  </a:cubicBezTo>
                  <a:cubicBezTo>
                    <a:pt x="3811" y="1455"/>
                    <a:pt x="5025" y="776"/>
                    <a:pt x="6311" y="62"/>
                  </a:cubicBezTo>
                  <a:cubicBezTo>
                    <a:pt x="6333" y="51"/>
                    <a:pt x="6325" y="1"/>
                    <a:pt x="628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3" name="Google Shape;31953;p48"/>
            <p:cNvSpPr/>
            <p:nvPr/>
          </p:nvSpPr>
          <p:spPr>
            <a:xfrm>
              <a:off x="836400" y="2158350"/>
              <a:ext cx="146900" cy="171725"/>
            </a:xfrm>
            <a:custGeom>
              <a:avLst/>
              <a:gdLst/>
              <a:ahLst/>
              <a:cxnLst/>
              <a:rect l="l" t="t" r="r" b="b"/>
              <a:pathLst>
                <a:path w="5876" h="6869" extrusionOk="0">
                  <a:moveTo>
                    <a:pt x="57" y="1"/>
                  </a:moveTo>
                  <a:cubicBezTo>
                    <a:pt x="45" y="1"/>
                    <a:pt x="36" y="10"/>
                    <a:pt x="36" y="28"/>
                  </a:cubicBezTo>
                  <a:cubicBezTo>
                    <a:pt x="1" y="1397"/>
                    <a:pt x="1286" y="2361"/>
                    <a:pt x="2215" y="3147"/>
                  </a:cubicBezTo>
                  <a:cubicBezTo>
                    <a:pt x="3525" y="4254"/>
                    <a:pt x="4632" y="5612"/>
                    <a:pt x="5787" y="6862"/>
                  </a:cubicBezTo>
                  <a:cubicBezTo>
                    <a:pt x="5796" y="6866"/>
                    <a:pt x="5805" y="6868"/>
                    <a:pt x="5814" y="6868"/>
                  </a:cubicBezTo>
                  <a:cubicBezTo>
                    <a:pt x="5850" y="6868"/>
                    <a:pt x="5875" y="6833"/>
                    <a:pt x="5847" y="6814"/>
                  </a:cubicBezTo>
                  <a:cubicBezTo>
                    <a:pt x="4870" y="5731"/>
                    <a:pt x="3930" y="4552"/>
                    <a:pt x="2858" y="3552"/>
                  </a:cubicBezTo>
                  <a:cubicBezTo>
                    <a:pt x="1679" y="2433"/>
                    <a:pt x="513" y="1706"/>
                    <a:pt x="96" y="28"/>
                  </a:cubicBezTo>
                  <a:cubicBezTo>
                    <a:pt x="84" y="10"/>
                    <a:pt x="69" y="1"/>
                    <a:pt x="5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4" name="Google Shape;31954;p48"/>
            <p:cNvSpPr/>
            <p:nvPr/>
          </p:nvSpPr>
          <p:spPr>
            <a:xfrm>
              <a:off x="838775" y="2157550"/>
              <a:ext cx="147450" cy="162775"/>
            </a:xfrm>
            <a:custGeom>
              <a:avLst/>
              <a:gdLst/>
              <a:ahLst/>
              <a:cxnLst/>
              <a:rect l="l" t="t" r="r" b="b"/>
              <a:pathLst>
                <a:path w="5898" h="6511" extrusionOk="0">
                  <a:moveTo>
                    <a:pt x="1" y="0"/>
                  </a:moveTo>
                  <a:lnTo>
                    <a:pt x="1" y="0"/>
                  </a:lnTo>
                  <a:cubicBezTo>
                    <a:pt x="96" y="429"/>
                    <a:pt x="656" y="702"/>
                    <a:pt x="989" y="953"/>
                  </a:cubicBezTo>
                  <a:cubicBezTo>
                    <a:pt x="1703" y="1488"/>
                    <a:pt x="2418" y="2024"/>
                    <a:pt x="3096" y="2607"/>
                  </a:cubicBezTo>
                  <a:cubicBezTo>
                    <a:pt x="4311" y="3679"/>
                    <a:pt x="5299" y="4905"/>
                    <a:pt x="5787" y="6477"/>
                  </a:cubicBezTo>
                  <a:cubicBezTo>
                    <a:pt x="5792" y="6500"/>
                    <a:pt x="5811" y="6511"/>
                    <a:pt x="5831" y="6511"/>
                  </a:cubicBezTo>
                  <a:cubicBezTo>
                    <a:pt x="5863" y="6511"/>
                    <a:pt x="5897" y="6485"/>
                    <a:pt x="5883" y="6441"/>
                  </a:cubicBezTo>
                  <a:cubicBezTo>
                    <a:pt x="5549" y="5179"/>
                    <a:pt x="4775" y="4096"/>
                    <a:pt x="3847" y="3167"/>
                  </a:cubicBezTo>
                  <a:cubicBezTo>
                    <a:pt x="3358" y="2679"/>
                    <a:pt x="2823" y="2226"/>
                    <a:pt x="2275" y="1810"/>
                  </a:cubicBezTo>
                  <a:cubicBezTo>
                    <a:pt x="1572" y="1274"/>
                    <a:pt x="501" y="726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5" name="Google Shape;31955;p48"/>
            <p:cNvSpPr/>
            <p:nvPr/>
          </p:nvSpPr>
          <p:spPr>
            <a:xfrm>
              <a:off x="866175" y="2192375"/>
              <a:ext cx="96000" cy="95975"/>
            </a:xfrm>
            <a:custGeom>
              <a:avLst/>
              <a:gdLst/>
              <a:ahLst/>
              <a:cxnLst/>
              <a:rect l="l" t="t" r="r" b="b"/>
              <a:pathLst>
                <a:path w="3840" h="3839" extrusionOk="0">
                  <a:moveTo>
                    <a:pt x="0" y="0"/>
                  </a:moveTo>
                  <a:cubicBezTo>
                    <a:pt x="453" y="619"/>
                    <a:pt x="1000" y="1167"/>
                    <a:pt x="1608" y="1631"/>
                  </a:cubicBezTo>
                  <a:cubicBezTo>
                    <a:pt x="1977" y="1905"/>
                    <a:pt x="2370" y="2167"/>
                    <a:pt x="2691" y="2524"/>
                  </a:cubicBezTo>
                  <a:cubicBezTo>
                    <a:pt x="3084" y="2941"/>
                    <a:pt x="3429" y="3417"/>
                    <a:pt x="3810" y="3834"/>
                  </a:cubicBezTo>
                  <a:cubicBezTo>
                    <a:pt x="3813" y="3837"/>
                    <a:pt x="3817" y="3839"/>
                    <a:pt x="3821" y="3839"/>
                  </a:cubicBezTo>
                  <a:cubicBezTo>
                    <a:pt x="3831" y="3839"/>
                    <a:pt x="3840" y="3827"/>
                    <a:pt x="3822" y="3810"/>
                  </a:cubicBezTo>
                  <a:cubicBezTo>
                    <a:pt x="3322" y="3143"/>
                    <a:pt x="2786" y="2429"/>
                    <a:pt x="2096" y="1941"/>
                  </a:cubicBezTo>
                  <a:cubicBezTo>
                    <a:pt x="1310" y="1357"/>
                    <a:pt x="643" y="738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6" name="Google Shape;31956;p48"/>
            <p:cNvSpPr/>
            <p:nvPr/>
          </p:nvSpPr>
          <p:spPr>
            <a:xfrm>
              <a:off x="988175" y="2251875"/>
              <a:ext cx="174100" cy="145875"/>
            </a:xfrm>
            <a:custGeom>
              <a:avLst/>
              <a:gdLst/>
              <a:ahLst/>
              <a:cxnLst/>
              <a:rect l="l" t="t" r="r" b="b"/>
              <a:pathLst>
                <a:path w="6964" h="5835" extrusionOk="0">
                  <a:moveTo>
                    <a:pt x="6872" y="0"/>
                  </a:moveTo>
                  <a:cubicBezTo>
                    <a:pt x="6868" y="0"/>
                    <a:pt x="6864" y="1"/>
                    <a:pt x="6860" y="1"/>
                  </a:cubicBezTo>
                  <a:cubicBezTo>
                    <a:pt x="5348" y="204"/>
                    <a:pt x="4050" y="1525"/>
                    <a:pt x="2907" y="2418"/>
                  </a:cubicBezTo>
                  <a:cubicBezTo>
                    <a:pt x="1704" y="3359"/>
                    <a:pt x="1109" y="4704"/>
                    <a:pt x="37" y="5764"/>
                  </a:cubicBezTo>
                  <a:cubicBezTo>
                    <a:pt x="0" y="5792"/>
                    <a:pt x="29" y="5834"/>
                    <a:pt x="66" y="5834"/>
                  </a:cubicBezTo>
                  <a:cubicBezTo>
                    <a:pt x="76" y="5834"/>
                    <a:pt x="87" y="5831"/>
                    <a:pt x="97" y="5823"/>
                  </a:cubicBezTo>
                  <a:cubicBezTo>
                    <a:pt x="1133" y="4990"/>
                    <a:pt x="1621" y="3657"/>
                    <a:pt x="2669" y="2799"/>
                  </a:cubicBezTo>
                  <a:cubicBezTo>
                    <a:pt x="3931" y="1763"/>
                    <a:pt x="5300" y="573"/>
                    <a:pt x="6895" y="108"/>
                  </a:cubicBezTo>
                  <a:cubicBezTo>
                    <a:pt x="6963" y="97"/>
                    <a:pt x="6945" y="0"/>
                    <a:pt x="687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7" name="Google Shape;31957;p48"/>
            <p:cNvSpPr/>
            <p:nvPr/>
          </p:nvSpPr>
          <p:spPr>
            <a:xfrm>
              <a:off x="986600" y="2254225"/>
              <a:ext cx="178525" cy="156100"/>
            </a:xfrm>
            <a:custGeom>
              <a:avLst/>
              <a:gdLst/>
              <a:ahLst/>
              <a:cxnLst/>
              <a:rect l="l" t="t" r="r" b="b"/>
              <a:pathLst>
                <a:path w="7141" h="6244" extrusionOk="0">
                  <a:moveTo>
                    <a:pt x="7103" y="0"/>
                  </a:moveTo>
                  <a:cubicBezTo>
                    <a:pt x="7099" y="0"/>
                    <a:pt x="7094" y="1"/>
                    <a:pt x="7089" y="3"/>
                  </a:cubicBezTo>
                  <a:cubicBezTo>
                    <a:pt x="5851" y="467"/>
                    <a:pt x="4982" y="1741"/>
                    <a:pt x="4208" y="2741"/>
                  </a:cubicBezTo>
                  <a:cubicBezTo>
                    <a:pt x="3113" y="4158"/>
                    <a:pt x="1970" y="5658"/>
                    <a:pt x="112" y="6039"/>
                  </a:cubicBezTo>
                  <a:cubicBezTo>
                    <a:pt x="0" y="6073"/>
                    <a:pt x="36" y="6243"/>
                    <a:pt x="140" y="6243"/>
                  </a:cubicBezTo>
                  <a:cubicBezTo>
                    <a:pt x="146" y="6243"/>
                    <a:pt x="153" y="6243"/>
                    <a:pt x="160" y="6241"/>
                  </a:cubicBezTo>
                  <a:cubicBezTo>
                    <a:pt x="1601" y="5956"/>
                    <a:pt x="2720" y="4967"/>
                    <a:pt x="3613" y="3860"/>
                  </a:cubicBezTo>
                  <a:cubicBezTo>
                    <a:pt x="4161" y="3182"/>
                    <a:pt x="4637" y="2455"/>
                    <a:pt x="5184" y="1788"/>
                  </a:cubicBezTo>
                  <a:cubicBezTo>
                    <a:pt x="5756" y="1098"/>
                    <a:pt x="6411" y="610"/>
                    <a:pt x="7089" y="62"/>
                  </a:cubicBezTo>
                  <a:cubicBezTo>
                    <a:pt x="7141" y="31"/>
                    <a:pt x="7130" y="0"/>
                    <a:pt x="710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8" name="Google Shape;31958;p48"/>
            <p:cNvSpPr/>
            <p:nvPr/>
          </p:nvSpPr>
          <p:spPr>
            <a:xfrm>
              <a:off x="988675" y="2329725"/>
              <a:ext cx="82800" cy="72300"/>
            </a:xfrm>
            <a:custGeom>
              <a:avLst/>
              <a:gdLst/>
              <a:ahLst/>
              <a:cxnLst/>
              <a:rect l="l" t="t" r="r" b="b"/>
              <a:pathLst>
                <a:path w="3312" h="2892" extrusionOk="0">
                  <a:moveTo>
                    <a:pt x="3246" y="0"/>
                  </a:moveTo>
                  <a:cubicBezTo>
                    <a:pt x="3238" y="0"/>
                    <a:pt x="3229" y="2"/>
                    <a:pt x="3220" y="7"/>
                  </a:cubicBezTo>
                  <a:cubicBezTo>
                    <a:pt x="2625" y="197"/>
                    <a:pt x="2327" y="864"/>
                    <a:pt x="1958" y="1328"/>
                  </a:cubicBezTo>
                  <a:cubicBezTo>
                    <a:pt x="1434" y="1971"/>
                    <a:pt x="708" y="2400"/>
                    <a:pt x="29" y="2864"/>
                  </a:cubicBezTo>
                  <a:cubicBezTo>
                    <a:pt x="0" y="2874"/>
                    <a:pt x="18" y="2891"/>
                    <a:pt x="39" y="2891"/>
                  </a:cubicBezTo>
                  <a:cubicBezTo>
                    <a:pt x="44" y="2891"/>
                    <a:pt x="49" y="2890"/>
                    <a:pt x="53" y="2888"/>
                  </a:cubicBezTo>
                  <a:cubicBezTo>
                    <a:pt x="696" y="2543"/>
                    <a:pt x="1339" y="2162"/>
                    <a:pt x="1863" y="1638"/>
                  </a:cubicBezTo>
                  <a:cubicBezTo>
                    <a:pt x="2327" y="1150"/>
                    <a:pt x="2887" y="626"/>
                    <a:pt x="3292" y="78"/>
                  </a:cubicBezTo>
                  <a:cubicBezTo>
                    <a:pt x="3311" y="39"/>
                    <a:pt x="3283" y="0"/>
                    <a:pt x="324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9" name="Google Shape;31959;p48"/>
            <p:cNvSpPr/>
            <p:nvPr/>
          </p:nvSpPr>
          <p:spPr>
            <a:xfrm>
              <a:off x="1073325" y="2292525"/>
              <a:ext cx="32425" cy="33500"/>
            </a:xfrm>
            <a:custGeom>
              <a:avLst/>
              <a:gdLst/>
              <a:ahLst/>
              <a:cxnLst/>
              <a:rect l="l" t="t" r="r" b="b"/>
              <a:pathLst>
                <a:path w="1297" h="1340" extrusionOk="0">
                  <a:moveTo>
                    <a:pt x="1258" y="0"/>
                  </a:moveTo>
                  <a:cubicBezTo>
                    <a:pt x="1252" y="0"/>
                    <a:pt x="1246" y="2"/>
                    <a:pt x="1239" y="6"/>
                  </a:cubicBezTo>
                  <a:cubicBezTo>
                    <a:pt x="989" y="161"/>
                    <a:pt x="775" y="447"/>
                    <a:pt x="561" y="673"/>
                  </a:cubicBezTo>
                  <a:cubicBezTo>
                    <a:pt x="358" y="864"/>
                    <a:pt x="108" y="1078"/>
                    <a:pt x="1" y="1328"/>
                  </a:cubicBezTo>
                  <a:lnTo>
                    <a:pt x="25" y="1340"/>
                  </a:lnTo>
                  <a:cubicBezTo>
                    <a:pt x="275" y="1221"/>
                    <a:pt x="477" y="923"/>
                    <a:pt x="680" y="733"/>
                  </a:cubicBezTo>
                  <a:cubicBezTo>
                    <a:pt x="882" y="518"/>
                    <a:pt x="1132" y="316"/>
                    <a:pt x="1287" y="66"/>
                  </a:cubicBezTo>
                  <a:cubicBezTo>
                    <a:pt x="1296" y="37"/>
                    <a:pt x="1283" y="0"/>
                    <a:pt x="125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0" name="Google Shape;31960;p48"/>
            <p:cNvSpPr/>
            <p:nvPr/>
          </p:nvSpPr>
          <p:spPr>
            <a:xfrm>
              <a:off x="847125" y="2224725"/>
              <a:ext cx="135275" cy="165075"/>
            </a:xfrm>
            <a:custGeom>
              <a:avLst/>
              <a:gdLst/>
              <a:ahLst/>
              <a:cxnLst/>
              <a:rect l="l" t="t" r="r" b="b"/>
              <a:pathLst>
                <a:path w="5411" h="6603" extrusionOk="0">
                  <a:moveTo>
                    <a:pt x="57" y="0"/>
                  </a:moveTo>
                  <a:cubicBezTo>
                    <a:pt x="29" y="0"/>
                    <a:pt x="0" y="19"/>
                    <a:pt x="0" y="51"/>
                  </a:cubicBezTo>
                  <a:cubicBezTo>
                    <a:pt x="36" y="1349"/>
                    <a:pt x="1048" y="2516"/>
                    <a:pt x="1869" y="3433"/>
                  </a:cubicBezTo>
                  <a:cubicBezTo>
                    <a:pt x="2298" y="3921"/>
                    <a:pt x="2786" y="4266"/>
                    <a:pt x="3334" y="4623"/>
                  </a:cubicBezTo>
                  <a:cubicBezTo>
                    <a:pt x="4144" y="5135"/>
                    <a:pt x="4763" y="5790"/>
                    <a:pt x="5298" y="6588"/>
                  </a:cubicBezTo>
                  <a:cubicBezTo>
                    <a:pt x="5308" y="6598"/>
                    <a:pt x="5322" y="6602"/>
                    <a:pt x="5336" y="6602"/>
                  </a:cubicBezTo>
                  <a:cubicBezTo>
                    <a:pt x="5372" y="6602"/>
                    <a:pt x="5411" y="6572"/>
                    <a:pt x="5394" y="6528"/>
                  </a:cubicBezTo>
                  <a:cubicBezTo>
                    <a:pt x="4691" y="5409"/>
                    <a:pt x="3751" y="4778"/>
                    <a:pt x="2739" y="3992"/>
                  </a:cubicBezTo>
                  <a:cubicBezTo>
                    <a:pt x="1548" y="3076"/>
                    <a:pt x="357" y="1528"/>
                    <a:pt x="107" y="40"/>
                  </a:cubicBezTo>
                  <a:cubicBezTo>
                    <a:pt x="102" y="13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1" name="Google Shape;31961;p48"/>
            <p:cNvSpPr/>
            <p:nvPr/>
          </p:nvSpPr>
          <p:spPr>
            <a:xfrm>
              <a:off x="848600" y="2226300"/>
              <a:ext cx="130700" cy="158350"/>
            </a:xfrm>
            <a:custGeom>
              <a:avLst/>
              <a:gdLst/>
              <a:ahLst/>
              <a:cxnLst/>
              <a:rect l="l" t="t" r="r" b="b"/>
              <a:pathLst>
                <a:path w="5228" h="6334" extrusionOk="0">
                  <a:moveTo>
                    <a:pt x="1" y="0"/>
                  </a:moveTo>
                  <a:lnTo>
                    <a:pt x="1" y="0"/>
                  </a:lnTo>
                  <a:cubicBezTo>
                    <a:pt x="584" y="1108"/>
                    <a:pt x="1668" y="1893"/>
                    <a:pt x="2596" y="2715"/>
                  </a:cubicBezTo>
                  <a:cubicBezTo>
                    <a:pt x="3120" y="3191"/>
                    <a:pt x="3620" y="3679"/>
                    <a:pt x="4037" y="4263"/>
                  </a:cubicBezTo>
                  <a:cubicBezTo>
                    <a:pt x="4501" y="4906"/>
                    <a:pt x="4763" y="5632"/>
                    <a:pt x="5156" y="6311"/>
                  </a:cubicBezTo>
                  <a:cubicBezTo>
                    <a:pt x="5164" y="6327"/>
                    <a:pt x="5175" y="6334"/>
                    <a:pt x="5186" y="6334"/>
                  </a:cubicBezTo>
                  <a:cubicBezTo>
                    <a:pt x="5207" y="6334"/>
                    <a:pt x="5228" y="6310"/>
                    <a:pt x="5228" y="6287"/>
                  </a:cubicBezTo>
                  <a:cubicBezTo>
                    <a:pt x="5025" y="5001"/>
                    <a:pt x="3989" y="3787"/>
                    <a:pt x="3073" y="2929"/>
                  </a:cubicBezTo>
                  <a:cubicBezTo>
                    <a:pt x="2013" y="1965"/>
                    <a:pt x="929" y="112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2" name="Google Shape;31962;p48"/>
            <p:cNvSpPr/>
            <p:nvPr/>
          </p:nvSpPr>
          <p:spPr>
            <a:xfrm>
              <a:off x="874875" y="2270525"/>
              <a:ext cx="56725" cy="59025"/>
            </a:xfrm>
            <a:custGeom>
              <a:avLst/>
              <a:gdLst/>
              <a:ahLst/>
              <a:cxnLst/>
              <a:rect l="l" t="t" r="r" b="b"/>
              <a:pathLst>
                <a:path w="2269" h="2361" extrusionOk="0">
                  <a:moveTo>
                    <a:pt x="12" y="0"/>
                  </a:moveTo>
                  <a:cubicBezTo>
                    <a:pt x="10" y="0"/>
                    <a:pt x="1" y="9"/>
                    <a:pt x="9" y="17"/>
                  </a:cubicBezTo>
                  <a:cubicBezTo>
                    <a:pt x="259" y="529"/>
                    <a:pt x="581" y="946"/>
                    <a:pt x="998" y="1327"/>
                  </a:cubicBezTo>
                  <a:cubicBezTo>
                    <a:pt x="1391" y="1696"/>
                    <a:pt x="1855" y="1958"/>
                    <a:pt x="2212" y="2351"/>
                  </a:cubicBezTo>
                  <a:cubicBezTo>
                    <a:pt x="2216" y="2358"/>
                    <a:pt x="2222" y="2361"/>
                    <a:pt x="2229" y="2361"/>
                  </a:cubicBezTo>
                  <a:cubicBezTo>
                    <a:pt x="2247" y="2361"/>
                    <a:pt x="2268" y="2344"/>
                    <a:pt x="2260" y="2327"/>
                  </a:cubicBezTo>
                  <a:cubicBezTo>
                    <a:pt x="2105" y="1934"/>
                    <a:pt x="1712" y="1744"/>
                    <a:pt x="1391" y="1517"/>
                  </a:cubicBezTo>
                  <a:cubicBezTo>
                    <a:pt x="855" y="1101"/>
                    <a:pt x="378" y="589"/>
                    <a:pt x="9" y="5"/>
                  </a:cubicBezTo>
                  <a:cubicBezTo>
                    <a:pt x="13" y="2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3" name="Google Shape;31963;p48"/>
            <p:cNvSpPr/>
            <p:nvPr/>
          </p:nvSpPr>
          <p:spPr>
            <a:xfrm>
              <a:off x="992975" y="2066200"/>
              <a:ext cx="5675" cy="33775"/>
            </a:xfrm>
            <a:custGeom>
              <a:avLst/>
              <a:gdLst/>
              <a:ahLst/>
              <a:cxnLst/>
              <a:rect l="l" t="t" r="r" b="b"/>
              <a:pathLst>
                <a:path w="227" h="1351" extrusionOk="0">
                  <a:moveTo>
                    <a:pt x="209" y="0"/>
                  </a:moveTo>
                  <a:cubicBezTo>
                    <a:pt x="205" y="0"/>
                    <a:pt x="203" y="3"/>
                    <a:pt x="203" y="11"/>
                  </a:cubicBezTo>
                  <a:cubicBezTo>
                    <a:pt x="143" y="201"/>
                    <a:pt x="119" y="404"/>
                    <a:pt x="96" y="618"/>
                  </a:cubicBezTo>
                  <a:cubicBezTo>
                    <a:pt x="60" y="856"/>
                    <a:pt x="0" y="1094"/>
                    <a:pt x="0" y="1332"/>
                  </a:cubicBezTo>
                  <a:cubicBezTo>
                    <a:pt x="0" y="1344"/>
                    <a:pt x="9" y="1350"/>
                    <a:pt x="20" y="1350"/>
                  </a:cubicBezTo>
                  <a:cubicBezTo>
                    <a:pt x="30" y="1350"/>
                    <a:pt x="42" y="1344"/>
                    <a:pt x="48" y="1332"/>
                  </a:cubicBezTo>
                  <a:cubicBezTo>
                    <a:pt x="107" y="1142"/>
                    <a:pt x="119" y="916"/>
                    <a:pt x="155" y="725"/>
                  </a:cubicBezTo>
                  <a:cubicBezTo>
                    <a:pt x="179" y="487"/>
                    <a:pt x="226" y="249"/>
                    <a:pt x="226" y="11"/>
                  </a:cubicBezTo>
                  <a:cubicBezTo>
                    <a:pt x="226" y="11"/>
                    <a:pt x="216" y="0"/>
                    <a:pt x="20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4" name="Google Shape;31964;p48"/>
            <p:cNvSpPr/>
            <p:nvPr/>
          </p:nvSpPr>
          <p:spPr>
            <a:xfrm>
              <a:off x="992975" y="2055250"/>
              <a:ext cx="6875" cy="51375"/>
            </a:xfrm>
            <a:custGeom>
              <a:avLst/>
              <a:gdLst/>
              <a:ahLst/>
              <a:cxnLst/>
              <a:rect l="l" t="t" r="r" b="b"/>
              <a:pathLst>
                <a:path w="275" h="2055" extrusionOk="0">
                  <a:moveTo>
                    <a:pt x="212" y="1"/>
                  </a:moveTo>
                  <a:cubicBezTo>
                    <a:pt x="196" y="1"/>
                    <a:pt x="179" y="13"/>
                    <a:pt x="179" y="32"/>
                  </a:cubicBezTo>
                  <a:cubicBezTo>
                    <a:pt x="107" y="663"/>
                    <a:pt x="0" y="1401"/>
                    <a:pt x="84" y="2032"/>
                  </a:cubicBezTo>
                  <a:cubicBezTo>
                    <a:pt x="84" y="2048"/>
                    <a:pt x="91" y="2055"/>
                    <a:pt x="99" y="2055"/>
                  </a:cubicBezTo>
                  <a:cubicBezTo>
                    <a:pt x="109" y="2055"/>
                    <a:pt x="119" y="2045"/>
                    <a:pt x="119" y="2032"/>
                  </a:cubicBezTo>
                  <a:cubicBezTo>
                    <a:pt x="274" y="1401"/>
                    <a:pt x="238" y="663"/>
                    <a:pt x="238" y="32"/>
                  </a:cubicBezTo>
                  <a:cubicBezTo>
                    <a:pt x="238" y="10"/>
                    <a:pt x="226" y="1"/>
                    <a:pt x="2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5" name="Google Shape;31965;p48"/>
            <p:cNvSpPr/>
            <p:nvPr/>
          </p:nvSpPr>
          <p:spPr>
            <a:xfrm>
              <a:off x="998025" y="2052475"/>
              <a:ext cx="5375" cy="50475"/>
            </a:xfrm>
            <a:custGeom>
              <a:avLst/>
              <a:gdLst/>
              <a:ahLst/>
              <a:cxnLst/>
              <a:rect l="l" t="t" r="r" b="b"/>
              <a:pathLst>
                <a:path w="215" h="2019" extrusionOk="0">
                  <a:moveTo>
                    <a:pt x="175" y="0"/>
                  </a:moveTo>
                  <a:cubicBezTo>
                    <a:pt x="158" y="0"/>
                    <a:pt x="144" y="12"/>
                    <a:pt x="144" y="36"/>
                  </a:cubicBezTo>
                  <a:cubicBezTo>
                    <a:pt x="72" y="655"/>
                    <a:pt x="1" y="1357"/>
                    <a:pt x="60" y="2000"/>
                  </a:cubicBezTo>
                  <a:cubicBezTo>
                    <a:pt x="60" y="2012"/>
                    <a:pt x="69" y="2018"/>
                    <a:pt x="78" y="2018"/>
                  </a:cubicBezTo>
                  <a:cubicBezTo>
                    <a:pt x="87" y="2018"/>
                    <a:pt x="96" y="2012"/>
                    <a:pt x="96" y="2000"/>
                  </a:cubicBezTo>
                  <a:cubicBezTo>
                    <a:pt x="215" y="1369"/>
                    <a:pt x="215" y="679"/>
                    <a:pt x="215" y="36"/>
                  </a:cubicBezTo>
                  <a:cubicBezTo>
                    <a:pt x="209" y="12"/>
                    <a:pt x="191" y="0"/>
                    <a:pt x="17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6" name="Google Shape;31966;p48"/>
            <p:cNvSpPr/>
            <p:nvPr/>
          </p:nvSpPr>
          <p:spPr>
            <a:xfrm>
              <a:off x="992375" y="2049850"/>
              <a:ext cx="7175" cy="57325"/>
            </a:xfrm>
            <a:custGeom>
              <a:avLst/>
              <a:gdLst/>
              <a:ahLst/>
              <a:cxnLst/>
              <a:rect l="l" t="t" r="r" b="b"/>
              <a:pathLst>
                <a:path w="287" h="2293" extrusionOk="0">
                  <a:moveTo>
                    <a:pt x="227" y="0"/>
                  </a:moveTo>
                  <a:cubicBezTo>
                    <a:pt x="213" y="0"/>
                    <a:pt x="203" y="7"/>
                    <a:pt x="203" y="22"/>
                  </a:cubicBezTo>
                  <a:cubicBezTo>
                    <a:pt x="72" y="724"/>
                    <a:pt x="0" y="1570"/>
                    <a:pt x="120" y="2272"/>
                  </a:cubicBezTo>
                  <a:cubicBezTo>
                    <a:pt x="120" y="2286"/>
                    <a:pt x="129" y="2293"/>
                    <a:pt x="141" y="2293"/>
                  </a:cubicBezTo>
                  <a:cubicBezTo>
                    <a:pt x="159" y="2293"/>
                    <a:pt x="184" y="2277"/>
                    <a:pt x="191" y="2248"/>
                  </a:cubicBezTo>
                  <a:cubicBezTo>
                    <a:pt x="286" y="1534"/>
                    <a:pt x="262" y="748"/>
                    <a:pt x="286" y="34"/>
                  </a:cubicBezTo>
                  <a:cubicBezTo>
                    <a:pt x="272" y="13"/>
                    <a:pt x="246" y="0"/>
                    <a:pt x="22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7" name="Google Shape;31967;p48"/>
            <p:cNvSpPr/>
            <p:nvPr/>
          </p:nvSpPr>
          <p:spPr>
            <a:xfrm>
              <a:off x="995350" y="2055600"/>
              <a:ext cx="7775" cy="51500"/>
            </a:xfrm>
            <a:custGeom>
              <a:avLst/>
              <a:gdLst/>
              <a:ahLst/>
              <a:cxnLst/>
              <a:rect l="l" t="t" r="r" b="b"/>
              <a:pathLst>
                <a:path w="311" h="2060" extrusionOk="0">
                  <a:moveTo>
                    <a:pt x="243" y="0"/>
                  </a:moveTo>
                  <a:cubicBezTo>
                    <a:pt x="239" y="0"/>
                    <a:pt x="233" y="6"/>
                    <a:pt x="227" y="18"/>
                  </a:cubicBezTo>
                  <a:cubicBezTo>
                    <a:pt x="108" y="328"/>
                    <a:pt x="120" y="685"/>
                    <a:pt x="84" y="1030"/>
                  </a:cubicBezTo>
                  <a:cubicBezTo>
                    <a:pt x="60" y="1363"/>
                    <a:pt x="1" y="1709"/>
                    <a:pt x="48" y="2042"/>
                  </a:cubicBezTo>
                  <a:cubicBezTo>
                    <a:pt x="48" y="2054"/>
                    <a:pt x="63" y="2060"/>
                    <a:pt x="78" y="2060"/>
                  </a:cubicBezTo>
                  <a:cubicBezTo>
                    <a:pt x="93" y="2060"/>
                    <a:pt x="108" y="2054"/>
                    <a:pt x="108" y="2042"/>
                  </a:cubicBezTo>
                  <a:cubicBezTo>
                    <a:pt x="203" y="1709"/>
                    <a:pt x="191" y="1351"/>
                    <a:pt x="227" y="1030"/>
                  </a:cubicBezTo>
                  <a:cubicBezTo>
                    <a:pt x="251" y="697"/>
                    <a:pt x="310" y="339"/>
                    <a:pt x="251" y="18"/>
                  </a:cubicBezTo>
                  <a:cubicBezTo>
                    <a:pt x="251" y="6"/>
                    <a:pt x="248" y="0"/>
                    <a:pt x="24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8" name="Google Shape;31968;p48"/>
            <p:cNvSpPr/>
            <p:nvPr/>
          </p:nvSpPr>
          <p:spPr>
            <a:xfrm>
              <a:off x="995050" y="2071425"/>
              <a:ext cx="6875" cy="66275"/>
            </a:xfrm>
            <a:custGeom>
              <a:avLst/>
              <a:gdLst/>
              <a:ahLst/>
              <a:cxnLst/>
              <a:rect l="l" t="t" r="r" b="b"/>
              <a:pathLst>
                <a:path w="275" h="2651" extrusionOk="0">
                  <a:moveTo>
                    <a:pt x="161" y="0"/>
                  </a:moveTo>
                  <a:cubicBezTo>
                    <a:pt x="152" y="0"/>
                    <a:pt x="143" y="6"/>
                    <a:pt x="143" y="16"/>
                  </a:cubicBezTo>
                  <a:cubicBezTo>
                    <a:pt x="84" y="849"/>
                    <a:pt x="1" y="1790"/>
                    <a:pt x="155" y="2623"/>
                  </a:cubicBezTo>
                  <a:cubicBezTo>
                    <a:pt x="155" y="2641"/>
                    <a:pt x="170" y="2650"/>
                    <a:pt x="185" y="2650"/>
                  </a:cubicBezTo>
                  <a:cubicBezTo>
                    <a:pt x="200" y="2650"/>
                    <a:pt x="215" y="2641"/>
                    <a:pt x="215" y="2623"/>
                  </a:cubicBezTo>
                  <a:cubicBezTo>
                    <a:pt x="274" y="1778"/>
                    <a:pt x="191" y="885"/>
                    <a:pt x="191" y="40"/>
                  </a:cubicBezTo>
                  <a:cubicBezTo>
                    <a:pt x="191" y="12"/>
                    <a:pt x="175" y="0"/>
                    <a:pt x="16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9" name="Google Shape;31969;p48"/>
            <p:cNvSpPr/>
            <p:nvPr/>
          </p:nvSpPr>
          <p:spPr>
            <a:xfrm>
              <a:off x="999825" y="2090350"/>
              <a:ext cx="5675" cy="40750"/>
            </a:xfrm>
            <a:custGeom>
              <a:avLst/>
              <a:gdLst/>
              <a:ahLst/>
              <a:cxnLst/>
              <a:rect l="l" t="t" r="r" b="b"/>
              <a:pathLst>
                <a:path w="227" h="1630" extrusionOk="0">
                  <a:moveTo>
                    <a:pt x="112" y="0"/>
                  </a:moveTo>
                  <a:cubicBezTo>
                    <a:pt x="110" y="0"/>
                    <a:pt x="107" y="3"/>
                    <a:pt x="107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7" y="9"/>
                  </a:moveTo>
                  <a:lnTo>
                    <a:pt x="107" y="9"/>
                  </a:lnTo>
                  <a:cubicBezTo>
                    <a:pt x="83" y="533"/>
                    <a:pt x="0" y="1081"/>
                    <a:pt x="12" y="1605"/>
                  </a:cubicBezTo>
                  <a:cubicBezTo>
                    <a:pt x="12" y="1619"/>
                    <a:pt x="35" y="1629"/>
                    <a:pt x="52" y="1629"/>
                  </a:cubicBezTo>
                  <a:cubicBezTo>
                    <a:pt x="63" y="1629"/>
                    <a:pt x="72" y="1626"/>
                    <a:pt x="72" y="1616"/>
                  </a:cubicBezTo>
                  <a:cubicBezTo>
                    <a:pt x="226" y="1093"/>
                    <a:pt x="167" y="509"/>
                    <a:pt x="107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0" name="Google Shape;31970;p48"/>
            <p:cNvSpPr/>
            <p:nvPr/>
          </p:nvSpPr>
          <p:spPr>
            <a:xfrm>
              <a:off x="998925" y="2048875"/>
              <a:ext cx="5375" cy="7175"/>
            </a:xfrm>
            <a:custGeom>
              <a:avLst/>
              <a:gdLst/>
              <a:ahLst/>
              <a:cxnLst/>
              <a:rect l="l" t="t" r="r" b="b"/>
              <a:pathLst>
                <a:path w="215" h="287" extrusionOk="0">
                  <a:moveTo>
                    <a:pt x="35" y="0"/>
                  </a:moveTo>
                  <a:cubicBezTo>
                    <a:pt x="19" y="0"/>
                    <a:pt x="0" y="10"/>
                    <a:pt x="0" y="25"/>
                  </a:cubicBezTo>
                  <a:lnTo>
                    <a:pt x="0" y="180"/>
                  </a:lnTo>
                  <a:cubicBezTo>
                    <a:pt x="18" y="192"/>
                    <a:pt x="39" y="198"/>
                    <a:pt x="55" y="198"/>
                  </a:cubicBezTo>
                  <a:cubicBezTo>
                    <a:pt x="59" y="198"/>
                    <a:pt x="63" y="197"/>
                    <a:pt x="66" y="197"/>
                  </a:cubicBezTo>
                  <a:lnTo>
                    <a:pt x="66" y="197"/>
                  </a:lnTo>
                  <a:cubicBezTo>
                    <a:pt x="96" y="241"/>
                    <a:pt x="136" y="276"/>
                    <a:pt x="179" y="287"/>
                  </a:cubicBezTo>
                  <a:cubicBezTo>
                    <a:pt x="203" y="287"/>
                    <a:pt x="215" y="263"/>
                    <a:pt x="203" y="251"/>
                  </a:cubicBezTo>
                  <a:cubicBezTo>
                    <a:pt x="179" y="204"/>
                    <a:pt x="131" y="180"/>
                    <a:pt x="108" y="144"/>
                  </a:cubicBezTo>
                  <a:cubicBezTo>
                    <a:pt x="96" y="126"/>
                    <a:pt x="90" y="105"/>
                    <a:pt x="84" y="83"/>
                  </a:cubicBezTo>
                  <a:lnTo>
                    <a:pt x="84" y="83"/>
                  </a:lnTo>
                  <a:lnTo>
                    <a:pt x="84" y="25"/>
                  </a:lnTo>
                  <a:cubicBezTo>
                    <a:pt x="77" y="25"/>
                    <a:pt x="71" y="25"/>
                    <a:pt x="65" y="25"/>
                  </a:cubicBezTo>
                  <a:lnTo>
                    <a:pt x="65" y="25"/>
                  </a:lnTo>
                  <a:cubicBezTo>
                    <a:pt x="64" y="21"/>
                    <a:pt x="62" y="17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1" name="Google Shape;31971;p48"/>
            <p:cNvSpPr/>
            <p:nvPr/>
          </p:nvSpPr>
          <p:spPr>
            <a:xfrm>
              <a:off x="1001625" y="1930450"/>
              <a:ext cx="62275" cy="167575"/>
            </a:xfrm>
            <a:custGeom>
              <a:avLst/>
              <a:gdLst/>
              <a:ahLst/>
              <a:cxnLst/>
              <a:rect l="l" t="t" r="r" b="b"/>
              <a:pathLst>
                <a:path w="2491" h="6703" extrusionOk="0">
                  <a:moveTo>
                    <a:pt x="4" y="6697"/>
                  </a:moveTo>
                  <a:cubicBezTo>
                    <a:pt x="1" y="6697"/>
                    <a:pt x="4" y="6703"/>
                    <a:pt x="11" y="6703"/>
                  </a:cubicBezTo>
                  <a:cubicBezTo>
                    <a:pt x="7" y="6699"/>
                    <a:pt x="5" y="6697"/>
                    <a:pt x="4" y="6697"/>
                  </a:cubicBezTo>
                  <a:close/>
                  <a:moveTo>
                    <a:pt x="2424" y="1"/>
                  </a:moveTo>
                  <a:cubicBezTo>
                    <a:pt x="2402" y="1"/>
                    <a:pt x="2378" y="11"/>
                    <a:pt x="2369" y="35"/>
                  </a:cubicBezTo>
                  <a:cubicBezTo>
                    <a:pt x="1940" y="1119"/>
                    <a:pt x="2155" y="2238"/>
                    <a:pt x="2059" y="3369"/>
                  </a:cubicBezTo>
                  <a:cubicBezTo>
                    <a:pt x="1916" y="4857"/>
                    <a:pt x="845" y="5595"/>
                    <a:pt x="11" y="6703"/>
                  </a:cubicBezTo>
                  <a:cubicBezTo>
                    <a:pt x="833" y="6131"/>
                    <a:pt x="1762" y="5119"/>
                    <a:pt x="2036" y="4143"/>
                  </a:cubicBezTo>
                  <a:cubicBezTo>
                    <a:pt x="2440" y="2798"/>
                    <a:pt x="1952" y="1393"/>
                    <a:pt x="2476" y="59"/>
                  </a:cubicBezTo>
                  <a:cubicBezTo>
                    <a:pt x="2490" y="24"/>
                    <a:pt x="2458" y="1"/>
                    <a:pt x="24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2" name="Google Shape;31972;p48"/>
            <p:cNvSpPr/>
            <p:nvPr/>
          </p:nvSpPr>
          <p:spPr>
            <a:xfrm>
              <a:off x="993575" y="1932675"/>
              <a:ext cx="66975" cy="164825"/>
            </a:xfrm>
            <a:custGeom>
              <a:avLst/>
              <a:gdLst/>
              <a:ahLst/>
              <a:cxnLst/>
              <a:rect l="l" t="t" r="r" b="b"/>
              <a:pathLst>
                <a:path w="2679" h="6593" extrusionOk="0">
                  <a:moveTo>
                    <a:pt x="2661" y="1"/>
                  </a:moveTo>
                  <a:cubicBezTo>
                    <a:pt x="2658" y="1"/>
                    <a:pt x="2655" y="2"/>
                    <a:pt x="2655" y="6"/>
                  </a:cubicBezTo>
                  <a:cubicBezTo>
                    <a:pt x="2048" y="1077"/>
                    <a:pt x="1405" y="2268"/>
                    <a:pt x="1095" y="3459"/>
                  </a:cubicBezTo>
                  <a:cubicBezTo>
                    <a:pt x="845" y="4423"/>
                    <a:pt x="0" y="5554"/>
                    <a:pt x="369" y="6566"/>
                  </a:cubicBezTo>
                  <a:cubicBezTo>
                    <a:pt x="374" y="6585"/>
                    <a:pt x="386" y="6593"/>
                    <a:pt x="399" y="6593"/>
                  </a:cubicBezTo>
                  <a:cubicBezTo>
                    <a:pt x="417" y="6593"/>
                    <a:pt x="436" y="6576"/>
                    <a:pt x="429" y="6554"/>
                  </a:cubicBezTo>
                  <a:cubicBezTo>
                    <a:pt x="179" y="5721"/>
                    <a:pt x="595" y="5149"/>
                    <a:pt x="905" y="4423"/>
                  </a:cubicBezTo>
                  <a:cubicBezTo>
                    <a:pt x="1084" y="3994"/>
                    <a:pt x="1143" y="3542"/>
                    <a:pt x="1274" y="3113"/>
                  </a:cubicBezTo>
                  <a:cubicBezTo>
                    <a:pt x="1607" y="2030"/>
                    <a:pt x="2238" y="1042"/>
                    <a:pt x="2679" y="6"/>
                  </a:cubicBezTo>
                  <a:cubicBezTo>
                    <a:pt x="2679" y="6"/>
                    <a:pt x="2668" y="1"/>
                    <a:pt x="266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3" name="Google Shape;31973;p48"/>
            <p:cNvSpPr/>
            <p:nvPr/>
          </p:nvSpPr>
          <p:spPr>
            <a:xfrm>
              <a:off x="1001000" y="2009750"/>
              <a:ext cx="41100" cy="87400"/>
            </a:xfrm>
            <a:custGeom>
              <a:avLst/>
              <a:gdLst/>
              <a:ahLst/>
              <a:cxnLst/>
              <a:rect l="l" t="t" r="r" b="b"/>
              <a:pathLst>
                <a:path w="1644" h="3496" extrusionOk="0">
                  <a:moveTo>
                    <a:pt x="1624" y="0"/>
                  </a:moveTo>
                  <a:cubicBezTo>
                    <a:pt x="1618" y="0"/>
                    <a:pt x="1612" y="5"/>
                    <a:pt x="1608" y="18"/>
                  </a:cubicBezTo>
                  <a:cubicBezTo>
                    <a:pt x="1394" y="733"/>
                    <a:pt x="1156" y="1411"/>
                    <a:pt x="798" y="2054"/>
                  </a:cubicBezTo>
                  <a:cubicBezTo>
                    <a:pt x="537" y="2531"/>
                    <a:pt x="132" y="2947"/>
                    <a:pt x="1" y="3495"/>
                  </a:cubicBezTo>
                  <a:cubicBezTo>
                    <a:pt x="310" y="2900"/>
                    <a:pt x="739" y="2400"/>
                    <a:pt x="1037" y="1804"/>
                  </a:cubicBezTo>
                  <a:cubicBezTo>
                    <a:pt x="1322" y="1233"/>
                    <a:pt x="1525" y="661"/>
                    <a:pt x="1644" y="30"/>
                  </a:cubicBezTo>
                  <a:cubicBezTo>
                    <a:pt x="1644" y="15"/>
                    <a:pt x="1634" y="0"/>
                    <a:pt x="16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4" name="Google Shape;31974;p48"/>
            <p:cNvSpPr/>
            <p:nvPr/>
          </p:nvSpPr>
          <p:spPr>
            <a:xfrm>
              <a:off x="1045050" y="20039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lnTo>
                    <a:pt x="1" y="12"/>
                  </a:lnTo>
                  <a:cubicBezTo>
                    <a:pt x="25" y="12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5" name="Google Shape;31975;p48"/>
            <p:cNvSpPr/>
            <p:nvPr/>
          </p:nvSpPr>
          <p:spPr>
            <a:xfrm>
              <a:off x="1041925" y="1971875"/>
              <a:ext cx="7025" cy="32325"/>
            </a:xfrm>
            <a:custGeom>
              <a:avLst/>
              <a:gdLst/>
              <a:ahLst/>
              <a:cxnLst/>
              <a:rect l="l" t="t" r="r" b="b"/>
              <a:pathLst>
                <a:path w="281" h="1293" extrusionOk="0">
                  <a:moveTo>
                    <a:pt x="263" y="1"/>
                  </a:moveTo>
                  <a:cubicBezTo>
                    <a:pt x="254" y="1"/>
                    <a:pt x="245" y="3"/>
                    <a:pt x="245" y="9"/>
                  </a:cubicBezTo>
                  <a:cubicBezTo>
                    <a:pt x="150" y="426"/>
                    <a:pt x="66" y="867"/>
                    <a:pt x="7" y="1283"/>
                  </a:cubicBezTo>
                  <a:cubicBezTo>
                    <a:pt x="1" y="1289"/>
                    <a:pt x="7" y="1292"/>
                    <a:pt x="16" y="1292"/>
                  </a:cubicBezTo>
                  <a:cubicBezTo>
                    <a:pt x="25" y="1292"/>
                    <a:pt x="37" y="1289"/>
                    <a:pt x="43" y="1283"/>
                  </a:cubicBezTo>
                  <a:cubicBezTo>
                    <a:pt x="126" y="867"/>
                    <a:pt x="233" y="426"/>
                    <a:pt x="281" y="9"/>
                  </a:cubicBezTo>
                  <a:cubicBezTo>
                    <a:pt x="281" y="3"/>
                    <a:pt x="272" y="1"/>
                    <a:pt x="26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6" name="Google Shape;31976;p48"/>
            <p:cNvSpPr/>
            <p:nvPr/>
          </p:nvSpPr>
          <p:spPr>
            <a:xfrm>
              <a:off x="809025" y="2257975"/>
              <a:ext cx="165750" cy="191375"/>
            </a:xfrm>
            <a:custGeom>
              <a:avLst/>
              <a:gdLst/>
              <a:ahLst/>
              <a:cxnLst/>
              <a:rect l="l" t="t" r="r" b="b"/>
              <a:pathLst>
                <a:path w="6630" h="7655" extrusionOk="0">
                  <a:moveTo>
                    <a:pt x="42" y="1"/>
                  </a:moveTo>
                  <a:cubicBezTo>
                    <a:pt x="23" y="1"/>
                    <a:pt x="0" y="16"/>
                    <a:pt x="0" y="43"/>
                  </a:cubicBezTo>
                  <a:cubicBezTo>
                    <a:pt x="179" y="1829"/>
                    <a:pt x="1310" y="3008"/>
                    <a:pt x="2465" y="4270"/>
                  </a:cubicBezTo>
                  <a:cubicBezTo>
                    <a:pt x="2977" y="4806"/>
                    <a:pt x="3393" y="5329"/>
                    <a:pt x="4048" y="5651"/>
                  </a:cubicBezTo>
                  <a:cubicBezTo>
                    <a:pt x="5084" y="6163"/>
                    <a:pt x="5751" y="6818"/>
                    <a:pt x="6549" y="7651"/>
                  </a:cubicBezTo>
                  <a:cubicBezTo>
                    <a:pt x="6555" y="7653"/>
                    <a:pt x="6562" y="7654"/>
                    <a:pt x="6568" y="7654"/>
                  </a:cubicBezTo>
                  <a:cubicBezTo>
                    <a:pt x="6599" y="7654"/>
                    <a:pt x="6630" y="7633"/>
                    <a:pt x="6620" y="7603"/>
                  </a:cubicBezTo>
                  <a:cubicBezTo>
                    <a:pt x="6215" y="7068"/>
                    <a:pt x="5775" y="6568"/>
                    <a:pt x="5251" y="6163"/>
                  </a:cubicBezTo>
                  <a:cubicBezTo>
                    <a:pt x="4584" y="5651"/>
                    <a:pt x="3774" y="5460"/>
                    <a:pt x="3179" y="4841"/>
                  </a:cubicBezTo>
                  <a:cubicBezTo>
                    <a:pt x="1822" y="3413"/>
                    <a:pt x="417" y="2067"/>
                    <a:pt x="72" y="31"/>
                  </a:cubicBezTo>
                  <a:cubicBezTo>
                    <a:pt x="72" y="10"/>
                    <a:pt x="58" y="1"/>
                    <a:pt x="4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7" name="Google Shape;31977;p48"/>
            <p:cNvSpPr/>
            <p:nvPr/>
          </p:nvSpPr>
          <p:spPr>
            <a:xfrm>
              <a:off x="806425" y="2260400"/>
              <a:ext cx="130675" cy="140675"/>
            </a:xfrm>
            <a:custGeom>
              <a:avLst/>
              <a:gdLst/>
              <a:ahLst/>
              <a:cxnLst/>
              <a:rect l="l" t="t" r="r" b="b"/>
              <a:pathLst>
                <a:path w="5227" h="5627" extrusionOk="0">
                  <a:moveTo>
                    <a:pt x="19" y="1"/>
                  </a:moveTo>
                  <a:cubicBezTo>
                    <a:pt x="4" y="1"/>
                    <a:pt x="1" y="9"/>
                    <a:pt x="9" y="17"/>
                  </a:cubicBezTo>
                  <a:cubicBezTo>
                    <a:pt x="938" y="1006"/>
                    <a:pt x="1890" y="1946"/>
                    <a:pt x="2700" y="3030"/>
                  </a:cubicBezTo>
                  <a:cubicBezTo>
                    <a:pt x="3033" y="3458"/>
                    <a:pt x="3355" y="3804"/>
                    <a:pt x="3771" y="4161"/>
                  </a:cubicBezTo>
                  <a:cubicBezTo>
                    <a:pt x="4283" y="4601"/>
                    <a:pt x="4688" y="5125"/>
                    <a:pt x="5141" y="5613"/>
                  </a:cubicBezTo>
                  <a:cubicBezTo>
                    <a:pt x="5150" y="5623"/>
                    <a:pt x="5160" y="5626"/>
                    <a:pt x="5171" y="5626"/>
                  </a:cubicBezTo>
                  <a:cubicBezTo>
                    <a:pt x="5201" y="5626"/>
                    <a:pt x="5227" y="5595"/>
                    <a:pt x="5200" y="5578"/>
                  </a:cubicBezTo>
                  <a:cubicBezTo>
                    <a:pt x="4533" y="4566"/>
                    <a:pt x="3557" y="3911"/>
                    <a:pt x="2819" y="2970"/>
                  </a:cubicBezTo>
                  <a:cubicBezTo>
                    <a:pt x="1985" y="1899"/>
                    <a:pt x="1033" y="934"/>
                    <a:pt x="45" y="6"/>
                  </a:cubicBezTo>
                  <a:cubicBezTo>
                    <a:pt x="34" y="2"/>
                    <a:pt x="26" y="1"/>
                    <a:pt x="1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8" name="Google Shape;31978;p48"/>
            <p:cNvSpPr/>
            <p:nvPr/>
          </p:nvSpPr>
          <p:spPr>
            <a:xfrm>
              <a:off x="938575" y="2404100"/>
              <a:ext cx="37150" cy="38225"/>
            </a:xfrm>
            <a:custGeom>
              <a:avLst/>
              <a:gdLst/>
              <a:ahLst/>
              <a:cxnLst/>
              <a:rect l="l" t="t" r="r" b="b"/>
              <a:pathLst>
                <a:path w="1486" h="1529" extrusionOk="0">
                  <a:moveTo>
                    <a:pt x="13" y="0"/>
                  </a:moveTo>
                  <a:cubicBezTo>
                    <a:pt x="5" y="0"/>
                    <a:pt x="0" y="23"/>
                    <a:pt x="9" y="32"/>
                  </a:cubicBezTo>
                  <a:cubicBezTo>
                    <a:pt x="307" y="223"/>
                    <a:pt x="593" y="425"/>
                    <a:pt x="831" y="675"/>
                  </a:cubicBezTo>
                  <a:cubicBezTo>
                    <a:pt x="1081" y="925"/>
                    <a:pt x="1248" y="1223"/>
                    <a:pt x="1438" y="1520"/>
                  </a:cubicBezTo>
                  <a:cubicBezTo>
                    <a:pt x="1443" y="1525"/>
                    <a:pt x="1452" y="1528"/>
                    <a:pt x="1461" y="1528"/>
                  </a:cubicBezTo>
                  <a:cubicBezTo>
                    <a:pt x="1473" y="1528"/>
                    <a:pt x="1486" y="1522"/>
                    <a:pt x="1486" y="1508"/>
                  </a:cubicBezTo>
                  <a:cubicBezTo>
                    <a:pt x="1248" y="866"/>
                    <a:pt x="617" y="306"/>
                    <a:pt x="21" y="8"/>
                  </a:cubicBezTo>
                  <a:cubicBezTo>
                    <a:pt x="18" y="3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9" name="Google Shape;31979;p48"/>
            <p:cNvSpPr/>
            <p:nvPr/>
          </p:nvSpPr>
          <p:spPr>
            <a:xfrm>
              <a:off x="808175" y="2258950"/>
              <a:ext cx="163600" cy="180025"/>
            </a:xfrm>
            <a:custGeom>
              <a:avLst/>
              <a:gdLst/>
              <a:ahLst/>
              <a:cxnLst/>
              <a:rect l="l" t="t" r="r" b="b"/>
              <a:pathLst>
                <a:path w="6544" h="7201" extrusionOk="0">
                  <a:moveTo>
                    <a:pt x="38" y="1"/>
                  </a:moveTo>
                  <a:cubicBezTo>
                    <a:pt x="23" y="1"/>
                    <a:pt x="1" y="20"/>
                    <a:pt x="10" y="40"/>
                  </a:cubicBezTo>
                  <a:cubicBezTo>
                    <a:pt x="1189" y="1052"/>
                    <a:pt x="2439" y="1957"/>
                    <a:pt x="3642" y="2921"/>
                  </a:cubicBezTo>
                  <a:cubicBezTo>
                    <a:pt x="4356" y="3504"/>
                    <a:pt x="5106" y="4052"/>
                    <a:pt x="5511" y="4897"/>
                  </a:cubicBezTo>
                  <a:cubicBezTo>
                    <a:pt x="5844" y="5648"/>
                    <a:pt x="6130" y="6421"/>
                    <a:pt x="6464" y="7183"/>
                  </a:cubicBezTo>
                  <a:cubicBezTo>
                    <a:pt x="6467" y="7195"/>
                    <a:pt x="6477" y="7200"/>
                    <a:pt x="6489" y="7200"/>
                  </a:cubicBezTo>
                  <a:cubicBezTo>
                    <a:pt x="6513" y="7200"/>
                    <a:pt x="6543" y="7176"/>
                    <a:pt x="6535" y="7136"/>
                  </a:cubicBezTo>
                  <a:cubicBezTo>
                    <a:pt x="6202" y="6326"/>
                    <a:pt x="5904" y="5517"/>
                    <a:pt x="5535" y="4743"/>
                  </a:cubicBezTo>
                  <a:cubicBezTo>
                    <a:pt x="5213" y="4052"/>
                    <a:pt x="4630" y="3600"/>
                    <a:pt x="4047" y="3135"/>
                  </a:cubicBezTo>
                  <a:cubicBezTo>
                    <a:pt x="2737" y="2064"/>
                    <a:pt x="1415" y="992"/>
                    <a:pt x="46" y="4"/>
                  </a:cubicBezTo>
                  <a:cubicBezTo>
                    <a:pt x="44" y="2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0" name="Google Shape;31980;p48"/>
            <p:cNvSpPr/>
            <p:nvPr/>
          </p:nvSpPr>
          <p:spPr>
            <a:xfrm>
              <a:off x="986775" y="2335650"/>
              <a:ext cx="156075" cy="121125"/>
            </a:xfrm>
            <a:custGeom>
              <a:avLst/>
              <a:gdLst/>
              <a:ahLst/>
              <a:cxnLst/>
              <a:rect l="l" t="t" r="r" b="b"/>
              <a:pathLst>
                <a:path w="6243" h="4845" extrusionOk="0">
                  <a:moveTo>
                    <a:pt x="6179" y="0"/>
                  </a:moveTo>
                  <a:cubicBezTo>
                    <a:pt x="6166" y="0"/>
                    <a:pt x="6152" y="6"/>
                    <a:pt x="6142" y="20"/>
                  </a:cubicBezTo>
                  <a:cubicBezTo>
                    <a:pt x="5701" y="639"/>
                    <a:pt x="4951" y="865"/>
                    <a:pt x="4392" y="1377"/>
                  </a:cubicBezTo>
                  <a:cubicBezTo>
                    <a:pt x="3880" y="1818"/>
                    <a:pt x="3522" y="2413"/>
                    <a:pt x="3082" y="2913"/>
                  </a:cubicBezTo>
                  <a:cubicBezTo>
                    <a:pt x="2546" y="3532"/>
                    <a:pt x="1903" y="3782"/>
                    <a:pt x="1153" y="4056"/>
                  </a:cubicBezTo>
                  <a:cubicBezTo>
                    <a:pt x="713" y="4211"/>
                    <a:pt x="284" y="4389"/>
                    <a:pt x="10" y="4806"/>
                  </a:cubicBezTo>
                  <a:cubicBezTo>
                    <a:pt x="0" y="4825"/>
                    <a:pt x="30" y="4845"/>
                    <a:pt x="48" y="4845"/>
                  </a:cubicBezTo>
                  <a:cubicBezTo>
                    <a:pt x="52" y="4845"/>
                    <a:pt x="56" y="4844"/>
                    <a:pt x="58" y="4842"/>
                  </a:cubicBezTo>
                  <a:cubicBezTo>
                    <a:pt x="629" y="4318"/>
                    <a:pt x="1248" y="4199"/>
                    <a:pt x="1951" y="3913"/>
                  </a:cubicBezTo>
                  <a:cubicBezTo>
                    <a:pt x="2534" y="3675"/>
                    <a:pt x="2939" y="3306"/>
                    <a:pt x="3332" y="2830"/>
                  </a:cubicBezTo>
                  <a:cubicBezTo>
                    <a:pt x="3844" y="2210"/>
                    <a:pt x="4225" y="1568"/>
                    <a:pt x="4916" y="1115"/>
                  </a:cubicBezTo>
                  <a:cubicBezTo>
                    <a:pt x="5404" y="794"/>
                    <a:pt x="5892" y="567"/>
                    <a:pt x="6225" y="67"/>
                  </a:cubicBezTo>
                  <a:cubicBezTo>
                    <a:pt x="6242" y="34"/>
                    <a:pt x="6211" y="0"/>
                    <a:pt x="617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1" name="Google Shape;31981;p48"/>
            <p:cNvSpPr/>
            <p:nvPr/>
          </p:nvSpPr>
          <p:spPr>
            <a:xfrm>
              <a:off x="984750" y="2336725"/>
              <a:ext cx="156775" cy="117150"/>
            </a:xfrm>
            <a:custGeom>
              <a:avLst/>
              <a:gdLst/>
              <a:ahLst/>
              <a:cxnLst/>
              <a:rect l="l" t="t" r="r" b="b"/>
              <a:pathLst>
                <a:path w="6271" h="4686" extrusionOk="0">
                  <a:moveTo>
                    <a:pt x="6223" y="1"/>
                  </a:moveTo>
                  <a:cubicBezTo>
                    <a:pt x="5592" y="215"/>
                    <a:pt x="4949" y="501"/>
                    <a:pt x="4342" y="774"/>
                  </a:cubicBezTo>
                  <a:cubicBezTo>
                    <a:pt x="3592" y="1108"/>
                    <a:pt x="3246" y="1644"/>
                    <a:pt x="2627" y="2120"/>
                  </a:cubicBezTo>
                  <a:cubicBezTo>
                    <a:pt x="1639" y="2858"/>
                    <a:pt x="270" y="3275"/>
                    <a:pt x="8" y="4632"/>
                  </a:cubicBezTo>
                  <a:cubicBezTo>
                    <a:pt x="1" y="4667"/>
                    <a:pt x="26" y="4685"/>
                    <a:pt x="51" y="4685"/>
                  </a:cubicBezTo>
                  <a:cubicBezTo>
                    <a:pt x="69" y="4685"/>
                    <a:pt x="86" y="4676"/>
                    <a:pt x="91" y="4656"/>
                  </a:cubicBezTo>
                  <a:cubicBezTo>
                    <a:pt x="425" y="3203"/>
                    <a:pt x="1913" y="2894"/>
                    <a:pt x="2913" y="2025"/>
                  </a:cubicBezTo>
                  <a:cubicBezTo>
                    <a:pt x="3449" y="1548"/>
                    <a:pt x="3830" y="1108"/>
                    <a:pt x="4520" y="810"/>
                  </a:cubicBezTo>
                  <a:cubicBezTo>
                    <a:pt x="5092" y="560"/>
                    <a:pt x="5711" y="334"/>
                    <a:pt x="6270" y="36"/>
                  </a:cubicBezTo>
                  <a:cubicBezTo>
                    <a:pt x="6259" y="36"/>
                    <a:pt x="6247" y="1"/>
                    <a:pt x="622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3" name="Google Shape;31983;p48"/>
            <p:cNvSpPr/>
            <p:nvPr/>
          </p:nvSpPr>
          <p:spPr>
            <a:xfrm>
              <a:off x="1065300" y="2368875"/>
              <a:ext cx="32775" cy="25925"/>
            </a:xfrm>
            <a:custGeom>
              <a:avLst/>
              <a:gdLst/>
              <a:ahLst/>
              <a:cxnLst/>
              <a:rect l="l" t="t" r="r" b="b"/>
              <a:pathLst>
                <a:path w="1311" h="1037" extrusionOk="0">
                  <a:moveTo>
                    <a:pt x="1274" y="0"/>
                  </a:moveTo>
                  <a:cubicBezTo>
                    <a:pt x="786" y="179"/>
                    <a:pt x="251" y="620"/>
                    <a:pt x="0" y="1036"/>
                  </a:cubicBezTo>
                  <a:cubicBezTo>
                    <a:pt x="191" y="881"/>
                    <a:pt x="370" y="679"/>
                    <a:pt x="584" y="524"/>
                  </a:cubicBezTo>
                  <a:cubicBezTo>
                    <a:pt x="798" y="346"/>
                    <a:pt x="1060" y="227"/>
                    <a:pt x="1298" y="48"/>
                  </a:cubicBezTo>
                  <a:cubicBezTo>
                    <a:pt x="1310" y="24"/>
                    <a:pt x="1310" y="0"/>
                    <a:pt x="127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4" name="Google Shape;31984;p48"/>
            <p:cNvSpPr/>
            <p:nvPr/>
          </p:nvSpPr>
          <p:spPr>
            <a:xfrm>
              <a:off x="983750" y="2448675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270" y="1"/>
                  </a:moveTo>
                  <a:cubicBezTo>
                    <a:pt x="265" y="1"/>
                    <a:pt x="258" y="3"/>
                    <a:pt x="250" y="11"/>
                  </a:cubicBezTo>
                  <a:cubicBezTo>
                    <a:pt x="179" y="47"/>
                    <a:pt x="167" y="130"/>
                    <a:pt x="119" y="190"/>
                  </a:cubicBezTo>
                  <a:cubicBezTo>
                    <a:pt x="72" y="249"/>
                    <a:pt x="12" y="309"/>
                    <a:pt x="0" y="368"/>
                  </a:cubicBezTo>
                  <a:cubicBezTo>
                    <a:pt x="0" y="380"/>
                    <a:pt x="0" y="404"/>
                    <a:pt x="24" y="404"/>
                  </a:cubicBezTo>
                  <a:cubicBezTo>
                    <a:pt x="107" y="392"/>
                    <a:pt x="167" y="333"/>
                    <a:pt x="203" y="261"/>
                  </a:cubicBezTo>
                  <a:cubicBezTo>
                    <a:pt x="262" y="190"/>
                    <a:pt x="310" y="106"/>
                    <a:pt x="298" y="11"/>
                  </a:cubicBezTo>
                  <a:cubicBezTo>
                    <a:pt x="290" y="11"/>
                    <a:pt x="282" y="1"/>
                    <a:pt x="27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5" name="Google Shape;31985;p48"/>
            <p:cNvSpPr/>
            <p:nvPr/>
          </p:nvSpPr>
          <p:spPr>
            <a:xfrm>
              <a:off x="981950" y="2448200"/>
              <a:ext cx="13275" cy="13825"/>
            </a:xfrm>
            <a:custGeom>
              <a:avLst/>
              <a:gdLst/>
              <a:ahLst/>
              <a:cxnLst/>
              <a:rect l="l" t="t" r="r" b="b"/>
              <a:pathLst>
                <a:path w="531" h="553" extrusionOk="0">
                  <a:moveTo>
                    <a:pt x="471" y="1"/>
                  </a:moveTo>
                  <a:cubicBezTo>
                    <a:pt x="465" y="1"/>
                    <a:pt x="459" y="3"/>
                    <a:pt x="453" y="6"/>
                  </a:cubicBezTo>
                  <a:cubicBezTo>
                    <a:pt x="445" y="14"/>
                    <a:pt x="433" y="17"/>
                    <a:pt x="419" y="17"/>
                  </a:cubicBezTo>
                  <a:cubicBezTo>
                    <a:pt x="391" y="17"/>
                    <a:pt x="354" y="6"/>
                    <a:pt x="322" y="6"/>
                  </a:cubicBezTo>
                  <a:cubicBezTo>
                    <a:pt x="298" y="6"/>
                    <a:pt x="298" y="42"/>
                    <a:pt x="322" y="42"/>
                  </a:cubicBezTo>
                  <a:cubicBezTo>
                    <a:pt x="343" y="42"/>
                    <a:pt x="371" y="42"/>
                    <a:pt x="396" y="47"/>
                  </a:cubicBezTo>
                  <a:lnTo>
                    <a:pt x="396" y="47"/>
                  </a:lnTo>
                  <a:cubicBezTo>
                    <a:pt x="308" y="104"/>
                    <a:pt x="234" y="178"/>
                    <a:pt x="167" y="245"/>
                  </a:cubicBezTo>
                  <a:cubicBezTo>
                    <a:pt x="84" y="328"/>
                    <a:pt x="13" y="423"/>
                    <a:pt x="1" y="530"/>
                  </a:cubicBezTo>
                  <a:cubicBezTo>
                    <a:pt x="1" y="538"/>
                    <a:pt x="6" y="552"/>
                    <a:pt x="14" y="552"/>
                  </a:cubicBezTo>
                  <a:cubicBezTo>
                    <a:pt x="17" y="552"/>
                    <a:pt x="21" y="550"/>
                    <a:pt x="25" y="542"/>
                  </a:cubicBezTo>
                  <a:cubicBezTo>
                    <a:pt x="120" y="483"/>
                    <a:pt x="179" y="387"/>
                    <a:pt x="251" y="304"/>
                  </a:cubicBezTo>
                  <a:cubicBezTo>
                    <a:pt x="322" y="221"/>
                    <a:pt x="417" y="149"/>
                    <a:pt x="501" y="66"/>
                  </a:cubicBezTo>
                  <a:cubicBezTo>
                    <a:pt x="531" y="46"/>
                    <a:pt x="502" y="1"/>
                    <a:pt x="47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6" name="Google Shape;31986;p48"/>
            <p:cNvSpPr/>
            <p:nvPr/>
          </p:nvSpPr>
          <p:spPr>
            <a:xfrm>
              <a:off x="816750" y="2352975"/>
              <a:ext cx="156900" cy="167925"/>
            </a:xfrm>
            <a:custGeom>
              <a:avLst/>
              <a:gdLst/>
              <a:ahLst/>
              <a:cxnLst/>
              <a:rect l="l" t="t" r="r" b="b"/>
              <a:pathLst>
                <a:path w="6276" h="6717" extrusionOk="0">
                  <a:moveTo>
                    <a:pt x="10" y="0"/>
                  </a:moveTo>
                  <a:cubicBezTo>
                    <a:pt x="6" y="0"/>
                    <a:pt x="1" y="5"/>
                    <a:pt x="1" y="5"/>
                  </a:cubicBezTo>
                  <a:cubicBezTo>
                    <a:pt x="120" y="684"/>
                    <a:pt x="346" y="1398"/>
                    <a:pt x="620" y="2006"/>
                  </a:cubicBezTo>
                  <a:cubicBezTo>
                    <a:pt x="918" y="2672"/>
                    <a:pt x="1394" y="2911"/>
                    <a:pt x="1989" y="3315"/>
                  </a:cubicBezTo>
                  <a:cubicBezTo>
                    <a:pt x="2632" y="3732"/>
                    <a:pt x="3096" y="4375"/>
                    <a:pt x="3751" y="4756"/>
                  </a:cubicBezTo>
                  <a:cubicBezTo>
                    <a:pt x="4608" y="5280"/>
                    <a:pt x="6192" y="5327"/>
                    <a:pt x="6132" y="6661"/>
                  </a:cubicBezTo>
                  <a:cubicBezTo>
                    <a:pt x="6132" y="6698"/>
                    <a:pt x="6151" y="6717"/>
                    <a:pt x="6168" y="6717"/>
                  </a:cubicBezTo>
                  <a:cubicBezTo>
                    <a:pt x="6178" y="6717"/>
                    <a:pt x="6188" y="6710"/>
                    <a:pt x="6192" y="6697"/>
                  </a:cubicBezTo>
                  <a:cubicBezTo>
                    <a:pt x="6275" y="6185"/>
                    <a:pt x="6037" y="5768"/>
                    <a:pt x="5656" y="5458"/>
                  </a:cubicBezTo>
                  <a:cubicBezTo>
                    <a:pt x="4930" y="4887"/>
                    <a:pt x="3989" y="4816"/>
                    <a:pt x="3263" y="4173"/>
                  </a:cubicBezTo>
                  <a:cubicBezTo>
                    <a:pt x="2977" y="3923"/>
                    <a:pt x="2703" y="3637"/>
                    <a:pt x="2394" y="3399"/>
                  </a:cubicBezTo>
                  <a:cubicBezTo>
                    <a:pt x="2049" y="3137"/>
                    <a:pt x="1656" y="2970"/>
                    <a:pt x="1322" y="2684"/>
                  </a:cubicBezTo>
                  <a:cubicBezTo>
                    <a:pt x="560" y="2018"/>
                    <a:pt x="477" y="875"/>
                    <a:pt x="13" y="5"/>
                  </a:cubicBezTo>
                  <a:cubicBezTo>
                    <a:pt x="13" y="1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7" name="Google Shape;31987;p48"/>
            <p:cNvSpPr/>
            <p:nvPr/>
          </p:nvSpPr>
          <p:spPr>
            <a:xfrm>
              <a:off x="816475" y="2357950"/>
              <a:ext cx="156400" cy="140300"/>
            </a:xfrm>
            <a:custGeom>
              <a:avLst/>
              <a:gdLst/>
              <a:ahLst/>
              <a:cxnLst/>
              <a:rect l="l" t="t" r="r" b="b"/>
              <a:pathLst>
                <a:path w="6256" h="5612" extrusionOk="0">
                  <a:moveTo>
                    <a:pt x="5" y="1"/>
                  </a:moveTo>
                  <a:cubicBezTo>
                    <a:pt x="1" y="1"/>
                    <a:pt x="3" y="21"/>
                    <a:pt x="12" y="21"/>
                  </a:cubicBezTo>
                  <a:cubicBezTo>
                    <a:pt x="690" y="330"/>
                    <a:pt x="976" y="1045"/>
                    <a:pt x="1500" y="1533"/>
                  </a:cubicBezTo>
                  <a:cubicBezTo>
                    <a:pt x="1964" y="1985"/>
                    <a:pt x="2524" y="2283"/>
                    <a:pt x="3119" y="2485"/>
                  </a:cubicBezTo>
                  <a:cubicBezTo>
                    <a:pt x="3988" y="2783"/>
                    <a:pt x="4846" y="2950"/>
                    <a:pt x="5298" y="3843"/>
                  </a:cubicBezTo>
                  <a:cubicBezTo>
                    <a:pt x="5596" y="4438"/>
                    <a:pt x="5691" y="5093"/>
                    <a:pt x="6155" y="5605"/>
                  </a:cubicBezTo>
                  <a:cubicBezTo>
                    <a:pt x="6162" y="5609"/>
                    <a:pt x="6170" y="5611"/>
                    <a:pt x="6179" y="5611"/>
                  </a:cubicBezTo>
                  <a:cubicBezTo>
                    <a:pt x="6214" y="5611"/>
                    <a:pt x="6256" y="5576"/>
                    <a:pt x="6227" y="5557"/>
                  </a:cubicBezTo>
                  <a:cubicBezTo>
                    <a:pt x="5774" y="4914"/>
                    <a:pt x="5679" y="4116"/>
                    <a:pt x="5239" y="3485"/>
                  </a:cubicBezTo>
                  <a:cubicBezTo>
                    <a:pt x="4858" y="2962"/>
                    <a:pt x="4286" y="2747"/>
                    <a:pt x="3703" y="2545"/>
                  </a:cubicBezTo>
                  <a:cubicBezTo>
                    <a:pt x="2750" y="2235"/>
                    <a:pt x="1905" y="1890"/>
                    <a:pt x="1226" y="1104"/>
                  </a:cubicBezTo>
                  <a:cubicBezTo>
                    <a:pt x="869" y="687"/>
                    <a:pt x="619" y="80"/>
                    <a:pt x="12" y="9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8" name="Google Shape;31988;p48"/>
            <p:cNvSpPr/>
            <p:nvPr/>
          </p:nvSpPr>
          <p:spPr>
            <a:xfrm>
              <a:off x="837300" y="2387925"/>
              <a:ext cx="109450" cy="81075"/>
            </a:xfrm>
            <a:custGeom>
              <a:avLst/>
              <a:gdLst/>
              <a:ahLst/>
              <a:cxnLst/>
              <a:rect l="l" t="t" r="r" b="b"/>
              <a:pathLst>
                <a:path w="4378" h="3243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36" y="620"/>
                    <a:pt x="869" y="1048"/>
                    <a:pt x="1346" y="1286"/>
                  </a:cubicBezTo>
                  <a:cubicBezTo>
                    <a:pt x="2441" y="1822"/>
                    <a:pt x="3298" y="2596"/>
                    <a:pt x="4322" y="3239"/>
                  </a:cubicBezTo>
                  <a:cubicBezTo>
                    <a:pt x="4329" y="3241"/>
                    <a:pt x="4335" y="3242"/>
                    <a:pt x="4340" y="3242"/>
                  </a:cubicBezTo>
                  <a:cubicBezTo>
                    <a:pt x="4365" y="3242"/>
                    <a:pt x="4378" y="3221"/>
                    <a:pt x="4358" y="3191"/>
                  </a:cubicBezTo>
                  <a:cubicBezTo>
                    <a:pt x="3727" y="2632"/>
                    <a:pt x="3013" y="2084"/>
                    <a:pt x="2298" y="1632"/>
                  </a:cubicBezTo>
                  <a:cubicBezTo>
                    <a:pt x="1536" y="1167"/>
                    <a:pt x="322" y="953"/>
                    <a:pt x="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9" name="Google Shape;31989;p48"/>
            <p:cNvSpPr/>
            <p:nvPr/>
          </p:nvSpPr>
          <p:spPr>
            <a:xfrm>
              <a:off x="946825" y="2473050"/>
              <a:ext cx="11200" cy="12050"/>
            </a:xfrm>
            <a:custGeom>
              <a:avLst/>
              <a:gdLst/>
              <a:ahLst/>
              <a:cxnLst/>
              <a:rect l="l" t="t" r="r" b="b"/>
              <a:pathLst>
                <a:path w="448" h="482" extrusionOk="0">
                  <a:moveTo>
                    <a:pt x="1" y="1"/>
                  </a:moveTo>
                  <a:cubicBezTo>
                    <a:pt x="4" y="2"/>
                    <a:pt x="7" y="4"/>
                    <a:pt x="11" y="6"/>
                  </a:cubicBezTo>
                  <a:lnTo>
                    <a:pt x="11" y="6"/>
                  </a:lnTo>
                  <a:cubicBezTo>
                    <a:pt x="12" y="3"/>
                    <a:pt x="11" y="1"/>
                    <a:pt x="1" y="1"/>
                  </a:cubicBezTo>
                  <a:close/>
                  <a:moveTo>
                    <a:pt x="11" y="6"/>
                  </a:moveTo>
                  <a:cubicBezTo>
                    <a:pt x="9" y="11"/>
                    <a:pt x="1" y="18"/>
                    <a:pt x="1" y="24"/>
                  </a:cubicBezTo>
                  <a:lnTo>
                    <a:pt x="227" y="251"/>
                  </a:lnTo>
                  <a:cubicBezTo>
                    <a:pt x="287" y="322"/>
                    <a:pt x="334" y="417"/>
                    <a:pt x="406" y="477"/>
                  </a:cubicBezTo>
                  <a:cubicBezTo>
                    <a:pt x="409" y="480"/>
                    <a:pt x="413" y="481"/>
                    <a:pt x="418" y="481"/>
                  </a:cubicBezTo>
                  <a:cubicBezTo>
                    <a:pt x="432" y="481"/>
                    <a:pt x="447" y="468"/>
                    <a:pt x="429" y="441"/>
                  </a:cubicBezTo>
                  <a:cubicBezTo>
                    <a:pt x="418" y="358"/>
                    <a:pt x="334" y="263"/>
                    <a:pt x="263" y="203"/>
                  </a:cubicBezTo>
                  <a:cubicBezTo>
                    <a:pt x="182" y="134"/>
                    <a:pt x="112" y="65"/>
                    <a:pt x="11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0" name="Google Shape;31990;p48"/>
            <p:cNvSpPr/>
            <p:nvPr/>
          </p:nvSpPr>
          <p:spPr>
            <a:xfrm>
              <a:off x="978075" y="2362900"/>
              <a:ext cx="183700" cy="153625"/>
            </a:xfrm>
            <a:custGeom>
              <a:avLst/>
              <a:gdLst/>
              <a:ahLst/>
              <a:cxnLst/>
              <a:rect l="l" t="t" r="r" b="b"/>
              <a:pathLst>
                <a:path w="7348" h="6145" extrusionOk="0">
                  <a:moveTo>
                    <a:pt x="7307" y="0"/>
                  </a:moveTo>
                  <a:cubicBezTo>
                    <a:pt x="7296" y="0"/>
                    <a:pt x="7288" y="4"/>
                    <a:pt x="7288" y="13"/>
                  </a:cubicBezTo>
                  <a:cubicBezTo>
                    <a:pt x="7121" y="1073"/>
                    <a:pt x="6264" y="1597"/>
                    <a:pt x="5418" y="2109"/>
                  </a:cubicBezTo>
                  <a:cubicBezTo>
                    <a:pt x="4775" y="2502"/>
                    <a:pt x="4275" y="2978"/>
                    <a:pt x="3728" y="3466"/>
                  </a:cubicBezTo>
                  <a:cubicBezTo>
                    <a:pt x="3025" y="4097"/>
                    <a:pt x="2251" y="4585"/>
                    <a:pt x="1418" y="5014"/>
                  </a:cubicBezTo>
                  <a:cubicBezTo>
                    <a:pt x="882" y="5300"/>
                    <a:pt x="334" y="5597"/>
                    <a:pt x="1" y="6121"/>
                  </a:cubicBezTo>
                  <a:cubicBezTo>
                    <a:pt x="1" y="6133"/>
                    <a:pt x="25" y="6145"/>
                    <a:pt x="37" y="6145"/>
                  </a:cubicBezTo>
                  <a:cubicBezTo>
                    <a:pt x="680" y="5442"/>
                    <a:pt x="1489" y="5121"/>
                    <a:pt x="2299" y="4645"/>
                  </a:cubicBezTo>
                  <a:cubicBezTo>
                    <a:pt x="3049" y="4180"/>
                    <a:pt x="3692" y="3621"/>
                    <a:pt x="4347" y="3025"/>
                  </a:cubicBezTo>
                  <a:cubicBezTo>
                    <a:pt x="5347" y="2109"/>
                    <a:pt x="7228" y="1597"/>
                    <a:pt x="7347" y="25"/>
                  </a:cubicBezTo>
                  <a:cubicBezTo>
                    <a:pt x="7347" y="10"/>
                    <a:pt x="7324" y="0"/>
                    <a:pt x="730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1" name="Google Shape;31991;p48"/>
            <p:cNvSpPr/>
            <p:nvPr/>
          </p:nvSpPr>
          <p:spPr>
            <a:xfrm>
              <a:off x="976300" y="2360875"/>
              <a:ext cx="183200" cy="154300"/>
            </a:xfrm>
            <a:custGeom>
              <a:avLst/>
              <a:gdLst/>
              <a:ahLst/>
              <a:cxnLst/>
              <a:rect l="l" t="t" r="r" b="b"/>
              <a:pathLst>
                <a:path w="7328" h="6172" extrusionOk="0">
                  <a:moveTo>
                    <a:pt x="7285" y="1"/>
                  </a:moveTo>
                  <a:cubicBezTo>
                    <a:pt x="7276" y="1"/>
                    <a:pt x="7267" y="7"/>
                    <a:pt x="7263" y="23"/>
                  </a:cubicBezTo>
                  <a:cubicBezTo>
                    <a:pt x="6882" y="809"/>
                    <a:pt x="6025" y="1023"/>
                    <a:pt x="5299" y="1392"/>
                  </a:cubicBezTo>
                  <a:cubicBezTo>
                    <a:pt x="4525" y="1797"/>
                    <a:pt x="3941" y="2464"/>
                    <a:pt x="3203" y="2892"/>
                  </a:cubicBezTo>
                  <a:cubicBezTo>
                    <a:pt x="2560" y="3261"/>
                    <a:pt x="1834" y="3476"/>
                    <a:pt x="1346" y="4035"/>
                  </a:cubicBezTo>
                  <a:cubicBezTo>
                    <a:pt x="810" y="4666"/>
                    <a:pt x="632" y="5500"/>
                    <a:pt x="36" y="6095"/>
                  </a:cubicBezTo>
                  <a:cubicBezTo>
                    <a:pt x="1" y="6130"/>
                    <a:pt x="24" y="6172"/>
                    <a:pt x="58" y="6172"/>
                  </a:cubicBezTo>
                  <a:cubicBezTo>
                    <a:pt x="70" y="6172"/>
                    <a:pt x="83" y="6167"/>
                    <a:pt x="96" y="6154"/>
                  </a:cubicBezTo>
                  <a:cubicBezTo>
                    <a:pt x="715" y="5547"/>
                    <a:pt x="882" y="4630"/>
                    <a:pt x="1477" y="4023"/>
                  </a:cubicBezTo>
                  <a:cubicBezTo>
                    <a:pt x="2096" y="3380"/>
                    <a:pt x="3072" y="3178"/>
                    <a:pt x="3763" y="2642"/>
                  </a:cubicBezTo>
                  <a:cubicBezTo>
                    <a:pt x="4537" y="2059"/>
                    <a:pt x="5239" y="1559"/>
                    <a:pt x="6120" y="1142"/>
                  </a:cubicBezTo>
                  <a:cubicBezTo>
                    <a:pt x="6644" y="880"/>
                    <a:pt x="7085" y="618"/>
                    <a:pt x="7311" y="70"/>
                  </a:cubicBezTo>
                  <a:cubicBezTo>
                    <a:pt x="7327" y="30"/>
                    <a:pt x="7305" y="1"/>
                    <a:pt x="72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2" name="Google Shape;31992;p48"/>
            <p:cNvSpPr/>
            <p:nvPr/>
          </p:nvSpPr>
          <p:spPr>
            <a:xfrm>
              <a:off x="987975" y="2454000"/>
              <a:ext cx="55625" cy="46675"/>
            </a:xfrm>
            <a:custGeom>
              <a:avLst/>
              <a:gdLst/>
              <a:ahLst/>
              <a:cxnLst/>
              <a:rect l="l" t="t" r="r" b="b"/>
              <a:pathLst>
                <a:path w="2225" h="1867" extrusionOk="0">
                  <a:moveTo>
                    <a:pt x="2201" y="1"/>
                  </a:moveTo>
                  <a:cubicBezTo>
                    <a:pt x="1808" y="1"/>
                    <a:pt x="1558" y="298"/>
                    <a:pt x="1308" y="548"/>
                  </a:cubicBezTo>
                  <a:cubicBezTo>
                    <a:pt x="867" y="989"/>
                    <a:pt x="426" y="1406"/>
                    <a:pt x="10" y="1846"/>
                  </a:cubicBezTo>
                  <a:cubicBezTo>
                    <a:pt x="1" y="1846"/>
                    <a:pt x="5" y="1866"/>
                    <a:pt x="13" y="1866"/>
                  </a:cubicBezTo>
                  <a:cubicBezTo>
                    <a:pt x="16" y="1866"/>
                    <a:pt x="19" y="1864"/>
                    <a:pt x="22" y="1858"/>
                  </a:cubicBezTo>
                  <a:cubicBezTo>
                    <a:pt x="379" y="1548"/>
                    <a:pt x="712" y="1227"/>
                    <a:pt x="1058" y="894"/>
                  </a:cubicBezTo>
                  <a:cubicBezTo>
                    <a:pt x="1391" y="548"/>
                    <a:pt x="1724" y="179"/>
                    <a:pt x="2201" y="48"/>
                  </a:cubicBezTo>
                  <a:cubicBezTo>
                    <a:pt x="2224" y="36"/>
                    <a:pt x="2224" y="1"/>
                    <a:pt x="220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3" name="Google Shape;31993;p48"/>
            <p:cNvSpPr/>
            <p:nvPr/>
          </p:nvSpPr>
          <p:spPr>
            <a:xfrm>
              <a:off x="1045950" y="2403400"/>
              <a:ext cx="81875" cy="47650"/>
            </a:xfrm>
            <a:custGeom>
              <a:avLst/>
              <a:gdLst/>
              <a:ahLst/>
              <a:cxnLst/>
              <a:rect l="l" t="t" r="r" b="b"/>
              <a:pathLst>
                <a:path w="3275" h="1906" extrusionOk="0">
                  <a:moveTo>
                    <a:pt x="3239" y="1"/>
                  </a:moveTo>
                  <a:cubicBezTo>
                    <a:pt x="2739" y="227"/>
                    <a:pt x="2322" y="489"/>
                    <a:pt x="1894" y="834"/>
                  </a:cubicBezTo>
                  <a:cubicBezTo>
                    <a:pt x="1334" y="1298"/>
                    <a:pt x="644" y="1548"/>
                    <a:pt x="1" y="1906"/>
                  </a:cubicBezTo>
                  <a:cubicBezTo>
                    <a:pt x="548" y="1667"/>
                    <a:pt x="1179" y="1441"/>
                    <a:pt x="1667" y="1108"/>
                  </a:cubicBezTo>
                  <a:cubicBezTo>
                    <a:pt x="2215" y="715"/>
                    <a:pt x="2644" y="310"/>
                    <a:pt x="3251" y="36"/>
                  </a:cubicBezTo>
                  <a:cubicBezTo>
                    <a:pt x="3275" y="12"/>
                    <a:pt x="3251" y="1"/>
                    <a:pt x="323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4" name="Google Shape;31994;p48"/>
            <p:cNvSpPr/>
            <p:nvPr/>
          </p:nvSpPr>
          <p:spPr>
            <a:xfrm>
              <a:off x="801875" y="2402275"/>
              <a:ext cx="169875" cy="180200"/>
            </a:xfrm>
            <a:custGeom>
              <a:avLst/>
              <a:gdLst/>
              <a:ahLst/>
              <a:cxnLst/>
              <a:rect l="l" t="t" r="r" b="b"/>
              <a:pathLst>
                <a:path w="6795" h="7208" extrusionOk="0">
                  <a:moveTo>
                    <a:pt x="20" y="0"/>
                  </a:moveTo>
                  <a:cubicBezTo>
                    <a:pt x="8" y="0"/>
                    <a:pt x="0" y="13"/>
                    <a:pt x="0" y="34"/>
                  </a:cubicBezTo>
                  <a:cubicBezTo>
                    <a:pt x="310" y="1641"/>
                    <a:pt x="1632" y="2832"/>
                    <a:pt x="2739" y="3951"/>
                  </a:cubicBezTo>
                  <a:cubicBezTo>
                    <a:pt x="3287" y="4498"/>
                    <a:pt x="3822" y="5213"/>
                    <a:pt x="4537" y="5534"/>
                  </a:cubicBezTo>
                  <a:cubicBezTo>
                    <a:pt x="4906" y="5713"/>
                    <a:pt x="5323" y="5772"/>
                    <a:pt x="5680" y="5999"/>
                  </a:cubicBezTo>
                  <a:cubicBezTo>
                    <a:pt x="6156" y="6296"/>
                    <a:pt x="6477" y="6701"/>
                    <a:pt x="6727" y="7189"/>
                  </a:cubicBezTo>
                  <a:cubicBezTo>
                    <a:pt x="6736" y="7202"/>
                    <a:pt x="6748" y="7208"/>
                    <a:pt x="6759" y="7208"/>
                  </a:cubicBezTo>
                  <a:cubicBezTo>
                    <a:pt x="6778" y="7208"/>
                    <a:pt x="6795" y="7192"/>
                    <a:pt x="6787" y="7177"/>
                  </a:cubicBezTo>
                  <a:cubicBezTo>
                    <a:pt x="6608" y="6689"/>
                    <a:pt x="6299" y="6249"/>
                    <a:pt x="5858" y="5951"/>
                  </a:cubicBezTo>
                  <a:cubicBezTo>
                    <a:pt x="5608" y="5772"/>
                    <a:pt x="5323" y="5689"/>
                    <a:pt x="5049" y="5570"/>
                  </a:cubicBezTo>
                  <a:cubicBezTo>
                    <a:pt x="4465" y="5344"/>
                    <a:pt x="4049" y="5046"/>
                    <a:pt x="3620" y="4618"/>
                  </a:cubicBezTo>
                  <a:cubicBezTo>
                    <a:pt x="2227" y="3213"/>
                    <a:pt x="727" y="1903"/>
                    <a:pt x="48" y="22"/>
                  </a:cubicBezTo>
                  <a:cubicBezTo>
                    <a:pt x="38" y="7"/>
                    <a:pt x="28" y="0"/>
                    <a:pt x="2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5" name="Google Shape;31995;p48"/>
            <p:cNvSpPr/>
            <p:nvPr/>
          </p:nvSpPr>
          <p:spPr>
            <a:xfrm>
              <a:off x="801650" y="2405075"/>
              <a:ext cx="146625" cy="126250"/>
            </a:xfrm>
            <a:custGeom>
              <a:avLst/>
              <a:gdLst/>
              <a:ahLst/>
              <a:cxnLst/>
              <a:rect l="l" t="t" r="r" b="b"/>
              <a:pathLst>
                <a:path w="5865" h="5050" extrusionOk="0">
                  <a:moveTo>
                    <a:pt x="12" y="0"/>
                  </a:moveTo>
                  <a:cubicBezTo>
                    <a:pt x="5" y="0"/>
                    <a:pt x="1" y="11"/>
                    <a:pt x="9" y="29"/>
                  </a:cubicBezTo>
                  <a:cubicBezTo>
                    <a:pt x="1938" y="1696"/>
                    <a:pt x="4069" y="3136"/>
                    <a:pt x="5796" y="5041"/>
                  </a:cubicBezTo>
                  <a:cubicBezTo>
                    <a:pt x="5804" y="5047"/>
                    <a:pt x="5812" y="5049"/>
                    <a:pt x="5819" y="5049"/>
                  </a:cubicBezTo>
                  <a:cubicBezTo>
                    <a:pt x="5845" y="5049"/>
                    <a:pt x="5865" y="5021"/>
                    <a:pt x="5855" y="4994"/>
                  </a:cubicBezTo>
                  <a:cubicBezTo>
                    <a:pt x="5153" y="4005"/>
                    <a:pt x="4069" y="3220"/>
                    <a:pt x="3165" y="2446"/>
                  </a:cubicBezTo>
                  <a:cubicBezTo>
                    <a:pt x="2164" y="1600"/>
                    <a:pt x="1129" y="719"/>
                    <a:pt x="21" y="5"/>
                  </a:cubicBezTo>
                  <a:cubicBezTo>
                    <a:pt x="18" y="2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6" name="Google Shape;31996;p48"/>
            <p:cNvSpPr/>
            <p:nvPr/>
          </p:nvSpPr>
          <p:spPr>
            <a:xfrm>
              <a:off x="950400" y="2532825"/>
              <a:ext cx="21000" cy="38550"/>
            </a:xfrm>
            <a:custGeom>
              <a:avLst/>
              <a:gdLst/>
              <a:ahLst/>
              <a:cxnLst/>
              <a:rect l="l" t="t" r="r" b="b"/>
              <a:pathLst>
                <a:path w="840" h="1542" extrusionOk="0">
                  <a:moveTo>
                    <a:pt x="8" y="1"/>
                  </a:moveTo>
                  <a:cubicBezTo>
                    <a:pt x="5" y="1"/>
                    <a:pt x="1" y="8"/>
                    <a:pt x="1" y="15"/>
                  </a:cubicBezTo>
                  <a:cubicBezTo>
                    <a:pt x="84" y="574"/>
                    <a:pt x="394" y="1146"/>
                    <a:pt x="786" y="1539"/>
                  </a:cubicBezTo>
                  <a:cubicBezTo>
                    <a:pt x="791" y="1541"/>
                    <a:pt x="796" y="1542"/>
                    <a:pt x="800" y="1542"/>
                  </a:cubicBezTo>
                  <a:cubicBezTo>
                    <a:pt x="821" y="1542"/>
                    <a:pt x="839" y="1522"/>
                    <a:pt x="810" y="1503"/>
                  </a:cubicBezTo>
                  <a:cubicBezTo>
                    <a:pt x="429" y="1027"/>
                    <a:pt x="203" y="586"/>
                    <a:pt x="13" y="15"/>
                  </a:cubicBezTo>
                  <a:cubicBezTo>
                    <a:pt x="13" y="5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7" name="Google Shape;31997;p48"/>
            <p:cNvSpPr/>
            <p:nvPr/>
          </p:nvSpPr>
          <p:spPr>
            <a:xfrm>
              <a:off x="843900" y="2460175"/>
              <a:ext cx="101175" cy="81950"/>
            </a:xfrm>
            <a:custGeom>
              <a:avLst/>
              <a:gdLst/>
              <a:ahLst/>
              <a:cxnLst/>
              <a:rect l="l" t="t" r="r" b="b"/>
              <a:pathLst>
                <a:path w="4047" h="3278" extrusionOk="0">
                  <a:moveTo>
                    <a:pt x="29" y="1"/>
                  </a:moveTo>
                  <a:cubicBezTo>
                    <a:pt x="7" y="1"/>
                    <a:pt x="0" y="22"/>
                    <a:pt x="10" y="51"/>
                  </a:cubicBezTo>
                  <a:cubicBezTo>
                    <a:pt x="546" y="670"/>
                    <a:pt x="1248" y="1242"/>
                    <a:pt x="1939" y="1718"/>
                  </a:cubicBezTo>
                  <a:cubicBezTo>
                    <a:pt x="2213" y="1909"/>
                    <a:pt x="2534" y="2028"/>
                    <a:pt x="2832" y="2206"/>
                  </a:cubicBezTo>
                  <a:cubicBezTo>
                    <a:pt x="3272" y="2480"/>
                    <a:pt x="3642" y="2944"/>
                    <a:pt x="4046" y="3278"/>
                  </a:cubicBezTo>
                  <a:cubicBezTo>
                    <a:pt x="3761" y="2968"/>
                    <a:pt x="3487" y="2647"/>
                    <a:pt x="3153" y="2373"/>
                  </a:cubicBezTo>
                  <a:cubicBezTo>
                    <a:pt x="2844" y="2123"/>
                    <a:pt x="2475" y="1980"/>
                    <a:pt x="2141" y="1766"/>
                  </a:cubicBezTo>
                  <a:cubicBezTo>
                    <a:pt x="1403" y="1242"/>
                    <a:pt x="760" y="575"/>
                    <a:pt x="46" y="4"/>
                  </a:cubicBezTo>
                  <a:cubicBezTo>
                    <a:pt x="40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8" name="Google Shape;31998;p48"/>
            <p:cNvSpPr/>
            <p:nvPr/>
          </p:nvSpPr>
          <p:spPr>
            <a:xfrm>
              <a:off x="845325" y="2455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9" name="Google Shape;31999;p48"/>
            <p:cNvSpPr/>
            <p:nvPr/>
          </p:nvSpPr>
          <p:spPr>
            <a:xfrm>
              <a:off x="829850" y="2434225"/>
              <a:ext cx="14025" cy="22175"/>
            </a:xfrm>
            <a:custGeom>
              <a:avLst/>
              <a:gdLst/>
              <a:ahLst/>
              <a:cxnLst/>
              <a:rect l="l" t="t" r="r" b="b"/>
              <a:pathLst>
                <a:path w="561" h="887" extrusionOk="0">
                  <a:moveTo>
                    <a:pt x="14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144" y="327"/>
                    <a:pt x="358" y="601"/>
                    <a:pt x="560" y="887"/>
                  </a:cubicBezTo>
                  <a:cubicBezTo>
                    <a:pt x="394" y="589"/>
                    <a:pt x="239" y="268"/>
                    <a:pt x="24" y="6"/>
                  </a:cubicBezTo>
                  <a:cubicBezTo>
                    <a:pt x="21" y="2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0" name="Google Shape;32000;p48"/>
            <p:cNvSpPr/>
            <p:nvPr/>
          </p:nvSpPr>
          <p:spPr>
            <a:xfrm>
              <a:off x="978450" y="2553425"/>
              <a:ext cx="20200" cy="24500"/>
            </a:xfrm>
            <a:custGeom>
              <a:avLst/>
              <a:gdLst/>
              <a:ahLst/>
              <a:cxnLst/>
              <a:rect l="l" t="t" r="r" b="b"/>
              <a:pathLst>
                <a:path w="808" h="980" extrusionOk="0">
                  <a:moveTo>
                    <a:pt x="760" y="0"/>
                  </a:moveTo>
                  <a:cubicBezTo>
                    <a:pt x="605" y="72"/>
                    <a:pt x="498" y="250"/>
                    <a:pt x="391" y="381"/>
                  </a:cubicBezTo>
                  <a:cubicBezTo>
                    <a:pt x="260" y="548"/>
                    <a:pt x="141" y="738"/>
                    <a:pt x="34" y="941"/>
                  </a:cubicBezTo>
                  <a:cubicBezTo>
                    <a:pt x="0" y="957"/>
                    <a:pt x="13" y="980"/>
                    <a:pt x="36" y="980"/>
                  </a:cubicBezTo>
                  <a:cubicBezTo>
                    <a:pt x="46" y="980"/>
                    <a:pt x="58" y="976"/>
                    <a:pt x="69" y="965"/>
                  </a:cubicBezTo>
                  <a:cubicBezTo>
                    <a:pt x="200" y="786"/>
                    <a:pt x="319" y="619"/>
                    <a:pt x="462" y="441"/>
                  </a:cubicBezTo>
                  <a:cubicBezTo>
                    <a:pt x="569" y="310"/>
                    <a:pt x="724" y="191"/>
                    <a:pt x="796" y="24"/>
                  </a:cubicBezTo>
                  <a:cubicBezTo>
                    <a:pt x="807" y="12"/>
                    <a:pt x="784" y="0"/>
                    <a:pt x="76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1" name="Google Shape;32001;p48"/>
            <p:cNvSpPr/>
            <p:nvPr/>
          </p:nvSpPr>
          <p:spPr>
            <a:xfrm>
              <a:off x="979125" y="2415550"/>
              <a:ext cx="196825" cy="149100"/>
            </a:xfrm>
            <a:custGeom>
              <a:avLst/>
              <a:gdLst/>
              <a:ahLst/>
              <a:cxnLst/>
              <a:rect l="l" t="t" r="r" b="b"/>
              <a:pathLst>
                <a:path w="7873" h="5964" extrusionOk="0">
                  <a:moveTo>
                    <a:pt x="7817" y="1"/>
                  </a:moveTo>
                  <a:cubicBezTo>
                    <a:pt x="7813" y="1"/>
                    <a:pt x="7809" y="1"/>
                    <a:pt x="7805" y="3"/>
                  </a:cubicBezTo>
                  <a:cubicBezTo>
                    <a:pt x="6126" y="777"/>
                    <a:pt x="4507" y="1848"/>
                    <a:pt x="2959" y="2884"/>
                  </a:cubicBezTo>
                  <a:cubicBezTo>
                    <a:pt x="2400" y="3241"/>
                    <a:pt x="1923" y="3622"/>
                    <a:pt x="1507" y="4146"/>
                  </a:cubicBezTo>
                  <a:cubicBezTo>
                    <a:pt x="1031" y="4753"/>
                    <a:pt x="638" y="5408"/>
                    <a:pt x="18" y="5920"/>
                  </a:cubicBezTo>
                  <a:cubicBezTo>
                    <a:pt x="0" y="5938"/>
                    <a:pt x="10" y="5964"/>
                    <a:pt x="32" y="5964"/>
                  </a:cubicBezTo>
                  <a:cubicBezTo>
                    <a:pt x="38" y="5964"/>
                    <a:pt x="46" y="5961"/>
                    <a:pt x="54" y="5956"/>
                  </a:cubicBezTo>
                  <a:cubicBezTo>
                    <a:pt x="530" y="5599"/>
                    <a:pt x="876" y="5146"/>
                    <a:pt x="1233" y="4670"/>
                  </a:cubicBezTo>
                  <a:cubicBezTo>
                    <a:pt x="1804" y="3872"/>
                    <a:pt x="2424" y="3336"/>
                    <a:pt x="3257" y="2824"/>
                  </a:cubicBezTo>
                  <a:cubicBezTo>
                    <a:pt x="4757" y="1872"/>
                    <a:pt x="6353" y="1050"/>
                    <a:pt x="7841" y="62"/>
                  </a:cubicBezTo>
                  <a:cubicBezTo>
                    <a:pt x="7873" y="41"/>
                    <a:pt x="7848" y="1"/>
                    <a:pt x="781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2" name="Google Shape;32002;p48"/>
            <p:cNvSpPr/>
            <p:nvPr/>
          </p:nvSpPr>
          <p:spPr>
            <a:xfrm>
              <a:off x="989250" y="2413525"/>
              <a:ext cx="184725" cy="145050"/>
            </a:xfrm>
            <a:custGeom>
              <a:avLst/>
              <a:gdLst/>
              <a:ahLst/>
              <a:cxnLst/>
              <a:rect l="l" t="t" r="r" b="b"/>
              <a:pathLst>
                <a:path w="7389" h="5802" extrusionOk="0">
                  <a:moveTo>
                    <a:pt x="7388" y="0"/>
                  </a:moveTo>
                  <a:lnTo>
                    <a:pt x="7388" y="0"/>
                  </a:lnTo>
                  <a:cubicBezTo>
                    <a:pt x="6722" y="1512"/>
                    <a:pt x="5829" y="2691"/>
                    <a:pt x="4376" y="3560"/>
                  </a:cubicBezTo>
                  <a:cubicBezTo>
                    <a:pt x="3781" y="3918"/>
                    <a:pt x="3150" y="4120"/>
                    <a:pt x="2519" y="4406"/>
                  </a:cubicBezTo>
                  <a:cubicBezTo>
                    <a:pt x="1661" y="4787"/>
                    <a:pt x="1030" y="5442"/>
                    <a:pt x="66" y="5680"/>
                  </a:cubicBezTo>
                  <a:cubicBezTo>
                    <a:pt x="1" y="5701"/>
                    <a:pt x="15" y="5802"/>
                    <a:pt x="72" y="5802"/>
                  </a:cubicBezTo>
                  <a:cubicBezTo>
                    <a:pt x="77" y="5802"/>
                    <a:pt x="83" y="5801"/>
                    <a:pt x="90" y="5799"/>
                  </a:cubicBezTo>
                  <a:cubicBezTo>
                    <a:pt x="1066" y="5644"/>
                    <a:pt x="1614" y="5013"/>
                    <a:pt x="2459" y="4584"/>
                  </a:cubicBezTo>
                  <a:cubicBezTo>
                    <a:pt x="3245" y="4179"/>
                    <a:pt x="4078" y="3941"/>
                    <a:pt x="4828" y="3441"/>
                  </a:cubicBezTo>
                  <a:cubicBezTo>
                    <a:pt x="6007" y="2632"/>
                    <a:pt x="7103" y="1429"/>
                    <a:pt x="738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3" name="Google Shape;32003;p48"/>
            <p:cNvSpPr/>
            <p:nvPr/>
          </p:nvSpPr>
          <p:spPr>
            <a:xfrm>
              <a:off x="982250" y="2554825"/>
              <a:ext cx="10400" cy="8750"/>
            </a:xfrm>
            <a:custGeom>
              <a:avLst/>
              <a:gdLst/>
              <a:ahLst/>
              <a:cxnLst/>
              <a:rect l="l" t="t" r="r" b="b"/>
              <a:pathLst>
                <a:path w="416" h="350" extrusionOk="0">
                  <a:moveTo>
                    <a:pt x="400" y="1"/>
                  </a:moveTo>
                  <a:cubicBezTo>
                    <a:pt x="398" y="1"/>
                    <a:pt x="396" y="2"/>
                    <a:pt x="394" y="4"/>
                  </a:cubicBezTo>
                  <a:cubicBezTo>
                    <a:pt x="298" y="51"/>
                    <a:pt x="227" y="87"/>
                    <a:pt x="155" y="147"/>
                  </a:cubicBezTo>
                  <a:cubicBezTo>
                    <a:pt x="96" y="194"/>
                    <a:pt x="13" y="242"/>
                    <a:pt x="1" y="313"/>
                  </a:cubicBezTo>
                  <a:cubicBezTo>
                    <a:pt x="1" y="325"/>
                    <a:pt x="13" y="349"/>
                    <a:pt x="36" y="349"/>
                  </a:cubicBezTo>
                  <a:cubicBezTo>
                    <a:pt x="96" y="313"/>
                    <a:pt x="132" y="242"/>
                    <a:pt x="191" y="194"/>
                  </a:cubicBezTo>
                  <a:cubicBezTo>
                    <a:pt x="251" y="135"/>
                    <a:pt x="334" y="75"/>
                    <a:pt x="405" y="51"/>
                  </a:cubicBezTo>
                  <a:cubicBezTo>
                    <a:pt x="415" y="22"/>
                    <a:pt x="409" y="1"/>
                    <a:pt x="40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4" name="Google Shape;32004;p48"/>
            <p:cNvSpPr/>
            <p:nvPr/>
          </p:nvSpPr>
          <p:spPr>
            <a:xfrm>
              <a:off x="1002500" y="2453775"/>
              <a:ext cx="124875" cy="90450"/>
            </a:xfrm>
            <a:custGeom>
              <a:avLst/>
              <a:gdLst/>
              <a:ahLst/>
              <a:cxnLst/>
              <a:rect l="l" t="t" r="r" b="b"/>
              <a:pathLst>
                <a:path w="4995" h="3618" extrusionOk="0">
                  <a:moveTo>
                    <a:pt x="4963" y="0"/>
                  </a:moveTo>
                  <a:cubicBezTo>
                    <a:pt x="4956" y="0"/>
                    <a:pt x="4948" y="3"/>
                    <a:pt x="4941" y="10"/>
                  </a:cubicBezTo>
                  <a:cubicBezTo>
                    <a:pt x="4227" y="760"/>
                    <a:pt x="3298" y="1176"/>
                    <a:pt x="2465" y="1772"/>
                  </a:cubicBezTo>
                  <a:cubicBezTo>
                    <a:pt x="1643" y="2367"/>
                    <a:pt x="786" y="2939"/>
                    <a:pt x="0" y="3617"/>
                  </a:cubicBezTo>
                  <a:cubicBezTo>
                    <a:pt x="1024" y="2974"/>
                    <a:pt x="1941" y="2200"/>
                    <a:pt x="2977" y="1546"/>
                  </a:cubicBezTo>
                  <a:cubicBezTo>
                    <a:pt x="3703" y="1069"/>
                    <a:pt x="4477" y="784"/>
                    <a:pt x="4977" y="45"/>
                  </a:cubicBezTo>
                  <a:cubicBezTo>
                    <a:pt x="4994" y="20"/>
                    <a:pt x="4980" y="0"/>
                    <a:pt x="496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5" name="Google Shape;32005;p48"/>
            <p:cNvSpPr/>
            <p:nvPr/>
          </p:nvSpPr>
          <p:spPr>
            <a:xfrm>
              <a:off x="1130575" y="2443450"/>
              <a:ext cx="12550" cy="12600"/>
            </a:xfrm>
            <a:custGeom>
              <a:avLst/>
              <a:gdLst/>
              <a:ahLst/>
              <a:cxnLst/>
              <a:rect l="l" t="t" r="r" b="b"/>
              <a:pathLst>
                <a:path w="502" h="504" extrusionOk="0">
                  <a:moveTo>
                    <a:pt x="485" y="1"/>
                  </a:moveTo>
                  <a:cubicBezTo>
                    <a:pt x="481" y="1"/>
                    <a:pt x="477" y="2"/>
                    <a:pt x="473" y="6"/>
                  </a:cubicBezTo>
                  <a:cubicBezTo>
                    <a:pt x="378" y="77"/>
                    <a:pt x="307" y="161"/>
                    <a:pt x="211" y="232"/>
                  </a:cubicBezTo>
                  <a:cubicBezTo>
                    <a:pt x="140" y="304"/>
                    <a:pt x="56" y="375"/>
                    <a:pt x="9" y="470"/>
                  </a:cubicBezTo>
                  <a:cubicBezTo>
                    <a:pt x="0" y="487"/>
                    <a:pt x="10" y="504"/>
                    <a:pt x="20" y="504"/>
                  </a:cubicBezTo>
                  <a:cubicBezTo>
                    <a:pt x="25" y="504"/>
                    <a:pt x="29" y="501"/>
                    <a:pt x="33" y="494"/>
                  </a:cubicBezTo>
                  <a:cubicBezTo>
                    <a:pt x="128" y="458"/>
                    <a:pt x="199" y="351"/>
                    <a:pt x="271" y="280"/>
                  </a:cubicBezTo>
                  <a:cubicBezTo>
                    <a:pt x="354" y="196"/>
                    <a:pt x="426" y="113"/>
                    <a:pt x="485" y="18"/>
                  </a:cubicBezTo>
                  <a:cubicBezTo>
                    <a:pt x="502" y="9"/>
                    <a:pt x="495" y="1"/>
                    <a:pt x="4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6" name="Google Shape;32006;p48"/>
            <p:cNvSpPr/>
            <p:nvPr/>
          </p:nvSpPr>
          <p:spPr>
            <a:xfrm>
              <a:off x="810800" y="2468775"/>
              <a:ext cx="157775" cy="191525"/>
            </a:xfrm>
            <a:custGeom>
              <a:avLst/>
              <a:gdLst/>
              <a:ahLst/>
              <a:cxnLst/>
              <a:rect l="l" t="t" r="r" b="b"/>
              <a:pathLst>
                <a:path w="6311" h="7661" extrusionOk="0">
                  <a:moveTo>
                    <a:pt x="39" y="0"/>
                  </a:moveTo>
                  <a:cubicBezTo>
                    <a:pt x="19" y="0"/>
                    <a:pt x="1" y="13"/>
                    <a:pt x="1" y="41"/>
                  </a:cubicBezTo>
                  <a:cubicBezTo>
                    <a:pt x="1" y="731"/>
                    <a:pt x="227" y="1374"/>
                    <a:pt x="655" y="1946"/>
                  </a:cubicBezTo>
                  <a:cubicBezTo>
                    <a:pt x="1001" y="2386"/>
                    <a:pt x="1310" y="2731"/>
                    <a:pt x="1548" y="3255"/>
                  </a:cubicBezTo>
                  <a:cubicBezTo>
                    <a:pt x="1668" y="3517"/>
                    <a:pt x="1787" y="3732"/>
                    <a:pt x="1977" y="3946"/>
                  </a:cubicBezTo>
                  <a:cubicBezTo>
                    <a:pt x="2560" y="4589"/>
                    <a:pt x="3406" y="5006"/>
                    <a:pt x="4073" y="5553"/>
                  </a:cubicBezTo>
                  <a:cubicBezTo>
                    <a:pt x="4846" y="6196"/>
                    <a:pt x="5549" y="6911"/>
                    <a:pt x="6216" y="7661"/>
                  </a:cubicBezTo>
                  <a:cubicBezTo>
                    <a:pt x="6251" y="7661"/>
                    <a:pt x="6311" y="7601"/>
                    <a:pt x="6275" y="7565"/>
                  </a:cubicBezTo>
                  <a:cubicBezTo>
                    <a:pt x="5287" y="6327"/>
                    <a:pt x="4073" y="5339"/>
                    <a:pt x="2787" y="4422"/>
                  </a:cubicBezTo>
                  <a:cubicBezTo>
                    <a:pt x="2382" y="4148"/>
                    <a:pt x="1989" y="3827"/>
                    <a:pt x="1739" y="3398"/>
                  </a:cubicBezTo>
                  <a:cubicBezTo>
                    <a:pt x="1596" y="3112"/>
                    <a:pt x="1513" y="2839"/>
                    <a:pt x="1334" y="2577"/>
                  </a:cubicBezTo>
                  <a:cubicBezTo>
                    <a:pt x="1120" y="2255"/>
                    <a:pt x="798" y="2005"/>
                    <a:pt x="584" y="1672"/>
                  </a:cubicBezTo>
                  <a:cubicBezTo>
                    <a:pt x="251" y="1172"/>
                    <a:pt x="120" y="636"/>
                    <a:pt x="84" y="41"/>
                  </a:cubicBezTo>
                  <a:cubicBezTo>
                    <a:pt x="84" y="16"/>
                    <a:pt x="61" y="0"/>
                    <a:pt x="3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7" name="Google Shape;32007;p48"/>
            <p:cNvSpPr/>
            <p:nvPr/>
          </p:nvSpPr>
          <p:spPr>
            <a:xfrm>
              <a:off x="810900" y="2468750"/>
              <a:ext cx="137300" cy="144675"/>
            </a:xfrm>
            <a:custGeom>
              <a:avLst/>
              <a:gdLst/>
              <a:ahLst/>
              <a:cxnLst/>
              <a:rect l="l" t="t" r="r" b="b"/>
              <a:pathLst>
                <a:path w="5492" h="5787" extrusionOk="0">
                  <a:moveTo>
                    <a:pt x="6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482"/>
                    <a:pt x="1294" y="875"/>
                    <a:pt x="1854" y="1411"/>
                  </a:cubicBezTo>
                  <a:cubicBezTo>
                    <a:pt x="2342" y="1851"/>
                    <a:pt x="2664" y="2423"/>
                    <a:pt x="3080" y="2923"/>
                  </a:cubicBezTo>
                  <a:cubicBezTo>
                    <a:pt x="3342" y="3268"/>
                    <a:pt x="3676" y="3494"/>
                    <a:pt x="3997" y="3756"/>
                  </a:cubicBezTo>
                  <a:cubicBezTo>
                    <a:pt x="4747" y="4340"/>
                    <a:pt x="5128" y="4887"/>
                    <a:pt x="5438" y="5769"/>
                  </a:cubicBezTo>
                  <a:cubicBezTo>
                    <a:pt x="5444" y="5780"/>
                    <a:pt x="5459" y="5786"/>
                    <a:pt x="5471" y="5786"/>
                  </a:cubicBezTo>
                  <a:cubicBezTo>
                    <a:pt x="5482" y="5786"/>
                    <a:pt x="5491" y="5780"/>
                    <a:pt x="5485" y="5769"/>
                  </a:cubicBezTo>
                  <a:cubicBezTo>
                    <a:pt x="5354" y="4328"/>
                    <a:pt x="4069" y="3923"/>
                    <a:pt x="3235" y="2959"/>
                  </a:cubicBezTo>
                  <a:cubicBezTo>
                    <a:pt x="2747" y="2375"/>
                    <a:pt x="2402" y="1744"/>
                    <a:pt x="1830" y="1244"/>
                  </a:cubicBezTo>
                  <a:cubicBezTo>
                    <a:pt x="1271" y="768"/>
                    <a:pt x="651" y="351"/>
                    <a:pt x="9" y="6"/>
                  </a:cubicBezTo>
                  <a:cubicBezTo>
                    <a:pt x="9" y="2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8" name="Google Shape;32008;p48"/>
            <p:cNvSpPr/>
            <p:nvPr/>
          </p:nvSpPr>
          <p:spPr>
            <a:xfrm>
              <a:off x="946100" y="2607375"/>
              <a:ext cx="25375" cy="50675"/>
            </a:xfrm>
            <a:custGeom>
              <a:avLst/>
              <a:gdLst/>
              <a:ahLst/>
              <a:cxnLst/>
              <a:rect l="l" t="t" r="r" b="b"/>
              <a:pathLst>
                <a:path w="1015" h="2027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lnTo>
                    <a:pt x="6" y="9"/>
                  </a:lnTo>
                  <a:cubicBezTo>
                    <a:pt x="113" y="724"/>
                    <a:pt x="435" y="1521"/>
                    <a:pt x="958" y="2021"/>
                  </a:cubicBezTo>
                  <a:cubicBezTo>
                    <a:pt x="962" y="2025"/>
                    <a:pt x="967" y="2026"/>
                    <a:pt x="974" y="2026"/>
                  </a:cubicBezTo>
                  <a:cubicBezTo>
                    <a:pt x="992" y="2026"/>
                    <a:pt x="1015" y="2015"/>
                    <a:pt x="1006" y="1998"/>
                  </a:cubicBezTo>
                  <a:cubicBezTo>
                    <a:pt x="566" y="1355"/>
                    <a:pt x="232" y="759"/>
                    <a:pt x="6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9" name="Google Shape;32009;p48"/>
            <p:cNvSpPr/>
            <p:nvPr/>
          </p:nvSpPr>
          <p:spPr>
            <a:xfrm>
              <a:off x="828675" y="2494475"/>
              <a:ext cx="75925" cy="80100"/>
            </a:xfrm>
            <a:custGeom>
              <a:avLst/>
              <a:gdLst/>
              <a:ahLst/>
              <a:cxnLst/>
              <a:rect l="l" t="t" r="r" b="b"/>
              <a:pathLst>
                <a:path w="3037" h="3204" extrusionOk="0">
                  <a:moveTo>
                    <a:pt x="0" y="1"/>
                  </a:moveTo>
                  <a:lnTo>
                    <a:pt x="0" y="1"/>
                  </a:lnTo>
                  <a:cubicBezTo>
                    <a:pt x="238" y="334"/>
                    <a:pt x="500" y="620"/>
                    <a:pt x="774" y="918"/>
                  </a:cubicBezTo>
                  <a:cubicBezTo>
                    <a:pt x="1119" y="1299"/>
                    <a:pt x="1369" y="1703"/>
                    <a:pt x="1631" y="2132"/>
                  </a:cubicBezTo>
                  <a:cubicBezTo>
                    <a:pt x="1929" y="2608"/>
                    <a:pt x="2405" y="3096"/>
                    <a:pt x="2977" y="3204"/>
                  </a:cubicBezTo>
                  <a:cubicBezTo>
                    <a:pt x="3000" y="3204"/>
                    <a:pt x="3036" y="3180"/>
                    <a:pt x="3000" y="3144"/>
                  </a:cubicBezTo>
                  <a:cubicBezTo>
                    <a:pt x="2715" y="2942"/>
                    <a:pt x="2393" y="2787"/>
                    <a:pt x="2143" y="2537"/>
                  </a:cubicBezTo>
                  <a:cubicBezTo>
                    <a:pt x="1857" y="2263"/>
                    <a:pt x="1679" y="1918"/>
                    <a:pt x="1464" y="1608"/>
                  </a:cubicBezTo>
                  <a:cubicBezTo>
                    <a:pt x="1083" y="1037"/>
                    <a:pt x="548" y="453"/>
                    <a:pt x="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0" name="Google Shape;32010;p48"/>
            <p:cNvSpPr/>
            <p:nvPr/>
          </p:nvSpPr>
          <p:spPr>
            <a:xfrm>
              <a:off x="909125" y="2580075"/>
              <a:ext cx="35800" cy="44225"/>
            </a:xfrm>
            <a:custGeom>
              <a:avLst/>
              <a:gdLst/>
              <a:ahLst/>
              <a:cxnLst/>
              <a:rect l="l" t="t" r="r" b="b"/>
              <a:pathLst>
                <a:path w="1432" h="1769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378" y="625"/>
                    <a:pt x="913" y="1196"/>
                    <a:pt x="1366" y="1756"/>
                  </a:cubicBezTo>
                  <a:cubicBezTo>
                    <a:pt x="1372" y="1765"/>
                    <a:pt x="1380" y="1769"/>
                    <a:pt x="1387" y="1769"/>
                  </a:cubicBezTo>
                  <a:cubicBezTo>
                    <a:pt x="1409" y="1769"/>
                    <a:pt x="1431" y="1738"/>
                    <a:pt x="1414" y="1720"/>
                  </a:cubicBezTo>
                  <a:cubicBezTo>
                    <a:pt x="973" y="1149"/>
                    <a:pt x="544" y="494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1" name="Google Shape;32011;p48"/>
            <p:cNvSpPr/>
            <p:nvPr/>
          </p:nvSpPr>
          <p:spPr>
            <a:xfrm>
              <a:off x="978075" y="2465800"/>
              <a:ext cx="236575" cy="188850"/>
            </a:xfrm>
            <a:custGeom>
              <a:avLst/>
              <a:gdLst/>
              <a:ahLst/>
              <a:cxnLst/>
              <a:rect l="l" t="t" r="r" b="b"/>
              <a:pathLst>
                <a:path w="9463" h="7554" extrusionOk="0">
                  <a:moveTo>
                    <a:pt x="9403" y="1"/>
                  </a:moveTo>
                  <a:cubicBezTo>
                    <a:pt x="9397" y="1"/>
                    <a:pt x="9390" y="2"/>
                    <a:pt x="9383" y="5"/>
                  </a:cubicBezTo>
                  <a:cubicBezTo>
                    <a:pt x="7395" y="612"/>
                    <a:pt x="5645" y="1707"/>
                    <a:pt x="4180" y="3160"/>
                  </a:cubicBezTo>
                  <a:cubicBezTo>
                    <a:pt x="3787" y="3577"/>
                    <a:pt x="3370" y="3982"/>
                    <a:pt x="2894" y="4303"/>
                  </a:cubicBezTo>
                  <a:cubicBezTo>
                    <a:pt x="2525" y="4553"/>
                    <a:pt x="2096" y="4755"/>
                    <a:pt x="1751" y="5017"/>
                  </a:cubicBezTo>
                  <a:cubicBezTo>
                    <a:pt x="1489" y="5196"/>
                    <a:pt x="1275" y="5410"/>
                    <a:pt x="1108" y="5660"/>
                  </a:cubicBezTo>
                  <a:cubicBezTo>
                    <a:pt x="703" y="6303"/>
                    <a:pt x="739" y="7041"/>
                    <a:pt x="13" y="7506"/>
                  </a:cubicBezTo>
                  <a:cubicBezTo>
                    <a:pt x="1" y="7518"/>
                    <a:pt x="25" y="7553"/>
                    <a:pt x="37" y="7553"/>
                  </a:cubicBezTo>
                  <a:cubicBezTo>
                    <a:pt x="894" y="7149"/>
                    <a:pt x="834" y="6029"/>
                    <a:pt x="1477" y="5410"/>
                  </a:cubicBezTo>
                  <a:cubicBezTo>
                    <a:pt x="2156" y="4720"/>
                    <a:pt x="3144" y="4398"/>
                    <a:pt x="3859" y="3708"/>
                  </a:cubicBezTo>
                  <a:cubicBezTo>
                    <a:pt x="4680" y="2934"/>
                    <a:pt x="5406" y="2136"/>
                    <a:pt x="6395" y="1541"/>
                  </a:cubicBezTo>
                  <a:cubicBezTo>
                    <a:pt x="7359" y="957"/>
                    <a:pt x="8431" y="600"/>
                    <a:pt x="9431" y="100"/>
                  </a:cubicBezTo>
                  <a:cubicBezTo>
                    <a:pt x="9462" y="69"/>
                    <a:pt x="9448" y="1"/>
                    <a:pt x="940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2" name="Google Shape;32012;p48"/>
            <p:cNvSpPr/>
            <p:nvPr/>
          </p:nvSpPr>
          <p:spPr>
            <a:xfrm>
              <a:off x="1001900" y="2468475"/>
              <a:ext cx="211350" cy="183975"/>
            </a:xfrm>
            <a:custGeom>
              <a:avLst/>
              <a:gdLst/>
              <a:ahLst/>
              <a:cxnLst/>
              <a:rect l="l" t="t" r="r" b="b"/>
              <a:pathLst>
                <a:path w="8454" h="7359" extrusionOk="0">
                  <a:moveTo>
                    <a:pt x="8431" y="0"/>
                  </a:moveTo>
                  <a:cubicBezTo>
                    <a:pt x="8426" y="0"/>
                    <a:pt x="8422" y="2"/>
                    <a:pt x="8418" y="5"/>
                  </a:cubicBezTo>
                  <a:cubicBezTo>
                    <a:pt x="7894" y="481"/>
                    <a:pt x="7680" y="1148"/>
                    <a:pt x="7418" y="1755"/>
                  </a:cubicBezTo>
                  <a:cubicBezTo>
                    <a:pt x="6894" y="2946"/>
                    <a:pt x="6013" y="3541"/>
                    <a:pt x="4965" y="4232"/>
                  </a:cubicBezTo>
                  <a:cubicBezTo>
                    <a:pt x="4275" y="4672"/>
                    <a:pt x="3560" y="5053"/>
                    <a:pt x="3096" y="5732"/>
                  </a:cubicBezTo>
                  <a:cubicBezTo>
                    <a:pt x="2392" y="6742"/>
                    <a:pt x="1450" y="7212"/>
                    <a:pt x="259" y="7212"/>
                  </a:cubicBezTo>
                  <a:cubicBezTo>
                    <a:pt x="201" y="7212"/>
                    <a:pt x="143" y="7210"/>
                    <a:pt x="84" y="7208"/>
                  </a:cubicBezTo>
                  <a:cubicBezTo>
                    <a:pt x="24" y="7208"/>
                    <a:pt x="0" y="7292"/>
                    <a:pt x="60" y="7315"/>
                  </a:cubicBezTo>
                  <a:cubicBezTo>
                    <a:pt x="221" y="7344"/>
                    <a:pt x="382" y="7358"/>
                    <a:pt x="542" y="7358"/>
                  </a:cubicBezTo>
                  <a:cubicBezTo>
                    <a:pt x="1178" y="7358"/>
                    <a:pt x="1799" y="7141"/>
                    <a:pt x="2322" y="6780"/>
                  </a:cubicBezTo>
                  <a:cubicBezTo>
                    <a:pt x="2667" y="6530"/>
                    <a:pt x="2917" y="6232"/>
                    <a:pt x="3156" y="5911"/>
                  </a:cubicBezTo>
                  <a:cubicBezTo>
                    <a:pt x="3608" y="5291"/>
                    <a:pt x="4156" y="4922"/>
                    <a:pt x="4787" y="4517"/>
                  </a:cubicBezTo>
                  <a:cubicBezTo>
                    <a:pt x="5561" y="3994"/>
                    <a:pt x="6489" y="3482"/>
                    <a:pt x="7049" y="2696"/>
                  </a:cubicBezTo>
                  <a:cubicBezTo>
                    <a:pt x="7620" y="1850"/>
                    <a:pt x="7799" y="838"/>
                    <a:pt x="8454" y="17"/>
                  </a:cubicBezTo>
                  <a:cubicBezTo>
                    <a:pt x="8454" y="9"/>
                    <a:pt x="8442" y="0"/>
                    <a:pt x="843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3" name="Google Shape;32013;p48"/>
            <p:cNvSpPr/>
            <p:nvPr/>
          </p:nvSpPr>
          <p:spPr>
            <a:xfrm>
              <a:off x="979575" y="2648975"/>
              <a:ext cx="26225" cy="12375"/>
            </a:xfrm>
            <a:custGeom>
              <a:avLst/>
              <a:gdLst/>
              <a:ahLst/>
              <a:cxnLst/>
              <a:rect l="l" t="t" r="r" b="b"/>
              <a:pathLst>
                <a:path w="1049" h="495" extrusionOk="0">
                  <a:moveTo>
                    <a:pt x="1013" y="0"/>
                  </a:moveTo>
                  <a:cubicBezTo>
                    <a:pt x="751" y="36"/>
                    <a:pt x="0" y="48"/>
                    <a:pt x="36" y="476"/>
                  </a:cubicBezTo>
                  <a:cubicBezTo>
                    <a:pt x="36" y="488"/>
                    <a:pt x="42" y="494"/>
                    <a:pt x="51" y="494"/>
                  </a:cubicBezTo>
                  <a:cubicBezTo>
                    <a:pt x="60" y="494"/>
                    <a:pt x="72" y="488"/>
                    <a:pt x="84" y="476"/>
                  </a:cubicBezTo>
                  <a:cubicBezTo>
                    <a:pt x="203" y="84"/>
                    <a:pt x="703" y="119"/>
                    <a:pt x="1036" y="36"/>
                  </a:cubicBezTo>
                  <a:cubicBezTo>
                    <a:pt x="1048" y="36"/>
                    <a:pt x="1048" y="0"/>
                    <a:pt x="10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4" name="Google Shape;32014;p48"/>
            <p:cNvSpPr/>
            <p:nvPr/>
          </p:nvSpPr>
          <p:spPr>
            <a:xfrm>
              <a:off x="977800" y="2654500"/>
              <a:ext cx="6175" cy="16450"/>
            </a:xfrm>
            <a:custGeom>
              <a:avLst/>
              <a:gdLst/>
              <a:ahLst/>
              <a:cxnLst/>
              <a:rect l="l" t="t" r="r" b="b"/>
              <a:pathLst>
                <a:path w="247" h="658" extrusionOk="0">
                  <a:moveTo>
                    <a:pt x="216" y="0"/>
                  </a:moveTo>
                  <a:cubicBezTo>
                    <a:pt x="208" y="0"/>
                    <a:pt x="198" y="1"/>
                    <a:pt x="191" y="5"/>
                  </a:cubicBezTo>
                  <a:cubicBezTo>
                    <a:pt x="95" y="172"/>
                    <a:pt x="0" y="446"/>
                    <a:pt x="60" y="648"/>
                  </a:cubicBezTo>
                  <a:cubicBezTo>
                    <a:pt x="60" y="654"/>
                    <a:pt x="66" y="657"/>
                    <a:pt x="71" y="657"/>
                  </a:cubicBezTo>
                  <a:cubicBezTo>
                    <a:pt x="77" y="657"/>
                    <a:pt x="83" y="654"/>
                    <a:pt x="83" y="648"/>
                  </a:cubicBezTo>
                  <a:cubicBezTo>
                    <a:pt x="119" y="541"/>
                    <a:pt x="107" y="434"/>
                    <a:pt x="131" y="315"/>
                  </a:cubicBezTo>
                  <a:cubicBezTo>
                    <a:pt x="167" y="208"/>
                    <a:pt x="191" y="113"/>
                    <a:pt x="238" y="5"/>
                  </a:cubicBezTo>
                  <a:cubicBezTo>
                    <a:pt x="246" y="5"/>
                    <a:pt x="233" y="0"/>
                    <a:pt x="21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5" name="Google Shape;32015;p48"/>
            <p:cNvSpPr/>
            <p:nvPr/>
          </p:nvSpPr>
          <p:spPr>
            <a:xfrm>
              <a:off x="976000" y="2657700"/>
              <a:ext cx="6275" cy="24875"/>
            </a:xfrm>
            <a:custGeom>
              <a:avLst/>
              <a:gdLst/>
              <a:ahLst/>
              <a:cxnLst/>
              <a:rect l="l" t="t" r="r" b="b"/>
              <a:pathLst>
                <a:path w="251" h="995" extrusionOk="0">
                  <a:moveTo>
                    <a:pt x="243" y="1"/>
                  </a:moveTo>
                  <a:cubicBezTo>
                    <a:pt x="241" y="1"/>
                    <a:pt x="239" y="3"/>
                    <a:pt x="239" y="8"/>
                  </a:cubicBezTo>
                  <a:cubicBezTo>
                    <a:pt x="143" y="318"/>
                    <a:pt x="24" y="639"/>
                    <a:pt x="1" y="961"/>
                  </a:cubicBezTo>
                  <a:cubicBezTo>
                    <a:pt x="1" y="982"/>
                    <a:pt x="17" y="994"/>
                    <a:pt x="32" y="994"/>
                  </a:cubicBezTo>
                  <a:cubicBezTo>
                    <a:pt x="44" y="994"/>
                    <a:pt x="55" y="988"/>
                    <a:pt x="60" y="973"/>
                  </a:cubicBezTo>
                  <a:cubicBezTo>
                    <a:pt x="179" y="663"/>
                    <a:pt x="203" y="342"/>
                    <a:pt x="251" y="20"/>
                  </a:cubicBezTo>
                  <a:cubicBezTo>
                    <a:pt x="251" y="6"/>
                    <a:pt x="247" y="1"/>
                    <a:pt x="24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6" name="Google Shape;32016;p48"/>
            <p:cNvSpPr/>
            <p:nvPr/>
          </p:nvSpPr>
          <p:spPr>
            <a:xfrm>
              <a:off x="975100" y="2657450"/>
              <a:ext cx="5400" cy="19725"/>
            </a:xfrm>
            <a:custGeom>
              <a:avLst/>
              <a:gdLst/>
              <a:ahLst/>
              <a:cxnLst/>
              <a:rect l="l" t="t" r="r" b="b"/>
              <a:pathLst>
                <a:path w="216" h="789" extrusionOk="0">
                  <a:moveTo>
                    <a:pt x="165" y="1"/>
                  </a:moveTo>
                  <a:cubicBezTo>
                    <a:pt x="153" y="1"/>
                    <a:pt x="144" y="6"/>
                    <a:pt x="144" y="18"/>
                  </a:cubicBezTo>
                  <a:cubicBezTo>
                    <a:pt x="120" y="173"/>
                    <a:pt x="108" y="304"/>
                    <a:pt x="84" y="435"/>
                  </a:cubicBezTo>
                  <a:cubicBezTo>
                    <a:pt x="49" y="542"/>
                    <a:pt x="1" y="649"/>
                    <a:pt x="1" y="768"/>
                  </a:cubicBezTo>
                  <a:cubicBezTo>
                    <a:pt x="1" y="782"/>
                    <a:pt x="13" y="788"/>
                    <a:pt x="26" y="788"/>
                  </a:cubicBezTo>
                  <a:cubicBezTo>
                    <a:pt x="35" y="788"/>
                    <a:pt x="44" y="785"/>
                    <a:pt x="49" y="780"/>
                  </a:cubicBezTo>
                  <a:cubicBezTo>
                    <a:pt x="203" y="590"/>
                    <a:pt x="215" y="245"/>
                    <a:pt x="203" y="18"/>
                  </a:cubicBezTo>
                  <a:cubicBezTo>
                    <a:pt x="191" y="6"/>
                    <a:pt x="176" y="1"/>
                    <a:pt x="16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7" name="Google Shape;32017;p48"/>
            <p:cNvSpPr/>
            <p:nvPr/>
          </p:nvSpPr>
          <p:spPr>
            <a:xfrm>
              <a:off x="976250" y="2648000"/>
              <a:ext cx="31925" cy="23250"/>
            </a:xfrm>
            <a:custGeom>
              <a:avLst/>
              <a:gdLst/>
              <a:ahLst/>
              <a:cxnLst/>
              <a:rect l="l" t="t" r="r" b="b"/>
              <a:pathLst>
                <a:path w="1277" h="930" extrusionOk="0">
                  <a:moveTo>
                    <a:pt x="1072" y="0"/>
                  </a:moveTo>
                  <a:cubicBezTo>
                    <a:pt x="638" y="0"/>
                    <a:pt x="0" y="528"/>
                    <a:pt x="62" y="920"/>
                  </a:cubicBezTo>
                  <a:cubicBezTo>
                    <a:pt x="62" y="926"/>
                    <a:pt x="65" y="929"/>
                    <a:pt x="68" y="929"/>
                  </a:cubicBezTo>
                  <a:cubicBezTo>
                    <a:pt x="71" y="929"/>
                    <a:pt x="74" y="926"/>
                    <a:pt x="74" y="920"/>
                  </a:cubicBezTo>
                  <a:cubicBezTo>
                    <a:pt x="157" y="849"/>
                    <a:pt x="193" y="742"/>
                    <a:pt x="253" y="646"/>
                  </a:cubicBezTo>
                  <a:cubicBezTo>
                    <a:pt x="336" y="527"/>
                    <a:pt x="431" y="432"/>
                    <a:pt x="550" y="349"/>
                  </a:cubicBezTo>
                  <a:cubicBezTo>
                    <a:pt x="669" y="265"/>
                    <a:pt x="788" y="206"/>
                    <a:pt x="943" y="170"/>
                  </a:cubicBezTo>
                  <a:cubicBezTo>
                    <a:pt x="1038" y="146"/>
                    <a:pt x="1169" y="158"/>
                    <a:pt x="1253" y="99"/>
                  </a:cubicBezTo>
                  <a:cubicBezTo>
                    <a:pt x="1276" y="87"/>
                    <a:pt x="1276" y="51"/>
                    <a:pt x="1253" y="39"/>
                  </a:cubicBezTo>
                  <a:cubicBezTo>
                    <a:pt x="1199" y="12"/>
                    <a:pt x="1138" y="0"/>
                    <a:pt x="107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8" name="Google Shape;32018;p48"/>
            <p:cNvSpPr/>
            <p:nvPr/>
          </p:nvSpPr>
          <p:spPr>
            <a:xfrm>
              <a:off x="1001000" y="2539950"/>
              <a:ext cx="123800" cy="99525"/>
            </a:xfrm>
            <a:custGeom>
              <a:avLst/>
              <a:gdLst/>
              <a:ahLst/>
              <a:cxnLst/>
              <a:rect l="l" t="t" r="r" b="b"/>
              <a:pathLst>
                <a:path w="4952" h="3981" extrusionOk="0">
                  <a:moveTo>
                    <a:pt x="4915" y="0"/>
                  </a:moveTo>
                  <a:cubicBezTo>
                    <a:pt x="4912" y="0"/>
                    <a:pt x="4908" y="1"/>
                    <a:pt x="4906" y="4"/>
                  </a:cubicBezTo>
                  <a:cubicBezTo>
                    <a:pt x="4192" y="670"/>
                    <a:pt x="3311" y="1075"/>
                    <a:pt x="2584" y="1694"/>
                  </a:cubicBezTo>
                  <a:cubicBezTo>
                    <a:pt x="1691" y="2456"/>
                    <a:pt x="977" y="3290"/>
                    <a:pt x="1" y="3980"/>
                  </a:cubicBezTo>
                  <a:cubicBezTo>
                    <a:pt x="989" y="3385"/>
                    <a:pt x="1668" y="2575"/>
                    <a:pt x="2525" y="1837"/>
                  </a:cubicBezTo>
                  <a:cubicBezTo>
                    <a:pt x="3287" y="1182"/>
                    <a:pt x="4311" y="837"/>
                    <a:pt x="4942" y="27"/>
                  </a:cubicBezTo>
                  <a:cubicBezTo>
                    <a:pt x="4951" y="18"/>
                    <a:pt x="4930" y="0"/>
                    <a:pt x="491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9" name="Google Shape;32019;p48"/>
            <p:cNvSpPr/>
            <p:nvPr/>
          </p:nvSpPr>
          <p:spPr>
            <a:xfrm>
              <a:off x="895050" y="2655375"/>
              <a:ext cx="74475" cy="56175"/>
            </a:xfrm>
            <a:custGeom>
              <a:avLst/>
              <a:gdLst/>
              <a:ahLst/>
              <a:cxnLst/>
              <a:rect l="l" t="t" r="r" b="b"/>
              <a:pathLst>
                <a:path w="2979" h="2247" extrusionOk="0">
                  <a:moveTo>
                    <a:pt x="68" y="1"/>
                  </a:moveTo>
                  <a:cubicBezTo>
                    <a:pt x="37" y="1"/>
                    <a:pt x="1" y="42"/>
                    <a:pt x="36" y="78"/>
                  </a:cubicBezTo>
                  <a:cubicBezTo>
                    <a:pt x="345" y="506"/>
                    <a:pt x="881" y="530"/>
                    <a:pt x="1334" y="744"/>
                  </a:cubicBezTo>
                  <a:cubicBezTo>
                    <a:pt x="2036" y="1066"/>
                    <a:pt x="2453" y="1685"/>
                    <a:pt x="2953" y="2233"/>
                  </a:cubicBezTo>
                  <a:cubicBezTo>
                    <a:pt x="2953" y="2243"/>
                    <a:pt x="2959" y="2246"/>
                    <a:pt x="2965" y="2246"/>
                  </a:cubicBezTo>
                  <a:cubicBezTo>
                    <a:pt x="2972" y="2246"/>
                    <a:pt x="2979" y="2239"/>
                    <a:pt x="2965" y="2233"/>
                  </a:cubicBezTo>
                  <a:cubicBezTo>
                    <a:pt x="2667" y="1768"/>
                    <a:pt x="2286" y="1304"/>
                    <a:pt x="1834" y="971"/>
                  </a:cubicBezTo>
                  <a:cubicBezTo>
                    <a:pt x="1322" y="566"/>
                    <a:pt x="500" y="530"/>
                    <a:pt x="95" y="18"/>
                  </a:cubicBezTo>
                  <a:cubicBezTo>
                    <a:pt x="89" y="6"/>
                    <a:pt x="79" y="1"/>
                    <a:pt x="6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0" name="Google Shape;32020;p48"/>
            <p:cNvSpPr/>
            <p:nvPr/>
          </p:nvSpPr>
          <p:spPr>
            <a:xfrm>
              <a:off x="757300" y="2542300"/>
              <a:ext cx="134425" cy="112550"/>
            </a:xfrm>
            <a:custGeom>
              <a:avLst/>
              <a:gdLst/>
              <a:ahLst/>
              <a:cxnLst/>
              <a:rect l="l" t="t" r="r" b="b"/>
              <a:pathLst>
                <a:path w="5377" h="4502" extrusionOk="0">
                  <a:moveTo>
                    <a:pt x="38" y="0"/>
                  </a:moveTo>
                  <a:cubicBezTo>
                    <a:pt x="18" y="0"/>
                    <a:pt x="0" y="14"/>
                    <a:pt x="9" y="40"/>
                  </a:cubicBezTo>
                  <a:cubicBezTo>
                    <a:pt x="379" y="600"/>
                    <a:pt x="652" y="1231"/>
                    <a:pt x="1033" y="1767"/>
                  </a:cubicBezTo>
                  <a:cubicBezTo>
                    <a:pt x="1319" y="2172"/>
                    <a:pt x="1748" y="2386"/>
                    <a:pt x="2176" y="2612"/>
                  </a:cubicBezTo>
                  <a:cubicBezTo>
                    <a:pt x="2736" y="2910"/>
                    <a:pt x="3176" y="3279"/>
                    <a:pt x="3688" y="3636"/>
                  </a:cubicBezTo>
                  <a:cubicBezTo>
                    <a:pt x="4189" y="3993"/>
                    <a:pt x="4820" y="4112"/>
                    <a:pt x="5320" y="4493"/>
                  </a:cubicBezTo>
                  <a:cubicBezTo>
                    <a:pt x="5328" y="4499"/>
                    <a:pt x="5336" y="4501"/>
                    <a:pt x="5342" y="4501"/>
                  </a:cubicBezTo>
                  <a:cubicBezTo>
                    <a:pt x="5364" y="4501"/>
                    <a:pt x="5376" y="4476"/>
                    <a:pt x="5367" y="4458"/>
                  </a:cubicBezTo>
                  <a:cubicBezTo>
                    <a:pt x="4998" y="4089"/>
                    <a:pt x="4510" y="3981"/>
                    <a:pt x="4046" y="3743"/>
                  </a:cubicBezTo>
                  <a:cubicBezTo>
                    <a:pt x="3534" y="3469"/>
                    <a:pt x="3153" y="3017"/>
                    <a:pt x="2641" y="2731"/>
                  </a:cubicBezTo>
                  <a:cubicBezTo>
                    <a:pt x="2045" y="2386"/>
                    <a:pt x="1402" y="2160"/>
                    <a:pt x="1033" y="1529"/>
                  </a:cubicBezTo>
                  <a:cubicBezTo>
                    <a:pt x="724" y="993"/>
                    <a:pt x="498" y="469"/>
                    <a:pt x="57" y="5"/>
                  </a:cubicBezTo>
                  <a:cubicBezTo>
                    <a:pt x="51" y="2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1" name="Google Shape;32021;p48"/>
            <p:cNvSpPr/>
            <p:nvPr/>
          </p:nvSpPr>
          <p:spPr>
            <a:xfrm>
              <a:off x="759000" y="2543000"/>
              <a:ext cx="162975" cy="115275"/>
            </a:xfrm>
            <a:custGeom>
              <a:avLst/>
              <a:gdLst/>
              <a:ahLst/>
              <a:cxnLst/>
              <a:rect l="l" t="t" r="r" b="b"/>
              <a:pathLst>
                <a:path w="6519" h="4611" extrusionOk="0">
                  <a:moveTo>
                    <a:pt x="1" y="1"/>
                  </a:moveTo>
                  <a:lnTo>
                    <a:pt x="1" y="1"/>
                  </a:lnTo>
                  <a:cubicBezTo>
                    <a:pt x="1263" y="501"/>
                    <a:pt x="2394" y="1167"/>
                    <a:pt x="3513" y="1953"/>
                  </a:cubicBezTo>
                  <a:cubicBezTo>
                    <a:pt x="4049" y="2322"/>
                    <a:pt x="4573" y="2691"/>
                    <a:pt x="5097" y="3096"/>
                  </a:cubicBezTo>
                  <a:cubicBezTo>
                    <a:pt x="5668" y="3525"/>
                    <a:pt x="6049" y="4037"/>
                    <a:pt x="6454" y="4596"/>
                  </a:cubicBezTo>
                  <a:cubicBezTo>
                    <a:pt x="6464" y="4607"/>
                    <a:pt x="6474" y="4611"/>
                    <a:pt x="6483" y="4611"/>
                  </a:cubicBezTo>
                  <a:cubicBezTo>
                    <a:pt x="6505" y="4611"/>
                    <a:pt x="6519" y="4583"/>
                    <a:pt x="6502" y="4549"/>
                  </a:cubicBezTo>
                  <a:cubicBezTo>
                    <a:pt x="5906" y="3346"/>
                    <a:pt x="4740" y="2679"/>
                    <a:pt x="3668" y="1929"/>
                  </a:cubicBezTo>
                  <a:cubicBezTo>
                    <a:pt x="2549" y="1144"/>
                    <a:pt x="1358" y="370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2" name="Google Shape;32022;p48"/>
            <p:cNvSpPr/>
            <p:nvPr/>
          </p:nvSpPr>
          <p:spPr>
            <a:xfrm>
              <a:off x="925225" y="2660125"/>
              <a:ext cx="45750" cy="42525"/>
            </a:xfrm>
            <a:custGeom>
              <a:avLst/>
              <a:gdLst/>
              <a:ahLst/>
              <a:cxnLst/>
              <a:rect l="l" t="t" r="r" b="b"/>
              <a:pathLst>
                <a:path w="1830" h="1701" extrusionOk="0">
                  <a:moveTo>
                    <a:pt x="24" y="0"/>
                  </a:moveTo>
                  <a:cubicBezTo>
                    <a:pt x="12" y="0"/>
                    <a:pt x="0" y="15"/>
                    <a:pt x="8" y="30"/>
                  </a:cubicBezTo>
                  <a:cubicBezTo>
                    <a:pt x="293" y="816"/>
                    <a:pt x="1317" y="959"/>
                    <a:pt x="1722" y="1674"/>
                  </a:cubicBezTo>
                  <a:cubicBezTo>
                    <a:pt x="1730" y="1692"/>
                    <a:pt x="1744" y="1700"/>
                    <a:pt x="1760" y="1700"/>
                  </a:cubicBezTo>
                  <a:cubicBezTo>
                    <a:pt x="1793" y="1700"/>
                    <a:pt x="1830" y="1663"/>
                    <a:pt x="1805" y="1614"/>
                  </a:cubicBezTo>
                  <a:cubicBezTo>
                    <a:pt x="1424" y="876"/>
                    <a:pt x="472" y="733"/>
                    <a:pt x="43" y="19"/>
                  </a:cubicBezTo>
                  <a:cubicBezTo>
                    <a:pt x="39" y="5"/>
                    <a:pt x="31" y="0"/>
                    <a:pt x="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3" name="Google Shape;32023;p48"/>
            <p:cNvSpPr/>
            <p:nvPr/>
          </p:nvSpPr>
          <p:spPr>
            <a:xfrm>
              <a:off x="786250" y="2565800"/>
              <a:ext cx="75475" cy="52825"/>
            </a:xfrm>
            <a:custGeom>
              <a:avLst/>
              <a:gdLst/>
              <a:ahLst/>
              <a:cxnLst/>
              <a:rect l="l" t="t" r="r" b="b"/>
              <a:pathLst>
                <a:path w="3019" h="2113" extrusionOk="0">
                  <a:moveTo>
                    <a:pt x="2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494" y="624"/>
                    <a:pt x="1126" y="779"/>
                    <a:pt x="1745" y="1184"/>
                  </a:cubicBezTo>
                  <a:cubicBezTo>
                    <a:pt x="2173" y="1470"/>
                    <a:pt x="2435" y="2089"/>
                    <a:pt x="2995" y="2113"/>
                  </a:cubicBezTo>
                  <a:cubicBezTo>
                    <a:pt x="3019" y="2113"/>
                    <a:pt x="3019" y="2065"/>
                    <a:pt x="3007" y="2065"/>
                  </a:cubicBezTo>
                  <a:cubicBezTo>
                    <a:pt x="2459" y="1875"/>
                    <a:pt x="2185" y="1351"/>
                    <a:pt x="1697" y="1065"/>
                  </a:cubicBezTo>
                  <a:cubicBezTo>
                    <a:pt x="1090" y="720"/>
                    <a:pt x="554" y="505"/>
                    <a:pt x="30" y="5"/>
                  </a:cubicBezTo>
                  <a:cubicBezTo>
                    <a:pt x="30" y="2"/>
                    <a:pt x="28" y="1"/>
                    <a:pt x="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4" name="Google Shape;32024;p48"/>
            <p:cNvSpPr/>
            <p:nvPr/>
          </p:nvSpPr>
          <p:spPr>
            <a:xfrm>
              <a:off x="865875" y="2621875"/>
              <a:ext cx="31875" cy="25625"/>
            </a:xfrm>
            <a:custGeom>
              <a:avLst/>
              <a:gdLst/>
              <a:ahLst/>
              <a:cxnLst/>
              <a:rect l="l" t="t" r="r" b="b"/>
              <a:pathLst>
                <a:path w="1275" h="1025" extrusionOk="0">
                  <a:moveTo>
                    <a:pt x="12" y="1"/>
                  </a:moveTo>
                  <a:cubicBezTo>
                    <a:pt x="12" y="1"/>
                    <a:pt x="0" y="13"/>
                    <a:pt x="0" y="25"/>
                  </a:cubicBezTo>
                  <a:cubicBezTo>
                    <a:pt x="298" y="429"/>
                    <a:pt x="786" y="846"/>
                    <a:pt x="1250" y="1025"/>
                  </a:cubicBezTo>
                  <a:cubicBezTo>
                    <a:pt x="1262" y="1025"/>
                    <a:pt x="1274" y="1013"/>
                    <a:pt x="1262" y="1001"/>
                  </a:cubicBezTo>
                  <a:cubicBezTo>
                    <a:pt x="1060" y="846"/>
                    <a:pt x="834" y="727"/>
                    <a:pt x="643" y="560"/>
                  </a:cubicBezTo>
                  <a:cubicBezTo>
                    <a:pt x="417" y="382"/>
                    <a:pt x="227" y="191"/>
                    <a:pt x="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5" name="Google Shape;32025;p48"/>
            <p:cNvSpPr/>
            <p:nvPr/>
          </p:nvSpPr>
          <p:spPr>
            <a:xfrm>
              <a:off x="975150" y="2646250"/>
              <a:ext cx="125500" cy="110475"/>
            </a:xfrm>
            <a:custGeom>
              <a:avLst/>
              <a:gdLst/>
              <a:ahLst/>
              <a:cxnLst/>
              <a:rect l="l" t="t" r="r" b="b"/>
              <a:pathLst>
                <a:path w="5020" h="4419" extrusionOk="0">
                  <a:moveTo>
                    <a:pt x="4983" y="0"/>
                  </a:moveTo>
                  <a:cubicBezTo>
                    <a:pt x="4981" y="0"/>
                    <a:pt x="4978" y="1"/>
                    <a:pt x="4976" y="2"/>
                  </a:cubicBezTo>
                  <a:cubicBezTo>
                    <a:pt x="3785" y="169"/>
                    <a:pt x="3190" y="966"/>
                    <a:pt x="2368" y="1717"/>
                  </a:cubicBezTo>
                  <a:cubicBezTo>
                    <a:pt x="1999" y="2062"/>
                    <a:pt x="1571" y="2276"/>
                    <a:pt x="1273" y="2693"/>
                  </a:cubicBezTo>
                  <a:cubicBezTo>
                    <a:pt x="856" y="3276"/>
                    <a:pt x="642" y="3919"/>
                    <a:pt x="47" y="4372"/>
                  </a:cubicBezTo>
                  <a:cubicBezTo>
                    <a:pt x="0" y="4381"/>
                    <a:pt x="11" y="4419"/>
                    <a:pt x="35" y="4419"/>
                  </a:cubicBezTo>
                  <a:cubicBezTo>
                    <a:pt x="42" y="4419"/>
                    <a:pt x="50" y="4415"/>
                    <a:pt x="58" y="4407"/>
                  </a:cubicBezTo>
                  <a:cubicBezTo>
                    <a:pt x="951" y="3919"/>
                    <a:pt x="1190" y="2740"/>
                    <a:pt x="2011" y="2121"/>
                  </a:cubicBezTo>
                  <a:cubicBezTo>
                    <a:pt x="2428" y="1788"/>
                    <a:pt x="2725" y="1419"/>
                    <a:pt x="3118" y="1062"/>
                  </a:cubicBezTo>
                  <a:cubicBezTo>
                    <a:pt x="3666" y="538"/>
                    <a:pt x="4285" y="288"/>
                    <a:pt x="4988" y="50"/>
                  </a:cubicBezTo>
                  <a:cubicBezTo>
                    <a:pt x="5019" y="39"/>
                    <a:pt x="5004" y="0"/>
                    <a:pt x="498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6" name="Google Shape;32026;p48"/>
            <p:cNvSpPr/>
            <p:nvPr/>
          </p:nvSpPr>
          <p:spPr>
            <a:xfrm>
              <a:off x="978425" y="2647475"/>
              <a:ext cx="119650" cy="112275"/>
            </a:xfrm>
            <a:custGeom>
              <a:avLst/>
              <a:gdLst/>
              <a:ahLst/>
              <a:cxnLst/>
              <a:rect l="l" t="t" r="r" b="b"/>
              <a:pathLst>
                <a:path w="4786" h="4491" extrusionOk="0">
                  <a:moveTo>
                    <a:pt x="4773" y="1"/>
                  </a:moveTo>
                  <a:cubicBezTo>
                    <a:pt x="4476" y="513"/>
                    <a:pt x="4333" y="1167"/>
                    <a:pt x="4011" y="1644"/>
                  </a:cubicBezTo>
                  <a:cubicBezTo>
                    <a:pt x="3702" y="2084"/>
                    <a:pt x="2964" y="2334"/>
                    <a:pt x="2583" y="2775"/>
                  </a:cubicBezTo>
                  <a:cubicBezTo>
                    <a:pt x="2059" y="3370"/>
                    <a:pt x="1582" y="3846"/>
                    <a:pt x="797" y="4061"/>
                  </a:cubicBezTo>
                  <a:cubicBezTo>
                    <a:pt x="487" y="4156"/>
                    <a:pt x="249" y="4156"/>
                    <a:pt x="35" y="4406"/>
                  </a:cubicBezTo>
                  <a:cubicBezTo>
                    <a:pt x="1" y="4448"/>
                    <a:pt x="45" y="4490"/>
                    <a:pt x="90" y="4490"/>
                  </a:cubicBezTo>
                  <a:cubicBezTo>
                    <a:pt x="109" y="4490"/>
                    <a:pt x="128" y="4483"/>
                    <a:pt x="142" y="4465"/>
                  </a:cubicBezTo>
                  <a:cubicBezTo>
                    <a:pt x="404" y="4120"/>
                    <a:pt x="1356" y="3989"/>
                    <a:pt x="1749" y="3727"/>
                  </a:cubicBezTo>
                  <a:cubicBezTo>
                    <a:pt x="2249" y="3370"/>
                    <a:pt x="2511" y="2834"/>
                    <a:pt x="2987" y="2441"/>
                  </a:cubicBezTo>
                  <a:cubicBezTo>
                    <a:pt x="3356" y="2144"/>
                    <a:pt x="3821" y="2072"/>
                    <a:pt x="4083" y="1668"/>
                  </a:cubicBezTo>
                  <a:cubicBezTo>
                    <a:pt x="4392" y="1191"/>
                    <a:pt x="4559" y="525"/>
                    <a:pt x="47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7" name="Google Shape;32027;p48"/>
            <p:cNvSpPr/>
            <p:nvPr/>
          </p:nvSpPr>
          <p:spPr>
            <a:xfrm>
              <a:off x="975800" y="2754225"/>
              <a:ext cx="10650" cy="7825"/>
            </a:xfrm>
            <a:custGeom>
              <a:avLst/>
              <a:gdLst/>
              <a:ahLst/>
              <a:cxnLst/>
              <a:rect l="l" t="t" r="r" b="b"/>
              <a:pathLst>
                <a:path w="426" h="313" extrusionOk="0">
                  <a:moveTo>
                    <a:pt x="369" y="0"/>
                  </a:moveTo>
                  <a:cubicBezTo>
                    <a:pt x="218" y="0"/>
                    <a:pt x="74" y="159"/>
                    <a:pt x="9" y="279"/>
                  </a:cubicBezTo>
                  <a:cubicBezTo>
                    <a:pt x="0" y="296"/>
                    <a:pt x="16" y="313"/>
                    <a:pt x="34" y="313"/>
                  </a:cubicBezTo>
                  <a:cubicBezTo>
                    <a:pt x="41" y="313"/>
                    <a:pt x="49" y="310"/>
                    <a:pt x="56" y="303"/>
                  </a:cubicBezTo>
                  <a:cubicBezTo>
                    <a:pt x="92" y="231"/>
                    <a:pt x="140" y="172"/>
                    <a:pt x="211" y="124"/>
                  </a:cubicBezTo>
                  <a:cubicBezTo>
                    <a:pt x="271" y="76"/>
                    <a:pt x="354" y="65"/>
                    <a:pt x="413" y="17"/>
                  </a:cubicBezTo>
                  <a:cubicBezTo>
                    <a:pt x="413" y="17"/>
                    <a:pt x="425" y="5"/>
                    <a:pt x="413" y="5"/>
                  </a:cubicBezTo>
                  <a:cubicBezTo>
                    <a:pt x="399" y="2"/>
                    <a:pt x="384" y="0"/>
                    <a:pt x="36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8" name="Google Shape;32028;p48"/>
            <p:cNvSpPr/>
            <p:nvPr/>
          </p:nvSpPr>
          <p:spPr>
            <a:xfrm>
              <a:off x="991275" y="2677550"/>
              <a:ext cx="86550" cy="71000"/>
            </a:xfrm>
            <a:custGeom>
              <a:avLst/>
              <a:gdLst/>
              <a:ahLst/>
              <a:cxnLst/>
              <a:rect l="l" t="t" r="r" b="b"/>
              <a:pathLst>
                <a:path w="3462" h="2840" extrusionOk="0">
                  <a:moveTo>
                    <a:pt x="3402" y="0"/>
                  </a:moveTo>
                  <a:cubicBezTo>
                    <a:pt x="2747" y="179"/>
                    <a:pt x="2295" y="596"/>
                    <a:pt x="1878" y="1107"/>
                  </a:cubicBezTo>
                  <a:cubicBezTo>
                    <a:pt x="1521" y="1536"/>
                    <a:pt x="1235" y="1905"/>
                    <a:pt x="771" y="2227"/>
                  </a:cubicBezTo>
                  <a:cubicBezTo>
                    <a:pt x="485" y="2417"/>
                    <a:pt x="235" y="2584"/>
                    <a:pt x="9" y="2834"/>
                  </a:cubicBezTo>
                  <a:cubicBezTo>
                    <a:pt x="509" y="2322"/>
                    <a:pt x="1140" y="2072"/>
                    <a:pt x="1604" y="1536"/>
                  </a:cubicBezTo>
                  <a:cubicBezTo>
                    <a:pt x="2176" y="893"/>
                    <a:pt x="2652" y="405"/>
                    <a:pt x="3438" y="60"/>
                  </a:cubicBezTo>
                  <a:cubicBezTo>
                    <a:pt x="3462" y="48"/>
                    <a:pt x="3450" y="0"/>
                    <a:pt x="3402" y="0"/>
                  </a:cubicBezTo>
                  <a:close/>
                  <a:moveTo>
                    <a:pt x="9" y="2834"/>
                  </a:moveTo>
                  <a:cubicBezTo>
                    <a:pt x="1" y="2834"/>
                    <a:pt x="3" y="2839"/>
                    <a:pt x="6" y="2839"/>
                  </a:cubicBezTo>
                  <a:cubicBezTo>
                    <a:pt x="7" y="2839"/>
                    <a:pt x="9" y="2838"/>
                    <a:pt x="9" y="2834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9" name="Google Shape;32029;p48"/>
            <p:cNvSpPr/>
            <p:nvPr/>
          </p:nvSpPr>
          <p:spPr>
            <a:xfrm>
              <a:off x="817050" y="2639025"/>
              <a:ext cx="146475" cy="131100"/>
            </a:xfrm>
            <a:custGeom>
              <a:avLst/>
              <a:gdLst/>
              <a:ahLst/>
              <a:cxnLst/>
              <a:rect l="l" t="t" r="r" b="b"/>
              <a:pathLst>
                <a:path w="5859" h="5244" extrusionOk="0">
                  <a:moveTo>
                    <a:pt x="5856" y="4881"/>
                  </a:moveTo>
                  <a:cubicBezTo>
                    <a:pt x="5853" y="4881"/>
                    <a:pt x="5847" y="4887"/>
                    <a:pt x="5847" y="4899"/>
                  </a:cubicBezTo>
                  <a:cubicBezTo>
                    <a:pt x="5859" y="4887"/>
                    <a:pt x="5859" y="4881"/>
                    <a:pt x="5856" y="4881"/>
                  </a:cubicBezTo>
                  <a:close/>
                  <a:moveTo>
                    <a:pt x="20" y="1"/>
                  </a:moveTo>
                  <a:cubicBezTo>
                    <a:pt x="7" y="1"/>
                    <a:pt x="1" y="12"/>
                    <a:pt x="1" y="29"/>
                  </a:cubicBezTo>
                  <a:cubicBezTo>
                    <a:pt x="132" y="505"/>
                    <a:pt x="358" y="982"/>
                    <a:pt x="703" y="1351"/>
                  </a:cubicBezTo>
                  <a:cubicBezTo>
                    <a:pt x="1167" y="1875"/>
                    <a:pt x="1846" y="2065"/>
                    <a:pt x="2334" y="2601"/>
                  </a:cubicBezTo>
                  <a:cubicBezTo>
                    <a:pt x="2775" y="3065"/>
                    <a:pt x="3168" y="3399"/>
                    <a:pt x="3739" y="3684"/>
                  </a:cubicBezTo>
                  <a:cubicBezTo>
                    <a:pt x="4525" y="4089"/>
                    <a:pt x="5335" y="4387"/>
                    <a:pt x="5775" y="5220"/>
                  </a:cubicBezTo>
                  <a:cubicBezTo>
                    <a:pt x="5779" y="5237"/>
                    <a:pt x="5790" y="5244"/>
                    <a:pt x="5802" y="5244"/>
                  </a:cubicBezTo>
                  <a:cubicBezTo>
                    <a:pt x="5822" y="5244"/>
                    <a:pt x="5847" y="5224"/>
                    <a:pt x="5847" y="5208"/>
                  </a:cubicBezTo>
                  <a:cubicBezTo>
                    <a:pt x="5835" y="5065"/>
                    <a:pt x="5847" y="4982"/>
                    <a:pt x="5847" y="4899"/>
                  </a:cubicBezTo>
                  <a:lnTo>
                    <a:pt x="5847" y="4899"/>
                  </a:lnTo>
                  <a:cubicBezTo>
                    <a:pt x="5838" y="4922"/>
                    <a:pt x="5824" y="4932"/>
                    <a:pt x="5806" y="4932"/>
                  </a:cubicBezTo>
                  <a:cubicBezTo>
                    <a:pt x="5709" y="4932"/>
                    <a:pt x="5504" y="4616"/>
                    <a:pt x="5454" y="4565"/>
                  </a:cubicBezTo>
                  <a:cubicBezTo>
                    <a:pt x="5287" y="4399"/>
                    <a:pt x="5097" y="4256"/>
                    <a:pt x="4894" y="4137"/>
                  </a:cubicBezTo>
                  <a:cubicBezTo>
                    <a:pt x="4263" y="3720"/>
                    <a:pt x="3501" y="3506"/>
                    <a:pt x="2918" y="3018"/>
                  </a:cubicBezTo>
                  <a:cubicBezTo>
                    <a:pt x="2441" y="2613"/>
                    <a:pt x="2120" y="2113"/>
                    <a:pt x="1560" y="1815"/>
                  </a:cubicBezTo>
                  <a:cubicBezTo>
                    <a:pt x="727" y="1351"/>
                    <a:pt x="477" y="791"/>
                    <a:pt x="36" y="5"/>
                  </a:cubicBezTo>
                  <a:cubicBezTo>
                    <a:pt x="30" y="2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0" name="Google Shape;32030;p48"/>
            <p:cNvSpPr/>
            <p:nvPr/>
          </p:nvSpPr>
          <p:spPr>
            <a:xfrm>
              <a:off x="818350" y="2641150"/>
              <a:ext cx="125425" cy="91650"/>
            </a:xfrm>
            <a:custGeom>
              <a:avLst/>
              <a:gdLst/>
              <a:ahLst/>
              <a:cxnLst/>
              <a:rect l="l" t="t" r="r" b="b"/>
              <a:pathLst>
                <a:path w="5017" h="3666" extrusionOk="0">
                  <a:moveTo>
                    <a:pt x="14" y="0"/>
                  </a:moveTo>
                  <a:cubicBezTo>
                    <a:pt x="5" y="0"/>
                    <a:pt x="1" y="18"/>
                    <a:pt x="20" y="27"/>
                  </a:cubicBezTo>
                  <a:cubicBezTo>
                    <a:pt x="996" y="528"/>
                    <a:pt x="2104" y="778"/>
                    <a:pt x="3056" y="1301"/>
                  </a:cubicBezTo>
                  <a:cubicBezTo>
                    <a:pt x="3628" y="1611"/>
                    <a:pt x="3687" y="2040"/>
                    <a:pt x="4009" y="2492"/>
                  </a:cubicBezTo>
                  <a:cubicBezTo>
                    <a:pt x="4306" y="2909"/>
                    <a:pt x="4711" y="3171"/>
                    <a:pt x="4961" y="3647"/>
                  </a:cubicBezTo>
                  <a:cubicBezTo>
                    <a:pt x="4970" y="3660"/>
                    <a:pt x="4980" y="3665"/>
                    <a:pt x="4989" y="3665"/>
                  </a:cubicBezTo>
                  <a:cubicBezTo>
                    <a:pt x="5005" y="3665"/>
                    <a:pt x="5016" y="3650"/>
                    <a:pt x="5009" y="3635"/>
                  </a:cubicBezTo>
                  <a:cubicBezTo>
                    <a:pt x="4890" y="3206"/>
                    <a:pt x="4580" y="2980"/>
                    <a:pt x="4283" y="2647"/>
                  </a:cubicBezTo>
                  <a:cubicBezTo>
                    <a:pt x="3937" y="2278"/>
                    <a:pt x="3854" y="1754"/>
                    <a:pt x="3461" y="1432"/>
                  </a:cubicBezTo>
                  <a:cubicBezTo>
                    <a:pt x="3104" y="1111"/>
                    <a:pt x="2616" y="1016"/>
                    <a:pt x="2187" y="861"/>
                  </a:cubicBezTo>
                  <a:cubicBezTo>
                    <a:pt x="1449" y="611"/>
                    <a:pt x="734" y="313"/>
                    <a:pt x="20" y="4"/>
                  </a:cubicBezTo>
                  <a:cubicBezTo>
                    <a:pt x="18" y="1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1" name="Google Shape;32031;p48"/>
            <p:cNvSpPr/>
            <p:nvPr/>
          </p:nvSpPr>
          <p:spPr>
            <a:xfrm>
              <a:off x="942975" y="2731150"/>
              <a:ext cx="30025" cy="37850"/>
            </a:xfrm>
            <a:custGeom>
              <a:avLst/>
              <a:gdLst/>
              <a:ahLst/>
              <a:cxnLst/>
              <a:rect l="l" t="t" r="r" b="b"/>
              <a:pathLst>
                <a:path w="1201" h="15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262" y="535"/>
                    <a:pt x="667" y="1166"/>
                    <a:pt x="1155" y="1511"/>
                  </a:cubicBezTo>
                  <a:cubicBezTo>
                    <a:pt x="1160" y="1513"/>
                    <a:pt x="1164" y="1514"/>
                    <a:pt x="1168" y="1514"/>
                  </a:cubicBezTo>
                  <a:cubicBezTo>
                    <a:pt x="1193" y="1514"/>
                    <a:pt x="1201" y="1486"/>
                    <a:pt x="1191" y="1476"/>
                  </a:cubicBezTo>
                  <a:cubicBezTo>
                    <a:pt x="1012" y="1238"/>
                    <a:pt x="774" y="1047"/>
                    <a:pt x="595" y="821"/>
                  </a:cubicBezTo>
                  <a:cubicBezTo>
                    <a:pt x="381" y="571"/>
                    <a:pt x="191" y="297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2" name="Google Shape;32032;p48"/>
            <p:cNvSpPr/>
            <p:nvPr/>
          </p:nvSpPr>
          <p:spPr>
            <a:xfrm>
              <a:off x="950400" y="2756425"/>
              <a:ext cx="17300" cy="19625"/>
            </a:xfrm>
            <a:custGeom>
              <a:avLst/>
              <a:gdLst/>
              <a:ahLst/>
              <a:cxnLst/>
              <a:rect l="l" t="t" r="r" b="b"/>
              <a:pathLst>
                <a:path w="692" h="785" extrusionOk="0">
                  <a:moveTo>
                    <a:pt x="36" y="0"/>
                  </a:moveTo>
                  <a:cubicBezTo>
                    <a:pt x="24" y="0"/>
                    <a:pt x="1" y="36"/>
                    <a:pt x="24" y="48"/>
                  </a:cubicBezTo>
                  <a:cubicBezTo>
                    <a:pt x="155" y="143"/>
                    <a:pt x="298" y="262"/>
                    <a:pt x="394" y="393"/>
                  </a:cubicBezTo>
                  <a:cubicBezTo>
                    <a:pt x="453" y="453"/>
                    <a:pt x="501" y="524"/>
                    <a:pt x="548" y="596"/>
                  </a:cubicBezTo>
                  <a:cubicBezTo>
                    <a:pt x="572" y="655"/>
                    <a:pt x="608" y="727"/>
                    <a:pt x="656" y="774"/>
                  </a:cubicBezTo>
                  <a:cubicBezTo>
                    <a:pt x="659" y="782"/>
                    <a:pt x="664" y="784"/>
                    <a:pt x="669" y="784"/>
                  </a:cubicBezTo>
                  <a:cubicBezTo>
                    <a:pt x="680" y="784"/>
                    <a:pt x="691" y="771"/>
                    <a:pt x="691" y="762"/>
                  </a:cubicBezTo>
                  <a:cubicBezTo>
                    <a:pt x="691" y="619"/>
                    <a:pt x="560" y="453"/>
                    <a:pt x="477" y="346"/>
                  </a:cubicBezTo>
                  <a:cubicBezTo>
                    <a:pt x="358" y="203"/>
                    <a:pt x="203" y="96"/>
                    <a:pt x="3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3" name="Google Shape;32033;p48"/>
            <p:cNvSpPr/>
            <p:nvPr/>
          </p:nvSpPr>
          <p:spPr>
            <a:xfrm>
              <a:off x="952225" y="2752200"/>
              <a:ext cx="16575" cy="20975"/>
            </a:xfrm>
            <a:custGeom>
              <a:avLst/>
              <a:gdLst/>
              <a:ahLst/>
              <a:cxnLst/>
              <a:rect l="l" t="t" r="r" b="b"/>
              <a:pathLst>
                <a:path w="663" h="839" extrusionOk="0">
                  <a:moveTo>
                    <a:pt x="45" y="0"/>
                  </a:moveTo>
                  <a:cubicBezTo>
                    <a:pt x="17" y="0"/>
                    <a:pt x="1" y="30"/>
                    <a:pt x="11" y="50"/>
                  </a:cubicBezTo>
                  <a:cubicBezTo>
                    <a:pt x="106" y="205"/>
                    <a:pt x="190" y="336"/>
                    <a:pt x="297" y="467"/>
                  </a:cubicBezTo>
                  <a:cubicBezTo>
                    <a:pt x="380" y="586"/>
                    <a:pt x="463" y="729"/>
                    <a:pt x="583" y="824"/>
                  </a:cubicBezTo>
                  <a:cubicBezTo>
                    <a:pt x="592" y="834"/>
                    <a:pt x="603" y="838"/>
                    <a:pt x="613" y="838"/>
                  </a:cubicBezTo>
                  <a:cubicBezTo>
                    <a:pt x="640" y="838"/>
                    <a:pt x="663" y="808"/>
                    <a:pt x="654" y="765"/>
                  </a:cubicBezTo>
                  <a:cubicBezTo>
                    <a:pt x="594" y="634"/>
                    <a:pt x="475" y="515"/>
                    <a:pt x="380" y="396"/>
                  </a:cubicBezTo>
                  <a:cubicBezTo>
                    <a:pt x="285" y="265"/>
                    <a:pt x="178" y="134"/>
                    <a:pt x="59" y="3"/>
                  </a:cubicBezTo>
                  <a:cubicBezTo>
                    <a:pt x="54" y="1"/>
                    <a:pt x="49" y="0"/>
                    <a:pt x="4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4" name="Google Shape;32034;p48"/>
            <p:cNvSpPr/>
            <p:nvPr/>
          </p:nvSpPr>
          <p:spPr>
            <a:xfrm>
              <a:off x="957250" y="2757600"/>
              <a:ext cx="11925" cy="12050"/>
            </a:xfrm>
            <a:custGeom>
              <a:avLst/>
              <a:gdLst/>
              <a:ahLst/>
              <a:cxnLst/>
              <a:rect l="l" t="t" r="r" b="b"/>
              <a:pathLst>
                <a:path w="477" h="482" extrusionOk="0">
                  <a:moveTo>
                    <a:pt x="48" y="1"/>
                  </a:moveTo>
                  <a:cubicBezTo>
                    <a:pt x="36" y="1"/>
                    <a:pt x="1" y="25"/>
                    <a:pt x="24" y="49"/>
                  </a:cubicBezTo>
                  <a:cubicBezTo>
                    <a:pt x="96" y="120"/>
                    <a:pt x="179" y="180"/>
                    <a:pt x="239" y="275"/>
                  </a:cubicBezTo>
                  <a:cubicBezTo>
                    <a:pt x="274" y="299"/>
                    <a:pt x="298" y="346"/>
                    <a:pt x="334" y="370"/>
                  </a:cubicBezTo>
                  <a:cubicBezTo>
                    <a:pt x="358" y="418"/>
                    <a:pt x="393" y="465"/>
                    <a:pt x="441" y="477"/>
                  </a:cubicBezTo>
                  <a:cubicBezTo>
                    <a:pt x="444" y="480"/>
                    <a:pt x="448" y="482"/>
                    <a:pt x="452" y="482"/>
                  </a:cubicBezTo>
                  <a:cubicBezTo>
                    <a:pt x="464" y="482"/>
                    <a:pt x="477" y="471"/>
                    <a:pt x="477" y="453"/>
                  </a:cubicBezTo>
                  <a:cubicBezTo>
                    <a:pt x="477" y="358"/>
                    <a:pt x="382" y="275"/>
                    <a:pt x="322" y="215"/>
                  </a:cubicBezTo>
                  <a:cubicBezTo>
                    <a:pt x="239" y="132"/>
                    <a:pt x="155" y="49"/>
                    <a:pt x="4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5" name="Google Shape;32035;p48"/>
            <p:cNvSpPr/>
            <p:nvPr/>
          </p:nvSpPr>
          <p:spPr>
            <a:xfrm>
              <a:off x="870775" y="2676525"/>
              <a:ext cx="68050" cy="61175"/>
            </a:xfrm>
            <a:custGeom>
              <a:avLst/>
              <a:gdLst/>
              <a:ahLst/>
              <a:cxnLst/>
              <a:rect l="l" t="t" r="r" b="b"/>
              <a:pathLst>
                <a:path w="2722" h="2447" extrusionOk="0">
                  <a:moveTo>
                    <a:pt x="25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61" y="506"/>
                    <a:pt x="638" y="756"/>
                    <a:pt x="1054" y="970"/>
                  </a:cubicBezTo>
                  <a:cubicBezTo>
                    <a:pt x="1400" y="1148"/>
                    <a:pt x="1733" y="1327"/>
                    <a:pt x="2019" y="1613"/>
                  </a:cubicBezTo>
                  <a:cubicBezTo>
                    <a:pt x="2269" y="1875"/>
                    <a:pt x="2471" y="2184"/>
                    <a:pt x="2721" y="2446"/>
                  </a:cubicBezTo>
                  <a:cubicBezTo>
                    <a:pt x="2447" y="2030"/>
                    <a:pt x="2138" y="1577"/>
                    <a:pt x="1733" y="1279"/>
                  </a:cubicBezTo>
                  <a:cubicBezTo>
                    <a:pt x="1126" y="839"/>
                    <a:pt x="531" y="637"/>
                    <a:pt x="54" y="17"/>
                  </a:cubicBezTo>
                  <a:cubicBezTo>
                    <a:pt x="49" y="7"/>
                    <a:pt x="36" y="1"/>
                    <a:pt x="2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6" name="Google Shape;32036;p48"/>
            <p:cNvSpPr/>
            <p:nvPr/>
          </p:nvSpPr>
          <p:spPr>
            <a:xfrm>
              <a:off x="842350" y="2659675"/>
              <a:ext cx="24725" cy="14925"/>
            </a:xfrm>
            <a:custGeom>
              <a:avLst/>
              <a:gdLst/>
              <a:ahLst/>
              <a:cxnLst/>
              <a:rect l="l" t="t" r="r" b="b"/>
              <a:pathLst>
                <a:path w="989" h="597" extrusionOk="0">
                  <a:moveTo>
                    <a:pt x="36" y="1"/>
                  </a:moveTo>
                  <a:cubicBezTo>
                    <a:pt x="13" y="1"/>
                    <a:pt x="1" y="25"/>
                    <a:pt x="13" y="37"/>
                  </a:cubicBezTo>
                  <a:cubicBezTo>
                    <a:pt x="179" y="144"/>
                    <a:pt x="346" y="203"/>
                    <a:pt x="513" y="298"/>
                  </a:cubicBezTo>
                  <a:cubicBezTo>
                    <a:pt x="667" y="394"/>
                    <a:pt x="834" y="501"/>
                    <a:pt x="989" y="596"/>
                  </a:cubicBezTo>
                  <a:cubicBezTo>
                    <a:pt x="715" y="358"/>
                    <a:pt x="370" y="108"/>
                    <a:pt x="3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7" name="Google Shape;32037;p48"/>
            <p:cNvSpPr/>
            <p:nvPr/>
          </p:nvSpPr>
          <p:spPr>
            <a:xfrm>
              <a:off x="973325" y="2754625"/>
              <a:ext cx="8950" cy="9975"/>
            </a:xfrm>
            <a:custGeom>
              <a:avLst/>
              <a:gdLst/>
              <a:ahLst/>
              <a:cxnLst/>
              <a:rect l="l" t="t" r="r" b="b"/>
              <a:pathLst>
                <a:path w="358" h="399" extrusionOk="0">
                  <a:moveTo>
                    <a:pt x="346" y="1"/>
                  </a:moveTo>
                  <a:cubicBezTo>
                    <a:pt x="346" y="1"/>
                    <a:pt x="346" y="1"/>
                    <a:pt x="346" y="1"/>
                  </a:cubicBezTo>
                  <a:lnTo>
                    <a:pt x="346" y="1"/>
                  </a:lnTo>
                  <a:cubicBezTo>
                    <a:pt x="350" y="5"/>
                    <a:pt x="352" y="6"/>
                    <a:pt x="354" y="6"/>
                  </a:cubicBezTo>
                  <a:cubicBezTo>
                    <a:pt x="356" y="6"/>
                    <a:pt x="354" y="1"/>
                    <a:pt x="346" y="1"/>
                  </a:cubicBezTo>
                  <a:close/>
                  <a:moveTo>
                    <a:pt x="346" y="1"/>
                  </a:moveTo>
                  <a:lnTo>
                    <a:pt x="346" y="1"/>
                  </a:lnTo>
                  <a:cubicBezTo>
                    <a:pt x="298" y="37"/>
                    <a:pt x="286" y="37"/>
                    <a:pt x="239" y="72"/>
                  </a:cubicBezTo>
                  <a:cubicBezTo>
                    <a:pt x="191" y="108"/>
                    <a:pt x="167" y="144"/>
                    <a:pt x="131" y="179"/>
                  </a:cubicBezTo>
                  <a:cubicBezTo>
                    <a:pt x="72" y="239"/>
                    <a:pt x="12" y="287"/>
                    <a:pt x="0" y="370"/>
                  </a:cubicBezTo>
                  <a:cubicBezTo>
                    <a:pt x="0" y="387"/>
                    <a:pt x="7" y="398"/>
                    <a:pt x="20" y="398"/>
                  </a:cubicBezTo>
                  <a:cubicBezTo>
                    <a:pt x="24" y="398"/>
                    <a:pt x="30" y="397"/>
                    <a:pt x="36" y="394"/>
                  </a:cubicBezTo>
                  <a:cubicBezTo>
                    <a:pt x="108" y="370"/>
                    <a:pt x="167" y="287"/>
                    <a:pt x="215" y="227"/>
                  </a:cubicBezTo>
                  <a:cubicBezTo>
                    <a:pt x="239" y="191"/>
                    <a:pt x="250" y="168"/>
                    <a:pt x="286" y="132"/>
                  </a:cubicBezTo>
                  <a:lnTo>
                    <a:pt x="334" y="96"/>
                  </a:lnTo>
                  <a:cubicBezTo>
                    <a:pt x="358" y="49"/>
                    <a:pt x="334" y="72"/>
                    <a:pt x="34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8" name="Google Shape;32038;p48"/>
            <p:cNvSpPr/>
            <p:nvPr/>
          </p:nvSpPr>
          <p:spPr>
            <a:xfrm>
              <a:off x="973325" y="2753450"/>
              <a:ext cx="10750" cy="13850"/>
            </a:xfrm>
            <a:custGeom>
              <a:avLst/>
              <a:gdLst/>
              <a:ahLst/>
              <a:cxnLst/>
              <a:rect l="l" t="t" r="r" b="b"/>
              <a:pathLst>
                <a:path w="430" h="554" extrusionOk="0">
                  <a:moveTo>
                    <a:pt x="405" y="0"/>
                  </a:moveTo>
                  <a:cubicBezTo>
                    <a:pt x="346" y="24"/>
                    <a:pt x="310" y="0"/>
                    <a:pt x="250" y="36"/>
                  </a:cubicBezTo>
                  <a:cubicBezTo>
                    <a:pt x="191" y="60"/>
                    <a:pt x="155" y="119"/>
                    <a:pt x="120" y="167"/>
                  </a:cubicBezTo>
                  <a:cubicBezTo>
                    <a:pt x="48" y="274"/>
                    <a:pt x="0" y="441"/>
                    <a:pt x="72" y="536"/>
                  </a:cubicBezTo>
                  <a:cubicBezTo>
                    <a:pt x="84" y="548"/>
                    <a:pt x="96" y="554"/>
                    <a:pt x="106" y="554"/>
                  </a:cubicBezTo>
                  <a:cubicBezTo>
                    <a:pt x="117" y="554"/>
                    <a:pt x="125" y="548"/>
                    <a:pt x="131" y="536"/>
                  </a:cubicBezTo>
                  <a:cubicBezTo>
                    <a:pt x="179" y="441"/>
                    <a:pt x="179" y="322"/>
                    <a:pt x="250" y="215"/>
                  </a:cubicBezTo>
                  <a:cubicBezTo>
                    <a:pt x="286" y="167"/>
                    <a:pt x="346" y="119"/>
                    <a:pt x="370" y="84"/>
                  </a:cubicBezTo>
                  <a:cubicBezTo>
                    <a:pt x="393" y="48"/>
                    <a:pt x="393" y="36"/>
                    <a:pt x="417" y="24"/>
                  </a:cubicBezTo>
                  <a:cubicBezTo>
                    <a:pt x="429" y="24"/>
                    <a:pt x="417" y="0"/>
                    <a:pt x="40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9" name="Google Shape;32039;p48"/>
            <p:cNvSpPr/>
            <p:nvPr/>
          </p:nvSpPr>
          <p:spPr>
            <a:xfrm>
              <a:off x="973125" y="2751900"/>
              <a:ext cx="15325" cy="19400"/>
            </a:xfrm>
            <a:custGeom>
              <a:avLst/>
              <a:gdLst/>
              <a:ahLst/>
              <a:cxnLst/>
              <a:rect l="l" t="t" r="r" b="b"/>
              <a:pathLst>
                <a:path w="613" h="776" extrusionOk="0">
                  <a:moveTo>
                    <a:pt x="570" y="0"/>
                  </a:moveTo>
                  <a:cubicBezTo>
                    <a:pt x="566" y="0"/>
                    <a:pt x="561" y="1"/>
                    <a:pt x="556" y="3"/>
                  </a:cubicBezTo>
                  <a:cubicBezTo>
                    <a:pt x="342" y="181"/>
                    <a:pt x="104" y="443"/>
                    <a:pt x="8" y="717"/>
                  </a:cubicBezTo>
                  <a:cubicBezTo>
                    <a:pt x="1" y="749"/>
                    <a:pt x="24" y="775"/>
                    <a:pt x="48" y="775"/>
                  </a:cubicBezTo>
                  <a:cubicBezTo>
                    <a:pt x="60" y="775"/>
                    <a:pt x="72" y="769"/>
                    <a:pt x="80" y="753"/>
                  </a:cubicBezTo>
                  <a:cubicBezTo>
                    <a:pt x="163" y="634"/>
                    <a:pt x="223" y="515"/>
                    <a:pt x="306" y="396"/>
                  </a:cubicBezTo>
                  <a:cubicBezTo>
                    <a:pt x="401" y="277"/>
                    <a:pt x="485" y="158"/>
                    <a:pt x="592" y="38"/>
                  </a:cubicBezTo>
                  <a:cubicBezTo>
                    <a:pt x="612" y="28"/>
                    <a:pt x="598" y="0"/>
                    <a:pt x="57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0" name="Google Shape;32040;p48"/>
            <p:cNvSpPr/>
            <p:nvPr/>
          </p:nvSpPr>
          <p:spPr>
            <a:xfrm>
              <a:off x="975700" y="2748925"/>
              <a:ext cx="16325" cy="20550"/>
            </a:xfrm>
            <a:custGeom>
              <a:avLst/>
              <a:gdLst/>
              <a:ahLst/>
              <a:cxnLst/>
              <a:rect l="l" t="t" r="r" b="b"/>
              <a:pathLst>
                <a:path w="653" h="822" extrusionOk="0">
                  <a:moveTo>
                    <a:pt x="625" y="0"/>
                  </a:moveTo>
                  <a:cubicBezTo>
                    <a:pt x="623" y="0"/>
                    <a:pt x="621" y="1"/>
                    <a:pt x="620" y="3"/>
                  </a:cubicBezTo>
                  <a:cubicBezTo>
                    <a:pt x="298" y="110"/>
                    <a:pt x="84" y="503"/>
                    <a:pt x="1" y="812"/>
                  </a:cubicBezTo>
                  <a:cubicBezTo>
                    <a:pt x="1" y="818"/>
                    <a:pt x="4" y="821"/>
                    <a:pt x="7" y="821"/>
                  </a:cubicBezTo>
                  <a:cubicBezTo>
                    <a:pt x="10" y="821"/>
                    <a:pt x="13" y="818"/>
                    <a:pt x="13" y="812"/>
                  </a:cubicBezTo>
                  <a:cubicBezTo>
                    <a:pt x="84" y="646"/>
                    <a:pt x="179" y="479"/>
                    <a:pt x="298" y="348"/>
                  </a:cubicBezTo>
                  <a:cubicBezTo>
                    <a:pt x="394" y="229"/>
                    <a:pt x="536" y="157"/>
                    <a:pt x="632" y="38"/>
                  </a:cubicBezTo>
                  <a:cubicBezTo>
                    <a:pt x="652" y="28"/>
                    <a:pt x="637" y="0"/>
                    <a:pt x="62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40" name="Google Shape;32240;p48"/>
          <p:cNvGrpSpPr/>
          <p:nvPr/>
        </p:nvGrpSpPr>
        <p:grpSpPr>
          <a:xfrm rot="-1532969" flipH="1">
            <a:off x="3299423" y="602455"/>
            <a:ext cx="676231" cy="2240600"/>
            <a:chOff x="757300" y="1884600"/>
            <a:chExt cx="457350" cy="1136525"/>
          </a:xfrm>
        </p:grpSpPr>
        <p:sp>
          <p:nvSpPr>
            <p:cNvPr id="32241" name="Google Shape;32241;p48"/>
            <p:cNvSpPr/>
            <p:nvPr/>
          </p:nvSpPr>
          <p:spPr>
            <a:xfrm>
              <a:off x="818550" y="2640050"/>
              <a:ext cx="144675" cy="120850"/>
            </a:xfrm>
            <a:custGeom>
              <a:avLst/>
              <a:gdLst/>
              <a:ahLst/>
              <a:cxnLst/>
              <a:rect l="l" t="t" r="r" b="b"/>
              <a:pathLst>
                <a:path w="5787" h="4834" extrusionOk="0">
                  <a:moveTo>
                    <a:pt x="0" y="0"/>
                  </a:moveTo>
                  <a:cubicBezTo>
                    <a:pt x="0" y="0"/>
                    <a:pt x="1250" y="1786"/>
                    <a:pt x="2036" y="2310"/>
                  </a:cubicBezTo>
                  <a:cubicBezTo>
                    <a:pt x="2834" y="2834"/>
                    <a:pt x="3310" y="3250"/>
                    <a:pt x="4036" y="3786"/>
                  </a:cubicBezTo>
                  <a:cubicBezTo>
                    <a:pt x="4763" y="4322"/>
                    <a:pt x="5787" y="4834"/>
                    <a:pt x="5787" y="4834"/>
                  </a:cubicBezTo>
                  <a:cubicBezTo>
                    <a:pt x="5787" y="4834"/>
                    <a:pt x="4798" y="3381"/>
                    <a:pt x="4560" y="3024"/>
                  </a:cubicBezTo>
                  <a:cubicBezTo>
                    <a:pt x="4322" y="2679"/>
                    <a:pt x="4025" y="1786"/>
                    <a:pt x="2977" y="1345"/>
                  </a:cubicBezTo>
                  <a:cubicBezTo>
                    <a:pt x="1941" y="89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2" name="Google Shape;32242;p48"/>
            <p:cNvSpPr/>
            <p:nvPr/>
          </p:nvSpPr>
          <p:spPr>
            <a:xfrm>
              <a:off x="971250" y="2023850"/>
              <a:ext cx="241700" cy="995725"/>
            </a:xfrm>
            <a:custGeom>
              <a:avLst/>
              <a:gdLst/>
              <a:ahLst/>
              <a:cxnLst/>
              <a:rect l="l" t="t" r="r" b="b"/>
              <a:pathLst>
                <a:path w="9668" h="39829" extrusionOk="0">
                  <a:moveTo>
                    <a:pt x="5373" y="0"/>
                  </a:moveTo>
                  <a:cubicBezTo>
                    <a:pt x="5003" y="0"/>
                    <a:pt x="3563" y="1442"/>
                    <a:pt x="3120" y="2026"/>
                  </a:cubicBezTo>
                  <a:cubicBezTo>
                    <a:pt x="2679" y="2621"/>
                    <a:pt x="1631" y="3967"/>
                    <a:pt x="1631" y="3967"/>
                  </a:cubicBezTo>
                  <a:lnTo>
                    <a:pt x="1036" y="5253"/>
                  </a:lnTo>
                  <a:lnTo>
                    <a:pt x="1036" y="4562"/>
                  </a:lnTo>
                  <a:cubicBezTo>
                    <a:pt x="1036" y="4562"/>
                    <a:pt x="595" y="6646"/>
                    <a:pt x="595" y="7682"/>
                  </a:cubicBezTo>
                  <a:cubicBezTo>
                    <a:pt x="595" y="8729"/>
                    <a:pt x="0" y="27029"/>
                    <a:pt x="0" y="27029"/>
                  </a:cubicBezTo>
                  <a:lnTo>
                    <a:pt x="0" y="39828"/>
                  </a:lnTo>
                  <a:lnTo>
                    <a:pt x="441" y="39686"/>
                  </a:lnTo>
                  <a:cubicBezTo>
                    <a:pt x="441" y="39686"/>
                    <a:pt x="369" y="34756"/>
                    <a:pt x="369" y="29399"/>
                  </a:cubicBezTo>
                  <a:cubicBezTo>
                    <a:pt x="655" y="29327"/>
                    <a:pt x="1691" y="29053"/>
                    <a:pt x="2084" y="28672"/>
                  </a:cubicBezTo>
                  <a:cubicBezTo>
                    <a:pt x="2524" y="28220"/>
                    <a:pt x="2715" y="27791"/>
                    <a:pt x="3370" y="27327"/>
                  </a:cubicBezTo>
                  <a:cubicBezTo>
                    <a:pt x="4013" y="26886"/>
                    <a:pt x="4560" y="26720"/>
                    <a:pt x="4667" y="26053"/>
                  </a:cubicBezTo>
                  <a:cubicBezTo>
                    <a:pt x="4774" y="25374"/>
                    <a:pt x="5048" y="24934"/>
                    <a:pt x="5048" y="24934"/>
                  </a:cubicBezTo>
                  <a:lnTo>
                    <a:pt x="5048" y="24934"/>
                  </a:lnTo>
                  <a:cubicBezTo>
                    <a:pt x="5048" y="24934"/>
                    <a:pt x="3417" y="25672"/>
                    <a:pt x="2524" y="26565"/>
                  </a:cubicBezTo>
                  <a:cubicBezTo>
                    <a:pt x="1631" y="27458"/>
                    <a:pt x="786" y="28577"/>
                    <a:pt x="786" y="28577"/>
                  </a:cubicBezTo>
                  <a:lnTo>
                    <a:pt x="345" y="29291"/>
                  </a:lnTo>
                  <a:lnTo>
                    <a:pt x="345" y="25231"/>
                  </a:lnTo>
                  <a:cubicBezTo>
                    <a:pt x="607" y="25196"/>
                    <a:pt x="1465" y="25089"/>
                    <a:pt x="2286" y="25077"/>
                  </a:cubicBezTo>
                  <a:cubicBezTo>
                    <a:pt x="3251" y="25077"/>
                    <a:pt x="3251" y="24779"/>
                    <a:pt x="4048" y="23862"/>
                  </a:cubicBezTo>
                  <a:cubicBezTo>
                    <a:pt x="4810" y="22922"/>
                    <a:pt x="5953" y="22112"/>
                    <a:pt x="7346" y="21302"/>
                  </a:cubicBezTo>
                  <a:cubicBezTo>
                    <a:pt x="8751" y="20481"/>
                    <a:pt x="9668" y="17802"/>
                    <a:pt x="9668" y="17802"/>
                  </a:cubicBezTo>
                  <a:lnTo>
                    <a:pt x="9668" y="17802"/>
                  </a:lnTo>
                  <a:cubicBezTo>
                    <a:pt x="9668" y="17802"/>
                    <a:pt x="8180" y="18397"/>
                    <a:pt x="6858" y="19040"/>
                  </a:cubicBezTo>
                  <a:cubicBezTo>
                    <a:pt x="5537" y="19683"/>
                    <a:pt x="4167" y="21374"/>
                    <a:pt x="3429" y="21945"/>
                  </a:cubicBezTo>
                  <a:cubicBezTo>
                    <a:pt x="2703" y="22505"/>
                    <a:pt x="1488" y="23326"/>
                    <a:pt x="1381" y="23791"/>
                  </a:cubicBezTo>
                  <a:cubicBezTo>
                    <a:pt x="1286" y="24172"/>
                    <a:pt x="607" y="24934"/>
                    <a:pt x="369" y="25184"/>
                  </a:cubicBezTo>
                  <a:cubicBezTo>
                    <a:pt x="369" y="24065"/>
                    <a:pt x="381" y="22981"/>
                    <a:pt x="393" y="21969"/>
                  </a:cubicBezTo>
                  <a:lnTo>
                    <a:pt x="881" y="21243"/>
                  </a:lnTo>
                  <a:cubicBezTo>
                    <a:pt x="881" y="21243"/>
                    <a:pt x="3370" y="20659"/>
                    <a:pt x="4798" y="19457"/>
                  </a:cubicBezTo>
                  <a:cubicBezTo>
                    <a:pt x="6239" y="18266"/>
                    <a:pt x="7227" y="17671"/>
                    <a:pt x="7477" y="17147"/>
                  </a:cubicBezTo>
                  <a:cubicBezTo>
                    <a:pt x="7727" y="16623"/>
                    <a:pt x="8013" y="15766"/>
                    <a:pt x="8013" y="15766"/>
                  </a:cubicBezTo>
                  <a:lnTo>
                    <a:pt x="8013" y="15766"/>
                  </a:lnTo>
                  <a:cubicBezTo>
                    <a:pt x="8013" y="15766"/>
                    <a:pt x="3417" y="18171"/>
                    <a:pt x="2524" y="19112"/>
                  </a:cubicBezTo>
                  <a:cubicBezTo>
                    <a:pt x="1822" y="19838"/>
                    <a:pt x="834" y="21017"/>
                    <a:pt x="417" y="21493"/>
                  </a:cubicBezTo>
                  <a:cubicBezTo>
                    <a:pt x="429" y="20778"/>
                    <a:pt x="441" y="20100"/>
                    <a:pt x="453" y="19481"/>
                  </a:cubicBezTo>
                  <a:cubicBezTo>
                    <a:pt x="1131" y="19064"/>
                    <a:pt x="3691" y="17445"/>
                    <a:pt x="4310" y="16849"/>
                  </a:cubicBezTo>
                  <a:cubicBezTo>
                    <a:pt x="5060" y="16171"/>
                    <a:pt x="6680" y="15171"/>
                    <a:pt x="7049" y="14635"/>
                  </a:cubicBezTo>
                  <a:cubicBezTo>
                    <a:pt x="7418" y="14087"/>
                    <a:pt x="7537" y="13575"/>
                    <a:pt x="7537" y="13575"/>
                  </a:cubicBezTo>
                  <a:lnTo>
                    <a:pt x="7537" y="13575"/>
                  </a:lnTo>
                  <a:cubicBezTo>
                    <a:pt x="7537" y="13575"/>
                    <a:pt x="5441" y="14885"/>
                    <a:pt x="4715" y="15456"/>
                  </a:cubicBezTo>
                  <a:cubicBezTo>
                    <a:pt x="4001" y="16016"/>
                    <a:pt x="2834" y="16599"/>
                    <a:pt x="2227" y="16980"/>
                  </a:cubicBezTo>
                  <a:cubicBezTo>
                    <a:pt x="1619" y="17361"/>
                    <a:pt x="1155" y="18147"/>
                    <a:pt x="929" y="18504"/>
                  </a:cubicBezTo>
                  <a:cubicBezTo>
                    <a:pt x="798" y="18707"/>
                    <a:pt x="595" y="19064"/>
                    <a:pt x="441" y="19326"/>
                  </a:cubicBezTo>
                  <a:cubicBezTo>
                    <a:pt x="476" y="18588"/>
                    <a:pt x="500" y="17957"/>
                    <a:pt x="536" y="17433"/>
                  </a:cubicBezTo>
                  <a:cubicBezTo>
                    <a:pt x="834" y="17195"/>
                    <a:pt x="1727" y="16540"/>
                    <a:pt x="2679" y="16314"/>
                  </a:cubicBezTo>
                  <a:cubicBezTo>
                    <a:pt x="3870" y="16016"/>
                    <a:pt x="4608" y="13932"/>
                    <a:pt x="5060" y="13790"/>
                  </a:cubicBezTo>
                  <a:cubicBezTo>
                    <a:pt x="5501" y="13635"/>
                    <a:pt x="6644" y="12635"/>
                    <a:pt x="6644" y="12635"/>
                  </a:cubicBezTo>
                  <a:lnTo>
                    <a:pt x="6644" y="12635"/>
                  </a:lnTo>
                  <a:cubicBezTo>
                    <a:pt x="6644" y="12635"/>
                    <a:pt x="4679" y="13194"/>
                    <a:pt x="4060" y="13861"/>
                  </a:cubicBezTo>
                  <a:cubicBezTo>
                    <a:pt x="3417" y="14528"/>
                    <a:pt x="2429" y="15075"/>
                    <a:pt x="1965" y="15409"/>
                  </a:cubicBezTo>
                  <a:cubicBezTo>
                    <a:pt x="1584" y="15659"/>
                    <a:pt x="845" y="16838"/>
                    <a:pt x="560" y="17314"/>
                  </a:cubicBezTo>
                  <a:cubicBezTo>
                    <a:pt x="572" y="17099"/>
                    <a:pt x="584" y="16921"/>
                    <a:pt x="607" y="16766"/>
                  </a:cubicBezTo>
                  <a:cubicBezTo>
                    <a:pt x="655" y="16314"/>
                    <a:pt x="691" y="15825"/>
                    <a:pt x="726" y="15302"/>
                  </a:cubicBezTo>
                  <a:cubicBezTo>
                    <a:pt x="743" y="15302"/>
                    <a:pt x="762" y="15303"/>
                    <a:pt x="781" y="15303"/>
                  </a:cubicBezTo>
                  <a:cubicBezTo>
                    <a:pt x="1160" y="15303"/>
                    <a:pt x="2019" y="15170"/>
                    <a:pt x="3060" y="14004"/>
                  </a:cubicBezTo>
                  <a:cubicBezTo>
                    <a:pt x="4465" y="12444"/>
                    <a:pt x="6394" y="10218"/>
                    <a:pt x="6846" y="9920"/>
                  </a:cubicBezTo>
                  <a:cubicBezTo>
                    <a:pt x="7287" y="9622"/>
                    <a:pt x="7739" y="9170"/>
                    <a:pt x="7739" y="9170"/>
                  </a:cubicBezTo>
                  <a:lnTo>
                    <a:pt x="7739" y="9170"/>
                  </a:lnTo>
                  <a:cubicBezTo>
                    <a:pt x="7739" y="9170"/>
                    <a:pt x="6251" y="9456"/>
                    <a:pt x="4977" y="10432"/>
                  </a:cubicBezTo>
                  <a:cubicBezTo>
                    <a:pt x="3715" y="11408"/>
                    <a:pt x="2453" y="12658"/>
                    <a:pt x="2203" y="13147"/>
                  </a:cubicBezTo>
                  <a:cubicBezTo>
                    <a:pt x="1929" y="13635"/>
                    <a:pt x="1191" y="14635"/>
                    <a:pt x="965" y="14813"/>
                  </a:cubicBezTo>
                  <a:cubicBezTo>
                    <a:pt x="893" y="14873"/>
                    <a:pt x="834" y="14897"/>
                    <a:pt x="774" y="14933"/>
                  </a:cubicBezTo>
                  <a:cubicBezTo>
                    <a:pt x="810" y="14171"/>
                    <a:pt x="857" y="13349"/>
                    <a:pt x="893" y="12516"/>
                  </a:cubicBezTo>
                  <a:cubicBezTo>
                    <a:pt x="1512" y="12266"/>
                    <a:pt x="3012" y="11599"/>
                    <a:pt x="4179" y="10230"/>
                  </a:cubicBezTo>
                  <a:cubicBezTo>
                    <a:pt x="5667" y="8444"/>
                    <a:pt x="7001" y="6658"/>
                    <a:pt x="7001" y="6658"/>
                  </a:cubicBezTo>
                  <a:lnTo>
                    <a:pt x="7001" y="6658"/>
                  </a:lnTo>
                  <a:cubicBezTo>
                    <a:pt x="7001" y="6658"/>
                    <a:pt x="4774" y="7848"/>
                    <a:pt x="3429" y="9039"/>
                  </a:cubicBezTo>
                  <a:cubicBezTo>
                    <a:pt x="2465" y="9896"/>
                    <a:pt x="1429" y="11384"/>
                    <a:pt x="905" y="12158"/>
                  </a:cubicBezTo>
                  <a:cubicBezTo>
                    <a:pt x="965" y="10587"/>
                    <a:pt x="988" y="8979"/>
                    <a:pt x="1024" y="7670"/>
                  </a:cubicBezTo>
                  <a:lnTo>
                    <a:pt x="1048" y="7848"/>
                  </a:lnTo>
                  <a:cubicBezTo>
                    <a:pt x="1048" y="7848"/>
                    <a:pt x="2167" y="7122"/>
                    <a:pt x="3167" y="5634"/>
                  </a:cubicBezTo>
                  <a:cubicBezTo>
                    <a:pt x="4167" y="4110"/>
                    <a:pt x="6394" y="1883"/>
                    <a:pt x="6394" y="1883"/>
                  </a:cubicBezTo>
                  <a:lnTo>
                    <a:pt x="6394" y="1883"/>
                  </a:lnTo>
                  <a:cubicBezTo>
                    <a:pt x="6394" y="1883"/>
                    <a:pt x="4620" y="2741"/>
                    <a:pt x="3953" y="3503"/>
                  </a:cubicBezTo>
                  <a:cubicBezTo>
                    <a:pt x="3274" y="4265"/>
                    <a:pt x="2477" y="5598"/>
                    <a:pt x="2060" y="6193"/>
                  </a:cubicBezTo>
                  <a:cubicBezTo>
                    <a:pt x="1691" y="6729"/>
                    <a:pt x="1131" y="7384"/>
                    <a:pt x="1024" y="7503"/>
                  </a:cubicBezTo>
                  <a:cubicBezTo>
                    <a:pt x="1036" y="6598"/>
                    <a:pt x="1036" y="5836"/>
                    <a:pt x="1048" y="5312"/>
                  </a:cubicBezTo>
                  <a:lnTo>
                    <a:pt x="1203" y="5455"/>
                  </a:lnTo>
                  <a:cubicBezTo>
                    <a:pt x="1203" y="5455"/>
                    <a:pt x="2655" y="4526"/>
                    <a:pt x="2977" y="3800"/>
                  </a:cubicBezTo>
                  <a:cubicBezTo>
                    <a:pt x="3286" y="3062"/>
                    <a:pt x="3893" y="1609"/>
                    <a:pt x="4263" y="1371"/>
                  </a:cubicBezTo>
                  <a:cubicBezTo>
                    <a:pt x="4620" y="1133"/>
                    <a:pt x="5727" y="50"/>
                    <a:pt x="5394" y="2"/>
                  </a:cubicBezTo>
                  <a:cubicBezTo>
                    <a:pt x="5387" y="1"/>
                    <a:pt x="5380" y="0"/>
                    <a:pt x="5373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3" name="Google Shape;32243;p48"/>
            <p:cNvSpPr/>
            <p:nvPr/>
          </p:nvSpPr>
          <p:spPr>
            <a:xfrm>
              <a:off x="759000" y="2543600"/>
              <a:ext cx="209300" cy="164025"/>
            </a:xfrm>
            <a:custGeom>
              <a:avLst/>
              <a:gdLst/>
              <a:ahLst/>
              <a:cxnLst/>
              <a:rect l="l" t="t" r="r" b="b"/>
              <a:pathLst>
                <a:path w="8372" h="6561" extrusionOk="0">
                  <a:moveTo>
                    <a:pt x="1" y="0"/>
                  </a:moveTo>
                  <a:cubicBezTo>
                    <a:pt x="1" y="0"/>
                    <a:pt x="584" y="1310"/>
                    <a:pt x="2001" y="2370"/>
                  </a:cubicBezTo>
                  <a:cubicBezTo>
                    <a:pt x="3430" y="3429"/>
                    <a:pt x="4990" y="4441"/>
                    <a:pt x="5906" y="4822"/>
                  </a:cubicBezTo>
                  <a:cubicBezTo>
                    <a:pt x="6835" y="5215"/>
                    <a:pt x="7454" y="5942"/>
                    <a:pt x="7740" y="6013"/>
                  </a:cubicBezTo>
                  <a:cubicBezTo>
                    <a:pt x="8026" y="6084"/>
                    <a:pt x="8371" y="6561"/>
                    <a:pt x="8371" y="6561"/>
                  </a:cubicBezTo>
                  <a:lnTo>
                    <a:pt x="8335" y="6120"/>
                  </a:lnTo>
                  <a:cubicBezTo>
                    <a:pt x="8347" y="6108"/>
                    <a:pt x="6657" y="5001"/>
                    <a:pt x="6228" y="4215"/>
                  </a:cubicBezTo>
                  <a:cubicBezTo>
                    <a:pt x="5811" y="3417"/>
                    <a:pt x="3251" y="1489"/>
                    <a:pt x="2073" y="893"/>
                  </a:cubicBezTo>
                  <a:cubicBezTo>
                    <a:pt x="894" y="2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4" name="Google Shape;32244;p48"/>
            <p:cNvSpPr/>
            <p:nvPr/>
          </p:nvSpPr>
          <p:spPr>
            <a:xfrm>
              <a:off x="811100" y="2468875"/>
              <a:ext cx="156300" cy="189350"/>
            </a:xfrm>
            <a:custGeom>
              <a:avLst/>
              <a:gdLst/>
              <a:ahLst/>
              <a:cxnLst/>
              <a:rect l="l" t="t" r="r" b="b"/>
              <a:pathLst>
                <a:path w="6252" h="7574" extrusionOk="0">
                  <a:moveTo>
                    <a:pt x="1" y="1"/>
                  </a:moveTo>
                  <a:cubicBezTo>
                    <a:pt x="1" y="1"/>
                    <a:pt x="286" y="1323"/>
                    <a:pt x="1179" y="2442"/>
                  </a:cubicBezTo>
                  <a:cubicBezTo>
                    <a:pt x="2084" y="3573"/>
                    <a:pt x="2251" y="4180"/>
                    <a:pt x="3132" y="4918"/>
                  </a:cubicBezTo>
                  <a:cubicBezTo>
                    <a:pt x="4025" y="5644"/>
                    <a:pt x="6251" y="7573"/>
                    <a:pt x="6251" y="7573"/>
                  </a:cubicBezTo>
                  <a:lnTo>
                    <a:pt x="6228" y="7383"/>
                  </a:lnTo>
                  <a:cubicBezTo>
                    <a:pt x="6228" y="7383"/>
                    <a:pt x="5406" y="6049"/>
                    <a:pt x="5227" y="5240"/>
                  </a:cubicBezTo>
                  <a:cubicBezTo>
                    <a:pt x="5061" y="4466"/>
                    <a:pt x="2977" y="2977"/>
                    <a:pt x="2977" y="2977"/>
                  </a:cubicBezTo>
                  <a:cubicBezTo>
                    <a:pt x="2977" y="2977"/>
                    <a:pt x="2310" y="1537"/>
                    <a:pt x="1441" y="930"/>
                  </a:cubicBezTo>
                  <a:cubicBezTo>
                    <a:pt x="596" y="29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5" name="Google Shape;32245;p48"/>
            <p:cNvSpPr/>
            <p:nvPr/>
          </p:nvSpPr>
          <p:spPr>
            <a:xfrm>
              <a:off x="804850" y="2407575"/>
              <a:ext cx="166425" cy="172950"/>
            </a:xfrm>
            <a:custGeom>
              <a:avLst/>
              <a:gdLst/>
              <a:ahLst/>
              <a:cxnLst/>
              <a:rect l="l" t="t" r="r" b="b"/>
              <a:pathLst>
                <a:path w="6657" h="6918" extrusionOk="0">
                  <a:moveTo>
                    <a:pt x="1" y="0"/>
                  </a:moveTo>
                  <a:cubicBezTo>
                    <a:pt x="1" y="0"/>
                    <a:pt x="1739" y="2608"/>
                    <a:pt x="2632" y="3798"/>
                  </a:cubicBezTo>
                  <a:cubicBezTo>
                    <a:pt x="3525" y="4989"/>
                    <a:pt x="4632" y="5227"/>
                    <a:pt x="5263" y="5703"/>
                  </a:cubicBezTo>
                  <a:cubicBezTo>
                    <a:pt x="5906" y="6180"/>
                    <a:pt x="6656" y="6918"/>
                    <a:pt x="6656" y="6918"/>
                  </a:cubicBezTo>
                  <a:lnTo>
                    <a:pt x="6656" y="6620"/>
                  </a:lnTo>
                  <a:cubicBezTo>
                    <a:pt x="6656" y="6620"/>
                    <a:pt x="6156" y="5013"/>
                    <a:pt x="5358" y="4406"/>
                  </a:cubicBezTo>
                  <a:cubicBezTo>
                    <a:pt x="4573" y="37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6" name="Google Shape;32246;p48"/>
            <p:cNvSpPr/>
            <p:nvPr/>
          </p:nvSpPr>
          <p:spPr>
            <a:xfrm>
              <a:off x="814975" y="2357275"/>
              <a:ext cx="156875" cy="150625"/>
            </a:xfrm>
            <a:custGeom>
              <a:avLst/>
              <a:gdLst/>
              <a:ahLst/>
              <a:cxnLst/>
              <a:rect l="l" t="t" r="r" b="b"/>
              <a:pathLst>
                <a:path w="6275" h="6025" extrusionOk="0">
                  <a:moveTo>
                    <a:pt x="0" y="0"/>
                  </a:moveTo>
                  <a:cubicBezTo>
                    <a:pt x="0" y="0"/>
                    <a:pt x="560" y="1881"/>
                    <a:pt x="2286" y="3322"/>
                  </a:cubicBezTo>
                  <a:cubicBezTo>
                    <a:pt x="4013" y="4763"/>
                    <a:pt x="4727" y="4834"/>
                    <a:pt x="5191" y="5179"/>
                  </a:cubicBezTo>
                  <a:cubicBezTo>
                    <a:pt x="5656" y="5525"/>
                    <a:pt x="6275" y="6025"/>
                    <a:pt x="6275" y="6025"/>
                  </a:cubicBezTo>
                  <a:lnTo>
                    <a:pt x="6251" y="5513"/>
                  </a:lnTo>
                  <a:cubicBezTo>
                    <a:pt x="6251" y="5513"/>
                    <a:pt x="5727" y="3703"/>
                    <a:pt x="5096" y="3262"/>
                  </a:cubicBezTo>
                  <a:cubicBezTo>
                    <a:pt x="4465" y="2834"/>
                    <a:pt x="2798" y="2488"/>
                    <a:pt x="2060" y="1834"/>
                  </a:cubicBezTo>
                  <a:cubicBezTo>
                    <a:pt x="1334" y="119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7" name="Google Shape;32247;p48"/>
            <p:cNvSpPr/>
            <p:nvPr/>
          </p:nvSpPr>
          <p:spPr>
            <a:xfrm>
              <a:off x="807525" y="2260525"/>
              <a:ext cx="171175" cy="189925"/>
            </a:xfrm>
            <a:custGeom>
              <a:avLst/>
              <a:gdLst/>
              <a:ahLst/>
              <a:cxnLst/>
              <a:rect l="l" t="t" r="r" b="b"/>
              <a:pathLst>
                <a:path w="6847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03" y="1525"/>
                    <a:pt x="1358" y="2846"/>
                  </a:cubicBezTo>
                  <a:cubicBezTo>
                    <a:pt x="2525" y="4168"/>
                    <a:pt x="4442" y="5716"/>
                    <a:pt x="4966" y="5989"/>
                  </a:cubicBezTo>
                  <a:cubicBezTo>
                    <a:pt x="5501" y="6251"/>
                    <a:pt x="6847" y="7597"/>
                    <a:pt x="6847" y="7597"/>
                  </a:cubicBezTo>
                  <a:lnTo>
                    <a:pt x="6692" y="7299"/>
                  </a:lnTo>
                  <a:cubicBezTo>
                    <a:pt x="6692" y="7299"/>
                    <a:pt x="5978" y="5882"/>
                    <a:pt x="5668" y="5108"/>
                  </a:cubicBezTo>
                  <a:cubicBezTo>
                    <a:pt x="5358" y="4334"/>
                    <a:pt x="2334" y="1715"/>
                    <a:pt x="2334" y="17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8" name="Google Shape;32248;p48"/>
            <p:cNvSpPr/>
            <p:nvPr/>
          </p:nvSpPr>
          <p:spPr>
            <a:xfrm>
              <a:off x="848300" y="2227200"/>
              <a:ext cx="130400" cy="156275"/>
            </a:xfrm>
            <a:custGeom>
              <a:avLst/>
              <a:gdLst/>
              <a:ahLst/>
              <a:cxnLst/>
              <a:rect l="l" t="t" r="r" b="b"/>
              <a:pathLst>
                <a:path w="5216" h="625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834" y="2453"/>
                    <a:pt x="2061" y="3536"/>
                  </a:cubicBezTo>
                  <a:cubicBezTo>
                    <a:pt x="3275" y="4620"/>
                    <a:pt x="5216" y="6251"/>
                    <a:pt x="5216" y="6251"/>
                  </a:cubicBezTo>
                  <a:lnTo>
                    <a:pt x="5132" y="6072"/>
                  </a:lnTo>
                  <a:cubicBezTo>
                    <a:pt x="5216" y="5953"/>
                    <a:pt x="4061" y="4251"/>
                    <a:pt x="3085" y="3096"/>
                  </a:cubicBezTo>
                  <a:cubicBezTo>
                    <a:pt x="2084" y="192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9" name="Google Shape;32249;p48"/>
            <p:cNvSpPr/>
            <p:nvPr/>
          </p:nvSpPr>
          <p:spPr>
            <a:xfrm>
              <a:off x="837300" y="2156350"/>
              <a:ext cx="144975" cy="175050"/>
            </a:xfrm>
            <a:custGeom>
              <a:avLst/>
              <a:gdLst/>
              <a:ahLst/>
              <a:cxnLst/>
              <a:rect l="l" t="t" r="r" b="b"/>
              <a:pathLst>
                <a:path w="5799" h="7002" extrusionOk="0">
                  <a:moveTo>
                    <a:pt x="0" y="0"/>
                  </a:moveTo>
                  <a:cubicBezTo>
                    <a:pt x="0" y="0"/>
                    <a:pt x="488" y="1798"/>
                    <a:pt x="2036" y="3072"/>
                  </a:cubicBezTo>
                  <a:cubicBezTo>
                    <a:pt x="3572" y="4322"/>
                    <a:pt x="5799" y="7001"/>
                    <a:pt x="5799" y="7001"/>
                  </a:cubicBezTo>
                  <a:lnTo>
                    <a:pt x="5739" y="6025"/>
                  </a:lnTo>
                  <a:cubicBezTo>
                    <a:pt x="5739" y="6025"/>
                    <a:pt x="3989" y="2977"/>
                    <a:pt x="2882" y="2310"/>
                  </a:cubicBezTo>
                  <a:cubicBezTo>
                    <a:pt x="1786" y="164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0" name="Google Shape;32250;p48"/>
            <p:cNvSpPr/>
            <p:nvPr/>
          </p:nvSpPr>
          <p:spPr>
            <a:xfrm>
              <a:off x="997125" y="2125400"/>
              <a:ext cx="135175" cy="139025"/>
            </a:xfrm>
            <a:custGeom>
              <a:avLst/>
              <a:gdLst/>
              <a:ahLst/>
              <a:cxnLst/>
              <a:rect l="l" t="t" r="r" b="b"/>
              <a:pathLst>
                <a:path w="5407" h="5561" extrusionOk="0">
                  <a:moveTo>
                    <a:pt x="5406" y="0"/>
                  </a:moveTo>
                  <a:cubicBezTo>
                    <a:pt x="5406" y="0"/>
                    <a:pt x="3632" y="393"/>
                    <a:pt x="3085" y="1334"/>
                  </a:cubicBezTo>
                  <a:cubicBezTo>
                    <a:pt x="2537" y="2286"/>
                    <a:pt x="2180" y="3060"/>
                    <a:pt x="1382" y="3858"/>
                  </a:cubicBezTo>
                  <a:cubicBezTo>
                    <a:pt x="596" y="4667"/>
                    <a:pt x="1" y="4965"/>
                    <a:pt x="1" y="4965"/>
                  </a:cubicBezTo>
                  <a:lnTo>
                    <a:pt x="1" y="5560"/>
                  </a:lnTo>
                  <a:cubicBezTo>
                    <a:pt x="1" y="5560"/>
                    <a:pt x="1787" y="5108"/>
                    <a:pt x="2537" y="3917"/>
                  </a:cubicBezTo>
                  <a:cubicBezTo>
                    <a:pt x="3275" y="2727"/>
                    <a:pt x="5406" y="0"/>
                    <a:pt x="5406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1" name="Google Shape;32251;p48"/>
            <p:cNvSpPr/>
            <p:nvPr/>
          </p:nvSpPr>
          <p:spPr>
            <a:xfrm>
              <a:off x="863200" y="2126575"/>
              <a:ext cx="120275" cy="137850"/>
            </a:xfrm>
            <a:custGeom>
              <a:avLst/>
              <a:gdLst/>
              <a:ahLst/>
              <a:cxnLst/>
              <a:rect l="l" t="t" r="r" b="b"/>
              <a:pathLst>
                <a:path w="4811" h="5514" extrusionOk="0">
                  <a:moveTo>
                    <a:pt x="0" y="1"/>
                  </a:moveTo>
                  <a:cubicBezTo>
                    <a:pt x="0" y="1"/>
                    <a:pt x="893" y="1441"/>
                    <a:pt x="2012" y="2370"/>
                  </a:cubicBezTo>
                  <a:cubicBezTo>
                    <a:pt x="3131" y="3275"/>
                    <a:pt x="3727" y="4323"/>
                    <a:pt x="4024" y="4620"/>
                  </a:cubicBezTo>
                  <a:cubicBezTo>
                    <a:pt x="4322" y="4918"/>
                    <a:pt x="4763" y="5513"/>
                    <a:pt x="4763" y="5513"/>
                  </a:cubicBezTo>
                  <a:lnTo>
                    <a:pt x="4810" y="4799"/>
                  </a:lnTo>
                  <a:cubicBezTo>
                    <a:pt x="4810" y="4799"/>
                    <a:pt x="3691" y="1918"/>
                    <a:pt x="2739" y="1418"/>
                  </a:cubicBezTo>
                  <a:cubicBezTo>
                    <a:pt x="1786" y="89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2" name="Google Shape;32252;p48"/>
            <p:cNvSpPr/>
            <p:nvPr/>
          </p:nvSpPr>
          <p:spPr>
            <a:xfrm>
              <a:off x="886700" y="2077775"/>
              <a:ext cx="96775" cy="116100"/>
            </a:xfrm>
            <a:custGeom>
              <a:avLst/>
              <a:gdLst/>
              <a:ahLst/>
              <a:cxnLst/>
              <a:rect l="l" t="t" r="r" b="b"/>
              <a:pathLst>
                <a:path w="3871" h="4644" extrusionOk="0">
                  <a:moveTo>
                    <a:pt x="1" y="0"/>
                  </a:moveTo>
                  <a:cubicBezTo>
                    <a:pt x="1" y="0"/>
                    <a:pt x="846" y="1357"/>
                    <a:pt x="1441" y="2250"/>
                  </a:cubicBezTo>
                  <a:cubicBezTo>
                    <a:pt x="2037" y="3143"/>
                    <a:pt x="3870" y="4644"/>
                    <a:pt x="3870" y="4644"/>
                  </a:cubicBezTo>
                  <a:cubicBezTo>
                    <a:pt x="3870" y="4644"/>
                    <a:pt x="3382" y="2548"/>
                    <a:pt x="2632" y="1810"/>
                  </a:cubicBezTo>
                  <a:cubicBezTo>
                    <a:pt x="1894" y="106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3" name="Google Shape;32253;p48"/>
            <p:cNvSpPr/>
            <p:nvPr/>
          </p:nvSpPr>
          <p:spPr>
            <a:xfrm>
              <a:off x="889675" y="2000375"/>
              <a:ext cx="103025" cy="144100"/>
            </a:xfrm>
            <a:custGeom>
              <a:avLst/>
              <a:gdLst/>
              <a:ahLst/>
              <a:cxnLst/>
              <a:rect l="l" t="t" r="r" b="b"/>
              <a:pathLst>
                <a:path w="4121" h="5764" extrusionOk="0">
                  <a:moveTo>
                    <a:pt x="6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1" y="1"/>
                    <a:pt x="953" y="2298"/>
                    <a:pt x="1882" y="3215"/>
                  </a:cubicBezTo>
                  <a:cubicBezTo>
                    <a:pt x="2811" y="4156"/>
                    <a:pt x="4097" y="5763"/>
                    <a:pt x="4097" y="5763"/>
                  </a:cubicBezTo>
                  <a:lnTo>
                    <a:pt x="4120" y="5465"/>
                  </a:lnTo>
                  <a:cubicBezTo>
                    <a:pt x="4120" y="5465"/>
                    <a:pt x="2906" y="3906"/>
                    <a:pt x="2704" y="3358"/>
                  </a:cubicBezTo>
                  <a:cubicBezTo>
                    <a:pt x="2513" y="2822"/>
                    <a:pt x="1132" y="1108"/>
                    <a:pt x="715" y="536"/>
                  </a:cubicBezTo>
                  <a:cubicBezTo>
                    <a:pt x="331" y="21"/>
                    <a:pt x="48" y="0"/>
                    <a:pt x="6" y="0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4" name="Google Shape;32254;p48"/>
            <p:cNvSpPr/>
            <p:nvPr/>
          </p:nvSpPr>
          <p:spPr>
            <a:xfrm>
              <a:off x="1001000" y="1946500"/>
              <a:ext cx="55600" cy="150350"/>
            </a:xfrm>
            <a:custGeom>
              <a:avLst/>
              <a:gdLst/>
              <a:ahLst/>
              <a:cxnLst/>
              <a:rect l="l" t="t" r="r" b="b"/>
              <a:pathLst>
                <a:path w="2224" h="6014" extrusionOk="0">
                  <a:moveTo>
                    <a:pt x="2126" y="1"/>
                  </a:moveTo>
                  <a:cubicBezTo>
                    <a:pt x="2124" y="1"/>
                    <a:pt x="2122" y="5"/>
                    <a:pt x="2120" y="12"/>
                  </a:cubicBezTo>
                  <a:cubicBezTo>
                    <a:pt x="2084" y="215"/>
                    <a:pt x="1322" y="1405"/>
                    <a:pt x="953" y="2370"/>
                  </a:cubicBezTo>
                  <a:cubicBezTo>
                    <a:pt x="572" y="3334"/>
                    <a:pt x="1" y="5227"/>
                    <a:pt x="1" y="5227"/>
                  </a:cubicBezTo>
                  <a:lnTo>
                    <a:pt x="1" y="6013"/>
                  </a:lnTo>
                  <a:cubicBezTo>
                    <a:pt x="1" y="6013"/>
                    <a:pt x="2037" y="4168"/>
                    <a:pt x="2120" y="3227"/>
                  </a:cubicBezTo>
                  <a:cubicBezTo>
                    <a:pt x="2223" y="2334"/>
                    <a:pt x="2172" y="1"/>
                    <a:pt x="2126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5" name="Google Shape;32255;p48"/>
            <p:cNvSpPr/>
            <p:nvPr/>
          </p:nvSpPr>
          <p:spPr>
            <a:xfrm>
              <a:off x="934625" y="1895600"/>
              <a:ext cx="58975" cy="205100"/>
            </a:xfrm>
            <a:custGeom>
              <a:avLst/>
              <a:gdLst/>
              <a:ahLst/>
              <a:cxnLst/>
              <a:rect l="l" t="t" r="r" b="b"/>
              <a:pathLst>
                <a:path w="2359" h="8204" extrusionOk="0">
                  <a:moveTo>
                    <a:pt x="286" y="1"/>
                  </a:moveTo>
                  <a:cubicBezTo>
                    <a:pt x="286" y="1"/>
                    <a:pt x="1" y="1572"/>
                    <a:pt x="286" y="2941"/>
                  </a:cubicBezTo>
                  <a:cubicBezTo>
                    <a:pt x="572" y="4311"/>
                    <a:pt x="1167" y="6513"/>
                    <a:pt x="1465" y="7073"/>
                  </a:cubicBezTo>
                  <a:cubicBezTo>
                    <a:pt x="1763" y="7609"/>
                    <a:pt x="2358" y="8204"/>
                    <a:pt x="2358" y="8204"/>
                  </a:cubicBezTo>
                  <a:cubicBezTo>
                    <a:pt x="2358" y="8204"/>
                    <a:pt x="1858" y="5465"/>
                    <a:pt x="1727" y="4751"/>
                  </a:cubicBezTo>
                  <a:cubicBezTo>
                    <a:pt x="1608" y="4037"/>
                    <a:pt x="870" y="2548"/>
                    <a:pt x="572" y="1656"/>
                  </a:cubicBezTo>
                  <a:cubicBezTo>
                    <a:pt x="275" y="763"/>
                    <a:pt x="286" y="1"/>
                    <a:pt x="286" y="1"/>
                  </a:cubicBezTo>
                  <a:close/>
                </a:path>
              </a:pathLst>
            </a:custGeom>
            <a:solidFill>
              <a:srgbClr val="4DA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6" name="Google Shape;32256;p48"/>
            <p:cNvSpPr/>
            <p:nvPr/>
          </p:nvSpPr>
          <p:spPr>
            <a:xfrm>
              <a:off x="962600" y="2089375"/>
              <a:ext cx="35450" cy="930600"/>
            </a:xfrm>
            <a:custGeom>
              <a:avLst/>
              <a:gdLst/>
              <a:ahLst/>
              <a:cxnLst/>
              <a:rect l="l" t="t" r="r" b="b"/>
              <a:pathLst>
                <a:path w="1418" h="37224" extrusionOk="0">
                  <a:moveTo>
                    <a:pt x="1330" y="0"/>
                  </a:moveTo>
                  <a:cubicBezTo>
                    <a:pt x="1293" y="0"/>
                    <a:pt x="1257" y="24"/>
                    <a:pt x="1251" y="72"/>
                  </a:cubicBezTo>
                  <a:cubicBezTo>
                    <a:pt x="846" y="3096"/>
                    <a:pt x="787" y="6192"/>
                    <a:pt x="644" y="9228"/>
                  </a:cubicBezTo>
                  <a:cubicBezTo>
                    <a:pt x="477" y="12335"/>
                    <a:pt x="358" y="15455"/>
                    <a:pt x="263" y="18562"/>
                  </a:cubicBezTo>
                  <a:cubicBezTo>
                    <a:pt x="84" y="24718"/>
                    <a:pt x="1" y="30897"/>
                    <a:pt x="120" y="37076"/>
                  </a:cubicBezTo>
                  <a:cubicBezTo>
                    <a:pt x="120" y="37173"/>
                    <a:pt x="200" y="37224"/>
                    <a:pt x="278" y="37224"/>
                  </a:cubicBezTo>
                  <a:cubicBezTo>
                    <a:pt x="354" y="37224"/>
                    <a:pt x="429" y="37176"/>
                    <a:pt x="429" y="37076"/>
                  </a:cubicBezTo>
                  <a:cubicBezTo>
                    <a:pt x="370" y="30897"/>
                    <a:pt x="358" y="24742"/>
                    <a:pt x="537" y="18562"/>
                  </a:cubicBezTo>
                  <a:cubicBezTo>
                    <a:pt x="620" y="15514"/>
                    <a:pt x="739" y="12442"/>
                    <a:pt x="894" y="9395"/>
                  </a:cubicBezTo>
                  <a:cubicBezTo>
                    <a:pt x="1037" y="6299"/>
                    <a:pt x="1382" y="3168"/>
                    <a:pt x="1418" y="72"/>
                  </a:cubicBezTo>
                  <a:cubicBezTo>
                    <a:pt x="1406" y="24"/>
                    <a:pt x="1367" y="0"/>
                    <a:pt x="133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7" name="Google Shape;32257;p48"/>
            <p:cNvSpPr/>
            <p:nvPr/>
          </p:nvSpPr>
          <p:spPr>
            <a:xfrm>
              <a:off x="993575" y="2084500"/>
              <a:ext cx="6550" cy="35325"/>
            </a:xfrm>
            <a:custGeom>
              <a:avLst/>
              <a:gdLst/>
              <a:ahLst/>
              <a:cxnLst/>
              <a:rect l="l" t="t" r="r" b="b"/>
              <a:pathLst>
                <a:path w="262" h="1413" extrusionOk="0">
                  <a:moveTo>
                    <a:pt x="226" y="0"/>
                  </a:moveTo>
                  <a:cubicBezTo>
                    <a:pt x="211" y="0"/>
                    <a:pt x="196" y="6"/>
                    <a:pt x="191" y="17"/>
                  </a:cubicBezTo>
                  <a:cubicBezTo>
                    <a:pt x="72" y="434"/>
                    <a:pt x="0" y="957"/>
                    <a:pt x="72" y="1386"/>
                  </a:cubicBezTo>
                  <a:cubicBezTo>
                    <a:pt x="72" y="1404"/>
                    <a:pt x="83" y="1413"/>
                    <a:pt x="97" y="1413"/>
                  </a:cubicBezTo>
                  <a:cubicBezTo>
                    <a:pt x="110" y="1413"/>
                    <a:pt x="125" y="1404"/>
                    <a:pt x="131" y="1386"/>
                  </a:cubicBezTo>
                  <a:cubicBezTo>
                    <a:pt x="202" y="957"/>
                    <a:pt x="214" y="481"/>
                    <a:pt x="262" y="29"/>
                  </a:cubicBezTo>
                  <a:cubicBezTo>
                    <a:pt x="262" y="9"/>
                    <a:pt x="244" y="0"/>
                    <a:pt x="22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8" name="Google Shape;32258;p48"/>
            <p:cNvSpPr/>
            <p:nvPr/>
          </p:nvSpPr>
          <p:spPr>
            <a:xfrm>
              <a:off x="967675" y="3015675"/>
              <a:ext cx="12225" cy="5450"/>
            </a:xfrm>
            <a:custGeom>
              <a:avLst/>
              <a:gdLst/>
              <a:ahLst/>
              <a:cxnLst/>
              <a:rect l="l" t="t" r="r" b="b"/>
              <a:pathLst>
                <a:path w="489" h="218" extrusionOk="0">
                  <a:moveTo>
                    <a:pt x="393" y="1"/>
                  </a:moveTo>
                  <a:cubicBezTo>
                    <a:pt x="297" y="43"/>
                    <a:pt x="211" y="86"/>
                    <a:pt x="117" y="86"/>
                  </a:cubicBezTo>
                  <a:cubicBezTo>
                    <a:pt x="106" y="86"/>
                    <a:pt x="95" y="85"/>
                    <a:pt x="84" y="84"/>
                  </a:cubicBezTo>
                  <a:cubicBezTo>
                    <a:pt x="0" y="96"/>
                    <a:pt x="0" y="215"/>
                    <a:pt x="84" y="215"/>
                  </a:cubicBezTo>
                  <a:cubicBezTo>
                    <a:pt x="104" y="217"/>
                    <a:pt x="124" y="218"/>
                    <a:pt x="145" y="218"/>
                  </a:cubicBezTo>
                  <a:cubicBezTo>
                    <a:pt x="258" y="218"/>
                    <a:pt x="374" y="188"/>
                    <a:pt x="465" y="108"/>
                  </a:cubicBezTo>
                  <a:cubicBezTo>
                    <a:pt x="488" y="96"/>
                    <a:pt x="476" y="72"/>
                    <a:pt x="476" y="36"/>
                  </a:cubicBezTo>
                  <a:cubicBezTo>
                    <a:pt x="476" y="36"/>
                    <a:pt x="476" y="24"/>
                    <a:pt x="465" y="24"/>
                  </a:cubicBezTo>
                  <a:cubicBezTo>
                    <a:pt x="453" y="1"/>
                    <a:pt x="417" y="1"/>
                    <a:pt x="39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9" name="Google Shape;32259;p48"/>
            <p:cNvSpPr/>
            <p:nvPr/>
          </p:nvSpPr>
          <p:spPr>
            <a:xfrm>
              <a:off x="990875" y="2075450"/>
              <a:ext cx="10625" cy="46625"/>
            </a:xfrm>
            <a:custGeom>
              <a:avLst/>
              <a:gdLst/>
              <a:ahLst/>
              <a:cxnLst/>
              <a:rect l="l" t="t" r="r" b="b"/>
              <a:pathLst>
                <a:path w="425" h="1865" extrusionOk="0">
                  <a:moveTo>
                    <a:pt x="358" y="1"/>
                  </a:moveTo>
                  <a:cubicBezTo>
                    <a:pt x="339" y="1"/>
                    <a:pt x="319" y="11"/>
                    <a:pt x="307" y="34"/>
                  </a:cubicBezTo>
                  <a:lnTo>
                    <a:pt x="307" y="34"/>
                  </a:lnTo>
                  <a:cubicBezTo>
                    <a:pt x="304" y="34"/>
                    <a:pt x="301" y="34"/>
                    <a:pt x="299" y="34"/>
                  </a:cubicBezTo>
                  <a:cubicBezTo>
                    <a:pt x="296" y="47"/>
                    <a:pt x="294" y="61"/>
                    <a:pt x="291" y="74"/>
                  </a:cubicBezTo>
                  <a:lnTo>
                    <a:pt x="291" y="74"/>
                  </a:lnTo>
                  <a:cubicBezTo>
                    <a:pt x="235" y="198"/>
                    <a:pt x="190" y="302"/>
                    <a:pt x="168" y="438"/>
                  </a:cubicBezTo>
                  <a:cubicBezTo>
                    <a:pt x="143" y="447"/>
                    <a:pt x="163" y="466"/>
                    <a:pt x="190" y="466"/>
                  </a:cubicBezTo>
                  <a:cubicBezTo>
                    <a:pt x="196" y="466"/>
                    <a:pt x="203" y="465"/>
                    <a:pt x="210" y="462"/>
                  </a:cubicBezTo>
                  <a:lnTo>
                    <a:pt x="210" y="462"/>
                  </a:lnTo>
                  <a:cubicBezTo>
                    <a:pt x="110" y="911"/>
                    <a:pt x="1" y="1369"/>
                    <a:pt x="1" y="1820"/>
                  </a:cubicBezTo>
                  <a:cubicBezTo>
                    <a:pt x="1" y="1848"/>
                    <a:pt x="23" y="1864"/>
                    <a:pt x="43" y="1864"/>
                  </a:cubicBezTo>
                  <a:cubicBezTo>
                    <a:pt x="56" y="1864"/>
                    <a:pt x="68" y="1857"/>
                    <a:pt x="72" y="1843"/>
                  </a:cubicBezTo>
                  <a:cubicBezTo>
                    <a:pt x="287" y="1308"/>
                    <a:pt x="310" y="653"/>
                    <a:pt x="418" y="81"/>
                  </a:cubicBezTo>
                  <a:cubicBezTo>
                    <a:pt x="425" y="33"/>
                    <a:pt x="391" y="1"/>
                    <a:pt x="35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0" name="Google Shape;32260;p48"/>
            <p:cNvSpPr/>
            <p:nvPr/>
          </p:nvSpPr>
          <p:spPr>
            <a:xfrm>
              <a:off x="978375" y="2073600"/>
              <a:ext cx="21475" cy="315000"/>
            </a:xfrm>
            <a:custGeom>
              <a:avLst/>
              <a:gdLst/>
              <a:ahLst/>
              <a:cxnLst/>
              <a:rect l="l" t="t" r="r" b="b"/>
              <a:pathLst>
                <a:path w="859" h="12600" extrusionOk="0">
                  <a:moveTo>
                    <a:pt x="821" y="0"/>
                  </a:moveTo>
                  <a:cubicBezTo>
                    <a:pt x="805" y="0"/>
                    <a:pt x="787" y="12"/>
                    <a:pt x="787" y="36"/>
                  </a:cubicBezTo>
                  <a:cubicBezTo>
                    <a:pt x="560" y="2120"/>
                    <a:pt x="465" y="4215"/>
                    <a:pt x="358" y="6299"/>
                  </a:cubicBezTo>
                  <a:cubicBezTo>
                    <a:pt x="263" y="8371"/>
                    <a:pt x="1" y="10514"/>
                    <a:pt x="132" y="12585"/>
                  </a:cubicBezTo>
                  <a:cubicBezTo>
                    <a:pt x="132" y="12592"/>
                    <a:pt x="140" y="12599"/>
                    <a:pt x="149" y="12599"/>
                  </a:cubicBezTo>
                  <a:cubicBezTo>
                    <a:pt x="155" y="12599"/>
                    <a:pt x="163" y="12595"/>
                    <a:pt x="168" y="12585"/>
                  </a:cubicBezTo>
                  <a:cubicBezTo>
                    <a:pt x="501" y="10585"/>
                    <a:pt x="465" y="8490"/>
                    <a:pt x="584" y="6466"/>
                  </a:cubicBezTo>
                  <a:cubicBezTo>
                    <a:pt x="703" y="4322"/>
                    <a:pt x="858" y="2179"/>
                    <a:pt x="846" y="36"/>
                  </a:cubicBezTo>
                  <a:cubicBezTo>
                    <a:pt x="852" y="12"/>
                    <a:pt x="837" y="0"/>
                    <a:pt x="82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1" name="Google Shape;32261;p48"/>
            <p:cNvSpPr/>
            <p:nvPr/>
          </p:nvSpPr>
          <p:spPr>
            <a:xfrm>
              <a:off x="971550" y="2328025"/>
              <a:ext cx="22325" cy="690875"/>
            </a:xfrm>
            <a:custGeom>
              <a:avLst/>
              <a:gdLst/>
              <a:ahLst/>
              <a:cxnLst/>
              <a:rect l="l" t="t" r="r" b="b"/>
              <a:pathLst>
                <a:path w="893" h="27635" extrusionOk="0">
                  <a:moveTo>
                    <a:pt x="750" y="0"/>
                  </a:moveTo>
                  <a:cubicBezTo>
                    <a:pt x="738" y="0"/>
                    <a:pt x="726" y="9"/>
                    <a:pt x="726" y="27"/>
                  </a:cubicBezTo>
                  <a:cubicBezTo>
                    <a:pt x="524" y="4599"/>
                    <a:pt x="143" y="9147"/>
                    <a:pt x="71" y="13731"/>
                  </a:cubicBezTo>
                  <a:cubicBezTo>
                    <a:pt x="0" y="18327"/>
                    <a:pt x="119" y="22911"/>
                    <a:pt x="202" y="27519"/>
                  </a:cubicBezTo>
                  <a:cubicBezTo>
                    <a:pt x="202" y="27596"/>
                    <a:pt x="268" y="27635"/>
                    <a:pt x="333" y="27635"/>
                  </a:cubicBezTo>
                  <a:cubicBezTo>
                    <a:pt x="399" y="27635"/>
                    <a:pt x="464" y="27596"/>
                    <a:pt x="464" y="27519"/>
                  </a:cubicBezTo>
                  <a:cubicBezTo>
                    <a:pt x="321" y="22911"/>
                    <a:pt x="238" y="18327"/>
                    <a:pt x="250" y="13731"/>
                  </a:cubicBezTo>
                  <a:cubicBezTo>
                    <a:pt x="262" y="11469"/>
                    <a:pt x="310" y="9195"/>
                    <a:pt x="429" y="6933"/>
                  </a:cubicBezTo>
                  <a:cubicBezTo>
                    <a:pt x="536" y="4659"/>
                    <a:pt x="893" y="2313"/>
                    <a:pt x="774" y="27"/>
                  </a:cubicBezTo>
                  <a:cubicBezTo>
                    <a:pt x="774" y="9"/>
                    <a:pt x="762" y="0"/>
                    <a:pt x="75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2" name="Google Shape;32262;p48"/>
            <p:cNvSpPr/>
            <p:nvPr/>
          </p:nvSpPr>
          <p:spPr>
            <a:xfrm>
              <a:off x="987900" y="2296475"/>
              <a:ext cx="5700" cy="56825"/>
            </a:xfrm>
            <a:custGeom>
              <a:avLst/>
              <a:gdLst/>
              <a:ahLst/>
              <a:cxnLst/>
              <a:rect l="l" t="t" r="r" b="b"/>
              <a:pathLst>
                <a:path w="228" h="2273" extrusionOk="0">
                  <a:moveTo>
                    <a:pt x="102" y="0"/>
                  </a:moveTo>
                  <a:cubicBezTo>
                    <a:pt x="93" y="0"/>
                    <a:pt x="84" y="9"/>
                    <a:pt x="84" y="27"/>
                  </a:cubicBezTo>
                  <a:cubicBezTo>
                    <a:pt x="13" y="741"/>
                    <a:pt x="1" y="1539"/>
                    <a:pt x="84" y="2254"/>
                  </a:cubicBezTo>
                  <a:cubicBezTo>
                    <a:pt x="84" y="2268"/>
                    <a:pt x="92" y="2272"/>
                    <a:pt x="100" y="2272"/>
                  </a:cubicBezTo>
                  <a:cubicBezTo>
                    <a:pt x="114" y="2272"/>
                    <a:pt x="132" y="2261"/>
                    <a:pt x="132" y="2254"/>
                  </a:cubicBezTo>
                  <a:cubicBezTo>
                    <a:pt x="227" y="1539"/>
                    <a:pt x="203" y="753"/>
                    <a:pt x="120" y="27"/>
                  </a:cubicBezTo>
                  <a:cubicBezTo>
                    <a:pt x="120" y="9"/>
                    <a:pt x="111" y="0"/>
                    <a:pt x="10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3" name="Google Shape;32263;p48"/>
            <p:cNvSpPr/>
            <p:nvPr/>
          </p:nvSpPr>
          <p:spPr>
            <a:xfrm>
              <a:off x="977800" y="2360025"/>
              <a:ext cx="10500" cy="31200"/>
            </a:xfrm>
            <a:custGeom>
              <a:avLst/>
              <a:gdLst/>
              <a:ahLst/>
              <a:cxnLst/>
              <a:rect l="l" t="t" r="r" b="b"/>
              <a:pathLst>
                <a:path w="420" h="1248" extrusionOk="0">
                  <a:moveTo>
                    <a:pt x="378" y="0"/>
                  </a:moveTo>
                  <a:cubicBezTo>
                    <a:pt x="364" y="0"/>
                    <a:pt x="350" y="7"/>
                    <a:pt x="345" y="21"/>
                  </a:cubicBezTo>
                  <a:cubicBezTo>
                    <a:pt x="214" y="402"/>
                    <a:pt x="36" y="831"/>
                    <a:pt x="0" y="1212"/>
                  </a:cubicBezTo>
                  <a:cubicBezTo>
                    <a:pt x="0" y="1235"/>
                    <a:pt x="20" y="1248"/>
                    <a:pt x="37" y="1248"/>
                  </a:cubicBezTo>
                  <a:cubicBezTo>
                    <a:pt x="47" y="1248"/>
                    <a:pt x="55" y="1244"/>
                    <a:pt x="60" y="1235"/>
                  </a:cubicBezTo>
                  <a:cubicBezTo>
                    <a:pt x="250" y="890"/>
                    <a:pt x="310" y="414"/>
                    <a:pt x="405" y="45"/>
                  </a:cubicBezTo>
                  <a:cubicBezTo>
                    <a:pt x="419" y="16"/>
                    <a:pt x="399" y="0"/>
                    <a:pt x="37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4" name="Google Shape;32264;p48"/>
            <p:cNvSpPr/>
            <p:nvPr/>
          </p:nvSpPr>
          <p:spPr>
            <a:xfrm>
              <a:off x="976000" y="2376800"/>
              <a:ext cx="10675" cy="38125"/>
            </a:xfrm>
            <a:custGeom>
              <a:avLst/>
              <a:gdLst/>
              <a:ahLst/>
              <a:cxnLst/>
              <a:rect l="l" t="t" r="r" b="b"/>
              <a:pathLst>
                <a:path w="427" h="1525" extrusionOk="0">
                  <a:moveTo>
                    <a:pt x="419" y="0"/>
                  </a:moveTo>
                  <a:cubicBezTo>
                    <a:pt x="418" y="0"/>
                    <a:pt x="417" y="2"/>
                    <a:pt x="417" y="5"/>
                  </a:cubicBezTo>
                  <a:cubicBezTo>
                    <a:pt x="286" y="505"/>
                    <a:pt x="84" y="993"/>
                    <a:pt x="1" y="1493"/>
                  </a:cubicBezTo>
                  <a:cubicBezTo>
                    <a:pt x="1" y="1516"/>
                    <a:pt x="10" y="1524"/>
                    <a:pt x="17" y="1524"/>
                  </a:cubicBezTo>
                  <a:cubicBezTo>
                    <a:pt x="21" y="1524"/>
                    <a:pt x="24" y="1521"/>
                    <a:pt x="24" y="1517"/>
                  </a:cubicBezTo>
                  <a:cubicBezTo>
                    <a:pt x="227" y="1041"/>
                    <a:pt x="298" y="517"/>
                    <a:pt x="417" y="29"/>
                  </a:cubicBezTo>
                  <a:cubicBezTo>
                    <a:pt x="426" y="11"/>
                    <a:pt x="422" y="0"/>
                    <a:pt x="41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5" name="Google Shape;32265;p48"/>
            <p:cNvSpPr/>
            <p:nvPr/>
          </p:nvSpPr>
          <p:spPr>
            <a:xfrm>
              <a:off x="977800" y="2375925"/>
              <a:ext cx="13100" cy="43225"/>
            </a:xfrm>
            <a:custGeom>
              <a:avLst/>
              <a:gdLst/>
              <a:ahLst/>
              <a:cxnLst/>
              <a:rect l="l" t="t" r="r" b="b"/>
              <a:pathLst>
                <a:path w="524" h="1729" extrusionOk="0">
                  <a:moveTo>
                    <a:pt x="474" y="1"/>
                  </a:moveTo>
                  <a:cubicBezTo>
                    <a:pt x="464" y="1"/>
                    <a:pt x="456" y="5"/>
                    <a:pt x="452" y="16"/>
                  </a:cubicBezTo>
                  <a:cubicBezTo>
                    <a:pt x="214" y="516"/>
                    <a:pt x="0" y="1135"/>
                    <a:pt x="36" y="1695"/>
                  </a:cubicBezTo>
                  <a:cubicBezTo>
                    <a:pt x="36" y="1716"/>
                    <a:pt x="56" y="1728"/>
                    <a:pt x="73" y="1728"/>
                  </a:cubicBezTo>
                  <a:cubicBezTo>
                    <a:pt x="85" y="1728"/>
                    <a:pt x="95" y="1722"/>
                    <a:pt x="95" y="1707"/>
                  </a:cubicBezTo>
                  <a:cubicBezTo>
                    <a:pt x="226" y="1147"/>
                    <a:pt x="298" y="599"/>
                    <a:pt x="524" y="40"/>
                  </a:cubicBezTo>
                  <a:cubicBezTo>
                    <a:pt x="524" y="23"/>
                    <a:pt x="495" y="1"/>
                    <a:pt x="47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6" name="Google Shape;32266;p48"/>
            <p:cNvSpPr/>
            <p:nvPr/>
          </p:nvSpPr>
          <p:spPr>
            <a:xfrm>
              <a:off x="981650" y="2352500"/>
              <a:ext cx="6275" cy="53175"/>
            </a:xfrm>
            <a:custGeom>
              <a:avLst/>
              <a:gdLst/>
              <a:ahLst/>
              <a:cxnLst/>
              <a:rect l="l" t="t" r="r" b="b"/>
              <a:pathLst>
                <a:path w="251" h="2127" extrusionOk="0">
                  <a:moveTo>
                    <a:pt x="208" y="0"/>
                  </a:moveTo>
                  <a:cubicBezTo>
                    <a:pt x="197" y="0"/>
                    <a:pt x="185" y="9"/>
                    <a:pt x="179" y="24"/>
                  </a:cubicBezTo>
                  <a:cubicBezTo>
                    <a:pt x="96" y="703"/>
                    <a:pt x="1" y="1429"/>
                    <a:pt x="60" y="2096"/>
                  </a:cubicBezTo>
                  <a:cubicBezTo>
                    <a:pt x="60" y="2111"/>
                    <a:pt x="84" y="2126"/>
                    <a:pt x="102" y="2126"/>
                  </a:cubicBezTo>
                  <a:cubicBezTo>
                    <a:pt x="112" y="2126"/>
                    <a:pt x="120" y="2121"/>
                    <a:pt x="120" y="2108"/>
                  </a:cubicBezTo>
                  <a:cubicBezTo>
                    <a:pt x="251" y="1453"/>
                    <a:pt x="239" y="715"/>
                    <a:pt x="239" y="48"/>
                  </a:cubicBezTo>
                  <a:cubicBezTo>
                    <a:pt x="239" y="15"/>
                    <a:pt x="224" y="0"/>
                    <a:pt x="20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7" name="Google Shape;32267;p48"/>
            <p:cNvSpPr/>
            <p:nvPr/>
          </p:nvSpPr>
          <p:spPr>
            <a:xfrm>
              <a:off x="986125" y="2075675"/>
              <a:ext cx="17275" cy="287625"/>
            </a:xfrm>
            <a:custGeom>
              <a:avLst/>
              <a:gdLst/>
              <a:ahLst/>
              <a:cxnLst/>
              <a:rect l="l" t="t" r="r" b="b"/>
              <a:pathLst>
                <a:path w="691" h="11505" extrusionOk="0">
                  <a:moveTo>
                    <a:pt x="512" y="1"/>
                  </a:moveTo>
                  <a:cubicBezTo>
                    <a:pt x="512" y="1"/>
                    <a:pt x="489" y="1"/>
                    <a:pt x="489" y="13"/>
                  </a:cubicBezTo>
                  <a:cubicBezTo>
                    <a:pt x="500" y="1930"/>
                    <a:pt x="512" y="3835"/>
                    <a:pt x="429" y="5763"/>
                  </a:cubicBezTo>
                  <a:cubicBezTo>
                    <a:pt x="334" y="7680"/>
                    <a:pt x="119" y="9585"/>
                    <a:pt x="0" y="11490"/>
                  </a:cubicBezTo>
                  <a:cubicBezTo>
                    <a:pt x="0" y="11497"/>
                    <a:pt x="8" y="11504"/>
                    <a:pt x="15" y="11504"/>
                  </a:cubicBezTo>
                  <a:cubicBezTo>
                    <a:pt x="20" y="11504"/>
                    <a:pt x="24" y="11500"/>
                    <a:pt x="24" y="11490"/>
                  </a:cubicBezTo>
                  <a:cubicBezTo>
                    <a:pt x="620" y="7752"/>
                    <a:pt x="691" y="3775"/>
                    <a:pt x="5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8" name="Google Shape;32268;p48"/>
            <p:cNvSpPr/>
            <p:nvPr/>
          </p:nvSpPr>
          <p:spPr>
            <a:xfrm>
              <a:off x="999650" y="2009275"/>
              <a:ext cx="117675" cy="143925"/>
            </a:xfrm>
            <a:custGeom>
              <a:avLst/>
              <a:gdLst/>
              <a:ahLst/>
              <a:cxnLst/>
              <a:rect l="l" t="t" r="r" b="b"/>
              <a:pathLst>
                <a:path w="4707" h="5757" extrusionOk="0">
                  <a:moveTo>
                    <a:pt x="4647" y="0"/>
                  </a:moveTo>
                  <a:cubicBezTo>
                    <a:pt x="4644" y="0"/>
                    <a:pt x="4641" y="1"/>
                    <a:pt x="4639" y="2"/>
                  </a:cubicBezTo>
                  <a:cubicBezTo>
                    <a:pt x="3293" y="454"/>
                    <a:pt x="2686" y="1776"/>
                    <a:pt x="1698" y="2681"/>
                  </a:cubicBezTo>
                  <a:cubicBezTo>
                    <a:pt x="805" y="3514"/>
                    <a:pt x="126" y="4455"/>
                    <a:pt x="7" y="5717"/>
                  </a:cubicBezTo>
                  <a:cubicBezTo>
                    <a:pt x="0" y="5745"/>
                    <a:pt x="18" y="5756"/>
                    <a:pt x="33" y="5756"/>
                  </a:cubicBezTo>
                  <a:cubicBezTo>
                    <a:pt x="45" y="5756"/>
                    <a:pt x="55" y="5750"/>
                    <a:pt x="55" y="5741"/>
                  </a:cubicBezTo>
                  <a:cubicBezTo>
                    <a:pt x="364" y="4371"/>
                    <a:pt x="1031" y="3574"/>
                    <a:pt x="2019" y="2609"/>
                  </a:cubicBezTo>
                  <a:cubicBezTo>
                    <a:pt x="2400" y="2240"/>
                    <a:pt x="2674" y="1788"/>
                    <a:pt x="3031" y="1395"/>
                  </a:cubicBezTo>
                  <a:cubicBezTo>
                    <a:pt x="3508" y="859"/>
                    <a:pt x="4079" y="514"/>
                    <a:pt x="4662" y="97"/>
                  </a:cubicBezTo>
                  <a:cubicBezTo>
                    <a:pt x="4706" y="64"/>
                    <a:pt x="4679" y="0"/>
                    <a:pt x="464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9" name="Google Shape;32269;p48"/>
            <p:cNvSpPr/>
            <p:nvPr/>
          </p:nvSpPr>
          <p:spPr>
            <a:xfrm>
              <a:off x="998250" y="2011675"/>
              <a:ext cx="116775" cy="151150"/>
            </a:xfrm>
            <a:custGeom>
              <a:avLst/>
              <a:gdLst/>
              <a:ahLst/>
              <a:cxnLst/>
              <a:rect l="l" t="t" r="r" b="b"/>
              <a:pathLst>
                <a:path w="4671" h="6046" extrusionOk="0">
                  <a:moveTo>
                    <a:pt x="4647" y="1"/>
                  </a:moveTo>
                  <a:cubicBezTo>
                    <a:pt x="2730" y="1692"/>
                    <a:pt x="2266" y="4537"/>
                    <a:pt x="51" y="5942"/>
                  </a:cubicBezTo>
                  <a:cubicBezTo>
                    <a:pt x="1" y="5972"/>
                    <a:pt x="19" y="6045"/>
                    <a:pt x="76" y="6045"/>
                  </a:cubicBezTo>
                  <a:cubicBezTo>
                    <a:pt x="86" y="6045"/>
                    <a:pt x="98" y="6043"/>
                    <a:pt x="111" y="6037"/>
                  </a:cubicBezTo>
                  <a:cubicBezTo>
                    <a:pt x="1099" y="5537"/>
                    <a:pt x="1754" y="4585"/>
                    <a:pt x="2290" y="3632"/>
                  </a:cubicBezTo>
                  <a:cubicBezTo>
                    <a:pt x="2635" y="3001"/>
                    <a:pt x="2944" y="2370"/>
                    <a:pt x="3337" y="1775"/>
                  </a:cubicBezTo>
                  <a:cubicBezTo>
                    <a:pt x="3730" y="1144"/>
                    <a:pt x="4230" y="608"/>
                    <a:pt x="4671" y="25"/>
                  </a:cubicBezTo>
                  <a:lnTo>
                    <a:pt x="4647" y="1"/>
                  </a:ln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0" name="Google Shape;32270;p48"/>
            <p:cNvSpPr/>
            <p:nvPr/>
          </p:nvSpPr>
          <p:spPr>
            <a:xfrm>
              <a:off x="1003550" y="2107100"/>
              <a:ext cx="22600" cy="37000"/>
            </a:xfrm>
            <a:custGeom>
              <a:avLst/>
              <a:gdLst/>
              <a:ahLst/>
              <a:cxnLst/>
              <a:rect l="l" t="t" r="r" b="b"/>
              <a:pathLst>
                <a:path w="904" h="1480" extrusionOk="0">
                  <a:moveTo>
                    <a:pt x="878" y="1"/>
                  </a:moveTo>
                  <a:cubicBezTo>
                    <a:pt x="872" y="1"/>
                    <a:pt x="867" y="2"/>
                    <a:pt x="863" y="6"/>
                  </a:cubicBezTo>
                  <a:cubicBezTo>
                    <a:pt x="530" y="423"/>
                    <a:pt x="232" y="958"/>
                    <a:pt x="18" y="1435"/>
                  </a:cubicBezTo>
                  <a:cubicBezTo>
                    <a:pt x="1" y="1460"/>
                    <a:pt x="21" y="1480"/>
                    <a:pt x="38" y="1480"/>
                  </a:cubicBezTo>
                  <a:cubicBezTo>
                    <a:pt x="44" y="1480"/>
                    <a:pt x="50" y="1477"/>
                    <a:pt x="54" y="1470"/>
                  </a:cubicBezTo>
                  <a:cubicBezTo>
                    <a:pt x="351" y="1006"/>
                    <a:pt x="649" y="518"/>
                    <a:pt x="887" y="18"/>
                  </a:cubicBezTo>
                  <a:cubicBezTo>
                    <a:pt x="904" y="9"/>
                    <a:pt x="891" y="1"/>
                    <a:pt x="87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1" name="Google Shape;32271;p48"/>
            <p:cNvSpPr/>
            <p:nvPr/>
          </p:nvSpPr>
          <p:spPr>
            <a:xfrm>
              <a:off x="998525" y="2115325"/>
              <a:ext cx="27800" cy="38450"/>
            </a:xfrm>
            <a:custGeom>
              <a:avLst/>
              <a:gdLst/>
              <a:ahLst/>
              <a:cxnLst/>
              <a:rect l="l" t="t" r="r" b="b"/>
              <a:pathLst>
                <a:path w="1112" h="1538" extrusionOk="0">
                  <a:moveTo>
                    <a:pt x="1084" y="0"/>
                  </a:moveTo>
                  <a:cubicBezTo>
                    <a:pt x="1079" y="0"/>
                    <a:pt x="1076" y="3"/>
                    <a:pt x="1076" y="10"/>
                  </a:cubicBezTo>
                  <a:cubicBezTo>
                    <a:pt x="707" y="463"/>
                    <a:pt x="362" y="975"/>
                    <a:pt x="16" y="1463"/>
                  </a:cubicBezTo>
                  <a:cubicBezTo>
                    <a:pt x="0" y="1503"/>
                    <a:pt x="28" y="1538"/>
                    <a:pt x="62" y="1538"/>
                  </a:cubicBezTo>
                  <a:cubicBezTo>
                    <a:pt x="78" y="1538"/>
                    <a:pt x="96" y="1530"/>
                    <a:pt x="112" y="1510"/>
                  </a:cubicBezTo>
                  <a:cubicBezTo>
                    <a:pt x="457" y="1034"/>
                    <a:pt x="814" y="522"/>
                    <a:pt x="1112" y="22"/>
                  </a:cubicBezTo>
                  <a:cubicBezTo>
                    <a:pt x="1112" y="14"/>
                    <a:pt x="1095" y="0"/>
                    <a:pt x="108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2" name="Google Shape;32272;p48"/>
            <p:cNvSpPr/>
            <p:nvPr/>
          </p:nvSpPr>
          <p:spPr>
            <a:xfrm>
              <a:off x="998800" y="2134150"/>
              <a:ext cx="18375" cy="27750"/>
            </a:xfrm>
            <a:custGeom>
              <a:avLst/>
              <a:gdLst/>
              <a:ahLst/>
              <a:cxnLst/>
              <a:rect l="l" t="t" r="r" b="b"/>
              <a:pathLst>
                <a:path w="735" h="1110" extrusionOk="0">
                  <a:moveTo>
                    <a:pt x="718" y="0"/>
                  </a:moveTo>
                  <a:cubicBezTo>
                    <a:pt x="713" y="0"/>
                    <a:pt x="708" y="3"/>
                    <a:pt x="708" y="7"/>
                  </a:cubicBezTo>
                  <a:cubicBezTo>
                    <a:pt x="517" y="388"/>
                    <a:pt x="244" y="698"/>
                    <a:pt x="29" y="1043"/>
                  </a:cubicBezTo>
                  <a:cubicBezTo>
                    <a:pt x="0" y="1072"/>
                    <a:pt x="34" y="1109"/>
                    <a:pt x="67" y="1109"/>
                  </a:cubicBezTo>
                  <a:cubicBezTo>
                    <a:pt x="75" y="1109"/>
                    <a:pt x="82" y="1107"/>
                    <a:pt x="89" y="1103"/>
                  </a:cubicBezTo>
                  <a:cubicBezTo>
                    <a:pt x="363" y="817"/>
                    <a:pt x="565" y="400"/>
                    <a:pt x="720" y="31"/>
                  </a:cubicBezTo>
                  <a:cubicBezTo>
                    <a:pt x="735" y="8"/>
                    <a:pt x="726" y="0"/>
                    <a:pt x="71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3" name="Google Shape;32273;p48"/>
            <p:cNvSpPr/>
            <p:nvPr/>
          </p:nvSpPr>
          <p:spPr>
            <a:xfrm>
              <a:off x="1001600" y="2067175"/>
              <a:ext cx="57950" cy="74025"/>
            </a:xfrm>
            <a:custGeom>
              <a:avLst/>
              <a:gdLst/>
              <a:ahLst/>
              <a:cxnLst/>
              <a:rect l="l" t="t" r="r" b="b"/>
              <a:pathLst>
                <a:path w="2318" h="2961" extrusionOk="0">
                  <a:moveTo>
                    <a:pt x="2285" y="0"/>
                  </a:moveTo>
                  <a:cubicBezTo>
                    <a:pt x="2276" y="0"/>
                    <a:pt x="2267" y="3"/>
                    <a:pt x="2263" y="7"/>
                  </a:cubicBezTo>
                  <a:cubicBezTo>
                    <a:pt x="1739" y="781"/>
                    <a:pt x="1072" y="1412"/>
                    <a:pt x="584" y="2198"/>
                  </a:cubicBezTo>
                  <a:cubicBezTo>
                    <a:pt x="536" y="2258"/>
                    <a:pt x="1" y="2924"/>
                    <a:pt x="310" y="2960"/>
                  </a:cubicBezTo>
                  <a:cubicBezTo>
                    <a:pt x="322" y="2960"/>
                    <a:pt x="322" y="2960"/>
                    <a:pt x="322" y="2936"/>
                  </a:cubicBezTo>
                  <a:cubicBezTo>
                    <a:pt x="322" y="2924"/>
                    <a:pt x="346" y="2913"/>
                    <a:pt x="346" y="2901"/>
                  </a:cubicBezTo>
                  <a:lnTo>
                    <a:pt x="346" y="2877"/>
                  </a:lnTo>
                  <a:cubicBezTo>
                    <a:pt x="322" y="2877"/>
                    <a:pt x="310" y="2865"/>
                    <a:pt x="298" y="2865"/>
                  </a:cubicBezTo>
                  <a:cubicBezTo>
                    <a:pt x="298" y="2862"/>
                    <a:pt x="297" y="2860"/>
                    <a:pt x="296" y="2860"/>
                  </a:cubicBezTo>
                  <a:cubicBezTo>
                    <a:pt x="294" y="2860"/>
                    <a:pt x="289" y="2871"/>
                    <a:pt x="298" y="2889"/>
                  </a:cubicBezTo>
                  <a:cubicBezTo>
                    <a:pt x="60" y="2710"/>
                    <a:pt x="2144" y="412"/>
                    <a:pt x="2310" y="31"/>
                  </a:cubicBezTo>
                  <a:cubicBezTo>
                    <a:pt x="2318" y="9"/>
                    <a:pt x="2302" y="0"/>
                    <a:pt x="228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4" name="Google Shape;32274;p48"/>
            <p:cNvSpPr/>
            <p:nvPr/>
          </p:nvSpPr>
          <p:spPr>
            <a:xfrm>
              <a:off x="1000225" y="2134400"/>
              <a:ext cx="10325" cy="20625"/>
            </a:xfrm>
            <a:custGeom>
              <a:avLst/>
              <a:gdLst/>
              <a:ahLst/>
              <a:cxnLst/>
              <a:rect l="l" t="t" r="r" b="b"/>
              <a:pathLst>
                <a:path w="413" h="825" extrusionOk="0">
                  <a:moveTo>
                    <a:pt x="320" y="1"/>
                  </a:moveTo>
                  <a:cubicBezTo>
                    <a:pt x="308" y="1"/>
                    <a:pt x="297" y="6"/>
                    <a:pt x="294" y="21"/>
                  </a:cubicBezTo>
                  <a:cubicBezTo>
                    <a:pt x="239" y="130"/>
                    <a:pt x="192" y="239"/>
                    <a:pt x="149" y="350"/>
                  </a:cubicBezTo>
                  <a:lnTo>
                    <a:pt x="149" y="350"/>
                  </a:lnTo>
                  <a:cubicBezTo>
                    <a:pt x="82" y="479"/>
                    <a:pt x="35" y="613"/>
                    <a:pt x="8" y="747"/>
                  </a:cubicBezTo>
                  <a:cubicBezTo>
                    <a:pt x="1" y="790"/>
                    <a:pt x="41" y="825"/>
                    <a:pt x="76" y="825"/>
                  </a:cubicBezTo>
                  <a:cubicBezTo>
                    <a:pt x="100" y="825"/>
                    <a:pt x="122" y="809"/>
                    <a:pt x="127" y="771"/>
                  </a:cubicBezTo>
                  <a:cubicBezTo>
                    <a:pt x="157" y="681"/>
                    <a:pt x="185" y="593"/>
                    <a:pt x="213" y="506"/>
                  </a:cubicBezTo>
                  <a:lnTo>
                    <a:pt x="213" y="506"/>
                  </a:lnTo>
                  <a:cubicBezTo>
                    <a:pt x="215" y="555"/>
                    <a:pt x="218" y="604"/>
                    <a:pt x="222" y="652"/>
                  </a:cubicBezTo>
                  <a:cubicBezTo>
                    <a:pt x="222" y="690"/>
                    <a:pt x="256" y="718"/>
                    <a:pt x="290" y="718"/>
                  </a:cubicBezTo>
                  <a:cubicBezTo>
                    <a:pt x="309" y="718"/>
                    <a:pt x="328" y="709"/>
                    <a:pt x="341" y="688"/>
                  </a:cubicBezTo>
                  <a:cubicBezTo>
                    <a:pt x="389" y="605"/>
                    <a:pt x="413" y="533"/>
                    <a:pt x="413" y="462"/>
                  </a:cubicBezTo>
                  <a:cubicBezTo>
                    <a:pt x="413" y="451"/>
                    <a:pt x="395" y="424"/>
                    <a:pt x="375" y="424"/>
                  </a:cubicBezTo>
                  <a:cubicBezTo>
                    <a:pt x="372" y="424"/>
                    <a:pt x="368" y="424"/>
                    <a:pt x="365" y="426"/>
                  </a:cubicBezTo>
                  <a:cubicBezTo>
                    <a:pt x="360" y="429"/>
                    <a:pt x="356" y="432"/>
                    <a:pt x="351" y="436"/>
                  </a:cubicBezTo>
                  <a:lnTo>
                    <a:pt x="351" y="436"/>
                  </a:lnTo>
                  <a:cubicBezTo>
                    <a:pt x="350" y="375"/>
                    <a:pt x="347" y="312"/>
                    <a:pt x="341" y="247"/>
                  </a:cubicBezTo>
                  <a:cubicBezTo>
                    <a:pt x="341" y="230"/>
                    <a:pt x="328" y="214"/>
                    <a:pt x="311" y="204"/>
                  </a:cubicBezTo>
                  <a:lnTo>
                    <a:pt x="311" y="204"/>
                  </a:lnTo>
                  <a:cubicBezTo>
                    <a:pt x="329" y="151"/>
                    <a:pt x="347" y="98"/>
                    <a:pt x="365" y="45"/>
                  </a:cubicBezTo>
                  <a:cubicBezTo>
                    <a:pt x="382" y="29"/>
                    <a:pt x="347" y="1"/>
                    <a:pt x="32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5" name="Google Shape;32275;p48"/>
            <p:cNvSpPr/>
            <p:nvPr/>
          </p:nvSpPr>
          <p:spPr>
            <a:xfrm>
              <a:off x="882825" y="1985300"/>
              <a:ext cx="108675" cy="166300"/>
            </a:xfrm>
            <a:custGeom>
              <a:avLst/>
              <a:gdLst/>
              <a:ahLst/>
              <a:cxnLst/>
              <a:rect l="l" t="t" r="r" b="b"/>
              <a:pathLst>
                <a:path w="4347" h="6652" extrusionOk="0">
                  <a:moveTo>
                    <a:pt x="60" y="1"/>
                  </a:moveTo>
                  <a:cubicBezTo>
                    <a:pt x="30" y="1"/>
                    <a:pt x="1" y="18"/>
                    <a:pt x="1" y="56"/>
                  </a:cubicBezTo>
                  <a:cubicBezTo>
                    <a:pt x="84" y="1175"/>
                    <a:pt x="739" y="2092"/>
                    <a:pt x="1406" y="2961"/>
                  </a:cubicBezTo>
                  <a:cubicBezTo>
                    <a:pt x="2346" y="4199"/>
                    <a:pt x="3263" y="5485"/>
                    <a:pt x="4311" y="6652"/>
                  </a:cubicBezTo>
                  <a:cubicBezTo>
                    <a:pt x="4323" y="6652"/>
                    <a:pt x="4347" y="6616"/>
                    <a:pt x="4335" y="6604"/>
                  </a:cubicBezTo>
                  <a:cubicBezTo>
                    <a:pt x="3632" y="5545"/>
                    <a:pt x="2823" y="4568"/>
                    <a:pt x="2049" y="3556"/>
                  </a:cubicBezTo>
                  <a:cubicBezTo>
                    <a:pt x="1215" y="2449"/>
                    <a:pt x="346" y="1437"/>
                    <a:pt x="120" y="44"/>
                  </a:cubicBezTo>
                  <a:cubicBezTo>
                    <a:pt x="114" y="16"/>
                    <a:pt x="87" y="1"/>
                    <a:pt x="6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6" name="Google Shape;32276;p48"/>
            <p:cNvSpPr/>
            <p:nvPr/>
          </p:nvSpPr>
          <p:spPr>
            <a:xfrm>
              <a:off x="882825" y="1986100"/>
              <a:ext cx="117300" cy="167300"/>
            </a:xfrm>
            <a:custGeom>
              <a:avLst/>
              <a:gdLst/>
              <a:ahLst/>
              <a:cxnLst/>
              <a:rect l="l" t="t" r="r" b="b"/>
              <a:pathLst>
                <a:path w="4692" h="6692" extrusionOk="0">
                  <a:moveTo>
                    <a:pt x="60" y="0"/>
                  </a:moveTo>
                  <a:cubicBezTo>
                    <a:pt x="37" y="0"/>
                    <a:pt x="1" y="24"/>
                    <a:pt x="25" y="36"/>
                  </a:cubicBezTo>
                  <a:cubicBezTo>
                    <a:pt x="977" y="1083"/>
                    <a:pt x="1870" y="2107"/>
                    <a:pt x="2597" y="3334"/>
                  </a:cubicBezTo>
                  <a:cubicBezTo>
                    <a:pt x="2906" y="3870"/>
                    <a:pt x="3180" y="4429"/>
                    <a:pt x="3478" y="4977"/>
                  </a:cubicBezTo>
                  <a:cubicBezTo>
                    <a:pt x="3775" y="5536"/>
                    <a:pt x="4466" y="6084"/>
                    <a:pt x="4609" y="6668"/>
                  </a:cubicBezTo>
                  <a:cubicBezTo>
                    <a:pt x="4614" y="6683"/>
                    <a:pt x="4630" y="6692"/>
                    <a:pt x="4647" y="6692"/>
                  </a:cubicBezTo>
                  <a:cubicBezTo>
                    <a:pt x="4669" y="6692"/>
                    <a:pt x="4692" y="6677"/>
                    <a:pt x="4692" y="6644"/>
                  </a:cubicBezTo>
                  <a:cubicBezTo>
                    <a:pt x="4668" y="6191"/>
                    <a:pt x="4287" y="5929"/>
                    <a:pt x="4025" y="5596"/>
                  </a:cubicBezTo>
                  <a:cubicBezTo>
                    <a:pt x="3501" y="4917"/>
                    <a:pt x="3204" y="4108"/>
                    <a:pt x="2787" y="3369"/>
                  </a:cubicBezTo>
                  <a:cubicBezTo>
                    <a:pt x="2073" y="2143"/>
                    <a:pt x="1192" y="905"/>
                    <a:pt x="6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7" name="Google Shape;32277;p48"/>
            <p:cNvSpPr/>
            <p:nvPr/>
          </p:nvSpPr>
          <p:spPr>
            <a:xfrm>
              <a:off x="925100" y="1886225"/>
              <a:ext cx="69975" cy="218050"/>
            </a:xfrm>
            <a:custGeom>
              <a:avLst/>
              <a:gdLst/>
              <a:ahLst/>
              <a:cxnLst/>
              <a:rect l="l" t="t" r="r" b="b"/>
              <a:pathLst>
                <a:path w="2799" h="8722" extrusionOk="0">
                  <a:moveTo>
                    <a:pt x="750" y="0"/>
                  </a:moveTo>
                  <a:cubicBezTo>
                    <a:pt x="740" y="0"/>
                    <a:pt x="731" y="5"/>
                    <a:pt x="727" y="18"/>
                  </a:cubicBezTo>
                  <a:cubicBezTo>
                    <a:pt x="1" y="1328"/>
                    <a:pt x="501" y="3078"/>
                    <a:pt x="739" y="4483"/>
                  </a:cubicBezTo>
                  <a:cubicBezTo>
                    <a:pt x="1025" y="6150"/>
                    <a:pt x="1548" y="7484"/>
                    <a:pt x="2751" y="8722"/>
                  </a:cubicBezTo>
                  <a:cubicBezTo>
                    <a:pt x="2763" y="8722"/>
                    <a:pt x="2799" y="8710"/>
                    <a:pt x="2775" y="8698"/>
                  </a:cubicBezTo>
                  <a:cubicBezTo>
                    <a:pt x="2382" y="8115"/>
                    <a:pt x="1906" y="7579"/>
                    <a:pt x="1560" y="6948"/>
                  </a:cubicBezTo>
                  <a:cubicBezTo>
                    <a:pt x="1191" y="6257"/>
                    <a:pt x="1036" y="5507"/>
                    <a:pt x="906" y="4721"/>
                  </a:cubicBezTo>
                  <a:cubicBezTo>
                    <a:pt x="632" y="3185"/>
                    <a:pt x="203" y="1554"/>
                    <a:pt x="775" y="30"/>
                  </a:cubicBezTo>
                  <a:cubicBezTo>
                    <a:pt x="782" y="15"/>
                    <a:pt x="766" y="0"/>
                    <a:pt x="75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8" name="Google Shape;32278;p48"/>
            <p:cNvSpPr/>
            <p:nvPr/>
          </p:nvSpPr>
          <p:spPr>
            <a:xfrm>
              <a:off x="940575" y="1884600"/>
              <a:ext cx="53475" cy="217950"/>
            </a:xfrm>
            <a:custGeom>
              <a:avLst/>
              <a:gdLst/>
              <a:ahLst/>
              <a:cxnLst/>
              <a:rect l="l" t="t" r="r" b="b"/>
              <a:pathLst>
                <a:path w="2139" h="8718" extrusionOk="0">
                  <a:moveTo>
                    <a:pt x="95" y="0"/>
                  </a:moveTo>
                  <a:cubicBezTo>
                    <a:pt x="81" y="0"/>
                    <a:pt x="66" y="12"/>
                    <a:pt x="60" y="36"/>
                  </a:cubicBezTo>
                  <a:cubicBezTo>
                    <a:pt x="1" y="738"/>
                    <a:pt x="48" y="1429"/>
                    <a:pt x="251" y="2107"/>
                  </a:cubicBezTo>
                  <a:cubicBezTo>
                    <a:pt x="477" y="2846"/>
                    <a:pt x="941" y="3477"/>
                    <a:pt x="1168" y="4215"/>
                  </a:cubicBezTo>
                  <a:cubicBezTo>
                    <a:pt x="1620" y="5679"/>
                    <a:pt x="1465" y="7251"/>
                    <a:pt x="2025" y="8680"/>
                  </a:cubicBezTo>
                  <a:cubicBezTo>
                    <a:pt x="2040" y="8705"/>
                    <a:pt x="2065" y="8718"/>
                    <a:pt x="2086" y="8718"/>
                  </a:cubicBezTo>
                  <a:cubicBezTo>
                    <a:pt x="2115" y="8718"/>
                    <a:pt x="2139" y="8696"/>
                    <a:pt x="2132" y="8656"/>
                  </a:cubicBezTo>
                  <a:cubicBezTo>
                    <a:pt x="1703" y="7263"/>
                    <a:pt x="1763" y="5822"/>
                    <a:pt x="1370" y="4441"/>
                  </a:cubicBezTo>
                  <a:cubicBezTo>
                    <a:pt x="1203" y="3810"/>
                    <a:pt x="882" y="3298"/>
                    <a:pt x="632" y="2715"/>
                  </a:cubicBezTo>
                  <a:cubicBezTo>
                    <a:pt x="239" y="1869"/>
                    <a:pt x="108" y="976"/>
                    <a:pt x="120" y="36"/>
                  </a:cubicBezTo>
                  <a:cubicBezTo>
                    <a:pt x="120" y="12"/>
                    <a:pt x="108" y="0"/>
                    <a:pt x="9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9" name="Google Shape;32279;p48"/>
            <p:cNvSpPr/>
            <p:nvPr/>
          </p:nvSpPr>
          <p:spPr>
            <a:xfrm>
              <a:off x="899800" y="2010950"/>
              <a:ext cx="42500" cy="63200"/>
            </a:xfrm>
            <a:custGeom>
              <a:avLst/>
              <a:gdLst/>
              <a:ahLst/>
              <a:cxnLst/>
              <a:rect l="l" t="t" r="r" b="b"/>
              <a:pathLst>
                <a:path w="1700" h="2528" extrusionOk="0">
                  <a:moveTo>
                    <a:pt x="8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477" y="875"/>
                    <a:pt x="1048" y="1709"/>
                    <a:pt x="1632" y="2518"/>
                  </a:cubicBezTo>
                  <a:cubicBezTo>
                    <a:pt x="1642" y="2525"/>
                    <a:pt x="1652" y="2528"/>
                    <a:pt x="1661" y="2528"/>
                  </a:cubicBezTo>
                  <a:cubicBezTo>
                    <a:pt x="1684" y="2528"/>
                    <a:pt x="1700" y="2508"/>
                    <a:pt x="1691" y="2483"/>
                  </a:cubicBezTo>
                  <a:cubicBezTo>
                    <a:pt x="1108" y="1685"/>
                    <a:pt x="572" y="828"/>
                    <a:pt x="24" y="18"/>
                  </a:cubicBezTo>
                  <a:cubicBezTo>
                    <a:pt x="18" y="6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0" name="Google Shape;32280;p48"/>
            <p:cNvSpPr/>
            <p:nvPr/>
          </p:nvSpPr>
          <p:spPr>
            <a:xfrm>
              <a:off x="943250" y="1941525"/>
              <a:ext cx="38525" cy="128425"/>
            </a:xfrm>
            <a:custGeom>
              <a:avLst/>
              <a:gdLst/>
              <a:ahLst/>
              <a:cxnLst/>
              <a:rect l="l" t="t" r="r" b="b"/>
              <a:pathLst>
                <a:path w="1541" h="5137" extrusionOk="0">
                  <a:moveTo>
                    <a:pt x="7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322" y="1104"/>
                    <a:pt x="668" y="2176"/>
                    <a:pt x="822" y="3331"/>
                  </a:cubicBezTo>
                  <a:cubicBezTo>
                    <a:pt x="906" y="3998"/>
                    <a:pt x="977" y="4641"/>
                    <a:pt x="1477" y="5129"/>
                  </a:cubicBezTo>
                  <a:cubicBezTo>
                    <a:pt x="1483" y="5134"/>
                    <a:pt x="1489" y="5136"/>
                    <a:pt x="1496" y="5136"/>
                  </a:cubicBezTo>
                  <a:cubicBezTo>
                    <a:pt x="1518" y="5136"/>
                    <a:pt x="1541" y="5109"/>
                    <a:pt x="1513" y="5081"/>
                  </a:cubicBezTo>
                  <a:cubicBezTo>
                    <a:pt x="942" y="4402"/>
                    <a:pt x="965" y="3509"/>
                    <a:pt x="799" y="2652"/>
                  </a:cubicBezTo>
                  <a:cubicBezTo>
                    <a:pt x="620" y="1747"/>
                    <a:pt x="346" y="854"/>
                    <a:pt x="13" y="9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1" name="Google Shape;32281;p48"/>
            <p:cNvSpPr/>
            <p:nvPr/>
          </p:nvSpPr>
          <p:spPr>
            <a:xfrm>
              <a:off x="992375" y="2069975"/>
              <a:ext cx="139825" cy="145400"/>
            </a:xfrm>
            <a:custGeom>
              <a:avLst/>
              <a:gdLst/>
              <a:ahLst/>
              <a:cxnLst/>
              <a:rect l="l" t="t" r="r" b="b"/>
              <a:pathLst>
                <a:path w="5593" h="5816" extrusionOk="0">
                  <a:moveTo>
                    <a:pt x="5560" y="1"/>
                  </a:moveTo>
                  <a:cubicBezTo>
                    <a:pt x="5556" y="1"/>
                    <a:pt x="5553" y="1"/>
                    <a:pt x="5549" y="3"/>
                  </a:cubicBezTo>
                  <a:cubicBezTo>
                    <a:pt x="4453" y="419"/>
                    <a:pt x="3382" y="1134"/>
                    <a:pt x="2644" y="2062"/>
                  </a:cubicBezTo>
                  <a:cubicBezTo>
                    <a:pt x="2215" y="2610"/>
                    <a:pt x="1894" y="3229"/>
                    <a:pt x="1501" y="3813"/>
                  </a:cubicBezTo>
                  <a:cubicBezTo>
                    <a:pt x="1036" y="4503"/>
                    <a:pt x="524" y="5134"/>
                    <a:pt x="0" y="5789"/>
                  </a:cubicBezTo>
                  <a:cubicBezTo>
                    <a:pt x="0" y="5789"/>
                    <a:pt x="35" y="5815"/>
                    <a:pt x="53" y="5815"/>
                  </a:cubicBezTo>
                  <a:cubicBezTo>
                    <a:pt x="56" y="5815"/>
                    <a:pt x="58" y="5815"/>
                    <a:pt x="60" y="5813"/>
                  </a:cubicBezTo>
                  <a:cubicBezTo>
                    <a:pt x="941" y="4872"/>
                    <a:pt x="1632" y="3801"/>
                    <a:pt x="2322" y="2729"/>
                  </a:cubicBezTo>
                  <a:cubicBezTo>
                    <a:pt x="3156" y="1431"/>
                    <a:pt x="4251" y="765"/>
                    <a:pt x="5561" y="50"/>
                  </a:cubicBezTo>
                  <a:cubicBezTo>
                    <a:pt x="5592" y="40"/>
                    <a:pt x="5587" y="1"/>
                    <a:pt x="556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2" name="Google Shape;32282;p48"/>
            <p:cNvSpPr/>
            <p:nvPr/>
          </p:nvSpPr>
          <p:spPr>
            <a:xfrm>
              <a:off x="996725" y="2072200"/>
              <a:ext cx="134475" cy="149475"/>
            </a:xfrm>
            <a:custGeom>
              <a:avLst/>
              <a:gdLst/>
              <a:ahLst/>
              <a:cxnLst/>
              <a:rect l="l" t="t" r="r" b="b"/>
              <a:pathLst>
                <a:path w="5379" h="5979" extrusionOk="0">
                  <a:moveTo>
                    <a:pt x="5345" y="1"/>
                  </a:moveTo>
                  <a:cubicBezTo>
                    <a:pt x="5339" y="1"/>
                    <a:pt x="5333" y="3"/>
                    <a:pt x="5327" y="9"/>
                  </a:cubicBezTo>
                  <a:cubicBezTo>
                    <a:pt x="4315" y="759"/>
                    <a:pt x="3494" y="1747"/>
                    <a:pt x="2755" y="2771"/>
                  </a:cubicBezTo>
                  <a:cubicBezTo>
                    <a:pt x="1946" y="3878"/>
                    <a:pt x="1279" y="5212"/>
                    <a:pt x="53" y="5879"/>
                  </a:cubicBezTo>
                  <a:cubicBezTo>
                    <a:pt x="0" y="5910"/>
                    <a:pt x="22" y="5978"/>
                    <a:pt x="68" y="5978"/>
                  </a:cubicBezTo>
                  <a:cubicBezTo>
                    <a:pt x="74" y="5978"/>
                    <a:pt x="81" y="5977"/>
                    <a:pt x="88" y="5974"/>
                  </a:cubicBezTo>
                  <a:cubicBezTo>
                    <a:pt x="1148" y="5498"/>
                    <a:pt x="1731" y="4414"/>
                    <a:pt x="2374" y="3485"/>
                  </a:cubicBezTo>
                  <a:cubicBezTo>
                    <a:pt x="3244" y="2223"/>
                    <a:pt x="4196" y="1057"/>
                    <a:pt x="5351" y="33"/>
                  </a:cubicBezTo>
                  <a:cubicBezTo>
                    <a:pt x="5378" y="24"/>
                    <a:pt x="5364" y="1"/>
                    <a:pt x="534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3" name="Google Shape;32283;p48"/>
            <p:cNvSpPr/>
            <p:nvPr/>
          </p:nvSpPr>
          <p:spPr>
            <a:xfrm>
              <a:off x="996925" y="2119825"/>
              <a:ext cx="135150" cy="131325"/>
            </a:xfrm>
            <a:custGeom>
              <a:avLst/>
              <a:gdLst/>
              <a:ahLst/>
              <a:cxnLst/>
              <a:rect l="l" t="t" r="r" b="b"/>
              <a:pathLst>
                <a:path w="5406" h="5253" extrusionOk="0">
                  <a:moveTo>
                    <a:pt x="5334" y="1"/>
                  </a:moveTo>
                  <a:cubicBezTo>
                    <a:pt x="5325" y="1"/>
                    <a:pt x="5316" y="3"/>
                    <a:pt x="5307" y="9"/>
                  </a:cubicBezTo>
                  <a:cubicBezTo>
                    <a:pt x="4343" y="521"/>
                    <a:pt x="3295" y="1092"/>
                    <a:pt x="2652" y="2009"/>
                  </a:cubicBezTo>
                  <a:cubicBezTo>
                    <a:pt x="2259" y="2592"/>
                    <a:pt x="2045" y="3188"/>
                    <a:pt x="1545" y="3712"/>
                  </a:cubicBezTo>
                  <a:cubicBezTo>
                    <a:pt x="1045" y="4212"/>
                    <a:pt x="473" y="4664"/>
                    <a:pt x="9" y="5212"/>
                  </a:cubicBezTo>
                  <a:cubicBezTo>
                    <a:pt x="0" y="5239"/>
                    <a:pt x="4" y="5252"/>
                    <a:pt x="12" y="5252"/>
                  </a:cubicBezTo>
                  <a:cubicBezTo>
                    <a:pt x="15" y="5252"/>
                    <a:pt x="18" y="5251"/>
                    <a:pt x="21" y="5248"/>
                  </a:cubicBezTo>
                  <a:cubicBezTo>
                    <a:pt x="902" y="4593"/>
                    <a:pt x="1866" y="3759"/>
                    <a:pt x="2343" y="2759"/>
                  </a:cubicBezTo>
                  <a:cubicBezTo>
                    <a:pt x="2974" y="1449"/>
                    <a:pt x="4129" y="759"/>
                    <a:pt x="5355" y="92"/>
                  </a:cubicBezTo>
                  <a:cubicBezTo>
                    <a:pt x="5405" y="72"/>
                    <a:pt x="5379" y="1"/>
                    <a:pt x="533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4" name="Google Shape;32284;p48"/>
            <p:cNvSpPr/>
            <p:nvPr/>
          </p:nvSpPr>
          <p:spPr>
            <a:xfrm>
              <a:off x="994450" y="2120400"/>
              <a:ext cx="140875" cy="146075"/>
            </a:xfrm>
            <a:custGeom>
              <a:avLst/>
              <a:gdLst/>
              <a:ahLst/>
              <a:cxnLst/>
              <a:rect l="l" t="t" r="r" b="b"/>
              <a:pathLst>
                <a:path w="5635" h="5843" extrusionOk="0">
                  <a:moveTo>
                    <a:pt x="5595" y="0"/>
                  </a:moveTo>
                  <a:cubicBezTo>
                    <a:pt x="5587" y="0"/>
                    <a:pt x="5579" y="3"/>
                    <a:pt x="5573" y="10"/>
                  </a:cubicBezTo>
                  <a:cubicBezTo>
                    <a:pt x="4704" y="1057"/>
                    <a:pt x="3977" y="2224"/>
                    <a:pt x="3204" y="3331"/>
                  </a:cubicBezTo>
                  <a:cubicBezTo>
                    <a:pt x="2799" y="3891"/>
                    <a:pt x="2382" y="4463"/>
                    <a:pt x="1822" y="4879"/>
                  </a:cubicBezTo>
                  <a:cubicBezTo>
                    <a:pt x="1287" y="5272"/>
                    <a:pt x="608" y="5367"/>
                    <a:pt x="60" y="5713"/>
                  </a:cubicBezTo>
                  <a:cubicBezTo>
                    <a:pt x="0" y="5753"/>
                    <a:pt x="41" y="5843"/>
                    <a:pt x="91" y="5843"/>
                  </a:cubicBezTo>
                  <a:cubicBezTo>
                    <a:pt x="100" y="5843"/>
                    <a:pt x="110" y="5839"/>
                    <a:pt x="120" y="5832"/>
                  </a:cubicBezTo>
                  <a:cubicBezTo>
                    <a:pt x="691" y="5475"/>
                    <a:pt x="1346" y="5379"/>
                    <a:pt x="1894" y="4998"/>
                  </a:cubicBezTo>
                  <a:cubicBezTo>
                    <a:pt x="2311" y="4701"/>
                    <a:pt x="2632" y="4308"/>
                    <a:pt x="2954" y="3915"/>
                  </a:cubicBezTo>
                  <a:cubicBezTo>
                    <a:pt x="3882" y="2689"/>
                    <a:pt x="4835" y="1379"/>
                    <a:pt x="5609" y="57"/>
                  </a:cubicBezTo>
                  <a:cubicBezTo>
                    <a:pt x="5635" y="22"/>
                    <a:pt x="5616" y="0"/>
                    <a:pt x="559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5" name="Google Shape;32285;p48"/>
            <p:cNvSpPr/>
            <p:nvPr/>
          </p:nvSpPr>
          <p:spPr>
            <a:xfrm>
              <a:off x="886700" y="2077150"/>
              <a:ext cx="100350" cy="137550"/>
            </a:xfrm>
            <a:custGeom>
              <a:avLst/>
              <a:gdLst/>
              <a:ahLst/>
              <a:cxnLst/>
              <a:rect l="l" t="t" r="r" b="b"/>
              <a:pathLst>
                <a:path w="4014" h="5502" extrusionOk="0">
                  <a:moveTo>
                    <a:pt x="36" y="0"/>
                  </a:moveTo>
                  <a:cubicBezTo>
                    <a:pt x="19" y="0"/>
                    <a:pt x="1" y="10"/>
                    <a:pt x="1" y="25"/>
                  </a:cubicBezTo>
                  <a:cubicBezTo>
                    <a:pt x="346" y="2347"/>
                    <a:pt x="3096" y="3395"/>
                    <a:pt x="3954" y="5478"/>
                  </a:cubicBezTo>
                  <a:cubicBezTo>
                    <a:pt x="3962" y="5495"/>
                    <a:pt x="3972" y="5502"/>
                    <a:pt x="3982" y="5502"/>
                  </a:cubicBezTo>
                  <a:cubicBezTo>
                    <a:pt x="3998" y="5502"/>
                    <a:pt x="4013" y="5482"/>
                    <a:pt x="4013" y="5466"/>
                  </a:cubicBezTo>
                  <a:cubicBezTo>
                    <a:pt x="3204" y="3276"/>
                    <a:pt x="787" y="2287"/>
                    <a:pt x="60" y="13"/>
                  </a:cubicBezTo>
                  <a:cubicBezTo>
                    <a:pt x="56" y="4"/>
                    <a:pt x="46" y="0"/>
                    <a:pt x="3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6" name="Google Shape;32286;p48"/>
            <p:cNvSpPr/>
            <p:nvPr/>
          </p:nvSpPr>
          <p:spPr>
            <a:xfrm>
              <a:off x="883550" y="2076700"/>
              <a:ext cx="100225" cy="117750"/>
            </a:xfrm>
            <a:custGeom>
              <a:avLst/>
              <a:gdLst/>
              <a:ahLst/>
              <a:cxnLst/>
              <a:rect l="l" t="t" r="r" b="b"/>
              <a:pathLst>
                <a:path w="4009" h="4710" extrusionOk="0">
                  <a:moveTo>
                    <a:pt x="31" y="1"/>
                  </a:moveTo>
                  <a:cubicBezTo>
                    <a:pt x="4" y="1"/>
                    <a:pt x="0" y="34"/>
                    <a:pt x="20" y="43"/>
                  </a:cubicBezTo>
                  <a:cubicBezTo>
                    <a:pt x="948" y="567"/>
                    <a:pt x="1853" y="1115"/>
                    <a:pt x="2579" y="1912"/>
                  </a:cubicBezTo>
                  <a:cubicBezTo>
                    <a:pt x="3341" y="2722"/>
                    <a:pt x="3699" y="3639"/>
                    <a:pt x="3961" y="4687"/>
                  </a:cubicBezTo>
                  <a:cubicBezTo>
                    <a:pt x="3961" y="4703"/>
                    <a:pt x="3970" y="4709"/>
                    <a:pt x="3981" y="4709"/>
                  </a:cubicBezTo>
                  <a:cubicBezTo>
                    <a:pt x="3994" y="4709"/>
                    <a:pt x="4008" y="4700"/>
                    <a:pt x="4008" y="4687"/>
                  </a:cubicBezTo>
                  <a:cubicBezTo>
                    <a:pt x="3949" y="2508"/>
                    <a:pt x="1817" y="865"/>
                    <a:pt x="55" y="7"/>
                  </a:cubicBezTo>
                  <a:cubicBezTo>
                    <a:pt x="46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7" name="Google Shape;32287;p48"/>
            <p:cNvSpPr/>
            <p:nvPr/>
          </p:nvSpPr>
          <p:spPr>
            <a:xfrm>
              <a:off x="981650" y="2186325"/>
              <a:ext cx="5100" cy="15600"/>
            </a:xfrm>
            <a:custGeom>
              <a:avLst/>
              <a:gdLst/>
              <a:ahLst/>
              <a:cxnLst/>
              <a:rect l="l" t="t" r="r" b="b"/>
              <a:pathLst>
                <a:path w="204" h="624" extrusionOk="0">
                  <a:moveTo>
                    <a:pt x="44" y="1"/>
                  </a:moveTo>
                  <a:cubicBezTo>
                    <a:pt x="34" y="1"/>
                    <a:pt x="25" y="10"/>
                    <a:pt x="25" y="28"/>
                  </a:cubicBezTo>
                  <a:cubicBezTo>
                    <a:pt x="1" y="230"/>
                    <a:pt x="60" y="444"/>
                    <a:pt x="191" y="623"/>
                  </a:cubicBezTo>
                  <a:cubicBezTo>
                    <a:pt x="191" y="623"/>
                    <a:pt x="203" y="623"/>
                    <a:pt x="203" y="599"/>
                  </a:cubicBezTo>
                  <a:cubicBezTo>
                    <a:pt x="120" y="421"/>
                    <a:pt x="72" y="230"/>
                    <a:pt x="72" y="28"/>
                  </a:cubicBezTo>
                  <a:cubicBezTo>
                    <a:pt x="66" y="10"/>
                    <a:pt x="54" y="1"/>
                    <a:pt x="4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8" name="Google Shape;32288;p48"/>
            <p:cNvSpPr/>
            <p:nvPr/>
          </p:nvSpPr>
          <p:spPr>
            <a:xfrm>
              <a:off x="1000125" y="2211325"/>
              <a:ext cx="53825" cy="46325"/>
            </a:xfrm>
            <a:custGeom>
              <a:avLst/>
              <a:gdLst/>
              <a:ahLst/>
              <a:cxnLst/>
              <a:rect l="l" t="t" r="r" b="b"/>
              <a:pathLst>
                <a:path w="2153" h="1853" extrusionOk="0">
                  <a:moveTo>
                    <a:pt x="2131" y="1"/>
                  </a:moveTo>
                  <a:cubicBezTo>
                    <a:pt x="2128" y="1"/>
                    <a:pt x="2124" y="2"/>
                    <a:pt x="2119" y="4"/>
                  </a:cubicBezTo>
                  <a:cubicBezTo>
                    <a:pt x="1369" y="576"/>
                    <a:pt x="833" y="1349"/>
                    <a:pt x="0" y="1802"/>
                  </a:cubicBezTo>
                  <a:cubicBezTo>
                    <a:pt x="0" y="1831"/>
                    <a:pt x="24" y="1853"/>
                    <a:pt x="39" y="1853"/>
                  </a:cubicBezTo>
                  <a:cubicBezTo>
                    <a:pt x="43" y="1853"/>
                    <a:pt x="46" y="1852"/>
                    <a:pt x="48" y="1850"/>
                  </a:cubicBezTo>
                  <a:cubicBezTo>
                    <a:pt x="429" y="1647"/>
                    <a:pt x="774" y="1361"/>
                    <a:pt x="1107" y="1064"/>
                  </a:cubicBezTo>
                  <a:cubicBezTo>
                    <a:pt x="1464" y="730"/>
                    <a:pt x="1845" y="409"/>
                    <a:pt x="2143" y="40"/>
                  </a:cubicBezTo>
                  <a:cubicBezTo>
                    <a:pt x="2153" y="20"/>
                    <a:pt x="2147" y="1"/>
                    <a:pt x="213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9" name="Google Shape;32289;p48"/>
            <p:cNvSpPr/>
            <p:nvPr/>
          </p:nvSpPr>
          <p:spPr>
            <a:xfrm>
              <a:off x="1057025" y="2145975"/>
              <a:ext cx="49000" cy="59225"/>
            </a:xfrm>
            <a:custGeom>
              <a:avLst/>
              <a:gdLst/>
              <a:ahLst/>
              <a:cxnLst/>
              <a:rect l="l" t="t" r="r" b="b"/>
              <a:pathLst>
                <a:path w="1960" h="2369" extrusionOk="0">
                  <a:moveTo>
                    <a:pt x="6" y="2363"/>
                  </a:moveTo>
                  <a:cubicBezTo>
                    <a:pt x="1" y="2363"/>
                    <a:pt x="6" y="2368"/>
                    <a:pt x="22" y="2368"/>
                  </a:cubicBezTo>
                  <a:cubicBezTo>
                    <a:pt x="14" y="2364"/>
                    <a:pt x="9" y="2363"/>
                    <a:pt x="6" y="2363"/>
                  </a:cubicBezTo>
                  <a:close/>
                  <a:moveTo>
                    <a:pt x="1925" y="1"/>
                  </a:moveTo>
                  <a:cubicBezTo>
                    <a:pt x="1917" y="1"/>
                    <a:pt x="1910" y="4"/>
                    <a:pt x="1903" y="11"/>
                  </a:cubicBezTo>
                  <a:cubicBezTo>
                    <a:pt x="1653" y="415"/>
                    <a:pt x="1177" y="606"/>
                    <a:pt x="891" y="987"/>
                  </a:cubicBezTo>
                  <a:cubicBezTo>
                    <a:pt x="558" y="1416"/>
                    <a:pt x="355" y="1916"/>
                    <a:pt x="22" y="2368"/>
                  </a:cubicBezTo>
                  <a:cubicBezTo>
                    <a:pt x="403" y="2023"/>
                    <a:pt x="582" y="1546"/>
                    <a:pt x="867" y="1130"/>
                  </a:cubicBezTo>
                  <a:cubicBezTo>
                    <a:pt x="1165" y="701"/>
                    <a:pt x="1701" y="511"/>
                    <a:pt x="1951" y="46"/>
                  </a:cubicBezTo>
                  <a:cubicBezTo>
                    <a:pt x="1959" y="21"/>
                    <a:pt x="1943" y="1"/>
                    <a:pt x="192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0" name="Google Shape;32290;p48"/>
            <p:cNvSpPr/>
            <p:nvPr/>
          </p:nvSpPr>
          <p:spPr>
            <a:xfrm>
              <a:off x="860350" y="2125700"/>
              <a:ext cx="123725" cy="140500"/>
            </a:xfrm>
            <a:custGeom>
              <a:avLst/>
              <a:gdLst/>
              <a:ahLst/>
              <a:cxnLst/>
              <a:rect l="l" t="t" r="r" b="b"/>
              <a:pathLst>
                <a:path w="4949" h="5620" extrusionOk="0">
                  <a:moveTo>
                    <a:pt x="57" y="0"/>
                  </a:moveTo>
                  <a:cubicBezTo>
                    <a:pt x="29" y="0"/>
                    <a:pt x="0" y="20"/>
                    <a:pt x="7" y="48"/>
                  </a:cubicBezTo>
                  <a:cubicBezTo>
                    <a:pt x="448" y="1226"/>
                    <a:pt x="1602" y="2000"/>
                    <a:pt x="2495" y="2810"/>
                  </a:cubicBezTo>
                  <a:cubicBezTo>
                    <a:pt x="3103" y="3358"/>
                    <a:pt x="3805" y="3858"/>
                    <a:pt x="4210" y="4608"/>
                  </a:cubicBezTo>
                  <a:cubicBezTo>
                    <a:pt x="4412" y="4989"/>
                    <a:pt x="4555" y="5346"/>
                    <a:pt x="4924" y="5620"/>
                  </a:cubicBezTo>
                  <a:cubicBezTo>
                    <a:pt x="4936" y="5608"/>
                    <a:pt x="4948" y="5584"/>
                    <a:pt x="4936" y="5572"/>
                  </a:cubicBezTo>
                  <a:cubicBezTo>
                    <a:pt x="4531" y="5167"/>
                    <a:pt x="4400" y="4655"/>
                    <a:pt x="4079" y="4191"/>
                  </a:cubicBezTo>
                  <a:cubicBezTo>
                    <a:pt x="3757" y="3739"/>
                    <a:pt x="3317" y="3417"/>
                    <a:pt x="2912" y="3060"/>
                  </a:cubicBezTo>
                  <a:cubicBezTo>
                    <a:pt x="1948" y="2179"/>
                    <a:pt x="578" y="1286"/>
                    <a:pt x="102" y="36"/>
                  </a:cubicBezTo>
                  <a:cubicBezTo>
                    <a:pt x="97" y="11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1" name="Google Shape;32291;p48"/>
            <p:cNvSpPr/>
            <p:nvPr/>
          </p:nvSpPr>
          <p:spPr>
            <a:xfrm>
              <a:off x="860500" y="2126575"/>
              <a:ext cx="127850" cy="128100"/>
            </a:xfrm>
            <a:custGeom>
              <a:avLst/>
              <a:gdLst/>
              <a:ahLst/>
              <a:cxnLst/>
              <a:rect l="l" t="t" r="r" b="b"/>
              <a:pathLst>
                <a:path w="5114" h="5124" extrusionOk="0">
                  <a:moveTo>
                    <a:pt x="49" y="1"/>
                  </a:moveTo>
                  <a:cubicBezTo>
                    <a:pt x="25" y="1"/>
                    <a:pt x="1" y="36"/>
                    <a:pt x="25" y="48"/>
                  </a:cubicBezTo>
                  <a:cubicBezTo>
                    <a:pt x="1013" y="584"/>
                    <a:pt x="2251" y="941"/>
                    <a:pt x="3073" y="1775"/>
                  </a:cubicBezTo>
                  <a:cubicBezTo>
                    <a:pt x="3918" y="2632"/>
                    <a:pt x="4430" y="4037"/>
                    <a:pt x="5002" y="5097"/>
                  </a:cubicBezTo>
                  <a:cubicBezTo>
                    <a:pt x="5013" y="5115"/>
                    <a:pt x="5029" y="5124"/>
                    <a:pt x="5045" y="5124"/>
                  </a:cubicBezTo>
                  <a:cubicBezTo>
                    <a:pt x="5079" y="5124"/>
                    <a:pt x="5113" y="5086"/>
                    <a:pt x="5097" y="5037"/>
                  </a:cubicBezTo>
                  <a:cubicBezTo>
                    <a:pt x="4502" y="3942"/>
                    <a:pt x="3966" y="2477"/>
                    <a:pt x="3061" y="1608"/>
                  </a:cubicBezTo>
                  <a:cubicBezTo>
                    <a:pt x="2251" y="846"/>
                    <a:pt x="1061" y="406"/>
                    <a:pt x="4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2" name="Google Shape;32292;p48"/>
            <p:cNvSpPr/>
            <p:nvPr/>
          </p:nvSpPr>
          <p:spPr>
            <a:xfrm>
              <a:off x="881600" y="2144375"/>
              <a:ext cx="67650" cy="62425"/>
            </a:xfrm>
            <a:custGeom>
              <a:avLst/>
              <a:gdLst/>
              <a:ahLst/>
              <a:cxnLst/>
              <a:rect l="l" t="t" r="r" b="b"/>
              <a:pathLst>
                <a:path w="2706" h="2497" extrusionOk="0">
                  <a:moveTo>
                    <a:pt x="43" y="1"/>
                  </a:moveTo>
                  <a:cubicBezTo>
                    <a:pt x="18" y="1"/>
                    <a:pt x="1" y="29"/>
                    <a:pt x="26" y="63"/>
                  </a:cubicBezTo>
                  <a:cubicBezTo>
                    <a:pt x="407" y="467"/>
                    <a:pt x="943" y="610"/>
                    <a:pt x="1407" y="908"/>
                  </a:cubicBezTo>
                  <a:cubicBezTo>
                    <a:pt x="2003" y="1289"/>
                    <a:pt x="2395" y="1861"/>
                    <a:pt x="2693" y="2492"/>
                  </a:cubicBezTo>
                  <a:cubicBezTo>
                    <a:pt x="2693" y="2496"/>
                    <a:pt x="2694" y="2497"/>
                    <a:pt x="2696" y="2497"/>
                  </a:cubicBezTo>
                  <a:cubicBezTo>
                    <a:pt x="2700" y="2497"/>
                    <a:pt x="2705" y="2492"/>
                    <a:pt x="2705" y="2492"/>
                  </a:cubicBezTo>
                  <a:cubicBezTo>
                    <a:pt x="2550" y="1920"/>
                    <a:pt x="2241" y="1468"/>
                    <a:pt x="1800" y="1075"/>
                  </a:cubicBezTo>
                  <a:cubicBezTo>
                    <a:pt x="1276" y="634"/>
                    <a:pt x="586" y="479"/>
                    <a:pt x="74" y="15"/>
                  </a:cubicBezTo>
                  <a:cubicBezTo>
                    <a:pt x="64" y="5"/>
                    <a:pt x="53" y="1"/>
                    <a:pt x="4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3" name="Google Shape;32293;p48"/>
            <p:cNvSpPr/>
            <p:nvPr/>
          </p:nvSpPr>
          <p:spPr>
            <a:xfrm>
              <a:off x="952350" y="2210375"/>
              <a:ext cx="29925" cy="40300"/>
            </a:xfrm>
            <a:custGeom>
              <a:avLst/>
              <a:gdLst/>
              <a:ahLst/>
              <a:cxnLst/>
              <a:rect l="l" t="t" r="r" b="b"/>
              <a:pathLst>
                <a:path w="1197" h="1612" extrusionOk="0">
                  <a:moveTo>
                    <a:pt x="2" y="0"/>
                  </a:moveTo>
                  <a:cubicBezTo>
                    <a:pt x="0" y="0"/>
                    <a:pt x="0" y="6"/>
                    <a:pt x="6" y="18"/>
                  </a:cubicBezTo>
                  <a:cubicBezTo>
                    <a:pt x="6" y="6"/>
                    <a:pt x="3" y="0"/>
                    <a:pt x="2" y="0"/>
                  </a:cubicBezTo>
                  <a:close/>
                  <a:moveTo>
                    <a:pt x="6" y="18"/>
                  </a:moveTo>
                  <a:cubicBezTo>
                    <a:pt x="304" y="566"/>
                    <a:pt x="732" y="1161"/>
                    <a:pt x="1173" y="1602"/>
                  </a:cubicBezTo>
                  <a:cubicBezTo>
                    <a:pt x="1177" y="1609"/>
                    <a:pt x="1180" y="1612"/>
                    <a:pt x="1184" y="1612"/>
                  </a:cubicBezTo>
                  <a:cubicBezTo>
                    <a:pt x="1191" y="1612"/>
                    <a:pt x="1197" y="1598"/>
                    <a:pt x="1197" y="1590"/>
                  </a:cubicBezTo>
                  <a:cubicBezTo>
                    <a:pt x="1018" y="1340"/>
                    <a:pt x="816" y="1102"/>
                    <a:pt x="613" y="864"/>
                  </a:cubicBezTo>
                  <a:cubicBezTo>
                    <a:pt x="411" y="566"/>
                    <a:pt x="232" y="280"/>
                    <a:pt x="6" y="18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4" name="Google Shape;32294;p48"/>
            <p:cNvSpPr/>
            <p:nvPr/>
          </p:nvSpPr>
          <p:spPr>
            <a:xfrm>
              <a:off x="990950" y="2186075"/>
              <a:ext cx="163275" cy="149950"/>
            </a:xfrm>
            <a:custGeom>
              <a:avLst/>
              <a:gdLst/>
              <a:ahLst/>
              <a:cxnLst/>
              <a:rect l="l" t="t" r="r" b="b"/>
              <a:pathLst>
                <a:path w="6531" h="5998" extrusionOk="0">
                  <a:moveTo>
                    <a:pt x="6483" y="0"/>
                  </a:moveTo>
                  <a:cubicBezTo>
                    <a:pt x="6480" y="0"/>
                    <a:pt x="6478" y="1"/>
                    <a:pt x="6475" y="2"/>
                  </a:cubicBezTo>
                  <a:cubicBezTo>
                    <a:pt x="5237" y="526"/>
                    <a:pt x="4225" y="1526"/>
                    <a:pt x="3296" y="2479"/>
                  </a:cubicBezTo>
                  <a:cubicBezTo>
                    <a:pt x="2189" y="3622"/>
                    <a:pt x="1069" y="4765"/>
                    <a:pt x="10" y="5955"/>
                  </a:cubicBezTo>
                  <a:cubicBezTo>
                    <a:pt x="0" y="5965"/>
                    <a:pt x="29" y="5997"/>
                    <a:pt x="47" y="5997"/>
                  </a:cubicBezTo>
                  <a:cubicBezTo>
                    <a:pt x="51" y="5997"/>
                    <a:pt x="55" y="5995"/>
                    <a:pt x="57" y="5991"/>
                  </a:cubicBezTo>
                  <a:cubicBezTo>
                    <a:pt x="2153" y="3907"/>
                    <a:pt x="3975" y="1645"/>
                    <a:pt x="6499" y="50"/>
                  </a:cubicBezTo>
                  <a:cubicBezTo>
                    <a:pt x="6531" y="39"/>
                    <a:pt x="6506" y="0"/>
                    <a:pt x="648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5" name="Google Shape;32295;p48"/>
            <p:cNvSpPr/>
            <p:nvPr/>
          </p:nvSpPr>
          <p:spPr>
            <a:xfrm>
              <a:off x="989350" y="2187525"/>
              <a:ext cx="164025" cy="155350"/>
            </a:xfrm>
            <a:custGeom>
              <a:avLst/>
              <a:gdLst/>
              <a:ahLst/>
              <a:cxnLst/>
              <a:rect l="l" t="t" r="r" b="b"/>
              <a:pathLst>
                <a:path w="6561" h="6214" extrusionOk="0">
                  <a:moveTo>
                    <a:pt x="6541" y="0"/>
                  </a:moveTo>
                  <a:cubicBezTo>
                    <a:pt x="6540" y="0"/>
                    <a:pt x="6539" y="1"/>
                    <a:pt x="6539" y="4"/>
                  </a:cubicBezTo>
                  <a:cubicBezTo>
                    <a:pt x="4455" y="2159"/>
                    <a:pt x="2848" y="4718"/>
                    <a:pt x="62" y="6088"/>
                  </a:cubicBezTo>
                  <a:cubicBezTo>
                    <a:pt x="0" y="6129"/>
                    <a:pt x="36" y="6214"/>
                    <a:pt x="93" y="6214"/>
                  </a:cubicBezTo>
                  <a:cubicBezTo>
                    <a:pt x="102" y="6214"/>
                    <a:pt x="112" y="6212"/>
                    <a:pt x="121" y="6207"/>
                  </a:cubicBezTo>
                  <a:cubicBezTo>
                    <a:pt x="2753" y="4897"/>
                    <a:pt x="4848" y="2373"/>
                    <a:pt x="6551" y="39"/>
                  </a:cubicBezTo>
                  <a:cubicBezTo>
                    <a:pt x="6561" y="20"/>
                    <a:pt x="6546" y="0"/>
                    <a:pt x="654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6" name="Google Shape;32296;p48"/>
            <p:cNvSpPr/>
            <p:nvPr/>
          </p:nvSpPr>
          <p:spPr>
            <a:xfrm>
              <a:off x="987900" y="2188750"/>
              <a:ext cx="158325" cy="146350"/>
            </a:xfrm>
            <a:custGeom>
              <a:avLst/>
              <a:gdLst/>
              <a:ahLst/>
              <a:cxnLst/>
              <a:rect l="l" t="t" r="r" b="b"/>
              <a:pathLst>
                <a:path w="6333" h="5854" extrusionOk="0">
                  <a:moveTo>
                    <a:pt x="6287" y="1"/>
                  </a:moveTo>
                  <a:cubicBezTo>
                    <a:pt x="6284" y="1"/>
                    <a:pt x="6280" y="1"/>
                    <a:pt x="6275" y="2"/>
                  </a:cubicBezTo>
                  <a:cubicBezTo>
                    <a:pt x="3704" y="978"/>
                    <a:pt x="1168" y="3348"/>
                    <a:pt x="1" y="5836"/>
                  </a:cubicBezTo>
                  <a:cubicBezTo>
                    <a:pt x="1" y="5845"/>
                    <a:pt x="13" y="5853"/>
                    <a:pt x="20" y="5853"/>
                  </a:cubicBezTo>
                  <a:cubicBezTo>
                    <a:pt x="23" y="5853"/>
                    <a:pt x="25" y="5852"/>
                    <a:pt x="25" y="5848"/>
                  </a:cubicBezTo>
                  <a:cubicBezTo>
                    <a:pt x="834" y="4634"/>
                    <a:pt x="1656" y="3467"/>
                    <a:pt x="2727" y="2467"/>
                  </a:cubicBezTo>
                  <a:cubicBezTo>
                    <a:pt x="3811" y="1455"/>
                    <a:pt x="5025" y="776"/>
                    <a:pt x="6311" y="62"/>
                  </a:cubicBezTo>
                  <a:cubicBezTo>
                    <a:pt x="6333" y="51"/>
                    <a:pt x="6325" y="1"/>
                    <a:pt x="628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7" name="Google Shape;32297;p48"/>
            <p:cNvSpPr/>
            <p:nvPr/>
          </p:nvSpPr>
          <p:spPr>
            <a:xfrm>
              <a:off x="836400" y="2158350"/>
              <a:ext cx="146900" cy="171725"/>
            </a:xfrm>
            <a:custGeom>
              <a:avLst/>
              <a:gdLst/>
              <a:ahLst/>
              <a:cxnLst/>
              <a:rect l="l" t="t" r="r" b="b"/>
              <a:pathLst>
                <a:path w="5876" h="6869" extrusionOk="0">
                  <a:moveTo>
                    <a:pt x="57" y="1"/>
                  </a:moveTo>
                  <a:cubicBezTo>
                    <a:pt x="45" y="1"/>
                    <a:pt x="36" y="10"/>
                    <a:pt x="36" y="28"/>
                  </a:cubicBezTo>
                  <a:cubicBezTo>
                    <a:pt x="1" y="1397"/>
                    <a:pt x="1286" y="2361"/>
                    <a:pt x="2215" y="3147"/>
                  </a:cubicBezTo>
                  <a:cubicBezTo>
                    <a:pt x="3525" y="4254"/>
                    <a:pt x="4632" y="5612"/>
                    <a:pt x="5787" y="6862"/>
                  </a:cubicBezTo>
                  <a:cubicBezTo>
                    <a:pt x="5796" y="6866"/>
                    <a:pt x="5805" y="6868"/>
                    <a:pt x="5814" y="6868"/>
                  </a:cubicBezTo>
                  <a:cubicBezTo>
                    <a:pt x="5850" y="6868"/>
                    <a:pt x="5875" y="6833"/>
                    <a:pt x="5847" y="6814"/>
                  </a:cubicBezTo>
                  <a:cubicBezTo>
                    <a:pt x="4870" y="5731"/>
                    <a:pt x="3930" y="4552"/>
                    <a:pt x="2858" y="3552"/>
                  </a:cubicBezTo>
                  <a:cubicBezTo>
                    <a:pt x="1679" y="2433"/>
                    <a:pt x="513" y="1706"/>
                    <a:pt x="96" y="28"/>
                  </a:cubicBezTo>
                  <a:cubicBezTo>
                    <a:pt x="84" y="10"/>
                    <a:pt x="69" y="1"/>
                    <a:pt x="5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8" name="Google Shape;32298;p48"/>
            <p:cNvSpPr/>
            <p:nvPr/>
          </p:nvSpPr>
          <p:spPr>
            <a:xfrm>
              <a:off x="838775" y="2157550"/>
              <a:ext cx="147450" cy="162775"/>
            </a:xfrm>
            <a:custGeom>
              <a:avLst/>
              <a:gdLst/>
              <a:ahLst/>
              <a:cxnLst/>
              <a:rect l="l" t="t" r="r" b="b"/>
              <a:pathLst>
                <a:path w="5898" h="6511" extrusionOk="0">
                  <a:moveTo>
                    <a:pt x="1" y="0"/>
                  </a:moveTo>
                  <a:lnTo>
                    <a:pt x="1" y="0"/>
                  </a:lnTo>
                  <a:cubicBezTo>
                    <a:pt x="96" y="429"/>
                    <a:pt x="656" y="702"/>
                    <a:pt x="989" y="953"/>
                  </a:cubicBezTo>
                  <a:cubicBezTo>
                    <a:pt x="1703" y="1488"/>
                    <a:pt x="2418" y="2024"/>
                    <a:pt x="3096" y="2607"/>
                  </a:cubicBezTo>
                  <a:cubicBezTo>
                    <a:pt x="4311" y="3679"/>
                    <a:pt x="5299" y="4905"/>
                    <a:pt x="5787" y="6477"/>
                  </a:cubicBezTo>
                  <a:cubicBezTo>
                    <a:pt x="5792" y="6500"/>
                    <a:pt x="5811" y="6511"/>
                    <a:pt x="5831" y="6511"/>
                  </a:cubicBezTo>
                  <a:cubicBezTo>
                    <a:pt x="5863" y="6511"/>
                    <a:pt x="5897" y="6485"/>
                    <a:pt x="5883" y="6441"/>
                  </a:cubicBezTo>
                  <a:cubicBezTo>
                    <a:pt x="5549" y="5179"/>
                    <a:pt x="4775" y="4096"/>
                    <a:pt x="3847" y="3167"/>
                  </a:cubicBezTo>
                  <a:cubicBezTo>
                    <a:pt x="3358" y="2679"/>
                    <a:pt x="2823" y="2226"/>
                    <a:pt x="2275" y="1810"/>
                  </a:cubicBezTo>
                  <a:cubicBezTo>
                    <a:pt x="1572" y="1274"/>
                    <a:pt x="501" y="726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9" name="Google Shape;32299;p48"/>
            <p:cNvSpPr/>
            <p:nvPr/>
          </p:nvSpPr>
          <p:spPr>
            <a:xfrm>
              <a:off x="866175" y="2192375"/>
              <a:ext cx="96000" cy="95975"/>
            </a:xfrm>
            <a:custGeom>
              <a:avLst/>
              <a:gdLst/>
              <a:ahLst/>
              <a:cxnLst/>
              <a:rect l="l" t="t" r="r" b="b"/>
              <a:pathLst>
                <a:path w="3840" h="3839" extrusionOk="0">
                  <a:moveTo>
                    <a:pt x="0" y="0"/>
                  </a:moveTo>
                  <a:cubicBezTo>
                    <a:pt x="453" y="619"/>
                    <a:pt x="1000" y="1167"/>
                    <a:pt x="1608" y="1631"/>
                  </a:cubicBezTo>
                  <a:cubicBezTo>
                    <a:pt x="1977" y="1905"/>
                    <a:pt x="2370" y="2167"/>
                    <a:pt x="2691" y="2524"/>
                  </a:cubicBezTo>
                  <a:cubicBezTo>
                    <a:pt x="3084" y="2941"/>
                    <a:pt x="3429" y="3417"/>
                    <a:pt x="3810" y="3834"/>
                  </a:cubicBezTo>
                  <a:cubicBezTo>
                    <a:pt x="3813" y="3837"/>
                    <a:pt x="3817" y="3839"/>
                    <a:pt x="3821" y="3839"/>
                  </a:cubicBezTo>
                  <a:cubicBezTo>
                    <a:pt x="3831" y="3839"/>
                    <a:pt x="3840" y="3827"/>
                    <a:pt x="3822" y="3810"/>
                  </a:cubicBezTo>
                  <a:cubicBezTo>
                    <a:pt x="3322" y="3143"/>
                    <a:pt x="2786" y="2429"/>
                    <a:pt x="2096" y="1941"/>
                  </a:cubicBezTo>
                  <a:cubicBezTo>
                    <a:pt x="1310" y="1357"/>
                    <a:pt x="643" y="738"/>
                    <a:pt x="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0" name="Google Shape;32300;p48"/>
            <p:cNvSpPr/>
            <p:nvPr/>
          </p:nvSpPr>
          <p:spPr>
            <a:xfrm>
              <a:off x="988175" y="2251875"/>
              <a:ext cx="174100" cy="145875"/>
            </a:xfrm>
            <a:custGeom>
              <a:avLst/>
              <a:gdLst/>
              <a:ahLst/>
              <a:cxnLst/>
              <a:rect l="l" t="t" r="r" b="b"/>
              <a:pathLst>
                <a:path w="6964" h="5835" extrusionOk="0">
                  <a:moveTo>
                    <a:pt x="6872" y="0"/>
                  </a:moveTo>
                  <a:cubicBezTo>
                    <a:pt x="6868" y="0"/>
                    <a:pt x="6864" y="1"/>
                    <a:pt x="6860" y="1"/>
                  </a:cubicBezTo>
                  <a:cubicBezTo>
                    <a:pt x="5348" y="204"/>
                    <a:pt x="4050" y="1525"/>
                    <a:pt x="2907" y="2418"/>
                  </a:cubicBezTo>
                  <a:cubicBezTo>
                    <a:pt x="1704" y="3359"/>
                    <a:pt x="1109" y="4704"/>
                    <a:pt x="37" y="5764"/>
                  </a:cubicBezTo>
                  <a:cubicBezTo>
                    <a:pt x="0" y="5792"/>
                    <a:pt x="29" y="5834"/>
                    <a:pt x="66" y="5834"/>
                  </a:cubicBezTo>
                  <a:cubicBezTo>
                    <a:pt x="76" y="5834"/>
                    <a:pt x="87" y="5831"/>
                    <a:pt x="97" y="5823"/>
                  </a:cubicBezTo>
                  <a:cubicBezTo>
                    <a:pt x="1133" y="4990"/>
                    <a:pt x="1621" y="3657"/>
                    <a:pt x="2669" y="2799"/>
                  </a:cubicBezTo>
                  <a:cubicBezTo>
                    <a:pt x="3931" y="1763"/>
                    <a:pt x="5300" y="573"/>
                    <a:pt x="6895" y="108"/>
                  </a:cubicBezTo>
                  <a:cubicBezTo>
                    <a:pt x="6963" y="97"/>
                    <a:pt x="6945" y="0"/>
                    <a:pt x="687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1" name="Google Shape;32301;p48"/>
            <p:cNvSpPr/>
            <p:nvPr/>
          </p:nvSpPr>
          <p:spPr>
            <a:xfrm>
              <a:off x="986600" y="2254225"/>
              <a:ext cx="178525" cy="156100"/>
            </a:xfrm>
            <a:custGeom>
              <a:avLst/>
              <a:gdLst/>
              <a:ahLst/>
              <a:cxnLst/>
              <a:rect l="l" t="t" r="r" b="b"/>
              <a:pathLst>
                <a:path w="7141" h="6244" extrusionOk="0">
                  <a:moveTo>
                    <a:pt x="7103" y="0"/>
                  </a:moveTo>
                  <a:cubicBezTo>
                    <a:pt x="7099" y="0"/>
                    <a:pt x="7094" y="1"/>
                    <a:pt x="7089" y="3"/>
                  </a:cubicBezTo>
                  <a:cubicBezTo>
                    <a:pt x="5851" y="467"/>
                    <a:pt x="4982" y="1741"/>
                    <a:pt x="4208" y="2741"/>
                  </a:cubicBezTo>
                  <a:cubicBezTo>
                    <a:pt x="3113" y="4158"/>
                    <a:pt x="1970" y="5658"/>
                    <a:pt x="112" y="6039"/>
                  </a:cubicBezTo>
                  <a:cubicBezTo>
                    <a:pt x="0" y="6073"/>
                    <a:pt x="36" y="6243"/>
                    <a:pt x="140" y="6243"/>
                  </a:cubicBezTo>
                  <a:cubicBezTo>
                    <a:pt x="146" y="6243"/>
                    <a:pt x="153" y="6243"/>
                    <a:pt x="160" y="6241"/>
                  </a:cubicBezTo>
                  <a:cubicBezTo>
                    <a:pt x="1601" y="5956"/>
                    <a:pt x="2720" y="4967"/>
                    <a:pt x="3613" y="3860"/>
                  </a:cubicBezTo>
                  <a:cubicBezTo>
                    <a:pt x="4161" y="3182"/>
                    <a:pt x="4637" y="2455"/>
                    <a:pt x="5184" y="1788"/>
                  </a:cubicBezTo>
                  <a:cubicBezTo>
                    <a:pt x="5756" y="1098"/>
                    <a:pt x="6411" y="610"/>
                    <a:pt x="7089" y="62"/>
                  </a:cubicBezTo>
                  <a:cubicBezTo>
                    <a:pt x="7141" y="31"/>
                    <a:pt x="7130" y="0"/>
                    <a:pt x="710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2" name="Google Shape;32302;p48"/>
            <p:cNvSpPr/>
            <p:nvPr/>
          </p:nvSpPr>
          <p:spPr>
            <a:xfrm>
              <a:off x="988675" y="2329725"/>
              <a:ext cx="82800" cy="72300"/>
            </a:xfrm>
            <a:custGeom>
              <a:avLst/>
              <a:gdLst/>
              <a:ahLst/>
              <a:cxnLst/>
              <a:rect l="l" t="t" r="r" b="b"/>
              <a:pathLst>
                <a:path w="3312" h="2892" extrusionOk="0">
                  <a:moveTo>
                    <a:pt x="3246" y="0"/>
                  </a:moveTo>
                  <a:cubicBezTo>
                    <a:pt x="3238" y="0"/>
                    <a:pt x="3229" y="2"/>
                    <a:pt x="3220" y="7"/>
                  </a:cubicBezTo>
                  <a:cubicBezTo>
                    <a:pt x="2625" y="197"/>
                    <a:pt x="2327" y="864"/>
                    <a:pt x="1958" y="1328"/>
                  </a:cubicBezTo>
                  <a:cubicBezTo>
                    <a:pt x="1434" y="1971"/>
                    <a:pt x="708" y="2400"/>
                    <a:pt x="29" y="2864"/>
                  </a:cubicBezTo>
                  <a:cubicBezTo>
                    <a:pt x="0" y="2874"/>
                    <a:pt x="18" y="2891"/>
                    <a:pt x="39" y="2891"/>
                  </a:cubicBezTo>
                  <a:cubicBezTo>
                    <a:pt x="44" y="2891"/>
                    <a:pt x="49" y="2890"/>
                    <a:pt x="53" y="2888"/>
                  </a:cubicBezTo>
                  <a:cubicBezTo>
                    <a:pt x="696" y="2543"/>
                    <a:pt x="1339" y="2162"/>
                    <a:pt x="1863" y="1638"/>
                  </a:cubicBezTo>
                  <a:cubicBezTo>
                    <a:pt x="2327" y="1150"/>
                    <a:pt x="2887" y="626"/>
                    <a:pt x="3292" y="78"/>
                  </a:cubicBezTo>
                  <a:cubicBezTo>
                    <a:pt x="3311" y="39"/>
                    <a:pt x="3283" y="0"/>
                    <a:pt x="324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3" name="Google Shape;32303;p48"/>
            <p:cNvSpPr/>
            <p:nvPr/>
          </p:nvSpPr>
          <p:spPr>
            <a:xfrm>
              <a:off x="1073325" y="2292525"/>
              <a:ext cx="32425" cy="33500"/>
            </a:xfrm>
            <a:custGeom>
              <a:avLst/>
              <a:gdLst/>
              <a:ahLst/>
              <a:cxnLst/>
              <a:rect l="l" t="t" r="r" b="b"/>
              <a:pathLst>
                <a:path w="1297" h="1340" extrusionOk="0">
                  <a:moveTo>
                    <a:pt x="1258" y="0"/>
                  </a:moveTo>
                  <a:cubicBezTo>
                    <a:pt x="1252" y="0"/>
                    <a:pt x="1246" y="2"/>
                    <a:pt x="1239" y="6"/>
                  </a:cubicBezTo>
                  <a:cubicBezTo>
                    <a:pt x="989" y="161"/>
                    <a:pt x="775" y="447"/>
                    <a:pt x="561" y="673"/>
                  </a:cubicBezTo>
                  <a:cubicBezTo>
                    <a:pt x="358" y="864"/>
                    <a:pt x="108" y="1078"/>
                    <a:pt x="1" y="1328"/>
                  </a:cubicBezTo>
                  <a:lnTo>
                    <a:pt x="25" y="1340"/>
                  </a:lnTo>
                  <a:cubicBezTo>
                    <a:pt x="275" y="1221"/>
                    <a:pt x="477" y="923"/>
                    <a:pt x="680" y="733"/>
                  </a:cubicBezTo>
                  <a:cubicBezTo>
                    <a:pt x="882" y="518"/>
                    <a:pt x="1132" y="316"/>
                    <a:pt x="1287" y="66"/>
                  </a:cubicBezTo>
                  <a:cubicBezTo>
                    <a:pt x="1296" y="37"/>
                    <a:pt x="1283" y="0"/>
                    <a:pt x="125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4" name="Google Shape;32304;p48"/>
            <p:cNvSpPr/>
            <p:nvPr/>
          </p:nvSpPr>
          <p:spPr>
            <a:xfrm>
              <a:off x="847125" y="2224725"/>
              <a:ext cx="135275" cy="165075"/>
            </a:xfrm>
            <a:custGeom>
              <a:avLst/>
              <a:gdLst/>
              <a:ahLst/>
              <a:cxnLst/>
              <a:rect l="l" t="t" r="r" b="b"/>
              <a:pathLst>
                <a:path w="5411" h="6603" extrusionOk="0">
                  <a:moveTo>
                    <a:pt x="57" y="0"/>
                  </a:moveTo>
                  <a:cubicBezTo>
                    <a:pt x="29" y="0"/>
                    <a:pt x="0" y="19"/>
                    <a:pt x="0" y="51"/>
                  </a:cubicBezTo>
                  <a:cubicBezTo>
                    <a:pt x="36" y="1349"/>
                    <a:pt x="1048" y="2516"/>
                    <a:pt x="1869" y="3433"/>
                  </a:cubicBezTo>
                  <a:cubicBezTo>
                    <a:pt x="2298" y="3921"/>
                    <a:pt x="2786" y="4266"/>
                    <a:pt x="3334" y="4623"/>
                  </a:cubicBezTo>
                  <a:cubicBezTo>
                    <a:pt x="4144" y="5135"/>
                    <a:pt x="4763" y="5790"/>
                    <a:pt x="5298" y="6588"/>
                  </a:cubicBezTo>
                  <a:cubicBezTo>
                    <a:pt x="5308" y="6598"/>
                    <a:pt x="5322" y="6602"/>
                    <a:pt x="5336" y="6602"/>
                  </a:cubicBezTo>
                  <a:cubicBezTo>
                    <a:pt x="5372" y="6602"/>
                    <a:pt x="5411" y="6572"/>
                    <a:pt x="5394" y="6528"/>
                  </a:cubicBezTo>
                  <a:cubicBezTo>
                    <a:pt x="4691" y="5409"/>
                    <a:pt x="3751" y="4778"/>
                    <a:pt x="2739" y="3992"/>
                  </a:cubicBezTo>
                  <a:cubicBezTo>
                    <a:pt x="1548" y="3076"/>
                    <a:pt x="357" y="1528"/>
                    <a:pt x="107" y="40"/>
                  </a:cubicBezTo>
                  <a:cubicBezTo>
                    <a:pt x="102" y="13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5" name="Google Shape;32305;p48"/>
            <p:cNvSpPr/>
            <p:nvPr/>
          </p:nvSpPr>
          <p:spPr>
            <a:xfrm>
              <a:off x="848600" y="2226300"/>
              <a:ext cx="130700" cy="158350"/>
            </a:xfrm>
            <a:custGeom>
              <a:avLst/>
              <a:gdLst/>
              <a:ahLst/>
              <a:cxnLst/>
              <a:rect l="l" t="t" r="r" b="b"/>
              <a:pathLst>
                <a:path w="5228" h="6334" extrusionOk="0">
                  <a:moveTo>
                    <a:pt x="1" y="0"/>
                  </a:moveTo>
                  <a:lnTo>
                    <a:pt x="1" y="0"/>
                  </a:lnTo>
                  <a:cubicBezTo>
                    <a:pt x="584" y="1108"/>
                    <a:pt x="1668" y="1893"/>
                    <a:pt x="2596" y="2715"/>
                  </a:cubicBezTo>
                  <a:cubicBezTo>
                    <a:pt x="3120" y="3191"/>
                    <a:pt x="3620" y="3679"/>
                    <a:pt x="4037" y="4263"/>
                  </a:cubicBezTo>
                  <a:cubicBezTo>
                    <a:pt x="4501" y="4906"/>
                    <a:pt x="4763" y="5632"/>
                    <a:pt x="5156" y="6311"/>
                  </a:cubicBezTo>
                  <a:cubicBezTo>
                    <a:pt x="5164" y="6327"/>
                    <a:pt x="5175" y="6334"/>
                    <a:pt x="5186" y="6334"/>
                  </a:cubicBezTo>
                  <a:cubicBezTo>
                    <a:pt x="5207" y="6334"/>
                    <a:pt x="5228" y="6310"/>
                    <a:pt x="5228" y="6287"/>
                  </a:cubicBezTo>
                  <a:cubicBezTo>
                    <a:pt x="5025" y="5001"/>
                    <a:pt x="3989" y="3787"/>
                    <a:pt x="3073" y="2929"/>
                  </a:cubicBezTo>
                  <a:cubicBezTo>
                    <a:pt x="2013" y="1965"/>
                    <a:pt x="929" y="112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6" name="Google Shape;32306;p48"/>
            <p:cNvSpPr/>
            <p:nvPr/>
          </p:nvSpPr>
          <p:spPr>
            <a:xfrm>
              <a:off x="874875" y="2270525"/>
              <a:ext cx="56725" cy="59025"/>
            </a:xfrm>
            <a:custGeom>
              <a:avLst/>
              <a:gdLst/>
              <a:ahLst/>
              <a:cxnLst/>
              <a:rect l="l" t="t" r="r" b="b"/>
              <a:pathLst>
                <a:path w="2269" h="2361" extrusionOk="0">
                  <a:moveTo>
                    <a:pt x="12" y="0"/>
                  </a:moveTo>
                  <a:cubicBezTo>
                    <a:pt x="10" y="0"/>
                    <a:pt x="1" y="9"/>
                    <a:pt x="9" y="17"/>
                  </a:cubicBezTo>
                  <a:cubicBezTo>
                    <a:pt x="259" y="529"/>
                    <a:pt x="581" y="946"/>
                    <a:pt x="998" y="1327"/>
                  </a:cubicBezTo>
                  <a:cubicBezTo>
                    <a:pt x="1391" y="1696"/>
                    <a:pt x="1855" y="1958"/>
                    <a:pt x="2212" y="2351"/>
                  </a:cubicBezTo>
                  <a:cubicBezTo>
                    <a:pt x="2216" y="2358"/>
                    <a:pt x="2222" y="2361"/>
                    <a:pt x="2229" y="2361"/>
                  </a:cubicBezTo>
                  <a:cubicBezTo>
                    <a:pt x="2247" y="2361"/>
                    <a:pt x="2268" y="2344"/>
                    <a:pt x="2260" y="2327"/>
                  </a:cubicBezTo>
                  <a:cubicBezTo>
                    <a:pt x="2105" y="1934"/>
                    <a:pt x="1712" y="1744"/>
                    <a:pt x="1391" y="1517"/>
                  </a:cubicBezTo>
                  <a:cubicBezTo>
                    <a:pt x="855" y="1101"/>
                    <a:pt x="378" y="589"/>
                    <a:pt x="9" y="5"/>
                  </a:cubicBezTo>
                  <a:cubicBezTo>
                    <a:pt x="13" y="2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7" name="Google Shape;32307;p48"/>
            <p:cNvSpPr/>
            <p:nvPr/>
          </p:nvSpPr>
          <p:spPr>
            <a:xfrm>
              <a:off x="992975" y="2066200"/>
              <a:ext cx="5675" cy="33775"/>
            </a:xfrm>
            <a:custGeom>
              <a:avLst/>
              <a:gdLst/>
              <a:ahLst/>
              <a:cxnLst/>
              <a:rect l="l" t="t" r="r" b="b"/>
              <a:pathLst>
                <a:path w="227" h="1351" extrusionOk="0">
                  <a:moveTo>
                    <a:pt x="209" y="0"/>
                  </a:moveTo>
                  <a:cubicBezTo>
                    <a:pt x="205" y="0"/>
                    <a:pt x="203" y="3"/>
                    <a:pt x="203" y="11"/>
                  </a:cubicBezTo>
                  <a:cubicBezTo>
                    <a:pt x="143" y="201"/>
                    <a:pt x="119" y="404"/>
                    <a:pt x="96" y="618"/>
                  </a:cubicBezTo>
                  <a:cubicBezTo>
                    <a:pt x="60" y="856"/>
                    <a:pt x="0" y="1094"/>
                    <a:pt x="0" y="1332"/>
                  </a:cubicBezTo>
                  <a:cubicBezTo>
                    <a:pt x="0" y="1344"/>
                    <a:pt x="9" y="1350"/>
                    <a:pt x="20" y="1350"/>
                  </a:cubicBezTo>
                  <a:cubicBezTo>
                    <a:pt x="30" y="1350"/>
                    <a:pt x="42" y="1344"/>
                    <a:pt x="48" y="1332"/>
                  </a:cubicBezTo>
                  <a:cubicBezTo>
                    <a:pt x="107" y="1142"/>
                    <a:pt x="119" y="916"/>
                    <a:pt x="155" y="725"/>
                  </a:cubicBezTo>
                  <a:cubicBezTo>
                    <a:pt x="179" y="487"/>
                    <a:pt x="226" y="249"/>
                    <a:pt x="226" y="11"/>
                  </a:cubicBezTo>
                  <a:cubicBezTo>
                    <a:pt x="226" y="11"/>
                    <a:pt x="216" y="0"/>
                    <a:pt x="20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8" name="Google Shape;32308;p48"/>
            <p:cNvSpPr/>
            <p:nvPr/>
          </p:nvSpPr>
          <p:spPr>
            <a:xfrm>
              <a:off x="992975" y="2055250"/>
              <a:ext cx="6875" cy="51375"/>
            </a:xfrm>
            <a:custGeom>
              <a:avLst/>
              <a:gdLst/>
              <a:ahLst/>
              <a:cxnLst/>
              <a:rect l="l" t="t" r="r" b="b"/>
              <a:pathLst>
                <a:path w="275" h="2055" extrusionOk="0">
                  <a:moveTo>
                    <a:pt x="212" y="1"/>
                  </a:moveTo>
                  <a:cubicBezTo>
                    <a:pt x="196" y="1"/>
                    <a:pt x="179" y="13"/>
                    <a:pt x="179" y="32"/>
                  </a:cubicBezTo>
                  <a:cubicBezTo>
                    <a:pt x="107" y="663"/>
                    <a:pt x="0" y="1401"/>
                    <a:pt x="84" y="2032"/>
                  </a:cubicBezTo>
                  <a:cubicBezTo>
                    <a:pt x="84" y="2048"/>
                    <a:pt x="91" y="2055"/>
                    <a:pt x="99" y="2055"/>
                  </a:cubicBezTo>
                  <a:cubicBezTo>
                    <a:pt x="109" y="2055"/>
                    <a:pt x="119" y="2045"/>
                    <a:pt x="119" y="2032"/>
                  </a:cubicBezTo>
                  <a:cubicBezTo>
                    <a:pt x="274" y="1401"/>
                    <a:pt x="238" y="663"/>
                    <a:pt x="238" y="32"/>
                  </a:cubicBezTo>
                  <a:cubicBezTo>
                    <a:pt x="238" y="10"/>
                    <a:pt x="226" y="1"/>
                    <a:pt x="2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9" name="Google Shape;32309;p48"/>
            <p:cNvSpPr/>
            <p:nvPr/>
          </p:nvSpPr>
          <p:spPr>
            <a:xfrm>
              <a:off x="998025" y="2052475"/>
              <a:ext cx="5375" cy="50475"/>
            </a:xfrm>
            <a:custGeom>
              <a:avLst/>
              <a:gdLst/>
              <a:ahLst/>
              <a:cxnLst/>
              <a:rect l="l" t="t" r="r" b="b"/>
              <a:pathLst>
                <a:path w="215" h="2019" extrusionOk="0">
                  <a:moveTo>
                    <a:pt x="175" y="0"/>
                  </a:moveTo>
                  <a:cubicBezTo>
                    <a:pt x="158" y="0"/>
                    <a:pt x="144" y="12"/>
                    <a:pt x="144" y="36"/>
                  </a:cubicBezTo>
                  <a:cubicBezTo>
                    <a:pt x="72" y="655"/>
                    <a:pt x="1" y="1357"/>
                    <a:pt x="60" y="2000"/>
                  </a:cubicBezTo>
                  <a:cubicBezTo>
                    <a:pt x="60" y="2012"/>
                    <a:pt x="69" y="2018"/>
                    <a:pt x="78" y="2018"/>
                  </a:cubicBezTo>
                  <a:cubicBezTo>
                    <a:pt x="87" y="2018"/>
                    <a:pt x="96" y="2012"/>
                    <a:pt x="96" y="2000"/>
                  </a:cubicBezTo>
                  <a:cubicBezTo>
                    <a:pt x="215" y="1369"/>
                    <a:pt x="215" y="679"/>
                    <a:pt x="215" y="36"/>
                  </a:cubicBezTo>
                  <a:cubicBezTo>
                    <a:pt x="209" y="12"/>
                    <a:pt x="191" y="0"/>
                    <a:pt x="17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0" name="Google Shape;32310;p48"/>
            <p:cNvSpPr/>
            <p:nvPr/>
          </p:nvSpPr>
          <p:spPr>
            <a:xfrm>
              <a:off x="992375" y="2049850"/>
              <a:ext cx="7175" cy="57325"/>
            </a:xfrm>
            <a:custGeom>
              <a:avLst/>
              <a:gdLst/>
              <a:ahLst/>
              <a:cxnLst/>
              <a:rect l="l" t="t" r="r" b="b"/>
              <a:pathLst>
                <a:path w="287" h="2293" extrusionOk="0">
                  <a:moveTo>
                    <a:pt x="227" y="0"/>
                  </a:moveTo>
                  <a:cubicBezTo>
                    <a:pt x="213" y="0"/>
                    <a:pt x="203" y="7"/>
                    <a:pt x="203" y="22"/>
                  </a:cubicBezTo>
                  <a:cubicBezTo>
                    <a:pt x="72" y="724"/>
                    <a:pt x="0" y="1570"/>
                    <a:pt x="120" y="2272"/>
                  </a:cubicBezTo>
                  <a:cubicBezTo>
                    <a:pt x="120" y="2286"/>
                    <a:pt x="129" y="2293"/>
                    <a:pt x="141" y="2293"/>
                  </a:cubicBezTo>
                  <a:cubicBezTo>
                    <a:pt x="159" y="2293"/>
                    <a:pt x="184" y="2277"/>
                    <a:pt x="191" y="2248"/>
                  </a:cubicBezTo>
                  <a:cubicBezTo>
                    <a:pt x="286" y="1534"/>
                    <a:pt x="262" y="748"/>
                    <a:pt x="286" y="34"/>
                  </a:cubicBezTo>
                  <a:cubicBezTo>
                    <a:pt x="272" y="13"/>
                    <a:pt x="246" y="0"/>
                    <a:pt x="22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1" name="Google Shape;32311;p48"/>
            <p:cNvSpPr/>
            <p:nvPr/>
          </p:nvSpPr>
          <p:spPr>
            <a:xfrm>
              <a:off x="995350" y="2055600"/>
              <a:ext cx="7775" cy="51500"/>
            </a:xfrm>
            <a:custGeom>
              <a:avLst/>
              <a:gdLst/>
              <a:ahLst/>
              <a:cxnLst/>
              <a:rect l="l" t="t" r="r" b="b"/>
              <a:pathLst>
                <a:path w="311" h="2060" extrusionOk="0">
                  <a:moveTo>
                    <a:pt x="243" y="0"/>
                  </a:moveTo>
                  <a:cubicBezTo>
                    <a:pt x="239" y="0"/>
                    <a:pt x="233" y="6"/>
                    <a:pt x="227" y="18"/>
                  </a:cubicBezTo>
                  <a:cubicBezTo>
                    <a:pt x="108" y="328"/>
                    <a:pt x="120" y="685"/>
                    <a:pt x="84" y="1030"/>
                  </a:cubicBezTo>
                  <a:cubicBezTo>
                    <a:pt x="60" y="1363"/>
                    <a:pt x="1" y="1709"/>
                    <a:pt x="48" y="2042"/>
                  </a:cubicBezTo>
                  <a:cubicBezTo>
                    <a:pt x="48" y="2054"/>
                    <a:pt x="63" y="2060"/>
                    <a:pt x="78" y="2060"/>
                  </a:cubicBezTo>
                  <a:cubicBezTo>
                    <a:pt x="93" y="2060"/>
                    <a:pt x="108" y="2054"/>
                    <a:pt x="108" y="2042"/>
                  </a:cubicBezTo>
                  <a:cubicBezTo>
                    <a:pt x="203" y="1709"/>
                    <a:pt x="191" y="1351"/>
                    <a:pt x="227" y="1030"/>
                  </a:cubicBezTo>
                  <a:cubicBezTo>
                    <a:pt x="251" y="697"/>
                    <a:pt x="310" y="339"/>
                    <a:pt x="251" y="18"/>
                  </a:cubicBezTo>
                  <a:cubicBezTo>
                    <a:pt x="251" y="6"/>
                    <a:pt x="248" y="0"/>
                    <a:pt x="24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2" name="Google Shape;32312;p48"/>
            <p:cNvSpPr/>
            <p:nvPr/>
          </p:nvSpPr>
          <p:spPr>
            <a:xfrm>
              <a:off x="995050" y="2071425"/>
              <a:ext cx="6875" cy="66275"/>
            </a:xfrm>
            <a:custGeom>
              <a:avLst/>
              <a:gdLst/>
              <a:ahLst/>
              <a:cxnLst/>
              <a:rect l="l" t="t" r="r" b="b"/>
              <a:pathLst>
                <a:path w="275" h="2651" extrusionOk="0">
                  <a:moveTo>
                    <a:pt x="161" y="0"/>
                  </a:moveTo>
                  <a:cubicBezTo>
                    <a:pt x="152" y="0"/>
                    <a:pt x="143" y="6"/>
                    <a:pt x="143" y="16"/>
                  </a:cubicBezTo>
                  <a:cubicBezTo>
                    <a:pt x="84" y="849"/>
                    <a:pt x="1" y="1790"/>
                    <a:pt x="155" y="2623"/>
                  </a:cubicBezTo>
                  <a:cubicBezTo>
                    <a:pt x="155" y="2641"/>
                    <a:pt x="170" y="2650"/>
                    <a:pt x="185" y="2650"/>
                  </a:cubicBezTo>
                  <a:cubicBezTo>
                    <a:pt x="200" y="2650"/>
                    <a:pt x="215" y="2641"/>
                    <a:pt x="215" y="2623"/>
                  </a:cubicBezTo>
                  <a:cubicBezTo>
                    <a:pt x="274" y="1778"/>
                    <a:pt x="191" y="885"/>
                    <a:pt x="191" y="40"/>
                  </a:cubicBezTo>
                  <a:cubicBezTo>
                    <a:pt x="191" y="12"/>
                    <a:pt x="175" y="0"/>
                    <a:pt x="16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3" name="Google Shape;32313;p48"/>
            <p:cNvSpPr/>
            <p:nvPr/>
          </p:nvSpPr>
          <p:spPr>
            <a:xfrm>
              <a:off x="999825" y="2090350"/>
              <a:ext cx="5675" cy="40750"/>
            </a:xfrm>
            <a:custGeom>
              <a:avLst/>
              <a:gdLst/>
              <a:ahLst/>
              <a:cxnLst/>
              <a:rect l="l" t="t" r="r" b="b"/>
              <a:pathLst>
                <a:path w="227" h="1630" extrusionOk="0">
                  <a:moveTo>
                    <a:pt x="112" y="0"/>
                  </a:moveTo>
                  <a:cubicBezTo>
                    <a:pt x="110" y="0"/>
                    <a:pt x="107" y="3"/>
                    <a:pt x="107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7" y="9"/>
                  </a:moveTo>
                  <a:lnTo>
                    <a:pt x="107" y="9"/>
                  </a:lnTo>
                  <a:cubicBezTo>
                    <a:pt x="83" y="533"/>
                    <a:pt x="0" y="1081"/>
                    <a:pt x="12" y="1605"/>
                  </a:cubicBezTo>
                  <a:cubicBezTo>
                    <a:pt x="12" y="1619"/>
                    <a:pt x="35" y="1629"/>
                    <a:pt x="52" y="1629"/>
                  </a:cubicBezTo>
                  <a:cubicBezTo>
                    <a:pt x="63" y="1629"/>
                    <a:pt x="72" y="1626"/>
                    <a:pt x="72" y="1616"/>
                  </a:cubicBezTo>
                  <a:cubicBezTo>
                    <a:pt x="226" y="1093"/>
                    <a:pt x="167" y="509"/>
                    <a:pt x="107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4" name="Google Shape;32314;p48"/>
            <p:cNvSpPr/>
            <p:nvPr/>
          </p:nvSpPr>
          <p:spPr>
            <a:xfrm>
              <a:off x="998925" y="2048875"/>
              <a:ext cx="5375" cy="7175"/>
            </a:xfrm>
            <a:custGeom>
              <a:avLst/>
              <a:gdLst/>
              <a:ahLst/>
              <a:cxnLst/>
              <a:rect l="l" t="t" r="r" b="b"/>
              <a:pathLst>
                <a:path w="215" h="287" extrusionOk="0">
                  <a:moveTo>
                    <a:pt x="35" y="0"/>
                  </a:moveTo>
                  <a:cubicBezTo>
                    <a:pt x="19" y="0"/>
                    <a:pt x="0" y="10"/>
                    <a:pt x="0" y="25"/>
                  </a:cubicBezTo>
                  <a:lnTo>
                    <a:pt x="0" y="180"/>
                  </a:lnTo>
                  <a:cubicBezTo>
                    <a:pt x="18" y="192"/>
                    <a:pt x="39" y="198"/>
                    <a:pt x="55" y="198"/>
                  </a:cubicBezTo>
                  <a:cubicBezTo>
                    <a:pt x="59" y="198"/>
                    <a:pt x="63" y="197"/>
                    <a:pt x="66" y="197"/>
                  </a:cubicBezTo>
                  <a:lnTo>
                    <a:pt x="66" y="197"/>
                  </a:lnTo>
                  <a:cubicBezTo>
                    <a:pt x="96" y="241"/>
                    <a:pt x="136" y="276"/>
                    <a:pt x="179" y="287"/>
                  </a:cubicBezTo>
                  <a:cubicBezTo>
                    <a:pt x="203" y="287"/>
                    <a:pt x="215" y="263"/>
                    <a:pt x="203" y="251"/>
                  </a:cubicBezTo>
                  <a:cubicBezTo>
                    <a:pt x="179" y="204"/>
                    <a:pt x="131" y="180"/>
                    <a:pt x="108" y="144"/>
                  </a:cubicBezTo>
                  <a:cubicBezTo>
                    <a:pt x="96" y="126"/>
                    <a:pt x="90" y="105"/>
                    <a:pt x="84" y="83"/>
                  </a:cubicBezTo>
                  <a:lnTo>
                    <a:pt x="84" y="83"/>
                  </a:lnTo>
                  <a:lnTo>
                    <a:pt x="84" y="25"/>
                  </a:lnTo>
                  <a:cubicBezTo>
                    <a:pt x="77" y="25"/>
                    <a:pt x="71" y="25"/>
                    <a:pt x="65" y="25"/>
                  </a:cubicBezTo>
                  <a:lnTo>
                    <a:pt x="65" y="25"/>
                  </a:lnTo>
                  <a:cubicBezTo>
                    <a:pt x="64" y="21"/>
                    <a:pt x="62" y="17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5" name="Google Shape;32315;p48"/>
            <p:cNvSpPr/>
            <p:nvPr/>
          </p:nvSpPr>
          <p:spPr>
            <a:xfrm>
              <a:off x="1001625" y="1930450"/>
              <a:ext cx="62275" cy="167575"/>
            </a:xfrm>
            <a:custGeom>
              <a:avLst/>
              <a:gdLst/>
              <a:ahLst/>
              <a:cxnLst/>
              <a:rect l="l" t="t" r="r" b="b"/>
              <a:pathLst>
                <a:path w="2491" h="6703" extrusionOk="0">
                  <a:moveTo>
                    <a:pt x="4" y="6697"/>
                  </a:moveTo>
                  <a:cubicBezTo>
                    <a:pt x="1" y="6697"/>
                    <a:pt x="4" y="6703"/>
                    <a:pt x="11" y="6703"/>
                  </a:cubicBezTo>
                  <a:cubicBezTo>
                    <a:pt x="7" y="6699"/>
                    <a:pt x="5" y="6697"/>
                    <a:pt x="4" y="6697"/>
                  </a:cubicBezTo>
                  <a:close/>
                  <a:moveTo>
                    <a:pt x="2424" y="1"/>
                  </a:moveTo>
                  <a:cubicBezTo>
                    <a:pt x="2402" y="1"/>
                    <a:pt x="2378" y="11"/>
                    <a:pt x="2369" y="35"/>
                  </a:cubicBezTo>
                  <a:cubicBezTo>
                    <a:pt x="1940" y="1119"/>
                    <a:pt x="2155" y="2238"/>
                    <a:pt x="2059" y="3369"/>
                  </a:cubicBezTo>
                  <a:cubicBezTo>
                    <a:pt x="1916" y="4857"/>
                    <a:pt x="845" y="5595"/>
                    <a:pt x="11" y="6703"/>
                  </a:cubicBezTo>
                  <a:cubicBezTo>
                    <a:pt x="833" y="6131"/>
                    <a:pt x="1762" y="5119"/>
                    <a:pt x="2036" y="4143"/>
                  </a:cubicBezTo>
                  <a:cubicBezTo>
                    <a:pt x="2440" y="2798"/>
                    <a:pt x="1952" y="1393"/>
                    <a:pt x="2476" y="59"/>
                  </a:cubicBezTo>
                  <a:cubicBezTo>
                    <a:pt x="2490" y="24"/>
                    <a:pt x="2458" y="1"/>
                    <a:pt x="24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6" name="Google Shape;32316;p48"/>
            <p:cNvSpPr/>
            <p:nvPr/>
          </p:nvSpPr>
          <p:spPr>
            <a:xfrm>
              <a:off x="993575" y="1932675"/>
              <a:ext cx="66975" cy="164825"/>
            </a:xfrm>
            <a:custGeom>
              <a:avLst/>
              <a:gdLst/>
              <a:ahLst/>
              <a:cxnLst/>
              <a:rect l="l" t="t" r="r" b="b"/>
              <a:pathLst>
                <a:path w="2679" h="6593" extrusionOk="0">
                  <a:moveTo>
                    <a:pt x="2661" y="1"/>
                  </a:moveTo>
                  <a:cubicBezTo>
                    <a:pt x="2658" y="1"/>
                    <a:pt x="2655" y="2"/>
                    <a:pt x="2655" y="6"/>
                  </a:cubicBezTo>
                  <a:cubicBezTo>
                    <a:pt x="2048" y="1077"/>
                    <a:pt x="1405" y="2268"/>
                    <a:pt x="1095" y="3459"/>
                  </a:cubicBezTo>
                  <a:cubicBezTo>
                    <a:pt x="845" y="4423"/>
                    <a:pt x="0" y="5554"/>
                    <a:pt x="369" y="6566"/>
                  </a:cubicBezTo>
                  <a:cubicBezTo>
                    <a:pt x="374" y="6585"/>
                    <a:pt x="386" y="6593"/>
                    <a:pt x="399" y="6593"/>
                  </a:cubicBezTo>
                  <a:cubicBezTo>
                    <a:pt x="417" y="6593"/>
                    <a:pt x="436" y="6576"/>
                    <a:pt x="429" y="6554"/>
                  </a:cubicBezTo>
                  <a:cubicBezTo>
                    <a:pt x="179" y="5721"/>
                    <a:pt x="595" y="5149"/>
                    <a:pt x="905" y="4423"/>
                  </a:cubicBezTo>
                  <a:cubicBezTo>
                    <a:pt x="1084" y="3994"/>
                    <a:pt x="1143" y="3542"/>
                    <a:pt x="1274" y="3113"/>
                  </a:cubicBezTo>
                  <a:cubicBezTo>
                    <a:pt x="1607" y="2030"/>
                    <a:pt x="2238" y="1042"/>
                    <a:pt x="2679" y="6"/>
                  </a:cubicBezTo>
                  <a:cubicBezTo>
                    <a:pt x="2679" y="6"/>
                    <a:pt x="2668" y="1"/>
                    <a:pt x="266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7" name="Google Shape;32317;p48"/>
            <p:cNvSpPr/>
            <p:nvPr/>
          </p:nvSpPr>
          <p:spPr>
            <a:xfrm>
              <a:off x="1001000" y="2009750"/>
              <a:ext cx="41100" cy="87400"/>
            </a:xfrm>
            <a:custGeom>
              <a:avLst/>
              <a:gdLst/>
              <a:ahLst/>
              <a:cxnLst/>
              <a:rect l="l" t="t" r="r" b="b"/>
              <a:pathLst>
                <a:path w="1644" h="3496" extrusionOk="0">
                  <a:moveTo>
                    <a:pt x="1624" y="0"/>
                  </a:moveTo>
                  <a:cubicBezTo>
                    <a:pt x="1618" y="0"/>
                    <a:pt x="1612" y="5"/>
                    <a:pt x="1608" y="18"/>
                  </a:cubicBezTo>
                  <a:cubicBezTo>
                    <a:pt x="1394" y="733"/>
                    <a:pt x="1156" y="1411"/>
                    <a:pt x="798" y="2054"/>
                  </a:cubicBezTo>
                  <a:cubicBezTo>
                    <a:pt x="537" y="2531"/>
                    <a:pt x="132" y="2947"/>
                    <a:pt x="1" y="3495"/>
                  </a:cubicBezTo>
                  <a:cubicBezTo>
                    <a:pt x="310" y="2900"/>
                    <a:pt x="739" y="2400"/>
                    <a:pt x="1037" y="1804"/>
                  </a:cubicBezTo>
                  <a:cubicBezTo>
                    <a:pt x="1322" y="1233"/>
                    <a:pt x="1525" y="661"/>
                    <a:pt x="1644" y="30"/>
                  </a:cubicBezTo>
                  <a:cubicBezTo>
                    <a:pt x="1644" y="15"/>
                    <a:pt x="1634" y="0"/>
                    <a:pt x="16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8" name="Google Shape;32318;p48"/>
            <p:cNvSpPr/>
            <p:nvPr/>
          </p:nvSpPr>
          <p:spPr>
            <a:xfrm>
              <a:off x="1045050" y="20039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lnTo>
                    <a:pt x="1" y="12"/>
                  </a:lnTo>
                  <a:cubicBezTo>
                    <a:pt x="25" y="12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9" name="Google Shape;32319;p48"/>
            <p:cNvSpPr/>
            <p:nvPr/>
          </p:nvSpPr>
          <p:spPr>
            <a:xfrm>
              <a:off x="1041925" y="1971875"/>
              <a:ext cx="7025" cy="32325"/>
            </a:xfrm>
            <a:custGeom>
              <a:avLst/>
              <a:gdLst/>
              <a:ahLst/>
              <a:cxnLst/>
              <a:rect l="l" t="t" r="r" b="b"/>
              <a:pathLst>
                <a:path w="281" h="1293" extrusionOk="0">
                  <a:moveTo>
                    <a:pt x="263" y="1"/>
                  </a:moveTo>
                  <a:cubicBezTo>
                    <a:pt x="254" y="1"/>
                    <a:pt x="245" y="3"/>
                    <a:pt x="245" y="9"/>
                  </a:cubicBezTo>
                  <a:cubicBezTo>
                    <a:pt x="150" y="426"/>
                    <a:pt x="66" y="867"/>
                    <a:pt x="7" y="1283"/>
                  </a:cubicBezTo>
                  <a:cubicBezTo>
                    <a:pt x="1" y="1289"/>
                    <a:pt x="7" y="1292"/>
                    <a:pt x="16" y="1292"/>
                  </a:cubicBezTo>
                  <a:cubicBezTo>
                    <a:pt x="25" y="1292"/>
                    <a:pt x="37" y="1289"/>
                    <a:pt x="43" y="1283"/>
                  </a:cubicBezTo>
                  <a:cubicBezTo>
                    <a:pt x="126" y="867"/>
                    <a:pt x="233" y="426"/>
                    <a:pt x="281" y="9"/>
                  </a:cubicBezTo>
                  <a:cubicBezTo>
                    <a:pt x="281" y="3"/>
                    <a:pt x="272" y="1"/>
                    <a:pt x="26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0" name="Google Shape;32320;p48"/>
            <p:cNvSpPr/>
            <p:nvPr/>
          </p:nvSpPr>
          <p:spPr>
            <a:xfrm>
              <a:off x="809025" y="2257975"/>
              <a:ext cx="165750" cy="191375"/>
            </a:xfrm>
            <a:custGeom>
              <a:avLst/>
              <a:gdLst/>
              <a:ahLst/>
              <a:cxnLst/>
              <a:rect l="l" t="t" r="r" b="b"/>
              <a:pathLst>
                <a:path w="6630" h="7655" extrusionOk="0">
                  <a:moveTo>
                    <a:pt x="42" y="1"/>
                  </a:moveTo>
                  <a:cubicBezTo>
                    <a:pt x="23" y="1"/>
                    <a:pt x="0" y="16"/>
                    <a:pt x="0" y="43"/>
                  </a:cubicBezTo>
                  <a:cubicBezTo>
                    <a:pt x="179" y="1829"/>
                    <a:pt x="1310" y="3008"/>
                    <a:pt x="2465" y="4270"/>
                  </a:cubicBezTo>
                  <a:cubicBezTo>
                    <a:pt x="2977" y="4806"/>
                    <a:pt x="3393" y="5329"/>
                    <a:pt x="4048" y="5651"/>
                  </a:cubicBezTo>
                  <a:cubicBezTo>
                    <a:pt x="5084" y="6163"/>
                    <a:pt x="5751" y="6818"/>
                    <a:pt x="6549" y="7651"/>
                  </a:cubicBezTo>
                  <a:cubicBezTo>
                    <a:pt x="6555" y="7653"/>
                    <a:pt x="6562" y="7654"/>
                    <a:pt x="6568" y="7654"/>
                  </a:cubicBezTo>
                  <a:cubicBezTo>
                    <a:pt x="6599" y="7654"/>
                    <a:pt x="6630" y="7633"/>
                    <a:pt x="6620" y="7603"/>
                  </a:cubicBezTo>
                  <a:cubicBezTo>
                    <a:pt x="6215" y="7068"/>
                    <a:pt x="5775" y="6568"/>
                    <a:pt x="5251" y="6163"/>
                  </a:cubicBezTo>
                  <a:cubicBezTo>
                    <a:pt x="4584" y="5651"/>
                    <a:pt x="3774" y="5460"/>
                    <a:pt x="3179" y="4841"/>
                  </a:cubicBezTo>
                  <a:cubicBezTo>
                    <a:pt x="1822" y="3413"/>
                    <a:pt x="417" y="2067"/>
                    <a:pt x="72" y="31"/>
                  </a:cubicBezTo>
                  <a:cubicBezTo>
                    <a:pt x="72" y="10"/>
                    <a:pt x="58" y="1"/>
                    <a:pt x="4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1" name="Google Shape;32321;p48"/>
            <p:cNvSpPr/>
            <p:nvPr/>
          </p:nvSpPr>
          <p:spPr>
            <a:xfrm>
              <a:off x="806425" y="2260400"/>
              <a:ext cx="130675" cy="140675"/>
            </a:xfrm>
            <a:custGeom>
              <a:avLst/>
              <a:gdLst/>
              <a:ahLst/>
              <a:cxnLst/>
              <a:rect l="l" t="t" r="r" b="b"/>
              <a:pathLst>
                <a:path w="5227" h="5627" extrusionOk="0">
                  <a:moveTo>
                    <a:pt x="19" y="1"/>
                  </a:moveTo>
                  <a:cubicBezTo>
                    <a:pt x="4" y="1"/>
                    <a:pt x="1" y="9"/>
                    <a:pt x="9" y="17"/>
                  </a:cubicBezTo>
                  <a:cubicBezTo>
                    <a:pt x="938" y="1006"/>
                    <a:pt x="1890" y="1946"/>
                    <a:pt x="2700" y="3030"/>
                  </a:cubicBezTo>
                  <a:cubicBezTo>
                    <a:pt x="3033" y="3458"/>
                    <a:pt x="3355" y="3804"/>
                    <a:pt x="3771" y="4161"/>
                  </a:cubicBezTo>
                  <a:cubicBezTo>
                    <a:pt x="4283" y="4601"/>
                    <a:pt x="4688" y="5125"/>
                    <a:pt x="5141" y="5613"/>
                  </a:cubicBezTo>
                  <a:cubicBezTo>
                    <a:pt x="5150" y="5623"/>
                    <a:pt x="5160" y="5626"/>
                    <a:pt x="5171" y="5626"/>
                  </a:cubicBezTo>
                  <a:cubicBezTo>
                    <a:pt x="5201" y="5626"/>
                    <a:pt x="5227" y="5595"/>
                    <a:pt x="5200" y="5578"/>
                  </a:cubicBezTo>
                  <a:cubicBezTo>
                    <a:pt x="4533" y="4566"/>
                    <a:pt x="3557" y="3911"/>
                    <a:pt x="2819" y="2970"/>
                  </a:cubicBezTo>
                  <a:cubicBezTo>
                    <a:pt x="1985" y="1899"/>
                    <a:pt x="1033" y="934"/>
                    <a:pt x="45" y="6"/>
                  </a:cubicBezTo>
                  <a:cubicBezTo>
                    <a:pt x="34" y="2"/>
                    <a:pt x="26" y="1"/>
                    <a:pt x="1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2" name="Google Shape;32322;p48"/>
            <p:cNvSpPr/>
            <p:nvPr/>
          </p:nvSpPr>
          <p:spPr>
            <a:xfrm>
              <a:off x="938575" y="2404100"/>
              <a:ext cx="37150" cy="38225"/>
            </a:xfrm>
            <a:custGeom>
              <a:avLst/>
              <a:gdLst/>
              <a:ahLst/>
              <a:cxnLst/>
              <a:rect l="l" t="t" r="r" b="b"/>
              <a:pathLst>
                <a:path w="1486" h="1529" extrusionOk="0">
                  <a:moveTo>
                    <a:pt x="13" y="0"/>
                  </a:moveTo>
                  <a:cubicBezTo>
                    <a:pt x="5" y="0"/>
                    <a:pt x="0" y="23"/>
                    <a:pt x="9" y="32"/>
                  </a:cubicBezTo>
                  <a:cubicBezTo>
                    <a:pt x="307" y="223"/>
                    <a:pt x="593" y="425"/>
                    <a:pt x="831" y="675"/>
                  </a:cubicBezTo>
                  <a:cubicBezTo>
                    <a:pt x="1081" y="925"/>
                    <a:pt x="1248" y="1223"/>
                    <a:pt x="1438" y="1520"/>
                  </a:cubicBezTo>
                  <a:cubicBezTo>
                    <a:pt x="1443" y="1525"/>
                    <a:pt x="1452" y="1528"/>
                    <a:pt x="1461" y="1528"/>
                  </a:cubicBezTo>
                  <a:cubicBezTo>
                    <a:pt x="1473" y="1528"/>
                    <a:pt x="1486" y="1522"/>
                    <a:pt x="1486" y="1508"/>
                  </a:cubicBezTo>
                  <a:cubicBezTo>
                    <a:pt x="1248" y="866"/>
                    <a:pt x="617" y="306"/>
                    <a:pt x="21" y="8"/>
                  </a:cubicBezTo>
                  <a:cubicBezTo>
                    <a:pt x="18" y="3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3" name="Google Shape;32323;p48"/>
            <p:cNvSpPr/>
            <p:nvPr/>
          </p:nvSpPr>
          <p:spPr>
            <a:xfrm>
              <a:off x="808175" y="2258950"/>
              <a:ext cx="163600" cy="180025"/>
            </a:xfrm>
            <a:custGeom>
              <a:avLst/>
              <a:gdLst/>
              <a:ahLst/>
              <a:cxnLst/>
              <a:rect l="l" t="t" r="r" b="b"/>
              <a:pathLst>
                <a:path w="6544" h="7201" extrusionOk="0">
                  <a:moveTo>
                    <a:pt x="38" y="1"/>
                  </a:moveTo>
                  <a:cubicBezTo>
                    <a:pt x="23" y="1"/>
                    <a:pt x="1" y="20"/>
                    <a:pt x="10" y="40"/>
                  </a:cubicBezTo>
                  <a:cubicBezTo>
                    <a:pt x="1189" y="1052"/>
                    <a:pt x="2439" y="1957"/>
                    <a:pt x="3642" y="2921"/>
                  </a:cubicBezTo>
                  <a:cubicBezTo>
                    <a:pt x="4356" y="3504"/>
                    <a:pt x="5106" y="4052"/>
                    <a:pt x="5511" y="4897"/>
                  </a:cubicBezTo>
                  <a:cubicBezTo>
                    <a:pt x="5844" y="5648"/>
                    <a:pt x="6130" y="6421"/>
                    <a:pt x="6464" y="7183"/>
                  </a:cubicBezTo>
                  <a:cubicBezTo>
                    <a:pt x="6467" y="7195"/>
                    <a:pt x="6477" y="7200"/>
                    <a:pt x="6489" y="7200"/>
                  </a:cubicBezTo>
                  <a:cubicBezTo>
                    <a:pt x="6513" y="7200"/>
                    <a:pt x="6543" y="7176"/>
                    <a:pt x="6535" y="7136"/>
                  </a:cubicBezTo>
                  <a:cubicBezTo>
                    <a:pt x="6202" y="6326"/>
                    <a:pt x="5904" y="5517"/>
                    <a:pt x="5535" y="4743"/>
                  </a:cubicBezTo>
                  <a:cubicBezTo>
                    <a:pt x="5213" y="4052"/>
                    <a:pt x="4630" y="3600"/>
                    <a:pt x="4047" y="3135"/>
                  </a:cubicBezTo>
                  <a:cubicBezTo>
                    <a:pt x="2737" y="2064"/>
                    <a:pt x="1415" y="992"/>
                    <a:pt x="46" y="4"/>
                  </a:cubicBezTo>
                  <a:cubicBezTo>
                    <a:pt x="44" y="2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4" name="Google Shape;32324;p48"/>
            <p:cNvSpPr/>
            <p:nvPr/>
          </p:nvSpPr>
          <p:spPr>
            <a:xfrm>
              <a:off x="986775" y="2335650"/>
              <a:ext cx="156075" cy="121125"/>
            </a:xfrm>
            <a:custGeom>
              <a:avLst/>
              <a:gdLst/>
              <a:ahLst/>
              <a:cxnLst/>
              <a:rect l="l" t="t" r="r" b="b"/>
              <a:pathLst>
                <a:path w="6243" h="4845" extrusionOk="0">
                  <a:moveTo>
                    <a:pt x="6179" y="0"/>
                  </a:moveTo>
                  <a:cubicBezTo>
                    <a:pt x="6166" y="0"/>
                    <a:pt x="6152" y="6"/>
                    <a:pt x="6142" y="20"/>
                  </a:cubicBezTo>
                  <a:cubicBezTo>
                    <a:pt x="5701" y="639"/>
                    <a:pt x="4951" y="865"/>
                    <a:pt x="4392" y="1377"/>
                  </a:cubicBezTo>
                  <a:cubicBezTo>
                    <a:pt x="3880" y="1818"/>
                    <a:pt x="3522" y="2413"/>
                    <a:pt x="3082" y="2913"/>
                  </a:cubicBezTo>
                  <a:cubicBezTo>
                    <a:pt x="2546" y="3532"/>
                    <a:pt x="1903" y="3782"/>
                    <a:pt x="1153" y="4056"/>
                  </a:cubicBezTo>
                  <a:cubicBezTo>
                    <a:pt x="713" y="4211"/>
                    <a:pt x="284" y="4389"/>
                    <a:pt x="10" y="4806"/>
                  </a:cubicBezTo>
                  <a:cubicBezTo>
                    <a:pt x="0" y="4825"/>
                    <a:pt x="30" y="4845"/>
                    <a:pt x="48" y="4845"/>
                  </a:cubicBezTo>
                  <a:cubicBezTo>
                    <a:pt x="52" y="4845"/>
                    <a:pt x="56" y="4844"/>
                    <a:pt x="58" y="4842"/>
                  </a:cubicBezTo>
                  <a:cubicBezTo>
                    <a:pt x="629" y="4318"/>
                    <a:pt x="1248" y="4199"/>
                    <a:pt x="1951" y="3913"/>
                  </a:cubicBezTo>
                  <a:cubicBezTo>
                    <a:pt x="2534" y="3675"/>
                    <a:pt x="2939" y="3306"/>
                    <a:pt x="3332" y="2830"/>
                  </a:cubicBezTo>
                  <a:cubicBezTo>
                    <a:pt x="3844" y="2210"/>
                    <a:pt x="4225" y="1568"/>
                    <a:pt x="4916" y="1115"/>
                  </a:cubicBezTo>
                  <a:cubicBezTo>
                    <a:pt x="5404" y="794"/>
                    <a:pt x="5892" y="567"/>
                    <a:pt x="6225" y="67"/>
                  </a:cubicBezTo>
                  <a:cubicBezTo>
                    <a:pt x="6242" y="34"/>
                    <a:pt x="6211" y="0"/>
                    <a:pt x="617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5" name="Google Shape;32325;p48"/>
            <p:cNvSpPr/>
            <p:nvPr/>
          </p:nvSpPr>
          <p:spPr>
            <a:xfrm>
              <a:off x="984750" y="2336725"/>
              <a:ext cx="156775" cy="117150"/>
            </a:xfrm>
            <a:custGeom>
              <a:avLst/>
              <a:gdLst/>
              <a:ahLst/>
              <a:cxnLst/>
              <a:rect l="l" t="t" r="r" b="b"/>
              <a:pathLst>
                <a:path w="6271" h="4686" extrusionOk="0">
                  <a:moveTo>
                    <a:pt x="6223" y="1"/>
                  </a:moveTo>
                  <a:cubicBezTo>
                    <a:pt x="5592" y="215"/>
                    <a:pt x="4949" y="501"/>
                    <a:pt x="4342" y="774"/>
                  </a:cubicBezTo>
                  <a:cubicBezTo>
                    <a:pt x="3592" y="1108"/>
                    <a:pt x="3246" y="1644"/>
                    <a:pt x="2627" y="2120"/>
                  </a:cubicBezTo>
                  <a:cubicBezTo>
                    <a:pt x="1639" y="2858"/>
                    <a:pt x="270" y="3275"/>
                    <a:pt x="8" y="4632"/>
                  </a:cubicBezTo>
                  <a:cubicBezTo>
                    <a:pt x="1" y="4667"/>
                    <a:pt x="26" y="4685"/>
                    <a:pt x="51" y="4685"/>
                  </a:cubicBezTo>
                  <a:cubicBezTo>
                    <a:pt x="69" y="4685"/>
                    <a:pt x="86" y="4676"/>
                    <a:pt x="91" y="4656"/>
                  </a:cubicBezTo>
                  <a:cubicBezTo>
                    <a:pt x="425" y="3203"/>
                    <a:pt x="1913" y="2894"/>
                    <a:pt x="2913" y="2025"/>
                  </a:cubicBezTo>
                  <a:cubicBezTo>
                    <a:pt x="3449" y="1548"/>
                    <a:pt x="3830" y="1108"/>
                    <a:pt x="4520" y="810"/>
                  </a:cubicBezTo>
                  <a:cubicBezTo>
                    <a:pt x="5092" y="560"/>
                    <a:pt x="5711" y="334"/>
                    <a:pt x="6270" y="36"/>
                  </a:cubicBezTo>
                  <a:cubicBezTo>
                    <a:pt x="6259" y="36"/>
                    <a:pt x="6247" y="1"/>
                    <a:pt x="622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6" name="Google Shape;32326;p48"/>
            <p:cNvSpPr/>
            <p:nvPr/>
          </p:nvSpPr>
          <p:spPr>
            <a:xfrm>
              <a:off x="983750" y="2399375"/>
              <a:ext cx="78725" cy="55550"/>
            </a:xfrm>
            <a:custGeom>
              <a:avLst/>
              <a:gdLst/>
              <a:ahLst/>
              <a:cxnLst/>
              <a:rect l="l" t="t" r="r" b="b"/>
              <a:pathLst>
                <a:path w="3149" h="2222" extrusionOk="0">
                  <a:moveTo>
                    <a:pt x="3107" y="1"/>
                  </a:moveTo>
                  <a:cubicBezTo>
                    <a:pt x="3099" y="1"/>
                    <a:pt x="3090" y="6"/>
                    <a:pt x="3084" y="19"/>
                  </a:cubicBezTo>
                  <a:cubicBezTo>
                    <a:pt x="2620" y="507"/>
                    <a:pt x="1977" y="709"/>
                    <a:pt x="1429" y="1066"/>
                  </a:cubicBezTo>
                  <a:cubicBezTo>
                    <a:pt x="893" y="1364"/>
                    <a:pt x="405" y="1769"/>
                    <a:pt x="0" y="2221"/>
                  </a:cubicBezTo>
                  <a:cubicBezTo>
                    <a:pt x="595" y="1769"/>
                    <a:pt x="1131" y="1281"/>
                    <a:pt x="1798" y="924"/>
                  </a:cubicBezTo>
                  <a:cubicBezTo>
                    <a:pt x="2274" y="674"/>
                    <a:pt x="2774" y="471"/>
                    <a:pt x="3132" y="54"/>
                  </a:cubicBezTo>
                  <a:cubicBezTo>
                    <a:pt x="3149" y="37"/>
                    <a:pt x="3128" y="1"/>
                    <a:pt x="310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7" name="Google Shape;32327;p48"/>
            <p:cNvSpPr/>
            <p:nvPr/>
          </p:nvSpPr>
          <p:spPr>
            <a:xfrm>
              <a:off x="1065300" y="2368875"/>
              <a:ext cx="32775" cy="25925"/>
            </a:xfrm>
            <a:custGeom>
              <a:avLst/>
              <a:gdLst/>
              <a:ahLst/>
              <a:cxnLst/>
              <a:rect l="l" t="t" r="r" b="b"/>
              <a:pathLst>
                <a:path w="1311" h="1037" extrusionOk="0">
                  <a:moveTo>
                    <a:pt x="1274" y="0"/>
                  </a:moveTo>
                  <a:cubicBezTo>
                    <a:pt x="786" y="179"/>
                    <a:pt x="251" y="620"/>
                    <a:pt x="0" y="1036"/>
                  </a:cubicBezTo>
                  <a:cubicBezTo>
                    <a:pt x="191" y="881"/>
                    <a:pt x="370" y="679"/>
                    <a:pt x="584" y="524"/>
                  </a:cubicBezTo>
                  <a:cubicBezTo>
                    <a:pt x="798" y="346"/>
                    <a:pt x="1060" y="227"/>
                    <a:pt x="1298" y="48"/>
                  </a:cubicBezTo>
                  <a:cubicBezTo>
                    <a:pt x="1310" y="24"/>
                    <a:pt x="1310" y="0"/>
                    <a:pt x="127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8" name="Google Shape;32328;p48"/>
            <p:cNvSpPr/>
            <p:nvPr/>
          </p:nvSpPr>
          <p:spPr>
            <a:xfrm>
              <a:off x="983750" y="2448675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270" y="1"/>
                  </a:moveTo>
                  <a:cubicBezTo>
                    <a:pt x="265" y="1"/>
                    <a:pt x="258" y="3"/>
                    <a:pt x="250" y="11"/>
                  </a:cubicBezTo>
                  <a:cubicBezTo>
                    <a:pt x="179" y="47"/>
                    <a:pt x="167" y="130"/>
                    <a:pt x="119" y="190"/>
                  </a:cubicBezTo>
                  <a:cubicBezTo>
                    <a:pt x="72" y="249"/>
                    <a:pt x="12" y="309"/>
                    <a:pt x="0" y="368"/>
                  </a:cubicBezTo>
                  <a:cubicBezTo>
                    <a:pt x="0" y="380"/>
                    <a:pt x="0" y="404"/>
                    <a:pt x="24" y="404"/>
                  </a:cubicBezTo>
                  <a:cubicBezTo>
                    <a:pt x="107" y="392"/>
                    <a:pt x="167" y="333"/>
                    <a:pt x="203" y="261"/>
                  </a:cubicBezTo>
                  <a:cubicBezTo>
                    <a:pt x="262" y="190"/>
                    <a:pt x="310" y="106"/>
                    <a:pt x="298" y="11"/>
                  </a:cubicBezTo>
                  <a:cubicBezTo>
                    <a:pt x="290" y="11"/>
                    <a:pt x="282" y="1"/>
                    <a:pt x="27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9" name="Google Shape;32329;p48"/>
            <p:cNvSpPr/>
            <p:nvPr/>
          </p:nvSpPr>
          <p:spPr>
            <a:xfrm>
              <a:off x="981950" y="2448200"/>
              <a:ext cx="13275" cy="13825"/>
            </a:xfrm>
            <a:custGeom>
              <a:avLst/>
              <a:gdLst/>
              <a:ahLst/>
              <a:cxnLst/>
              <a:rect l="l" t="t" r="r" b="b"/>
              <a:pathLst>
                <a:path w="531" h="553" extrusionOk="0">
                  <a:moveTo>
                    <a:pt x="471" y="1"/>
                  </a:moveTo>
                  <a:cubicBezTo>
                    <a:pt x="465" y="1"/>
                    <a:pt x="459" y="3"/>
                    <a:pt x="453" y="6"/>
                  </a:cubicBezTo>
                  <a:cubicBezTo>
                    <a:pt x="445" y="14"/>
                    <a:pt x="433" y="17"/>
                    <a:pt x="419" y="17"/>
                  </a:cubicBezTo>
                  <a:cubicBezTo>
                    <a:pt x="391" y="17"/>
                    <a:pt x="354" y="6"/>
                    <a:pt x="322" y="6"/>
                  </a:cubicBezTo>
                  <a:cubicBezTo>
                    <a:pt x="298" y="6"/>
                    <a:pt x="298" y="42"/>
                    <a:pt x="322" y="42"/>
                  </a:cubicBezTo>
                  <a:cubicBezTo>
                    <a:pt x="343" y="42"/>
                    <a:pt x="371" y="42"/>
                    <a:pt x="396" y="47"/>
                  </a:cubicBezTo>
                  <a:lnTo>
                    <a:pt x="396" y="47"/>
                  </a:lnTo>
                  <a:cubicBezTo>
                    <a:pt x="308" y="104"/>
                    <a:pt x="234" y="178"/>
                    <a:pt x="167" y="245"/>
                  </a:cubicBezTo>
                  <a:cubicBezTo>
                    <a:pt x="84" y="328"/>
                    <a:pt x="13" y="423"/>
                    <a:pt x="1" y="530"/>
                  </a:cubicBezTo>
                  <a:cubicBezTo>
                    <a:pt x="1" y="538"/>
                    <a:pt x="6" y="552"/>
                    <a:pt x="14" y="552"/>
                  </a:cubicBezTo>
                  <a:cubicBezTo>
                    <a:pt x="17" y="552"/>
                    <a:pt x="21" y="550"/>
                    <a:pt x="25" y="542"/>
                  </a:cubicBezTo>
                  <a:cubicBezTo>
                    <a:pt x="120" y="483"/>
                    <a:pt x="179" y="387"/>
                    <a:pt x="251" y="304"/>
                  </a:cubicBezTo>
                  <a:cubicBezTo>
                    <a:pt x="322" y="221"/>
                    <a:pt x="417" y="149"/>
                    <a:pt x="501" y="66"/>
                  </a:cubicBezTo>
                  <a:cubicBezTo>
                    <a:pt x="531" y="46"/>
                    <a:pt x="502" y="1"/>
                    <a:pt x="47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0" name="Google Shape;32330;p48"/>
            <p:cNvSpPr/>
            <p:nvPr/>
          </p:nvSpPr>
          <p:spPr>
            <a:xfrm>
              <a:off x="816750" y="2352975"/>
              <a:ext cx="156900" cy="167925"/>
            </a:xfrm>
            <a:custGeom>
              <a:avLst/>
              <a:gdLst/>
              <a:ahLst/>
              <a:cxnLst/>
              <a:rect l="l" t="t" r="r" b="b"/>
              <a:pathLst>
                <a:path w="6276" h="6717" extrusionOk="0">
                  <a:moveTo>
                    <a:pt x="10" y="0"/>
                  </a:moveTo>
                  <a:cubicBezTo>
                    <a:pt x="6" y="0"/>
                    <a:pt x="1" y="5"/>
                    <a:pt x="1" y="5"/>
                  </a:cubicBezTo>
                  <a:cubicBezTo>
                    <a:pt x="120" y="684"/>
                    <a:pt x="346" y="1398"/>
                    <a:pt x="620" y="2006"/>
                  </a:cubicBezTo>
                  <a:cubicBezTo>
                    <a:pt x="918" y="2672"/>
                    <a:pt x="1394" y="2911"/>
                    <a:pt x="1989" y="3315"/>
                  </a:cubicBezTo>
                  <a:cubicBezTo>
                    <a:pt x="2632" y="3732"/>
                    <a:pt x="3096" y="4375"/>
                    <a:pt x="3751" y="4756"/>
                  </a:cubicBezTo>
                  <a:cubicBezTo>
                    <a:pt x="4608" y="5280"/>
                    <a:pt x="6192" y="5327"/>
                    <a:pt x="6132" y="6661"/>
                  </a:cubicBezTo>
                  <a:cubicBezTo>
                    <a:pt x="6132" y="6698"/>
                    <a:pt x="6151" y="6717"/>
                    <a:pt x="6168" y="6717"/>
                  </a:cubicBezTo>
                  <a:cubicBezTo>
                    <a:pt x="6178" y="6717"/>
                    <a:pt x="6188" y="6710"/>
                    <a:pt x="6192" y="6697"/>
                  </a:cubicBezTo>
                  <a:cubicBezTo>
                    <a:pt x="6275" y="6185"/>
                    <a:pt x="6037" y="5768"/>
                    <a:pt x="5656" y="5458"/>
                  </a:cubicBezTo>
                  <a:cubicBezTo>
                    <a:pt x="4930" y="4887"/>
                    <a:pt x="3989" y="4816"/>
                    <a:pt x="3263" y="4173"/>
                  </a:cubicBezTo>
                  <a:cubicBezTo>
                    <a:pt x="2977" y="3923"/>
                    <a:pt x="2703" y="3637"/>
                    <a:pt x="2394" y="3399"/>
                  </a:cubicBezTo>
                  <a:cubicBezTo>
                    <a:pt x="2049" y="3137"/>
                    <a:pt x="1656" y="2970"/>
                    <a:pt x="1322" y="2684"/>
                  </a:cubicBezTo>
                  <a:cubicBezTo>
                    <a:pt x="560" y="2018"/>
                    <a:pt x="477" y="875"/>
                    <a:pt x="13" y="5"/>
                  </a:cubicBezTo>
                  <a:cubicBezTo>
                    <a:pt x="13" y="1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1" name="Google Shape;32331;p48"/>
            <p:cNvSpPr/>
            <p:nvPr/>
          </p:nvSpPr>
          <p:spPr>
            <a:xfrm>
              <a:off x="816475" y="2357950"/>
              <a:ext cx="156400" cy="140300"/>
            </a:xfrm>
            <a:custGeom>
              <a:avLst/>
              <a:gdLst/>
              <a:ahLst/>
              <a:cxnLst/>
              <a:rect l="l" t="t" r="r" b="b"/>
              <a:pathLst>
                <a:path w="6256" h="5612" extrusionOk="0">
                  <a:moveTo>
                    <a:pt x="5" y="1"/>
                  </a:moveTo>
                  <a:cubicBezTo>
                    <a:pt x="1" y="1"/>
                    <a:pt x="3" y="21"/>
                    <a:pt x="12" y="21"/>
                  </a:cubicBezTo>
                  <a:cubicBezTo>
                    <a:pt x="690" y="330"/>
                    <a:pt x="976" y="1045"/>
                    <a:pt x="1500" y="1533"/>
                  </a:cubicBezTo>
                  <a:cubicBezTo>
                    <a:pt x="1964" y="1985"/>
                    <a:pt x="2524" y="2283"/>
                    <a:pt x="3119" y="2485"/>
                  </a:cubicBezTo>
                  <a:cubicBezTo>
                    <a:pt x="3988" y="2783"/>
                    <a:pt x="4846" y="2950"/>
                    <a:pt x="5298" y="3843"/>
                  </a:cubicBezTo>
                  <a:cubicBezTo>
                    <a:pt x="5596" y="4438"/>
                    <a:pt x="5691" y="5093"/>
                    <a:pt x="6155" y="5605"/>
                  </a:cubicBezTo>
                  <a:cubicBezTo>
                    <a:pt x="6162" y="5609"/>
                    <a:pt x="6170" y="5611"/>
                    <a:pt x="6179" y="5611"/>
                  </a:cubicBezTo>
                  <a:cubicBezTo>
                    <a:pt x="6214" y="5611"/>
                    <a:pt x="6256" y="5576"/>
                    <a:pt x="6227" y="5557"/>
                  </a:cubicBezTo>
                  <a:cubicBezTo>
                    <a:pt x="5774" y="4914"/>
                    <a:pt x="5679" y="4116"/>
                    <a:pt x="5239" y="3485"/>
                  </a:cubicBezTo>
                  <a:cubicBezTo>
                    <a:pt x="4858" y="2962"/>
                    <a:pt x="4286" y="2747"/>
                    <a:pt x="3703" y="2545"/>
                  </a:cubicBezTo>
                  <a:cubicBezTo>
                    <a:pt x="2750" y="2235"/>
                    <a:pt x="1905" y="1890"/>
                    <a:pt x="1226" y="1104"/>
                  </a:cubicBezTo>
                  <a:cubicBezTo>
                    <a:pt x="869" y="687"/>
                    <a:pt x="619" y="80"/>
                    <a:pt x="12" y="9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2" name="Google Shape;32332;p48"/>
            <p:cNvSpPr/>
            <p:nvPr/>
          </p:nvSpPr>
          <p:spPr>
            <a:xfrm>
              <a:off x="837300" y="2387925"/>
              <a:ext cx="109450" cy="81075"/>
            </a:xfrm>
            <a:custGeom>
              <a:avLst/>
              <a:gdLst/>
              <a:ahLst/>
              <a:cxnLst/>
              <a:rect l="l" t="t" r="r" b="b"/>
              <a:pathLst>
                <a:path w="4378" h="3243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36" y="620"/>
                    <a:pt x="869" y="1048"/>
                    <a:pt x="1346" y="1286"/>
                  </a:cubicBezTo>
                  <a:cubicBezTo>
                    <a:pt x="2441" y="1822"/>
                    <a:pt x="3298" y="2596"/>
                    <a:pt x="4322" y="3239"/>
                  </a:cubicBezTo>
                  <a:cubicBezTo>
                    <a:pt x="4329" y="3241"/>
                    <a:pt x="4335" y="3242"/>
                    <a:pt x="4340" y="3242"/>
                  </a:cubicBezTo>
                  <a:cubicBezTo>
                    <a:pt x="4365" y="3242"/>
                    <a:pt x="4378" y="3221"/>
                    <a:pt x="4358" y="3191"/>
                  </a:cubicBezTo>
                  <a:cubicBezTo>
                    <a:pt x="3727" y="2632"/>
                    <a:pt x="3013" y="2084"/>
                    <a:pt x="2298" y="1632"/>
                  </a:cubicBezTo>
                  <a:cubicBezTo>
                    <a:pt x="1536" y="1167"/>
                    <a:pt x="322" y="953"/>
                    <a:pt x="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3" name="Google Shape;32333;p48"/>
            <p:cNvSpPr/>
            <p:nvPr/>
          </p:nvSpPr>
          <p:spPr>
            <a:xfrm>
              <a:off x="946825" y="2473050"/>
              <a:ext cx="11200" cy="12050"/>
            </a:xfrm>
            <a:custGeom>
              <a:avLst/>
              <a:gdLst/>
              <a:ahLst/>
              <a:cxnLst/>
              <a:rect l="l" t="t" r="r" b="b"/>
              <a:pathLst>
                <a:path w="448" h="482" extrusionOk="0">
                  <a:moveTo>
                    <a:pt x="1" y="1"/>
                  </a:moveTo>
                  <a:cubicBezTo>
                    <a:pt x="4" y="2"/>
                    <a:pt x="7" y="4"/>
                    <a:pt x="11" y="6"/>
                  </a:cubicBezTo>
                  <a:lnTo>
                    <a:pt x="11" y="6"/>
                  </a:lnTo>
                  <a:cubicBezTo>
                    <a:pt x="12" y="3"/>
                    <a:pt x="11" y="1"/>
                    <a:pt x="1" y="1"/>
                  </a:cubicBezTo>
                  <a:close/>
                  <a:moveTo>
                    <a:pt x="11" y="6"/>
                  </a:moveTo>
                  <a:cubicBezTo>
                    <a:pt x="9" y="11"/>
                    <a:pt x="1" y="18"/>
                    <a:pt x="1" y="24"/>
                  </a:cubicBezTo>
                  <a:lnTo>
                    <a:pt x="227" y="251"/>
                  </a:lnTo>
                  <a:cubicBezTo>
                    <a:pt x="287" y="322"/>
                    <a:pt x="334" y="417"/>
                    <a:pt x="406" y="477"/>
                  </a:cubicBezTo>
                  <a:cubicBezTo>
                    <a:pt x="409" y="480"/>
                    <a:pt x="413" y="481"/>
                    <a:pt x="418" y="481"/>
                  </a:cubicBezTo>
                  <a:cubicBezTo>
                    <a:pt x="432" y="481"/>
                    <a:pt x="447" y="468"/>
                    <a:pt x="429" y="441"/>
                  </a:cubicBezTo>
                  <a:cubicBezTo>
                    <a:pt x="418" y="358"/>
                    <a:pt x="334" y="263"/>
                    <a:pt x="263" y="203"/>
                  </a:cubicBezTo>
                  <a:cubicBezTo>
                    <a:pt x="182" y="134"/>
                    <a:pt x="112" y="65"/>
                    <a:pt x="11" y="6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4" name="Google Shape;32334;p48"/>
            <p:cNvSpPr/>
            <p:nvPr/>
          </p:nvSpPr>
          <p:spPr>
            <a:xfrm>
              <a:off x="978075" y="2362900"/>
              <a:ext cx="183700" cy="153625"/>
            </a:xfrm>
            <a:custGeom>
              <a:avLst/>
              <a:gdLst/>
              <a:ahLst/>
              <a:cxnLst/>
              <a:rect l="l" t="t" r="r" b="b"/>
              <a:pathLst>
                <a:path w="7348" h="6145" extrusionOk="0">
                  <a:moveTo>
                    <a:pt x="7307" y="0"/>
                  </a:moveTo>
                  <a:cubicBezTo>
                    <a:pt x="7296" y="0"/>
                    <a:pt x="7288" y="4"/>
                    <a:pt x="7288" y="13"/>
                  </a:cubicBezTo>
                  <a:cubicBezTo>
                    <a:pt x="7121" y="1073"/>
                    <a:pt x="6264" y="1597"/>
                    <a:pt x="5418" y="2109"/>
                  </a:cubicBezTo>
                  <a:cubicBezTo>
                    <a:pt x="4775" y="2502"/>
                    <a:pt x="4275" y="2978"/>
                    <a:pt x="3728" y="3466"/>
                  </a:cubicBezTo>
                  <a:cubicBezTo>
                    <a:pt x="3025" y="4097"/>
                    <a:pt x="2251" y="4585"/>
                    <a:pt x="1418" y="5014"/>
                  </a:cubicBezTo>
                  <a:cubicBezTo>
                    <a:pt x="882" y="5300"/>
                    <a:pt x="334" y="5597"/>
                    <a:pt x="1" y="6121"/>
                  </a:cubicBezTo>
                  <a:cubicBezTo>
                    <a:pt x="1" y="6133"/>
                    <a:pt x="25" y="6145"/>
                    <a:pt x="37" y="6145"/>
                  </a:cubicBezTo>
                  <a:cubicBezTo>
                    <a:pt x="680" y="5442"/>
                    <a:pt x="1489" y="5121"/>
                    <a:pt x="2299" y="4645"/>
                  </a:cubicBezTo>
                  <a:cubicBezTo>
                    <a:pt x="3049" y="4180"/>
                    <a:pt x="3692" y="3621"/>
                    <a:pt x="4347" y="3025"/>
                  </a:cubicBezTo>
                  <a:cubicBezTo>
                    <a:pt x="5347" y="2109"/>
                    <a:pt x="7228" y="1597"/>
                    <a:pt x="7347" y="25"/>
                  </a:cubicBezTo>
                  <a:cubicBezTo>
                    <a:pt x="7347" y="10"/>
                    <a:pt x="7324" y="0"/>
                    <a:pt x="7307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5" name="Google Shape;32335;p48"/>
            <p:cNvSpPr/>
            <p:nvPr/>
          </p:nvSpPr>
          <p:spPr>
            <a:xfrm>
              <a:off x="976300" y="2360875"/>
              <a:ext cx="183200" cy="154300"/>
            </a:xfrm>
            <a:custGeom>
              <a:avLst/>
              <a:gdLst/>
              <a:ahLst/>
              <a:cxnLst/>
              <a:rect l="l" t="t" r="r" b="b"/>
              <a:pathLst>
                <a:path w="7328" h="6172" extrusionOk="0">
                  <a:moveTo>
                    <a:pt x="7285" y="1"/>
                  </a:moveTo>
                  <a:cubicBezTo>
                    <a:pt x="7276" y="1"/>
                    <a:pt x="7267" y="7"/>
                    <a:pt x="7263" y="23"/>
                  </a:cubicBezTo>
                  <a:cubicBezTo>
                    <a:pt x="6882" y="809"/>
                    <a:pt x="6025" y="1023"/>
                    <a:pt x="5299" y="1392"/>
                  </a:cubicBezTo>
                  <a:cubicBezTo>
                    <a:pt x="4525" y="1797"/>
                    <a:pt x="3941" y="2464"/>
                    <a:pt x="3203" y="2892"/>
                  </a:cubicBezTo>
                  <a:cubicBezTo>
                    <a:pt x="2560" y="3261"/>
                    <a:pt x="1834" y="3476"/>
                    <a:pt x="1346" y="4035"/>
                  </a:cubicBezTo>
                  <a:cubicBezTo>
                    <a:pt x="810" y="4666"/>
                    <a:pt x="632" y="5500"/>
                    <a:pt x="36" y="6095"/>
                  </a:cubicBezTo>
                  <a:cubicBezTo>
                    <a:pt x="1" y="6130"/>
                    <a:pt x="24" y="6172"/>
                    <a:pt x="58" y="6172"/>
                  </a:cubicBezTo>
                  <a:cubicBezTo>
                    <a:pt x="70" y="6172"/>
                    <a:pt x="83" y="6167"/>
                    <a:pt x="96" y="6154"/>
                  </a:cubicBezTo>
                  <a:cubicBezTo>
                    <a:pt x="715" y="5547"/>
                    <a:pt x="882" y="4630"/>
                    <a:pt x="1477" y="4023"/>
                  </a:cubicBezTo>
                  <a:cubicBezTo>
                    <a:pt x="2096" y="3380"/>
                    <a:pt x="3072" y="3178"/>
                    <a:pt x="3763" y="2642"/>
                  </a:cubicBezTo>
                  <a:cubicBezTo>
                    <a:pt x="4537" y="2059"/>
                    <a:pt x="5239" y="1559"/>
                    <a:pt x="6120" y="1142"/>
                  </a:cubicBezTo>
                  <a:cubicBezTo>
                    <a:pt x="6644" y="880"/>
                    <a:pt x="7085" y="618"/>
                    <a:pt x="7311" y="70"/>
                  </a:cubicBezTo>
                  <a:cubicBezTo>
                    <a:pt x="7327" y="30"/>
                    <a:pt x="7305" y="1"/>
                    <a:pt x="72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6" name="Google Shape;32336;p48"/>
            <p:cNvSpPr/>
            <p:nvPr/>
          </p:nvSpPr>
          <p:spPr>
            <a:xfrm>
              <a:off x="987975" y="2454000"/>
              <a:ext cx="55625" cy="46675"/>
            </a:xfrm>
            <a:custGeom>
              <a:avLst/>
              <a:gdLst/>
              <a:ahLst/>
              <a:cxnLst/>
              <a:rect l="l" t="t" r="r" b="b"/>
              <a:pathLst>
                <a:path w="2225" h="1867" extrusionOk="0">
                  <a:moveTo>
                    <a:pt x="2201" y="1"/>
                  </a:moveTo>
                  <a:cubicBezTo>
                    <a:pt x="1808" y="1"/>
                    <a:pt x="1558" y="298"/>
                    <a:pt x="1308" y="548"/>
                  </a:cubicBezTo>
                  <a:cubicBezTo>
                    <a:pt x="867" y="989"/>
                    <a:pt x="426" y="1406"/>
                    <a:pt x="10" y="1846"/>
                  </a:cubicBezTo>
                  <a:cubicBezTo>
                    <a:pt x="1" y="1846"/>
                    <a:pt x="5" y="1866"/>
                    <a:pt x="13" y="1866"/>
                  </a:cubicBezTo>
                  <a:cubicBezTo>
                    <a:pt x="16" y="1866"/>
                    <a:pt x="19" y="1864"/>
                    <a:pt x="22" y="1858"/>
                  </a:cubicBezTo>
                  <a:cubicBezTo>
                    <a:pt x="379" y="1548"/>
                    <a:pt x="712" y="1227"/>
                    <a:pt x="1058" y="894"/>
                  </a:cubicBezTo>
                  <a:cubicBezTo>
                    <a:pt x="1391" y="548"/>
                    <a:pt x="1724" y="179"/>
                    <a:pt x="2201" y="48"/>
                  </a:cubicBezTo>
                  <a:cubicBezTo>
                    <a:pt x="2224" y="36"/>
                    <a:pt x="2224" y="1"/>
                    <a:pt x="220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7" name="Google Shape;32337;p48"/>
            <p:cNvSpPr/>
            <p:nvPr/>
          </p:nvSpPr>
          <p:spPr>
            <a:xfrm>
              <a:off x="1045950" y="2403400"/>
              <a:ext cx="81875" cy="47650"/>
            </a:xfrm>
            <a:custGeom>
              <a:avLst/>
              <a:gdLst/>
              <a:ahLst/>
              <a:cxnLst/>
              <a:rect l="l" t="t" r="r" b="b"/>
              <a:pathLst>
                <a:path w="3275" h="1906" extrusionOk="0">
                  <a:moveTo>
                    <a:pt x="3239" y="1"/>
                  </a:moveTo>
                  <a:cubicBezTo>
                    <a:pt x="2739" y="227"/>
                    <a:pt x="2322" y="489"/>
                    <a:pt x="1894" y="834"/>
                  </a:cubicBezTo>
                  <a:cubicBezTo>
                    <a:pt x="1334" y="1298"/>
                    <a:pt x="644" y="1548"/>
                    <a:pt x="1" y="1906"/>
                  </a:cubicBezTo>
                  <a:cubicBezTo>
                    <a:pt x="548" y="1667"/>
                    <a:pt x="1179" y="1441"/>
                    <a:pt x="1667" y="1108"/>
                  </a:cubicBezTo>
                  <a:cubicBezTo>
                    <a:pt x="2215" y="715"/>
                    <a:pt x="2644" y="310"/>
                    <a:pt x="3251" y="36"/>
                  </a:cubicBezTo>
                  <a:cubicBezTo>
                    <a:pt x="3275" y="12"/>
                    <a:pt x="3251" y="1"/>
                    <a:pt x="323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8" name="Google Shape;32338;p48"/>
            <p:cNvSpPr/>
            <p:nvPr/>
          </p:nvSpPr>
          <p:spPr>
            <a:xfrm>
              <a:off x="801875" y="2402275"/>
              <a:ext cx="169875" cy="180200"/>
            </a:xfrm>
            <a:custGeom>
              <a:avLst/>
              <a:gdLst/>
              <a:ahLst/>
              <a:cxnLst/>
              <a:rect l="l" t="t" r="r" b="b"/>
              <a:pathLst>
                <a:path w="6795" h="7208" extrusionOk="0">
                  <a:moveTo>
                    <a:pt x="20" y="0"/>
                  </a:moveTo>
                  <a:cubicBezTo>
                    <a:pt x="8" y="0"/>
                    <a:pt x="0" y="13"/>
                    <a:pt x="0" y="34"/>
                  </a:cubicBezTo>
                  <a:cubicBezTo>
                    <a:pt x="310" y="1641"/>
                    <a:pt x="1632" y="2832"/>
                    <a:pt x="2739" y="3951"/>
                  </a:cubicBezTo>
                  <a:cubicBezTo>
                    <a:pt x="3287" y="4498"/>
                    <a:pt x="3822" y="5213"/>
                    <a:pt x="4537" y="5534"/>
                  </a:cubicBezTo>
                  <a:cubicBezTo>
                    <a:pt x="4906" y="5713"/>
                    <a:pt x="5323" y="5772"/>
                    <a:pt x="5680" y="5999"/>
                  </a:cubicBezTo>
                  <a:cubicBezTo>
                    <a:pt x="6156" y="6296"/>
                    <a:pt x="6477" y="6701"/>
                    <a:pt x="6727" y="7189"/>
                  </a:cubicBezTo>
                  <a:cubicBezTo>
                    <a:pt x="6736" y="7202"/>
                    <a:pt x="6748" y="7208"/>
                    <a:pt x="6759" y="7208"/>
                  </a:cubicBezTo>
                  <a:cubicBezTo>
                    <a:pt x="6778" y="7208"/>
                    <a:pt x="6795" y="7192"/>
                    <a:pt x="6787" y="7177"/>
                  </a:cubicBezTo>
                  <a:cubicBezTo>
                    <a:pt x="6608" y="6689"/>
                    <a:pt x="6299" y="6249"/>
                    <a:pt x="5858" y="5951"/>
                  </a:cubicBezTo>
                  <a:cubicBezTo>
                    <a:pt x="5608" y="5772"/>
                    <a:pt x="5323" y="5689"/>
                    <a:pt x="5049" y="5570"/>
                  </a:cubicBezTo>
                  <a:cubicBezTo>
                    <a:pt x="4465" y="5344"/>
                    <a:pt x="4049" y="5046"/>
                    <a:pt x="3620" y="4618"/>
                  </a:cubicBezTo>
                  <a:cubicBezTo>
                    <a:pt x="2227" y="3213"/>
                    <a:pt x="727" y="1903"/>
                    <a:pt x="48" y="22"/>
                  </a:cubicBezTo>
                  <a:cubicBezTo>
                    <a:pt x="38" y="7"/>
                    <a:pt x="28" y="0"/>
                    <a:pt x="2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9" name="Google Shape;32339;p48"/>
            <p:cNvSpPr/>
            <p:nvPr/>
          </p:nvSpPr>
          <p:spPr>
            <a:xfrm>
              <a:off x="801650" y="2405075"/>
              <a:ext cx="146625" cy="126250"/>
            </a:xfrm>
            <a:custGeom>
              <a:avLst/>
              <a:gdLst/>
              <a:ahLst/>
              <a:cxnLst/>
              <a:rect l="l" t="t" r="r" b="b"/>
              <a:pathLst>
                <a:path w="5865" h="5050" extrusionOk="0">
                  <a:moveTo>
                    <a:pt x="12" y="0"/>
                  </a:moveTo>
                  <a:cubicBezTo>
                    <a:pt x="5" y="0"/>
                    <a:pt x="1" y="11"/>
                    <a:pt x="9" y="29"/>
                  </a:cubicBezTo>
                  <a:cubicBezTo>
                    <a:pt x="1938" y="1696"/>
                    <a:pt x="4069" y="3136"/>
                    <a:pt x="5796" y="5041"/>
                  </a:cubicBezTo>
                  <a:cubicBezTo>
                    <a:pt x="5804" y="5047"/>
                    <a:pt x="5812" y="5049"/>
                    <a:pt x="5819" y="5049"/>
                  </a:cubicBezTo>
                  <a:cubicBezTo>
                    <a:pt x="5845" y="5049"/>
                    <a:pt x="5865" y="5021"/>
                    <a:pt x="5855" y="4994"/>
                  </a:cubicBezTo>
                  <a:cubicBezTo>
                    <a:pt x="5153" y="4005"/>
                    <a:pt x="4069" y="3220"/>
                    <a:pt x="3165" y="2446"/>
                  </a:cubicBezTo>
                  <a:cubicBezTo>
                    <a:pt x="2164" y="1600"/>
                    <a:pt x="1129" y="719"/>
                    <a:pt x="21" y="5"/>
                  </a:cubicBezTo>
                  <a:cubicBezTo>
                    <a:pt x="18" y="2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0" name="Google Shape;32340;p48"/>
            <p:cNvSpPr/>
            <p:nvPr/>
          </p:nvSpPr>
          <p:spPr>
            <a:xfrm>
              <a:off x="950400" y="2532825"/>
              <a:ext cx="21000" cy="38550"/>
            </a:xfrm>
            <a:custGeom>
              <a:avLst/>
              <a:gdLst/>
              <a:ahLst/>
              <a:cxnLst/>
              <a:rect l="l" t="t" r="r" b="b"/>
              <a:pathLst>
                <a:path w="840" h="1542" extrusionOk="0">
                  <a:moveTo>
                    <a:pt x="8" y="1"/>
                  </a:moveTo>
                  <a:cubicBezTo>
                    <a:pt x="5" y="1"/>
                    <a:pt x="1" y="8"/>
                    <a:pt x="1" y="15"/>
                  </a:cubicBezTo>
                  <a:cubicBezTo>
                    <a:pt x="84" y="574"/>
                    <a:pt x="394" y="1146"/>
                    <a:pt x="786" y="1539"/>
                  </a:cubicBezTo>
                  <a:cubicBezTo>
                    <a:pt x="791" y="1541"/>
                    <a:pt x="796" y="1542"/>
                    <a:pt x="800" y="1542"/>
                  </a:cubicBezTo>
                  <a:cubicBezTo>
                    <a:pt x="821" y="1542"/>
                    <a:pt x="839" y="1522"/>
                    <a:pt x="810" y="1503"/>
                  </a:cubicBezTo>
                  <a:cubicBezTo>
                    <a:pt x="429" y="1027"/>
                    <a:pt x="203" y="586"/>
                    <a:pt x="13" y="15"/>
                  </a:cubicBezTo>
                  <a:cubicBezTo>
                    <a:pt x="13" y="5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1" name="Google Shape;32341;p48"/>
            <p:cNvSpPr/>
            <p:nvPr/>
          </p:nvSpPr>
          <p:spPr>
            <a:xfrm>
              <a:off x="843900" y="2460175"/>
              <a:ext cx="101175" cy="81950"/>
            </a:xfrm>
            <a:custGeom>
              <a:avLst/>
              <a:gdLst/>
              <a:ahLst/>
              <a:cxnLst/>
              <a:rect l="l" t="t" r="r" b="b"/>
              <a:pathLst>
                <a:path w="4047" h="3278" extrusionOk="0">
                  <a:moveTo>
                    <a:pt x="29" y="1"/>
                  </a:moveTo>
                  <a:cubicBezTo>
                    <a:pt x="7" y="1"/>
                    <a:pt x="0" y="22"/>
                    <a:pt x="10" y="51"/>
                  </a:cubicBezTo>
                  <a:cubicBezTo>
                    <a:pt x="546" y="670"/>
                    <a:pt x="1248" y="1242"/>
                    <a:pt x="1939" y="1718"/>
                  </a:cubicBezTo>
                  <a:cubicBezTo>
                    <a:pt x="2213" y="1909"/>
                    <a:pt x="2534" y="2028"/>
                    <a:pt x="2832" y="2206"/>
                  </a:cubicBezTo>
                  <a:cubicBezTo>
                    <a:pt x="3272" y="2480"/>
                    <a:pt x="3642" y="2944"/>
                    <a:pt x="4046" y="3278"/>
                  </a:cubicBezTo>
                  <a:cubicBezTo>
                    <a:pt x="3761" y="2968"/>
                    <a:pt x="3487" y="2647"/>
                    <a:pt x="3153" y="2373"/>
                  </a:cubicBezTo>
                  <a:cubicBezTo>
                    <a:pt x="2844" y="2123"/>
                    <a:pt x="2475" y="1980"/>
                    <a:pt x="2141" y="1766"/>
                  </a:cubicBezTo>
                  <a:cubicBezTo>
                    <a:pt x="1403" y="1242"/>
                    <a:pt x="760" y="575"/>
                    <a:pt x="46" y="4"/>
                  </a:cubicBezTo>
                  <a:cubicBezTo>
                    <a:pt x="40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2" name="Google Shape;32342;p48"/>
            <p:cNvSpPr/>
            <p:nvPr/>
          </p:nvSpPr>
          <p:spPr>
            <a:xfrm>
              <a:off x="845325" y="2455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3" name="Google Shape;32343;p48"/>
            <p:cNvSpPr/>
            <p:nvPr/>
          </p:nvSpPr>
          <p:spPr>
            <a:xfrm>
              <a:off x="829850" y="2434225"/>
              <a:ext cx="14025" cy="22175"/>
            </a:xfrm>
            <a:custGeom>
              <a:avLst/>
              <a:gdLst/>
              <a:ahLst/>
              <a:cxnLst/>
              <a:rect l="l" t="t" r="r" b="b"/>
              <a:pathLst>
                <a:path w="561" h="887" extrusionOk="0">
                  <a:moveTo>
                    <a:pt x="14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144" y="327"/>
                    <a:pt x="358" y="601"/>
                    <a:pt x="560" y="887"/>
                  </a:cubicBezTo>
                  <a:cubicBezTo>
                    <a:pt x="394" y="589"/>
                    <a:pt x="239" y="268"/>
                    <a:pt x="24" y="6"/>
                  </a:cubicBezTo>
                  <a:cubicBezTo>
                    <a:pt x="21" y="2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4" name="Google Shape;32344;p48"/>
            <p:cNvSpPr/>
            <p:nvPr/>
          </p:nvSpPr>
          <p:spPr>
            <a:xfrm>
              <a:off x="978450" y="2553425"/>
              <a:ext cx="20200" cy="24500"/>
            </a:xfrm>
            <a:custGeom>
              <a:avLst/>
              <a:gdLst/>
              <a:ahLst/>
              <a:cxnLst/>
              <a:rect l="l" t="t" r="r" b="b"/>
              <a:pathLst>
                <a:path w="808" h="980" extrusionOk="0">
                  <a:moveTo>
                    <a:pt x="760" y="0"/>
                  </a:moveTo>
                  <a:cubicBezTo>
                    <a:pt x="605" y="72"/>
                    <a:pt x="498" y="250"/>
                    <a:pt x="391" y="381"/>
                  </a:cubicBezTo>
                  <a:cubicBezTo>
                    <a:pt x="260" y="548"/>
                    <a:pt x="141" y="738"/>
                    <a:pt x="34" y="941"/>
                  </a:cubicBezTo>
                  <a:cubicBezTo>
                    <a:pt x="0" y="957"/>
                    <a:pt x="13" y="980"/>
                    <a:pt x="36" y="980"/>
                  </a:cubicBezTo>
                  <a:cubicBezTo>
                    <a:pt x="46" y="980"/>
                    <a:pt x="58" y="976"/>
                    <a:pt x="69" y="965"/>
                  </a:cubicBezTo>
                  <a:cubicBezTo>
                    <a:pt x="200" y="786"/>
                    <a:pt x="319" y="619"/>
                    <a:pt x="462" y="441"/>
                  </a:cubicBezTo>
                  <a:cubicBezTo>
                    <a:pt x="569" y="310"/>
                    <a:pt x="724" y="191"/>
                    <a:pt x="796" y="24"/>
                  </a:cubicBezTo>
                  <a:cubicBezTo>
                    <a:pt x="807" y="12"/>
                    <a:pt x="784" y="0"/>
                    <a:pt x="76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5" name="Google Shape;32345;p48"/>
            <p:cNvSpPr/>
            <p:nvPr/>
          </p:nvSpPr>
          <p:spPr>
            <a:xfrm>
              <a:off x="979125" y="2415550"/>
              <a:ext cx="196825" cy="149100"/>
            </a:xfrm>
            <a:custGeom>
              <a:avLst/>
              <a:gdLst/>
              <a:ahLst/>
              <a:cxnLst/>
              <a:rect l="l" t="t" r="r" b="b"/>
              <a:pathLst>
                <a:path w="7873" h="5964" extrusionOk="0">
                  <a:moveTo>
                    <a:pt x="7817" y="1"/>
                  </a:moveTo>
                  <a:cubicBezTo>
                    <a:pt x="7813" y="1"/>
                    <a:pt x="7809" y="1"/>
                    <a:pt x="7805" y="3"/>
                  </a:cubicBezTo>
                  <a:cubicBezTo>
                    <a:pt x="6126" y="777"/>
                    <a:pt x="4507" y="1848"/>
                    <a:pt x="2959" y="2884"/>
                  </a:cubicBezTo>
                  <a:cubicBezTo>
                    <a:pt x="2400" y="3241"/>
                    <a:pt x="1923" y="3622"/>
                    <a:pt x="1507" y="4146"/>
                  </a:cubicBezTo>
                  <a:cubicBezTo>
                    <a:pt x="1031" y="4753"/>
                    <a:pt x="638" y="5408"/>
                    <a:pt x="18" y="5920"/>
                  </a:cubicBezTo>
                  <a:cubicBezTo>
                    <a:pt x="0" y="5938"/>
                    <a:pt x="10" y="5964"/>
                    <a:pt x="32" y="5964"/>
                  </a:cubicBezTo>
                  <a:cubicBezTo>
                    <a:pt x="38" y="5964"/>
                    <a:pt x="46" y="5961"/>
                    <a:pt x="54" y="5956"/>
                  </a:cubicBezTo>
                  <a:cubicBezTo>
                    <a:pt x="530" y="5599"/>
                    <a:pt x="876" y="5146"/>
                    <a:pt x="1233" y="4670"/>
                  </a:cubicBezTo>
                  <a:cubicBezTo>
                    <a:pt x="1804" y="3872"/>
                    <a:pt x="2424" y="3336"/>
                    <a:pt x="3257" y="2824"/>
                  </a:cubicBezTo>
                  <a:cubicBezTo>
                    <a:pt x="4757" y="1872"/>
                    <a:pt x="6353" y="1050"/>
                    <a:pt x="7841" y="62"/>
                  </a:cubicBezTo>
                  <a:cubicBezTo>
                    <a:pt x="7873" y="41"/>
                    <a:pt x="7848" y="1"/>
                    <a:pt x="781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6" name="Google Shape;32346;p48"/>
            <p:cNvSpPr/>
            <p:nvPr/>
          </p:nvSpPr>
          <p:spPr>
            <a:xfrm>
              <a:off x="989250" y="2413525"/>
              <a:ext cx="184725" cy="145050"/>
            </a:xfrm>
            <a:custGeom>
              <a:avLst/>
              <a:gdLst/>
              <a:ahLst/>
              <a:cxnLst/>
              <a:rect l="l" t="t" r="r" b="b"/>
              <a:pathLst>
                <a:path w="7389" h="5802" extrusionOk="0">
                  <a:moveTo>
                    <a:pt x="7388" y="0"/>
                  </a:moveTo>
                  <a:lnTo>
                    <a:pt x="7388" y="0"/>
                  </a:lnTo>
                  <a:cubicBezTo>
                    <a:pt x="6722" y="1512"/>
                    <a:pt x="5829" y="2691"/>
                    <a:pt x="4376" y="3560"/>
                  </a:cubicBezTo>
                  <a:cubicBezTo>
                    <a:pt x="3781" y="3918"/>
                    <a:pt x="3150" y="4120"/>
                    <a:pt x="2519" y="4406"/>
                  </a:cubicBezTo>
                  <a:cubicBezTo>
                    <a:pt x="1661" y="4787"/>
                    <a:pt x="1030" y="5442"/>
                    <a:pt x="66" y="5680"/>
                  </a:cubicBezTo>
                  <a:cubicBezTo>
                    <a:pt x="1" y="5701"/>
                    <a:pt x="15" y="5802"/>
                    <a:pt x="72" y="5802"/>
                  </a:cubicBezTo>
                  <a:cubicBezTo>
                    <a:pt x="77" y="5802"/>
                    <a:pt x="83" y="5801"/>
                    <a:pt x="90" y="5799"/>
                  </a:cubicBezTo>
                  <a:cubicBezTo>
                    <a:pt x="1066" y="5644"/>
                    <a:pt x="1614" y="5013"/>
                    <a:pt x="2459" y="4584"/>
                  </a:cubicBezTo>
                  <a:cubicBezTo>
                    <a:pt x="3245" y="4179"/>
                    <a:pt x="4078" y="3941"/>
                    <a:pt x="4828" y="3441"/>
                  </a:cubicBezTo>
                  <a:cubicBezTo>
                    <a:pt x="6007" y="2632"/>
                    <a:pt x="7103" y="1429"/>
                    <a:pt x="738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7" name="Google Shape;32347;p48"/>
            <p:cNvSpPr/>
            <p:nvPr/>
          </p:nvSpPr>
          <p:spPr>
            <a:xfrm>
              <a:off x="982250" y="2554825"/>
              <a:ext cx="10400" cy="8750"/>
            </a:xfrm>
            <a:custGeom>
              <a:avLst/>
              <a:gdLst/>
              <a:ahLst/>
              <a:cxnLst/>
              <a:rect l="l" t="t" r="r" b="b"/>
              <a:pathLst>
                <a:path w="416" h="350" extrusionOk="0">
                  <a:moveTo>
                    <a:pt x="400" y="1"/>
                  </a:moveTo>
                  <a:cubicBezTo>
                    <a:pt x="398" y="1"/>
                    <a:pt x="396" y="2"/>
                    <a:pt x="394" y="4"/>
                  </a:cubicBezTo>
                  <a:cubicBezTo>
                    <a:pt x="298" y="51"/>
                    <a:pt x="227" y="87"/>
                    <a:pt x="155" y="147"/>
                  </a:cubicBezTo>
                  <a:cubicBezTo>
                    <a:pt x="96" y="194"/>
                    <a:pt x="13" y="242"/>
                    <a:pt x="1" y="313"/>
                  </a:cubicBezTo>
                  <a:cubicBezTo>
                    <a:pt x="1" y="325"/>
                    <a:pt x="13" y="349"/>
                    <a:pt x="36" y="349"/>
                  </a:cubicBezTo>
                  <a:cubicBezTo>
                    <a:pt x="96" y="313"/>
                    <a:pt x="132" y="242"/>
                    <a:pt x="191" y="194"/>
                  </a:cubicBezTo>
                  <a:cubicBezTo>
                    <a:pt x="251" y="135"/>
                    <a:pt x="334" y="75"/>
                    <a:pt x="405" y="51"/>
                  </a:cubicBezTo>
                  <a:cubicBezTo>
                    <a:pt x="415" y="22"/>
                    <a:pt x="409" y="1"/>
                    <a:pt x="40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8" name="Google Shape;32348;p48"/>
            <p:cNvSpPr/>
            <p:nvPr/>
          </p:nvSpPr>
          <p:spPr>
            <a:xfrm>
              <a:off x="1002500" y="2453775"/>
              <a:ext cx="124875" cy="90450"/>
            </a:xfrm>
            <a:custGeom>
              <a:avLst/>
              <a:gdLst/>
              <a:ahLst/>
              <a:cxnLst/>
              <a:rect l="l" t="t" r="r" b="b"/>
              <a:pathLst>
                <a:path w="4995" h="3618" extrusionOk="0">
                  <a:moveTo>
                    <a:pt x="4963" y="0"/>
                  </a:moveTo>
                  <a:cubicBezTo>
                    <a:pt x="4956" y="0"/>
                    <a:pt x="4948" y="3"/>
                    <a:pt x="4941" y="10"/>
                  </a:cubicBezTo>
                  <a:cubicBezTo>
                    <a:pt x="4227" y="760"/>
                    <a:pt x="3298" y="1176"/>
                    <a:pt x="2465" y="1772"/>
                  </a:cubicBezTo>
                  <a:cubicBezTo>
                    <a:pt x="1643" y="2367"/>
                    <a:pt x="786" y="2939"/>
                    <a:pt x="0" y="3617"/>
                  </a:cubicBezTo>
                  <a:cubicBezTo>
                    <a:pt x="1024" y="2974"/>
                    <a:pt x="1941" y="2200"/>
                    <a:pt x="2977" y="1546"/>
                  </a:cubicBezTo>
                  <a:cubicBezTo>
                    <a:pt x="3703" y="1069"/>
                    <a:pt x="4477" y="784"/>
                    <a:pt x="4977" y="45"/>
                  </a:cubicBezTo>
                  <a:cubicBezTo>
                    <a:pt x="4994" y="20"/>
                    <a:pt x="4980" y="0"/>
                    <a:pt x="496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9" name="Google Shape;32349;p48"/>
            <p:cNvSpPr/>
            <p:nvPr/>
          </p:nvSpPr>
          <p:spPr>
            <a:xfrm>
              <a:off x="1130575" y="2443450"/>
              <a:ext cx="12550" cy="12600"/>
            </a:xfrm>
            <a:custGeom>
              <a:avLst/>
              <a:gdLst/>
              <a:ahLst/>
              <a:cxnLst/>
              <a:rect l="l" t="t" r="r" b="b"/>
              <a:pathLst>
                <a:path w="502" h="504" extrusionOk="0">
                  <a:moveTo>
                    <a:pt x="485" y="1"/>
                  </a:moveTo>
                  <a:cubicBezTo>
                    <a:pt x="481" y="1"/>
                    <a:pt x="477" y="2"/>
                    <a:pt x="473" y="6"/>
                  </a:cubicBezTo>
                  <a:cubicBezTo>
                    <a:pt x="378" y="77"/>
                    <a:pt x="307" y="161"/>
                    <a:pt x="211" y="232"/>
                  </a:cubicBezTo>
                  <a:cubicBezTo>
                    <a:pt x="140" y="304"/>
                    <a:pt x="56" y="375"/>
                    <a:pt x="9" y="470"/>
                  </a:cubicBezTo>
                  <a:cubicBezTo>
                    <a:pt x="0" y="487"/>
                    <a:pt x="10" y="504"/>
                    <a:pt x="20" y="504"/>
                  </a:cubicBezTo>
                  <a:cubicBezTo>
                    <a:pt x="25" y="504"/>
                    <a:pt x="29" y="501"/>
                    <a:pt x="33" y="494"/>
                  </a:cubicBezTo>
                  <a:cubicBezTo>
                    <a:pt x="128" y="458"/>
                    <a:pt x="199" y="351"/>
                    <a:pt x="271" y="280"/>
                  </a:cubicBezTo>
                  <a:cubicBezTo>
                    <a:pt x="354" y="196"/>
                    <a:pt x="426" y="113"/>
                    <a:pt x="485" y="18"/>
                  </a:cubicBezTo>
                  <a:cubicBezTo>
                    <a:pt x="502" y="9"/>
                    <a:pt x="495" y="1"/>
                    <a:pt x="4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0" name="Google Shape;32350;p48"/>
            <p:cNvSpPr/>
            <p:nvPr/>
          </p:nvSpPr>
          <p:spPr>
            <a:xfrm>
              <a:off x="810800" y="2468775"/>
              <a:ext cx="157775" cy="191525"/>
            </a:xfrm>
            <a:custGeom>
              <a:avLst/>
              <a:gdLst/>
              <a:ahLst/>
              <a:cxnLst/>
              <a:rect l="l" t="t" r="r" b="b"/>
              <a:pathLst>
                <a:path w="6311" h="7661" extrusionOk="0">
                  <a:moveTo>
                    <a:pt x="39" y="0"/>
                  </a:moveTo>
                  <a:cubicBezTo>
                    <a:pt x="19" y="0"/>
                    <a:pt x="1" y="13"/>
                    <a:pt x="1" y="41"/>
                  </a:cubicBezTo>
                  <a:cubicBezTo>
                    <a:pt x="1" y="731"/>
                    <a:pt x="227" y="1374"/>
                    <a:pt x="655" y="1946"/>
                  </a:cubicBezTo>
                  <a:cubicBezTo>
                    <a:pt x="1001" y="2386"/>
                    <a:pt x="1310" y="2731"/>
                    <a:pt x="1548" y="3255"/>
                  </a:cubicBezTo>
                  <a:cubicBezTo>
                    <a:pt x="1668" y="3517"/>
                    <a:pt x="1787" y="3732"/>
                    <a:pt x="1977" y="3946"/>
                  </a:cubicBezTo>
                  <a:cubicBezTo>
                    <a:pt x="2560" y="4589"/>
                    <a:pt x="3406" y="5006"/>
                    <a:pt x="4073" y="5553"/>
                  </a:cubicBezTo>
                  <a:cubicBezTo>
                    <a:pt x="4846" y="6196"/>
                    <a:pt x="5549" y="6911"/>
                    <a:pt x="6216" y="7661"/>
                  </a:cubicBezTo>
                  <a:cubicBezTo>
                    <a:pt x="6251" y="7661"/>
                    <a:pt x="6311" y="7601"/>
                    <a:pt x="6275" y="7565"/>
                  </a:cubicBezTo>
                  <a:cubicBezTo>
                    <a:pt x="5287" y="6327"/>
                    <a:pt x="4073" y="5339"/>
                    <a:pt x="2787" y="4422"/>
                  </a:cubicBezTo>
                  <a:cubicBezTo>
                    <a:pt x="2382" y="4148"/>
                    <a:pt x="1989" y="3827"/>
                    <a:pt x="1739" y="3398"/>
                  </a:cubicBezTo>
                  <a:cubicBezTo>
                    <a:pt x="1596" y="3112"/>
                    <a:pt x="1513" y="2839"/>
                    <a:pt x="1334" y="2577"/>
                  </a:cubicBezTo>
                  <a:cubicBezTo>
                    <a:pt x="1120" y="2255"/>
                    <a:pt x="798" y="2005"/>
                    <a:pt x="584" y="1672"/>
                  </a:cubicBezTo>
                  <a:cubicBezTo>
                    <a:pt x="251" y="1172"/>
                    <a:pt x="120" y="636"/>
                    <a:pt x="84" y="41"/>
                  </a:cubicBezTo>
                  <a:cubicBezTo>
                    <a:pt x="84" y="16"/>
                    <a:pt x="61" y="0"/>
                    <a:pt x="3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1" name="Google Shape;32351;p48"/>
            <p:cNvSpPr/>
            <p:nvPr/>
          </p:nvSpPr>
          <p:spPr>
            <a:xfrm>
              <a:off x="810900" y="2468750"/>
              <a:ext cx="137300" cy="144675"/>
            </a:xfrm>
            <a:custGeom>
              <a:avLst/>
              <a:gdLst/>
              <a:ahLst/>
              <a:cxnLst/>
              <a:rect l="l" t="t" r="r" b="b"/>
              <a:pathLst>
                <a:path w="5492" h="5787" extrusionOk="0">
                  <a:moveTo>
                    <a:pt x="6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482"/>
                    <a:pt x="1294" y="875"/>
                    <a:pt x="1854" y="1411"/>
                  </a:cubicBezTo>
                  <a:cubicBezTo>
                    <a:pt x="2342" y="1851"/>
                    <a:pt x="2664" y="2423"/>
                    <a:pt x="3080" y="2923"/>
                  </a:cubicBezTo>
                  <a:cubicBezTo>
                    <a:pt x="3342" y="3268"/>
                    <a:pt x="3676" y="3494"/>
                    <a:pt x="3997" y="3756"/>
                  </a:cubicBezTo>
                  <a:cubicBezTo>
                    <a:pt x="4747" y="4340"/>
                    <a:pt x="5128" y="4887"/>
                    <a:pt x="5438" y="5769"/>
                  </a:cubicBezTo>
                  <a:cubicBezTo>
                    <a:pt x="5444" y="5780"/>
                    <a:pt x="5459" y="5786"/>
                    <a:pt x="5471" y="5786"/>
                  </a:cubicBezTo>
                  <a:cubicBezTo>
                    <a:pt x="5482" y="5786"/>
                    <a:pt x="5491" y="5780"/>
                    <a:pt x="5485" y="5769"/>
                  </a:cubicBezTo>
                  <a:cubicBezTo>
                    <a:pt x="5354" y="4328"/>
                    <a:pt x="4069" y="3923"/>
                    <a:pt x="3235" y="2959"/>
                  </a:cubicBezTo>
                  <a:cubicBezTo>
                    <a:pt x="2747" y="2375"/>
                    <a:pt x="2402" y="1744"/>
                    <a:pt x="1830" y="1244"/>
                  </a:cubicBezTo>
                  <a:cubicBezTo>
                    <a:pt x="1271" y="768"/>
                    <a:pt x="651" y="351"/>
                    <a:pt x="9" y="6"/>
                  </a:cubicBezTo>
                  <a:cubicBezTo>
                    <a:pt x="9" y="2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2" name="Google Shape;32352;p48"/>
            <p:cNvSpPr/>
            <p:nvPr/>
          </p:nvSpPr>
          <p:spPr>
            <a:xfrm>
              <a:off x="946100" y="2607375"/>
              <a:ext cx="25375" cy="50675"/>
            </a:xfrm>
            <a:custGeom>
              <a:avLst/>
              <a:gdLst/>
              <a:ahLst/>
              <a:cxnLst/>
              <a:rect l="l" t="t" r="r" b="b"/>
              <a:pathLst>
                <a:path w="1015" h="2027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lnTo>
                    <a:pt x="6" y="9"/>
                  </a:lnTo>
                  <a:cubicBezTo>
                    <a:pt x="113" y="724"/>
                    <a:pt x="435" y="1521"/>
                    <a:pt x="958" y="2021"/>
                  </a:cubicBezTo>
                  <a:cubicBezTo>
                    <a:pt x="962" y="2025"/>
                    <a:pt x="967" y="2026"/>
                    <a:pt x="974" y="2026"/>
                  </a:cubicBezTo>
                  <a:cubicBezTo>
                    <a:pt x="992" y="2026"/>
                    <a:pt x="1015" y="2015"/>
                    <a:pt x="1006" y="1998"/>
                  </a:cubicBezTo>
                  <a:cubicBezTo>
                    <a:pt x="566" y="1355"/>
                    <a:pt x="232" y="759"/>
                    <a:pt x="6" y="9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3" name="Google Shape;32353;p48"/>
            <p:cNvSpPr/>
            <p:nvPr/>
          </p:nvSpPr>
          <p:spPr>
            <a:xfrm>
              <a:off x="828675" y="2494475"/>
              <a:ext cx="75925" cy="80100"/>
            </a:xfrm>
            <a:custGeom>
              <a:avLst/>
              <a:gdLst/>
              <a:ahLst/>
              <a:cxnLst/>
              <a:rect l="l" t="t" r="r" b="b"/>
              <a:pathLst>
                <a:path w="3037" h="3204" extrusionOk="0">
                  <a:moveTo>
                    <a:pt x="0" y="1"/>
                  </a:moveTo>
                  <a:lnTo>
                    <a:pt x="0" y="1"/>
                  </a:lnTo>
                  <a:cubicBezTo>
                    <a:pt x="238" y="334"/>
                    <a:pt x="500" y="620"/>
                    <a:pt x="774" y="918"/>
                  </a:cubicBezTo>
                  <a:cubicBezTo>
                    <a:pt x="1119" y="1299"/>
                    <a:pt x="1369" y="1703"/>
                    <a:pt x="1631" y="2132"/>
                  </a:cubicBezTo>
                  <a:cubicBezTo>
                    <a:pt x="1929" y="2608"/>
                    <a:pt x="2405" y="3096"/>
                    <a:pt x="2977" y="3204"/>
                  </a:cubicBezTo>
                  <a:cubicBezTo>
                    <a:pt x="3000" y="3204"/>
                    <a:pt x="3036" y="3180"/>
                    <a:pt x="3000" y="3144"/>
                  </a:cubicBezTo>
                  <a:cubicBezTo>
                    <a:pt x="2715" y="2942"/>
                    <a:pt x="2393" y="2787"/>
                    <a:pt x="2143" y="2537"/>
                  </a:cubicBezTo>
                  <a:cubicBezTo>
                    <a:pt x="1857" y="2263"/>
                    <a:pt x="1679" y="1918"/>
                    <a:pt x="1464" y="1608"/>
                  </a:cubicBezTo>
                  <a:cubicBezTo>
                    <a:pt x="1083" y="1037"/>
                    <a:pt x="548" y="453"/>
                    <a:pt x="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4" name="Google Shape;32354;p48"/>
            <p:cNvSpPr/>
            <p:nvPr/>
          </p:nvSpPr>
          <p:spPr>
            <a:xfrm>
              <a:off x="909125" y="2580075"/>
              <a:ext cx="35800" cy="44225"/>
            </a:xfrm>
            <a:custGeom>
              <a:avLst/>
              <a:gdLst/>
              <a:ahLst/>
              <a:cxnLst/>
              <a:rect l="l" t="t" r="r" b="b"/>
              <a:pathLst>
                <a:path w="1432" h="1769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378" y="625"/>
                    <a:pt x="913" y="1196"/>
                    <a:pt x="1366" y="1756"/>
                  </a:cubicBezTo>
                  <a:cubicBezTo>
                    <a:pt x="1372" y="1765"/>
                    <a:pt x="1380" y="1769"/>
                    <a:pt x="1387" y="1769"/>
                  </a:cubicBezTo>
                  <a:cubicBezTo>
                    <a:pt x="1409" y="1769"/>
                    <a:pt x="1431" y="1738"/>
                    <a:pt x="1414" y="1720"/>
                  </a:cubicBezTo>
                  <a:cubicBezTo>
                    <a:pt x="973" y="1149"/>
                    <a:pt x="544" y="494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5" name="Google Shape;32355;p48"/>
            <p:cNvSpPr/>
            <p:nvPr/>
          </p:nvSpPr>
          <p:spPr>
            <a:xfrm>
              <a:off x="978075" y="2465800"/>
              <a:ext cx="236575" cy="188850"/>
            </a:xfrm>
            <a:custGeom>
              <a:avLst/>
              <a:gdLst/>
              <a:ahLst/>
              <a:cxnLst/>
              <a:rect l="l" t="t" r="r" b="b"/>
              <a:pathLst>
                <a:path w="9463" h="7554" extrusionOk="0">
                  <a:moveTo>
                    <a:pt x="9403" y="1"/>
                  </a:moveTo>
                  <a:cubicBezTo>
                    <a:pt x="9397" y="1"/>
                    <a:pt x="9390" y="2"/>
                    <a:pt x="9383" y="5"/>
                  </a:cubicBezTo>
                  <a:cubicBezTo>
                    <a:pt x="7395" y="612"/>
                    <a:pt x="5645" y="1707"/>
                    <a:pt x="4180" y="3160"/>
                  </a:cubicBezTo>
                  <a:cubicBezTo>
                    <a:pt x="3787" y="3577"/>
                    <a:pt x="3370" y="3982"/>
                    <a:pt x="2894" y="4303"/>
                  </a:cubicBezTo>
                  <a:cubicBezTo>
                    <a:pt x="2525" y="4553"/>
                    <a:pt x="2096" y="4755"/>
                    <a:pt x="1751" y="5017"/>
                  </a:cubicBezTo>
                  <a:cubicBezTo>
                    <a:pt x="1489" y="5196"/>
                    <a:pt x="1275" y="5410"/>
                    <a:pt x="1108" y="5660"/>
                  </a:cubicBezTo>
                  <a:cubicBezTo>
                    <a:pt x="703" y="6303"/>
                    <a:pt x="739" y="7041"/>
                    <a:pt x="13" y="7506"/>
                  </a:cubicBezTo>
                  <a:cubicBezTo>
                    <a:pt x="1" y="7518"/>
                    <a:pt x="25" y="7553"/>
                    <a:pt x="37" y="7553"/>
                  </a:cubicBezTo>
                  <a:cubicBezTo>
                    <a:pt x="894" y="7149"/>
                    <a:pt x="834" y="6029"/>
                    <a:pt x="1477" y="5410"/>
                  </a:cubicBezTo>
                  <a:cubicBezTo>
                    <a:pt x="2156" y="4720"/>
                    <a:pt x="3144" y="4398"/>
                    <a:pt x="3859" y="3708"/>
                  </a:cubicBezTo>
                  <a:cubicBezTo>
                    <a:pt x="4680" y="2934"/>
                    <a:pt x="5406" y="2136"/>
                    <a:pt x="6395" y="1541"/>
                  </a:cubicBezTo>
                  <a:cubicBezTo>
                    <a:pt x="7359" y="957"/>
                    <a:pt x="8431" y="600"/>
                    <a:pt x="9431" y="100"/>
                  </a:cubicBezTo>
                  <a:cubicBezTo>
                    <a:pt x="9462" y="69"/>
                    <a:pt x="9448" y="1"/>
                    <a:pt x="940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6" name="Google Shape;32356;p48"/>
            <p:cNvSpPr/>
            <p:nvPr/>
          </p:nvSpPr>
          <p:spPr>
            <a:xfrm>
              <a:off x="1001900" y="2468475"/>
              <a:ext cx="211350" cy="183975"/>
            </a:xfrm>
            <a:custGeom>
              <a:avLst/>
              <a:gdLst/>
              <a:ahLst/>
              <a:cxnLst/>
              <a:rect l="l" t="t" r="r" b="b"/>
              <a:pathLst>
                <a:path w="8454" h="7359" extrusionOk="0">
                  <a:moveTo>
                    <a:pt x="8431" y="0"/>
                  </a:moveTo>
                  <a:cubicBezTo>
                    <a:pt x="8426" y="0"/>
                    <a:pt x="8422" y="2"/>
                    <a:pt x="8418" y="5"/>
                  </a:cubicBezTo>
                  <a:cubicBezTo>
                    <a:pt x="7894" y="481"/>
                    <a:pt x="7680" y="1148"/>
                    <a:pt x="7418" y="1755"/>
                  </a:cubicBezTo>
                  <a:cubicBezTo>
                    <a:pt x="6894" y="2946"/>
                    <a:pt x="6013" y="3541"/>
                    <a:pt x="4965" y="4232"/>
                  </a:cubicBezTo>
                  <a:cubicBezTo>
                    <a:pt x="4275" y="4672"/>
                    <a:pt x="3560" y="5053"/>
                    <a:pt x="3096" y="5732"/>
                  </a:cubicBezTo>
                  <a:cubicBezTo>
                    <a:pt x="2392" y="6742"/>
                    <a:pt x="1450" y="7212"/>
                    <a:pt x="259" y="7212"/>
                  </a:cubicBezTo>
                  <a:cubicBezTo>
                    <a:pt x="201" y="7212"/>
                    <a:pt x="143" y="7210"/>
                    <a:pt x="84" y="7208"/>
                  </a:cubicBezTo>
                  <a:cubicBezTo>
                    <a:pt x="24" y="7208"/>
                    <a:pt x="0" y="7292"/>
                    <a:pt x="60" y="7315"/>
                  </a:cubicBezTo>
                  <a:cubicBezTo>
                    <a:pt x="221" y="7344"/>
                    <a:pt x="382" y="7358"/>
                    <a:pt x="542" y="7358"/>
                  </a:cubicBezTo>
                  <a:cubicBezTo>
                    <a:pt x="1178" y="7358"/>
                    <a:pt x="1799" y="7141"/>
                    <a:pt x="2322" y="6780"/>
                  </a:cubicBezTo>
                  <a:cubicBezTo>
                    <a:pt x="2667" y="6530"/>
                    <a:pt x="2917" y="6232"/>
                    <a:pt x="3156" y="5911"/>
                  </a:cubicBezTo>
                  <a:cubicBezTo>
                    <a:pt x="3608" y="5291"/>
                    <a:pt x="4156" y="4922"/>
                    <a:pt x="4787" y="4517"/>
                  </a:cubicBezTo>
                  <a:cubicBezTo>
                    <a:pt x="5561" y="3994"/>
                    <a:pt x="6489" y="3482"/>
                    <a:pt x="7049" y="2696"/>
                  </a:cubicBezTo>
                  <a:cubicBezTo>
                    <a:pt x="7620" y="1850"/>
                    <a:pt x="7799" y="838"/>
                    <a:pt x="8454" y="17"/>
                  </a:cubicBezTo>
                  <a:cubicBezTo>
                    <a:pt x="8454" y="9"/>
                    <a:pt x="8442" y="0"/>
                    <a:pt x="8431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7" name="Google Shape;32357;p48"/>
            <p:cNvSpPr/>
            <p:nvPr/>
          </p:nvSpPr>
          <p:spPr>
            <a:xfrm>
              <a:off x="979575" y="2648975"/>
              <a:ext cx="26225" cy="12375"/>
            </a:xfrm>
            <a:custGeom>
              <a:avLst/>
              <a:gdLst/>
              <a:ahLst/>
              <a:cxnLst/>
              <a:rect l="l" t="t" r="r" b="b"/>
              <a:pathLst>
                <a:path w="1049" h="495" extrusionOk="0">
                  <a:moveTo>
                    <a:pt x="1013" y="0"/>
                  </a:moveTo>
                  <a:cubicBezTo>
                    <a:pt x="751" y="36"/>
                    <a:pt x="0" y="48"/>
                    <a:pt x="36" y="476"/>
                  </a:cubicBezTo>
                  <a:cubicBezTo>
                    <a:pt x="36" y="488"/>
                    <a:pt x="42" y="494"/>
                    <a:pt x="51" y="494"/>
                  </a:cubicBezTo>
                  <a:cubicBezTo>
                    <a:pt x="60" y="494"/>
                    <a:pt x="72" y="488"/>
                    <a:pt x="84" y="476"/>
                  </a:cubicBezTo>
                  <a:cubicBezTo>
                    <a:pt x="203" y="84"/>
                    <a:pt x="703" y="119"/>
                    <a:pt x="1036" y="36"/>
                  </a:cubicBezTo>
                  <a:cubicBezTo>
                    <a:pt x="1048" y="36"/>
                    <a:pt x="1048" y="0"/>
                    <a:pt x="101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8" name="Google Shape;32358;p48"/>
            <p:cNvSpPr/>
            <p:nvPr/>
          </p:nvSpPr>
          <p:spPr>
            <a:xfrm>
              <a:off x="977800" y="2654500"/>
              <a:ext cx="6175" cy="16450"/>
            </a:xfrm>
            <a:custGeom>
              <a:avLst/>
              <a:gdLst/>
              <a:ahLst/>
              <a:cxnLst/>
              <a:rect l="l" t="t" r="r" b="b"/>
              <a:pathLst>
                <a:path w="247" h="658" extrusionOk="0">
                  <a:moveTo>
                    <a:pt x="216" y="0"/>
                  </a:moveTo>
                  <a:cubicBezTo>
                    <a:pt x="208" y="0"/>
                    <a:pt x="198" y="1"/>
                    <a:pt x="191" y="5"/>
                  </a:cubicBezTo>
                  <a:cubicBezTo>
                    <a:pt x="95" y="172"/>
                    <a:pt x="0" y="446"/>
                    <a:pt x="60" y="648"/>
                  </a:cubicBezTo>
                  <a:cubicBezTo>
                    <a:pt x="60" y="654"/>
                    <a:pt x="66" y="657"/>
                    <a:pt x="71" y="657"/>
                  </a:cubicBezTo>
                  <a:cubicBezTo>
                    <a:pt x="77" y="657"/>
                    <a:pt x="83" y="654"/>
                    <a:pt x="83" y="648"/>
                  </a:cubicBezTo>
                  <a:cubicBezTo>
                    <a:pt x="119" y="541"/>
                    <a:pt x="107" y="434"/>
                    <a:pt x="131" y="315"/>
                  </a:cubicBezTo>
                  <a:cubicBezTo>
                    <a:pt x="167" y="208"/>
                    <a:pt x="191" y="113"/>
                    <a:pt x="238" y="5"/>
                  </a:cubicBezTo>
                  <a:cubicBezTo>
                    <a:pt x="246" y="5"/>
                    <a:pt x="233" y="0"/>
                    <a:pt x="21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9" name="Google Shape;32359;p48"/>
            <p:cNvSpPr/>
            <p:nvPr/>
          </p:nvSpPr>
          <p:spPr>
            <a:xfrm>
              <a:off x="976000" y="2657700"/>
              <a:ext cx="6275" cy="24875"/>
            </a:xfrm>
            <a:custGeom>
              <a:avLst/>
              <a:gdLst/>
              <a:ahLst/>
              <a:cxnLst/>
              <a:rect l="l" t="t" r="r" b="b"/>
              <a:pathLst>
                <a:path w="251" h="995" extrusionOk="0">
                  <a:moveTo>
                    <a:pt x="243" y="1"/>
                  </a:moveTo>
                  <a:cubicBezTo>
                    <a:pt x="241" y="1"/>
                    <a:pt x="239" y="3"/>
                    <a:pt x="239" y="8"/>
                  </a:cubicBezTo>
                  <a:cubicBezTo>
                    <a:pt x="143" y="318"/>
                    <a:pt x="24" y="639"/>
                    <a:pt x="1" y="961"/>
                  </a:cubicBezTo>
                  <a:cubicBezTo>
                    <a:pt x="1" y="982"/>
                    <a:pt x="17" y="994"/>
                    <a:pt x="32" y="994"/>
                  </a:cubicBezTo>
                  <a:cubicBezTo>
                    <a:pt x="44" y="994"/>
                    <a:pt x="55" y="988"/>
                    <a:pt x="60" y="973"/>
                  </a:cubicBezTo>
                  <a:cubicBezTo>
                    <a:pt x="179" y="663"/>
                    <a:pt x="203" y="342"/>
                    <a:pt x="251" y="20"/>
                  </a:cubicBezTo>
                  <a:cubicBezTo>
                    <a:pt x="251" y="6"/>
                    <a:pt x="247" y="1"/>
                    <a:pt x="243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0" name="Google Shape;32360;p48"/>
            <p:cNvSpPr/>
            <p:nvPr/>
          </p:nvSpPr>
          <p:spPr>
            <a:xfrm>
              <a:off x="975100" y="2657450"/>
              <a:ext cx="5400" cy="19725"/>
            </a:xfrm>
            <a:custGeom>
              <a:avLst/>
              <a:gdLst/>
              <a:ahLst/>
              <a:cxnLst/>
              <a:rect l="l" t="t" r="r" b="b"/>
              <a:pathLst>
                <a:path w="216" h="789" extrusionOk="0">
                  <a:moveTo>
                    <a:pt x="165" y="1"/>
                  </a:moveTo>
                  <a:cubicBezTo>
                    <a:pt x="153" y="1"/>
                    <a:pt x="144" y="6"/>
                    <a:pt x="144" y="18"/>
                  </a:cubicBezTo>
                  <a:cubicBezTo>
                    <a:pt x="120" y="173"/>
                    <a:pt x="108" y="304"/>
                    <a:pt x="84" y="435"/>
                  </a:cubicBezTo>
                  <a:cubicBezTo>
                    <a:pt x="49" y="542"/>
                    <a:pt x="1" y="649"/>
                    <a:pt x="1" y="768"/>
                  </a:cubicBezTo>
                  <a:cubicBezTo>
                    <a:pt x="1" y="782"/>
                    <a:pt x="13" y="788"/>
                    <a:pt x="26" y="788"/>
                  </a:cubicBezTo>
                  <a:cubicBezTo>
                    <a:pt x="35" y="788"/>
                    <a:pt x="44" y="785"/>
                    <a:pt x="49" y="780"/>
                  </a:cubicBezTo>
                  <a:cubicBezTo>
                    <a:pt x="203" y="590"/>
                    <a:pt x="215" y="245"/>
                    <a:pt x="203" y="18"/>
                  </a:cubicBezTo>
                  <a:cubicBezTo>
                    <a:pt x="191" y="6"/>
                    <a:pt x="176" y="1"/>
                    <a:pt x="16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1" name="Google Shape;32361;p48"/>
            <p:cNvSpPr/>
            <p:nvPr/>
          </p:nvSpPr>
          <p:spPr>
            <a:xfrm>
              <a:off x="976250" y="2648000"/>
              <a:ext cx="31925" cy="23250"/>
            </a:xfrm>
            <a:custGeom>
              <a:avLst/>
              <a:gdLst/>
              <a:ahLst/>
              <a:cxnLst/>
              <a:rect l="l" t="t" r="r" b="b"/>
              <a:pathLst>
                <a:path w="1277" h="930" extrusionOk="0">
                  <a:moveTo>
                    <a:pt x="1072" y="0"/>
                  </a:moveTo>
                  <a:cubicBezTo>
                    <a:pt x="638" y="0"/>
                    <a:pt x="0" y="528"/>
                    <a:pt x="62" y="920"/>
                  </a:cubicBezTo>
                  <a:cubicBezTo>
                    <a:pt x="62" y="926"/>
                    <a:pt x="65" y="929"/>
                    <a:pt x="68" y="929"/>
                  </a:cubicBezTo>
                  <a:cubicBezTo>
                    <a:pt x="71" y="929"/>
                    <a:pt x="74" y="926"/>
                    <a:pt x="74" y="920"/>
                  </a:cubicBezTo>
                  <a:cubicBezTo>
                    <a:pt x="157" y="849"/>
                    <a:pt x="193" y="742"/>
                    <a:pt x="253" y="646"/>
                  </a:cubicBezTo>
                  <a:cubicBezTo>
                    <a:pt x="336" y="527"/>
                    <a:pt x="431" y="432"/>
                    <a:pt x="550" y="349"/>
                  </a:cubicBezTo>
                  <a:cubicBezTo>
                    <a:pt x="669" y="265"/>
                    <a:pt x="788" y="206"/>
                    <a:pt x="943" y="170"/>
                  </a:cubicBezTo>
                  <a:cubicBezTo>
                    <a:pt x="1038" y="146"/>
                    <a:pt x="1169" y="158"/>
                    <a:pt x="1253" y="99"/>
                  </a:cubicBezTo>
                  <a:cubicBezTo>
                    <a:pt x="1276" y="87"/>
                    <a:pt x="1276" y="51"/>
                    <a:pt x="1253" y="39"/>
                  </a:cubicBezTo>
                  <a:cubicBezTo>
                    <a:pt x="1199" y="12"/>
                    <a:pt x="1138" y="0"/>
                    <a:pt x="1072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2" name="Google Shape;32362;p48"/>
            <p:cNvSpPr/>
            <p:nvPr/>
          </p:nvSpPr>
          <p:spPr>
            <a:xfrm>
              <a:off x="1001000" y="2539950"/>
              <a:ext cx="123800" cy="99525"/>
            </a:xfrm>
            <a:custGeom>
              <a:avLst/>
              <a:gdLst/>
              <a:ahLst/>
              <a:cxnLst/>
              <a:rect l="l" t="t" r="r" b="b"/>
              <a:pathLst>
                <a:path w="4952" h="3981" extrusionOk="0">
                  <a:moveTo>
                    <a:pt x="4915" y="0"/>
                  </a:moveTo>
                  <a:cubicBezTo>
                    <a:pt x="4912" y="0"/>
                    <a:pt x="4908" y="1"/>
                    <a:pt x="4906" y="4"/>
                  </a:cubicBezTo>
                  <a:cubicBezTo>
                    <a:pt x="4192" y="670"/>
                    <a:pt x="3311" y="1075"/>
                    <a:pt x="2584" y="1694"/>
                  </a:cubicBezTo>
                  <a:cubicBezTo>
                    <a:pt x="1691" y="2456"/>
                    <a:pt x="977" y="3290"/>
                    <a:pt x="1" y="3980"/>
                  </a:cubicBezTo>
                  <a:cubicBezTo>
                    <a:pt x="989" y="3385"/>
                    <a:pt x="1668" y="2575"/>
                    <a:pt x="2525" y="1837"/>
                  </a:cubicBezTo>
                  <a:cubicBezTo>
                    <a:pt x="3287" y="1182"/>
                    <a:pt x="4311" y="837"/>
                    <a:pt x="4942" y="27"/>
                  </a:cubicBezTo>
                  <a:cubicBezTo>
                    <a:pt x="4951" y="18"/>
                    <a:pt x="4930" y="0"/>
                    <a:pt x="491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3" name="Google Shape;32363;p48"/>
            <p:cNvSpPr/>
            <p:nvPr/>
          </p:nvSpPr>
          <p:spPr>
            <a:xfrm>
              <a:off x="895050" y="2655375"/>
              <a:ext cx="74475" cy="56175"/>
            </a:xfrm>
            <a:custGeom>
              <a:avLst/>
              <a:gdLst/>
              <a:ahLst/>
              <a:cxnLst/>
              <a:rect l="l" t="t" r="r" b="b"/>
              <a:pathLst>
                <a:path w="2979" h="2247" extrusionOk="0">
                  <a:moveTo>
                    <a:pt x="68" y="1"/>
                  </a:moveTo>
                  <a:cubicBezTo>
                    <a:pt x="37" y="1"/>
                    <a:pt x="1" y="42"/>
                    <a:pt x="36" y="78"/>
                  </a:cubicBezTo>
                  <a:cubicBezTo>
                    <a:pt x="345" y="506"/>
                    <a:pt x="881" y="530"/>
                    <a:pt x="1334" y="744"/>
                  </a:cubicBezTo>
                  <a:cubicBezTo>
                    <a:pt x="2036" y="1066"/>
                    <a:pt x="2453" y="1685"/>
                    <a:pt x="2953" y="2233"/>
                  </a:cubicBezTo>
                  <a:cubicBezTo>
                    <a:pt x="2953" y="2243"/>
                    <a:pt x="2959" y="2246"/>
                    <a:pt x="2965" y="2246"/>
                  </a:cubicBezTo>
                  <a:cubicBezTo>
                    <a:pt x="2972" y="2246"/>
                    <a:pt x="2979" y="2239"/>
                    <a:pt x="2965" y="2233"/>
                  </a:cubicBezTo>
                  <a:cubicBezTo>
                    <a:pt x="2667" y="1768"/>
                    <a:pt x="2286" y="1304"/>
                    <a:pt x="1834" y="971"/>
                  </a:cubicBezTo>
                  <a:cubicBezTo>
                    <a:pt x="1322" y="566"/>
                    <a:pt x="500" y="530"/>
                    <a:pt x="95" y="18"/>
                  </a:cubicBezTo>
                  <a:cubicBezTo>
                    <a:pt x="89" y="6"/>
                    <a:pt x="79" y="1"/>
                    <a:pt x="6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4" name="Google Shape;32364;p48"/>
            <p:cNvSpPr/>
            <p:nvPr/>
          </p:nvSpPr>
          <p:spPr>
            <a:xfrm>
              <a:off x="757300" y="2542300"/>
              <a:ext cx="134425" cy="112550"/>
            </a:xfrm>
            <a:custGeom>
              <a:avLst/>
              <a:gdLst/>
              <a:ahLst/>
              <a:cxnLst/>
              <a:rect l="l" t="t" r="r" b="b"/>
              <a:pathLst>
                <a:path w="5377" h="4502" extrusionOk="0">
                  <a:moveTo>
                    <a:pt x="38" y="0"/>
                  </a:moveTo>
                  <a:cubicBezTo>
                    <a:pt x="18" y="0"/>
                    <a:pt x="0" y="14"/>
                    <a:pt x="9" y="40"/>
                  </a:cubicBezTo>
                  <a:cubicBezTo>
                    <a:pt x="379" y="600"/>
                    <a:pt x="652" y="1231"/>
                    <a:pt x="1033" y="1767"/>
                  </a:cubicBezTo>
                  <a:cubicBezTo>
                    <a:pt x="1319" y="2172"/>
                    <a:pt x="1748" y="2386"/>
                    <a:pt x="2176" y="2612"/>
                  </a:cubicBezTo>
                  <a:cubicBezTo>
                    <a:pt x="2736" y="2910"/>
                    <a:pt x="3176" y="3279"/>
                    <a:pt x="3688" y="3636"/>
                  </a:cubicBezTo>
                  <a:cubicBezTo>
                    <a:pt x="4189" y="3993"/>
                    <a:pt x="4820" y="4112"/>
                    <a:pt x="5320" y="4493"/>
                  </a:cubicBezTo>
                  <a:cubicBezTo>
                    <a:pt x="5328" y="4499"/>
                    <a:pt x="5336" y="4501"/>
                    <a:pt x="5342" y="4501"/>
                  </a:cubicBezTo>
                  <a:cubicBezTo>
                    <a:pt x="5364" y="4501"/>
                    <a:pt x="5376" y="4476"/>
                    <a:pt x="5367" y="4458"/>
                  </a:cubicBezTo>
                  <a:cubicBezTo>
                    <a:pt x="4998" y="4089"/>
                    <a:pt x="4510" y="3981"/>
                    <a:pt x="4046" y="3743"/>
                  </a:cubicBezTo>
                  <a:cubicBezTo>
                    <a:pt x="3534" y="3469"/>
                    <a:pt x="3153" y="3017"/>
                    <a:pt x="2641" y="2731"/>
                  </a:cubicBezTo>
                  <a:cubicBezTo>
                    <a:pt x="2045" y="2386"/>
                    <a:pt x="1402" y="2160"/>
                    <a:pt x="1033" y="1529"/>
                  </a:cubicBezTo>
                  <a:cubicBezTo>
                    <a:pt x="724" y="993"/>
                    <a:pt x="498" y="469"/>
                    <a:pt x="57" y="5"/>
                  </a:cubicBezTo>
                  <a:cubicBezTo>
                    <a:pt x="51" y="2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5" name="Google Shape;32365;p48"/>
            <p:cNvSpPr/>
            <p:nvPr/>
          </p:nvSpPr>
          <p:spPr>
            <a:xfrm>
              <a:off x="759000" y="2543000"/>
              <a:ext cx="162975" cy="115275"/>
            </a:xfrm>
            <a:custGeom>
              <a:avLst/>
              <a:gdLst/>
              <a:ahLst/>
              <a:cxnLst/>
              <a:rect l="l" t="t" r="r" b="b"/>
              <a:pathLst>
                <a:path w="6519" h="4611" extrusionOk="0">
                  <a:moveTo>
                    <a:pt x="1" y="1"/>
                  </a:moveTo>
                  <a:lnTo>
                    <a:pt x="1" y="1"/>
                  </a:lnTo>
                  <a:cubicBezTo>
                    <a:pt x="1263" y="501"/>
                    <a:pt x="2394" y="1167"/>
                    <a:pt x="3513" y="1953"/>
                  </a:cubicBezTo>
                  <a:cubicBezTo>
                    <a:pt x="4049" y="2322"/>
                    <a:pt x="4573" y="2691"/>
                    <a:pt x="5097" y="3096"/>
                  </a:cubicBezTo>
                  <a:cubicBezTo>
                    <a:pt x="5668" y="3525"/>
                    <a:pt x="6049" y="4037"/>
                    <a:pt x="6454" y="4596"/>
                  </a:cubicBezTo>
                  <a:cubicBezTo>
                    <a:pt x="6464" y="4607"/>
                    <a:pt x="6474" y="4611"/>
                    <a:pt x="6483" y="4611"/>
                  </a:cubicBezTo>
                  <a:cubicBezTo>
                    <a:pt x="6505" y="4611"/>
                    <a:pt x="6519" y="4583"/>
                    <a:pt x="6502" y="4549"/>
                  </a:cubicBezTo>
                  <a:cubicBezTo>
                    <a:pt x="5906" y="3346"/>
                    <a:pt x="4740" y="2679"/>
                    <a:pt x="3668" y="1929"/>
                  </a:cubicBezTo>
                  <a:cubicBezTo>
                    <a:pt x="2549" y="1144"/>
                    <a:pt x="1358" y="370"/>
                    <a:pt x="1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6" name="Google Shape;32366;p48"/>
            <p:cNvSpPr/>
            <p:nvPr/>
          </p:nvSpPr>
          <p:spPr>
            <a:xfrm>
              <a:off x="925225" y="2660125"/>
              <a:ext cx="45750" cy="42525"/>
            </a:xfrm>
            <a:custGeom>
              <a:avLst/>
              <a:gdLst/>
              <a:ahLst/>
              <a:cxnLst/>
              <a:rect l="l" t="t" r="r" b="b"/>
              <a:pathLst>
                <a:path w="1830" h="1701" extrusionOk="0">
                  <a:moveTo>
                    <a:pt x="24" y="0"/>
                  </a:moveTo>
                  <a:cubicBezTo>
                    <a:pt x="12" y="0"/>
                    <a:pt x="0" y="15"/>
                    <a:pt x="8" y="30"/>
                  </a:cubicBezTo>
                  <a:cubicBezTo>
                    <a:pt x="293" y="816"/>
                    <a:pt x="1317" y="959"/>
                    <a:pt x="1722" y="1674"/>
                  </a:cubicBezTo>
                  <a:cubicBezTo>
                    <a:pt x="1730" y="1692"/>
                    <a:pt x="1744" y="1700"/>
                    <a:pt x="1760" y="1700"/>
                  </a:cubicBezTo>
                  <a:cubicBezTo>
                    <a:pt x="1793" y="1700"/>
                    <a:pt x="1830" y="1663"/>
                    <a:pt x="1805" y="1614"/>
                  </a:cubicBezTo>
                  <a:cubicBezTo>
                    <a:pt x="1424" y="876"/>
                    <a:pt x="472" y="733"/>
                    <a:pt x="43" y="19"/>
                  </a:cubicBezTo>
                  <a:cubicBezTo>
                    <a:pt x="39" y="5"/>
                    <a:pt x="31" y="0"/>
                    <a:pt x="2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7" name="Google Shape;32367;p48"/>
            <p:cNvSpPr/>
            <p:nvPr/>
          </p:nvSpPr>
          <p:spPr>
            <a:xfrm>
              <a:off x="786250" y="2565800"/>
              <a:ext cx="75475" cy="52825"/>
            </a:xfrm>
            <a:custGeom>
              <a:avLst/>
              <a:gdLst/>
              <a:ahLst/>
              <a:cxnLst/>
              <a:rect l="l" t="t" r="r" b="b"/>
              <a:pathLst>
                <a:path w="3019" h="2113" extrusionOk="0">
                  <a:moveTo>
                    <a:pt x="2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494" y="624"/>
                    <a:pt x="1126" y="779"/>
                    <a:pt x="1745" y="1184"/>
                  </a:cubicBezTo>
                  <a:cubicBezTo>
                    <a:pt x="2173" y="1470"/>
                    <a:pt x="2435" y="2089"/>
                    <a:pt x="2995" y="2113"/>
                  </a:cubicBezTo>
                  <a:cubicBezTo>
                    <a:pt x="3019" y="2113"/>
                    <a:pt x="3019" y="2065"/>
                    <a:pt x="3007" y="2065"/>
                  </a:cubicBezTo>
                  <a:cubicBezTo>
                    <a:pt x="2459" y="1875"/>
                    <a:pt x="2185" y="1351"/>
                    <a:pt x="1697" y="1065"/>
                  </a:cubicBezTo>
                  <a:cubicBezTo>
                    <a:pt x="1090" y="720"/>
                    <a:pt x="554" y="505"/>
                    <a:pt x="30" y="5"/>
                  </a:cubicBezTo>
                  <a:cubicBezTo>
                    <a:pt x="30" y="2"/>
                    <a:pt x="28" y="1"/>
                    <a:pt x="24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8" name="Google Shape;32368;p48"/>
            <p:cNvSpPr/>
            <p:nvPr/>
          </p:nvSpPr>
          <p:spPr>
            <a:xfrm>
              <a:off x="865875" y="2621875"/>
              <a:ext cx="31875" cy="25625"/>
            </a:xfrm>
            <a:custGeom>
              <a:avLst/>
              <a:gdLst/>
              <a:ahLst/>
              <a:cxnLst/>
              <a:rect l="l" t="t" r="r" b="b"/>
              <a:pathLst>
                <a:path w="1275" h="1025" extrusionOk="0">
                  <a:moveTo>
                    <a:pt x="12" y="1"/>
                  </a:moveTo>
                  <a:cubicBezTo>
                    <a:pt x="12" y="1"/>
                    <a:pt x="0" y="13"/>
                    <a:pt x="0" y="25"/>
                  </a:cubicBezTo>
                  <a:cubicBezTo>
                    <a:pt x="298" y="429"/>
                    <a:pt x="786" y="846"/>
                    <a:pt x="1250" y="1025"/>
                  </a:cubicBezTo>
                  <a:cubicBezTo>
                    <a:pt x="1262" y="1025"/>
                    <a:pt x="1274" y="1013"/>
                    <a:pt x="1262" y="1001"/>
                  </a:cubicBezTo>
                  <a:cubicBezTo>
                    <a:pt x="1060" y="846"/>
                    <a:pt x="834" y="727"/>
                    <a:pt x="643" y="560"/>
                  </a:cubicBezTo>
                  <a:cubicBezTo>
                    <a:pt x="417" y="382"/>
                    <a:pt x="227" y="191"/>
                    <a:pt x="12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9" name="Google Shape;32369;p48"/>
            <p:cNvSpPr/>
            <p:nvPr/>
          </p:nvSpPr>
          <p:spPr>
            <a:xfrm>
              <a:off x="975150" y="2646250"/>
              <a:ext cx="125500" cy="110475"/>
            </a:xfrm>
            <a:custGeom>
              <a:avLst/>
              <a:gdLst/>
              <a:ahLst/>
              <a:cxnLst/>
              <a:rect l="l" t="t" r="r" b="b"/>
              <a:pathLst>
                <a:path w="5020" h="4419" extrusionOk="0">
                  <a:moveTo>
                    <a:pt x="4983" y="0"/>
                  </a:moveTo>
                  <a:cubicBezTo>
                    <a:pt x="4981" y="0"/>
                    <a:pt x="4978" y="1"/>
                    <a:pt x="4976" y="2"/>
                  </a:cubicBezTo>
                  <a:cubicBezTo>
                    <a:pt x="3785" y="169"/>
                    <a:pt x="3190" y="966"/>
                    <a:pt x="2368" y="1717"/>
                  </a:cubicBezTo>
                  <a:cubicBezTo>
                    <a:pt x="1999" y="2062"/>
                    <a:pt x="1571" y="2276"/>
                    <a:pt x="1273" y="2693"/>
                  </a:cubicBezTo>
                  <a:cubicBezTo>
                    <a:pt x="856" y="3276"/>
                    <a:pt x="642" y="3919"/>
                    <a:pt x="47" y="4372"/>
                  </a:cubicBezTo>
                  <a:cubicBezTo>
                    <a:pt x="0" y="4381"/>
                    <a:pt x="11" y="4419"/>
                    <a:pt x="35" y="4419"/>
                  </a:cubicBezTo>
                  <a:cubicBezTo>
                    <a:pt x="42" y="4419"/>
                    <a:pt x="50" y="4415"/>
                    <a:pt x="58" y="4407"/>
                  </a:cubicBezTo>
                  <a:cubicBezTo>
                    <a:pt x="951" y="3919"/>
                    <a:pt x="1190" y="2740"/>
                    <a:pt x="2011" y="2121"/>
                  </a:cubicBezTo>
                  <a:cubicBezTo>
                    <a:pt x="2428" y="1788"/>
                    <a:pt x="2725" y="1419"/>
                    <a:pt x="3118" y="1062"/>
                  </a:cubicBezTo>
                  <a:cubicBezTo>
                    <a:pt x="3666" y="538"/>
                    <a:pt x="4285" y="288"/>
                    <a:pt x="4988" y="50"/>
                  </a:cubicBezTo>
                  <a:cubicBezTo>
                    <a:pt x="5019" y="39"/>
                    <a:pt x="5004" y="0"/>
                    <a:pt x="4983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0" name="Google Shape;32370;p48"/>
            <p:cNvSpPr/>
            <p:nvPr/>
          </p:nvSpPr>
          <p:spPr>
            <a:xfrm>
              <a:off x="978425" y="2647475"/>
              <a:ext cx="119650" cy="112275"/>
            </a:xfrm>
            <a:custGeom>
              <a:avLst/>
              <a:gdLst/>
              <a:ahLst/>
              <a:cxnLst/>
              <a:rect l="l" t="t" r="r" b="b"/>
              <a:pathLst>
                <a:path w="4786" h="4491" extrusionOk="0">
                  <a:moveTo>
                    <a:pt x="4773" y="1"/>
                  </a:moveTo>
                  <a:cubicBezTo>
                    <a:pt x="4476" y="513"/>
                    <a:pt x="4333" y="1167"/>
                    <a:pt x="4011" y="1644"/>
                  </a:cubicBezTo>
                  <a:cubicBezTo>
                    <a:pt x="3702" y="2084"/>
                    <a:pt x="2964" y="2334"/>
                    <a:pt x="2583" y="2775"/>
                  </a:cubicBezTo>
                  <a:cubicBezTo>
                    <a:pt x="2059" y="3370"/>
                    <a:pt x="1582" y="3846"/>
                    <a:pt x="797" y="4061"/>
                  </a:cubicBezTo>
                  <a:cubicBezTo>
                    <a:pt x="487" y="4156"/>
                    <a:pt x="249" y="4156"/>
                    <a:pt x="35" y="4406"/>
                  </a:cubicBezTo>
                  <a:cubicBezTo>
                    <a:pt x="1" y="4448"/>
                    <a:pt x="45" y="4490"/>
                    <a:pt x="90" y="4490"/>
                  </a:cubicBezTo>
                  <a:cubicBezTo>
                    <a:pt x="109" y="4490"/>
                    <a:pt x="128" y="4483"/>
                    <a:pt x="142" y="4465"/>
                  </a:cubicBezTo>
                  <a:cubicBezTo>
                    <a:pt x="404" y="4120"/>
                    <a:pt x="1356" y="3989"/>
                    <a:pt x="1749" y="3727"/>
                  </a:cubicBezTo>
                  <a:cubicBezTo>
                    <a:pt x="2249" y="3370"/>
                    <a:pt x="2511" y="2834"/>
                    <a:pt x="2987" y="2441"/>
                  </a:cubicBezTo>
                  <a:cubicBezTo>
                    <a:pt x="3356" y="2144"/>
                    <a:pt x="3821" y="2072"/>
                    <a:pt x="4083" y="1668"/>
                  </a:cubicBezTo>
                  <a:cubicBezTo>
                    <a:pt x="4392" y="1191"/>
                    <a:pt x="4559" y="525"/>
                    <a:pt x="478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1" name="Google Shape;32371;p48"/>
            <p:cNvSpPr/>
            <p:nvPr/>
          </p:nvSpPr>
          <p:spPr>
            <a:xfrm>
              <a:off x="975800" y="2754225"/>
              <a:ext cx="10650" cy="7825"/>
            </a:xfrm>
            <a:custGeom>
              <a:avLst/>
              <a:gdLst/>
              <a:ahLst/>
              <a:cxnLst/>
              <a:rect l="l" t="t" r="r" b="b"/>
              <a:pathLst>
                <a:path w="426" h="313" extrusionOk="0">
                  <a:moveTo>
                    <a:pt x="369" y="0"/>
                  </a:moveTo>
                  <a:cubicBezTo>
                    <a:pt x="218" y="0"/>
                    <a:pt x="74" y="159"/>
                    <a:pt x="9" y="279"/>
                  </a:cubicBezTo>
                  <a:cubicBezTo>
                    <a:pt x="0" y="296"/>
                    <a:pt x="16" y="313"/>
                    <a:pt x="34" y="313"/>
                  </a:cubicBezTo>
                  <a:cubicBezTo>
                    <a:pt x="41" y="313"/>
                    <a:pt x="49" y="310"/>
                    <a:pt x="56" y="303"/>
                  </a:cubicBezTo>
                  <a:cubicBezTo>
                    <a:pt x="92" y="231"/>
                    <a:pt x="140" y="172"/>
                    <a:pt x="211" y="124"/>
                  </a:cubicBezTo>
                  <a:cubicBezTo>
                    <a:pt x="271" y="76"/>
                    <a:pt x="354" y="65"/>
                    <a:pt x="413" y="17"/>
                  </a:cubicBezTo>
                  <a:cubicBezTo>
                    <a:pt x="413" y="17"/>
                    <a:pt x="425" y="5"/>
                    <a:pt x="413" y="5"/>
                  </a:cubicBezTo>
                  <a:cubicBezTo>
                    <a:pt x="399" y="2"/>
                    <a:pt x="384" y="0"/>
                    <a:pt x="369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2" name="Google Shape;32372;p48"/>
            <p:cNvSpPr/>
            <p:nvPr/>
          </p:nvSpPr>
          <p:spPr>
            <a:xfrm>
              <a:off x="991275" y="2677550"/>
              <a:ext cx="86550" cy="71000"/>
            </a:xfrm>
            <a:custGeom>
              <a:avLst/>
              <a:gdLst/>
              <a:ahLst/>
              <a:cxnLst/>
              <a:rect l="l" t="t" r="r" b="b"/>
              <a:pathLst>
                <a:path w="3462" h="2840" extrusionOk="0">
                  <a:moveTo>
                    <a:pt x="3402" y="0"/>
                  </a:moveTo>
                  <a:cubicBezTo>
                    <a:pt x="2747" y="179"/>
                    <a:pt x="2295" y="596"/>
                    <a:pt x="1878" y="1107"/>
                  </a:cubicBezTo>
                  <a:cubicBezTo>
                    <a:pt x="1521" y="1536"/>
                    <a:pt x="1235" y="1905"/>
                    <a:pt x="771" y="2227"/>
                  </a:cubicBezTo>
                  <a:cubicBezTo>
                    <a:pt x="485" y="2417"/>
                    <a:pt x="235" y="2584"/>
                    <a:pt x="9" y="2834"/>
                  </a:cubicBezTo>
                  <a:cubicBezTo>
                    <a:pt x="509" y="2322"/>
                    <a:pt x="1140" y="2072"/>
                    <a:pt x="1604" y="1536"/>
                  </a:cubicBezTo>
                  <a:cubicBezTo>
                    <a:pt x="2176" y="893"/>
                    <a:pt x="2652" y="405"/>
                    <a:pt x="3438" y="60"/>
                  </a:cubicBezTo>
                  <a:cubicBezTo>
                    <a:pt x="3462" y="48"/>
                    <a:pt x="3450" y="0"/>
                    <a:pt x="3402" y="0"/>
                  </a:cubicBezTo>
                  <a:close/>
                  <a:moveTo>
                    <a:pt x="9" y="2834"/>
                  </a:moveTo>
                  <a:cubicBezTo>
                    <a:pt x="1" y="2834"/>
                    <a:pt x="3" y="2839"/>
                    <a:pt x="6" y="2839"/>
                  </a:cubicBezTo>
                  <a:cubicBezTo>
                    <a:pt x="7" y="2839"/>
                    <a:pt x="9" y="2838"/>
                    <a:pt x="9" y="2834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3" name="Google Shape;32373;p48"/>
            <p:cNvSpPr/>
            <p:nvPr/>
          </p:nvSpPr>
          <p:spPr>
            <a:xfrm>
              <a:off x="817050" y="2639025"/>
              <a:ext cx="146475" cy="131100"/>
            </a:xfrm>
            <a:custGeom>
              <a:avLst/>
              <a:gdLst/>
              <a:ahLst/>
              <a:cxnLst/>
              <a:rect l="l" t="t" r="r" b="b"/>
              <a:pathLst>
                <a:path w="5859" h="5244" extrusionOk="0">
                  <a:moveTo>
                    <a:pt x="5856" y="4881"/>
                  </a:moveTo>
                  <a:cubicBezTo>
                    <a:pt x="5853" y="4881"/>
                    <a:pt x="5847" y="4887"/>
                    <a:pt x="5847" y="4899"/>
                  </a:cubicBezTo>
                  <a:cubicBezTo>
                    <a:pt x="5859" y="4887"/>
                    <a:pt x="5859" y="4881"/>
                    <a:pt x="5856" y="4881"/>
                  </a:cubicBezTo>
                  <a:close/>
                  <a:moveTo>
                    <a:pt x="20" y="1"/>
                  </a:moveTo>
                  <a:cubicBezTo>
                    <a:pt x="7" y="1"/>
                    <a:pt x="1" y="12"/>
                    <a:pt x="1" y="29"/>
                  </a:cubicBezTo>
                  <a:cubicBezTo>
                    <a:pt x="132" y="505"/>
                    <a:pt x="358" y="982"/>
                    <a:pt x="703" y="1351"/>
                  </a:cubicBezTo>
                  <a:cubicBezTo>
                    <a:pt x="1167" y="1875"/>
                    <a:pt x="1846" y="2065"/>
                    <a:pt x="2334" y="2601"/>
                  </a:cubicBezTo>
                  <a:cubicBezTo>
                    <a:pt x="2775" y="3065"/>
                    <a:pt x="3168" y="3399"/>
                    <a:pt x="3739" y="3684"/>
                  </a:cubicBezTo>
                  <a:cubicBezTo>
                    <a:pt x="4525" y="4089"/>
                    <a:pt x="5335" y="4387"/>
                    <a:pt x="5775" y="5220"/>
                  </a:cubicBezTo>
                  <a:cubicBezTo>
                    <a:pt x="5779" y="5237"/>
                    <a:pt x="5790" y="5244"/>
                    <a:pt x="5802" y="5244"/>
                  </a:cubicBezTo>
                  <a:cubicBezTo>
                    <a:pt x="5822" y="5244"/>
                    <a:pt x="5847" y="5224"/>
                    <a:pt x="5847" y="5208"/>
                  </a:cubicBezTo>
                  <a:cubicBezTo>
                    <a:pt x="5835" y="5065"/>
                    <a:pt x="5847" y="4982"/>
                    <a:pt x="5847" y="4899"/>
                  </a:cubicBezTo>
                  <a:lnTo>
                    <a:pt x="5847" y="4899"/>
                  </a:lnTo>
                  <a:cubicBezTo>
                    <a:pt x="5838" y="4922"/>
                    <a:pt x="5824" y="4932"/>
                    <a:pt x="5806" y="4932"/>
                  </a:cubicBezTo>
                  <a:cubicBezTo>
                    <a:pt x="5709" y="4932"/>
                    <a:pt x="5504" y="4616"/>
                    <a:pt x="5454" y="4565"/>
                  </a:cubicBezTo>
                  <a:cubicBezTo>
                    <a:pt x="5287" y="4399"/>
                    <a:pt x="5097" y="4256"/>
                    <a:pt x="4894" y="4137"/>
                  </a:cubicBezTo>
                  <a:cubicBezTo>
                    <a:pt x="4263" y="3720"/>
                    <a:pt x="3501" y="3506"/>
                    <a:pt x="2918" y="3018"/>
                  </a:cubicBezTo>
                  <a:cubicBezTo>
                    <a:pt x="2441" y="2613"/>
                    <a:pt x="2120" y="2113"/>
                    <a:pt x="1560" y="1815"/>
                  </a:cubicBezTo>
                  <a:cubicBezTo>
                    <a:pt x="727" y="1351"/>
                    <a:pt x="477" y="791"/>
                    <a:pt x="36" y="5"/>
                  </a:cubicBezTo>
                  <a:cubicBezTo>
                    <a:pt x="30" y="2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4" name="Google Shape;32374;p48"/>
            <p:cNvSpPr/>
            <p:nvPr/>
          </p:nvSpPr>
          <p:spPr>
            <a:xfrm>
              <a:off x="818350" y="2641150"/>
              <a:ext cx="125425" cy="91650"/>
            </a:xfrm>
            <a:custGeom>
              <a:avLst/>
              <a:gdLst/>
              <a:ahLst/>
              <a:cxnLst/>
              <a:rect l="l" t="t" r="r" b="b"/>
              <a:pathLst>
                <a:path w="5017" h="3666" extrusionOk="0">
                  <a:moveTo>
                    <a:pt x="14" y="0"/>
                  </a:moveTo>
                  <a:cubicBezTo>
                    <a:pt x="5" y="0"/>
                    <a:pt x="1" y="18"/>
                    <a:pt x="20" y="27"/>
                  </a:cubicBezTo>
                  <a:cubicBezTo>
                    <a:pt x="996" y="528"/>
                    <a:pt x="2104" y="778"/>
                    <a:pt x="3056" y="1301"/>
                  </a:cubicBezTo>
                  <a:cubicBezTo>
                    <a:pt x="3628" y="1611"/>
                    <a:pt x="3687" y="2040"/>
                    <a:pt x="4009" y="2492"/>
                  </a:cubicBezTo>
                  <a:cubicBezTo>
                    <a:pt x="4306" y="2909"/>
                    <a:pt x="4711" y="3171"/>
                    <a:pt x="4961" y="3647"/>
                  </a:cubicBezTo>
                  <a:cubicBezTo>
                    <a:pt x="4970" y="3660"/>
                    <a:pt x="4980" y="3665"/>
                    <a:pt x="4989" y="3665"/>
                  </a:cubicBezTo>
                  <a:cubicBezTo>
                    <a:pt x="5005" y="3665"/>
                    <a:pt x="5016" y="3650"/>
                    <a:pt x="5009" y="3635"/>
                  </a:cubicBezTo>
                  <a:cubicBezTo>
                    <a:pt x="4890" y="3206"/>
                    <a:pt x="4580" y="2980"/>
                    <a:pt x="4283" y="2647"/>
                  </a:cubicBezTo>
                  <a:cubicBezTo>
                    <a:pt x="3937" y="2278"/>
                    <a:pt x="3854" y="1754"/>
                    <a:pt x="3461" y="1432"/>
                  </a:cubicBezTo>
                  <a:cubicBezTo>
                    <a:pt x="3104" y="1111"/>
                    <a:pt x="2616" y="1016"/>
                    <a:pt x="2187" y="861"/>
                  </a:cubicBezTo>
                  <a:cubicBezTo>
                    <a:pt x="1449" y="611"/>
                    <a:pt x="734" y="313"/>
                    <a:pt x="20" y="4"/>
                  </a:cubicBezTo>
                  <a:cubicBezTo>
                    <a:pt x="18" y="1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5" name="Google Shape;32375;p48"/>
            <p:cNvSpPr/>
            <p:nvPr/>
          </p:nvSpPr>
          <p:spPr>
            <a:xfrm>
              <a:off x="942975" y="2731150"/>
              <a:ext cx="30025" cy="37850"/>
            </a:xfrm>
            <a:custGeom>
              <a:avLst/>
              <a:gdLst/>
              <a:ahLst/>
              <a:cxnLst/>
              <a:rect l="l" t="t" r="r" b="b"/>
              <a:pathLst>
                <a:path w="1201" h="15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262" y="535"/>
                    <a:pt x="667" y="1166"/>
                    <a:pt x="1155" y="1511"/>
                  </a:cubicBezTo>
                  <a:cubicBezTo>
                    <a:pt x="1160" y="1513"/>
                    <a:pt x="1164" y="1514"/>
                    <a:pt x="1168" y="1514"/>
                  </a:cubicBezTo>
                  <a:cubicBezTo>
                    <a:pt x="1193" y="1514"/>
                    <a:pt x="1201" y="1486"/>
                    <a:pt x="1191" y="1476"/>
                  </a:cubicBezTo>
                  <a:cubicBezTo>
                    <a:pt x="1012" y="1238"/>
                    <a:pt x="774" y="1047"/>
                    <a:pt x="595" y="821"/>
                  </a:cubicBezTo>
                  <a:cubicBezTo>
                    <a:pt x="381" y="571"/>
                    <a:pt x="191" y="297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6" name="Google Shape;32376;p48"/>
            <p:cNvSpPr/>
            <p:nvPr/>
          </p:nvSpPr>
          <p:spPr>
            <a:xfrm>
              <a:off x="950400" y="2756425"/>
              <a:ext cx="17300" cy="19625"/>
            </a:xfrm>
            <a:custGeom>
              <a:avLst/>
              <a:gdLst/>
              <a:ahLst/>
              <a:cxnLst/>
              <a:rect l="l" t="t" r="r" b="b"/>
              <a:pathLst>
                <a:path w="692" h="785" extrusionOk="0">
                  <a:moveTo>
                    <a:pt x="36" y="0"/>
                  </a:moveTo>
                  <a:cubicBezTo>
                    <a:pt x="24" y="0"/>
                    <a:pt x="1" y="36"/>
                    <a:pt x="24" y="48"/>
                  </a:cubicBezTo>
                  <a:cubicBezTo>
                    <a:pt x="155" y="143"/>
                    <a:pt x="298" y="262"/>
                    <a:pt x="394" y="393"/>
                  </a:cubicBezTo>
                  <a:cubicBezTo>
                    <a:pt x="453" y="453"/>
                    <a:pt x="501" y="524"/>
                    <a:pt x="548" y="596"/>
                  </a:cubicBezTo>
                  <a:cubicBezTo>
                    <a:pt x="572" y="655"/>
                    <a:pt x="608" y="727"/>
                    <a:pt x="656" y="774"/>
                  </a:cubicBezTo>
                  <a:cubicBezTo>
                    <a:pt x="659" y="782"/>
                    <a:pt x="664" y="784"/>
                    <a:pt x="669" y="784"/>
                  </a:cubicBezTo>
                  <a:cubicBezTo>
                    <a:pt x="680" y="784"/>
                    <a:pt x="691" y="771"/>
                    <a:pt x="691" y="762"/>
                  </a:cubicBezTo>
                  <a:cubicBezTo>
                    <a:pt x="691" y="619"/>
                    <a:pt x="560" y="453"/>
                    <a:pt x="477" y="346"/>
                  </a:cubicBezTo>
                  <a:cubicBezTo>
                    <a:pt x="358" y="203"/>
                    <a:pt x="203" y="96"/>
                    <a:pt x="36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7" name="Google Shape;32377;p48"/>
            <p:cNvSpPr/>
            <p:nvPr/>
          </p:nvSpPr>
          <p:spPr>
            <a:xfrm>
              <a:off x="952225" y="2752200"/>
              <a:ext cx="16575" cy="20975"/>
            </a:xfrm>
            <a:custGeom>
              <a:avLst/>
              <a:gdLst/>
              <a:ahLst/>
              <a:cxnLst/>
              <a:rect l="l" t="t" r="r" b="b"/>
              <a:pathLst>
                <a:path w="663" h="839" extrusionOk="0">
                  <a:moveTo>
                    <a:pt x="45" y="0"/>
                  </a:moveTo>
                  <a:cubicBezTo>
                    <a:pt x="17" y="0"/>
                    <a:pt x="1" y="30"/>
                    <a:pt x="11" y="50"/>
                  </a:cubicBezTo>
                  <a:cubicBezTo>
                    <a:pt x="106" y="205"/>
                    <a:pt x="190" y="336"/>
                    <a:pt x="297" y="467"/>
                  </a:cubicBezTo>
                  <a:cubicBezTo>
                    <a:pt x="380" y="586"/>
                    <a:pt x="463" y="729"/>
                    <a:pt x="583" y="824"/>
                  </a:cubicBezTo>
                  <a:cubicBezTo>
                    <a:pt x="592" y="834"/>
                    <a:pt x="603" y="838"/>
                    <a:pt x="613" y="838"/>
                  </a:cubicBezTo>
                  <a:cubicBezTo>
                    <a:pt x="640" y="838"/>
                    <a:pt x="663" y="808"/>
                    <a:pt x="654" y="765"/>
                  </a:cubicBezTo>
                  <a:cubicBezTo>
                    <a:pt x="594" y="634"/>
                    <a:pt x="475" y="515"/>
                    <a:pt x="380" y="396"/>
                  </a:cubicBezTo>
                  <a:cubicBezTo>
                    <a:pt x="285" y="265"/>
                    <a:pt x="178" y="134"/>
                    <a:pt x="59" y="3"/>
                  </a:cubicBezTo>
                  <a:cubicBezTo>
                    <a:pt x="54" y="1"/>
                    <a:pt x="49" y="0"/>
                    <a:pt x="4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8" name="Google Shape;32378;p48"/>
            <p:cNvSpPr/>
            <p:nvPr/>
          </p:nvSpPr>
          <p:spPr>
            <a:xfrm>
              <a:off x="957250" y="2757600"/>
              <a:ext cx="11925" cy="12050"/>
            </a:xfrm>
            <a:custGeom>
              <a:avLst/>
              <a:gdLst/>
              <a:ahLst/>
              <a:cxnLst/>
              <a:rect l="l" t="t" r="r" b="b"/>
              <a:pathLst>
                <a:path w="477" h="482" extrusionOk="0">
                  <a:moveTo>
                    <a:pt x="48" y="1"/>
                  </a:moveTo>
                  <a:cubicBezTo>
                    <a:pt x="36" y="1"/>
                    <a:pt x="1" y="25"/>
                    <a:pt x="24" y="49"/>
                  </a:cubicBezTo>
                  <a:cubicBezTo>
                    <a:pt x="96" y="120"/>
                    <a:pt x="179" y="180"/>
                    <a:pt x="239" y="275"/>
                  </a:cubicBezTo>
                  <a:cubicBezTo>
                    <a:pt x="274" y="299"/>
                    <a:pt x="298" y="346"/>
                    <a:pt x="334" y="370"/>
                  </a:cubicBezTo>
                  <a:cubicBezTo>
                    <a:pt x="358" y="418"/>
                    <a:pt x="393" y="465"/>
                    <a:pt x="441" y="477"/>
                  </a:cubicBezTo>
                  <a:cubicBezTo>
                    <a:pt x="444" y="480"/>
                    <a:pt x="448" y="482"/>
                    <a:pt x="452" y="482"/>
                  </a:cubicBezTo>
                  <a:cubicBezTo>
                    <a:pt x="464" y="482"/>
                    <a:pt x="477" y="471"/>
                    <a:pt x="477" y="453"/>
                  </a:cubicBezTo>
                  <a:cubicBezTo>
                    <a:pt x="477" y="358"/>
                    <a:pt x="382" y="275"/>
                    <a:pt x="322" y="215"/>
                  </a:cubicBezTo>
                  <a:cubicBezTo>
                    <a:pt x="239" y="132"/>
                    <a:pt x="155" y="49"/>
                    <a:pt x="48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9" name="Google Shape;32379;p48"/>
            <p:cNvSpPr/>
            <p:nvPr/>
          </p:nvSpPr>
          <p:spPr>
            <a:xfrm>
              <a:off x="870775" y="2676525"/>
              <a:ext cx="68050" cy="61175"/>
            </a:xfrm>
            <a:custGeom>
              <a:avLst/>
              <a:gdLst/>
              <a:ahLst/>
              <a:cxnLst/>
              <a:rect l="l" t="t" r="r" b="b"/>
              <a:pathLst>
                <a:path w="2722" h="2447" extrusionOk="0">
                  <a:moveTo>
                    <a:pt x="25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61" y="506"/>
                    <a:pt x="638" y="756"/>
                    <a:pt x="1054" y="970"/>
                  </a:cubicBezTo>
                  <a:cubicBezTo>
                    <a:pt x="1400" y="1148"/>
                    <a:pt x="1733" y="1327"/>
                    <a:pt x="2019" y="1613"/>
                  </a:cubicBezTo>
                  <a:cubicBezTo>
                    <a:pt x="2269" y="1875"/>
                    <a:pt x="2471" y="2184"/>
                    <a:pt x="2721" y="2446"/>
                  </a:cubicBezTo>
                  <a:cubicBezTo>
                    <a:pt x="2447" y="2030"/>
                    <a:pt x="2138" y="1577"/>
                    <a:pt x="1733" y="1279"/>
                  </a:cubicBezTo>
                  <a:cubicBezTo>
                    <a:pt x="1126" y="839"/>
                    <a:pt x="531" y="637"/>
                    <a:pt x="54" y="17"/>
                  </a:cubicBezTo>
                  <a:cubicBezTo>
                    <a:pt x="49" y="7"/>
                    <a:pt x="36" y="1"/>
                    <a:pt x="25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0" name="Google Shape;32380;p48"/>
            <p:cNvSpPr/>
            <p:nvPr/>
          </p:nvSpPr>
          <p:spPr>
            <a:xfrm>
              <a:off x="842350" y="2659675"/>
              <a:ext cx="24725" cy="14925"/>
            </a:xfrm>
            <a:custGeom>
              <a:avLst/>
              <a:gdLst/>
              <a:ahLst/>
              <a:cxnLst/>
              <a:rect l="l" t="t" r="r" b="b"/>
              <a:pathLst>
                <a:path w="989" h="597" extrusionOk="0">
                  <a:moveTo>
                    <a:pt x="36" y="1"/>
                  </a:moveTo>
                  <a:cubicBezTo>
                    <a:pt x="13" y="1"/>
                    <a:pt x="1" y="25"/>
                    <a:pt x="13" y="37"/>
                  </a:cubicBezTo>
                  <a:cubicBezTo>
                    <a:pt x="179" y="144"/>
                    <a:pt x="346" y="203"/>
                    <a:pt x="513" y="298"/>
                  </a:cubicBezTo>
                  <a:cubicBezTo>
                    <a:pt x="667" y="394"/>
                    <a:pt x="834" y="501"/>
                    <a:pt x="989" y="596"/>
                  </a:cubicBezTo>
                  <a:cubicBezTo>
                    <a:pt x="715" y="358"/>
                    <a:pt x="370" y="108"/>
                    <a:pt x="3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1" name="Google Shape;32381;p48"/>
            <p:cNvSpPr/>
            <p:nvPr/>
          </p:nvSpPr>
          <p:spPr>
            <a:xfrm>
              <a:off x="973325" y="2754625"/>
              <a:ext cx="8950" cy="9975"/>
            </a:xfrm>
            <a:custGeom>
              <a:avLst/>
              <a:gdLst/>
              <a:ahLst/>
              <a:cxnLst/>
              <a:rect l="l" t="t" r="r" b="b"/>
              <a:pathLst>
                <a:path w="358" h="399" extrusionOk="0">
                  <a:moveTo>
                    <a:pt x="346" y="1"/>
                  </a:moveTo>
                  <a:cubicBezTo>
                    <a:pt x="346" y="1"/>
                    <a:pt x="346" y="1"/>
                    <a:pt x="346" y="1"/>
                  </a:cubicBezTo>
                  <a:lnTo>
                    <a:pt x="346" y="1"/>
                  </a:lnTo>
                  <a:cubicBezTo>
                    <a:pt x="350" y="5"/>
                    <a:pt x="352" y="6"/>
                    <a:pt x="354" y="6"/>
                  </a:cubicBezTo>
                  <a:cubicBezTo>
                    <a:pt x="356" y="6"/>
                    <a:pt x="354" y="1"/>
                    <a:pt x="346" y="1"/>
                  </a:cubicBezTo>
                  <a:close/>
                  <a:moveTo>
                    <a:pt x="346" y="1"/>
                  </a:moveTo>
                  <a:lnTo>
                    <a:pt x="346" y="1"/>
                  </a:lnTo>
                  <a:cubicBezTo>
                    <a:pt x="298" y="37"/>
                    <a:pt x="286" y="37"/>
                    <a:pt x="239" y="72"/>
                  </a:cubicBezTo>
                  <a:cubicBezTo>
                    <a:pt x="191" y="108"/>
                    <a:pt x="167" y="144"/>
                    <a:pt x="131" y="179"/>
                  </a:cubicBezTo>
                  <a:cubicBezTo>
                    <a:pt x="72" y="239"/>
                    <a:pt x="12" y="287"/>
                    <a:pt x="0" y="370"/>
                  </a:cubicBezTo>
                  <a:cubicBezTo>
                    <a:pt x="0" y="387"/>
                    <a:pt x="7" y="398"/>
                    <a:pt x="20" y="398"/>
                  </a:cubicBezTo>
                  <a:cubicBezTo>
                    <a:pt x="24" y="398"/>
                    <a:pt x="30" y="397"/>
                    <a:pt x="36" y="394"/>
                  </a:cubicBezTo>
                  <a:cubicBezTo>
                    <a:pt x="108" y="370"/>
                    <a:pt x="167" y="287"/>
                    <a:pt x="215" y="227"/>
                  </a:cubicBezTo>
                  <a:cubicBezTo>
                    <a:pt x="239" y="191"/>
                    <a:pt x="250" y="168"/>
                    <a:pt x="286" y="132"/>
                  </a:cubicBezTo>
                  <a:lnTo>
                    <a:pt x="334" y="96"/>
                  </a:lnTo>
                  <a:cubicBezTo>
                    <a:pt x="358" y="49"/>
                    <a:pt x="334" y="72"/>
                    <a:pt x="346" y="1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2" name="Google Shape;32382;p48"/>
            <p:cNvSpPr/>
            <p:nvPr/>
          </p:nvSpPr>
          <p:spPr>
            <a:xfrm>
              <a:off x="973325" y="2753450"/>
              <a:ext cx="10750" cy="13850"/>
            </a:xfrm>
            <a:custGeom>
              <a:avLst/>
              <a:gdLst/>
              <a:ahLst/>
              <a:cxnLst/>
              <a:rect l="l" t="t" r="r" b="b"/>
              <a:pathLst>
                <a:path w="430" h="554" extrusionOk="0">
                  <a:moveTo>
                    <a:pt x="405" y="0"/>
                  </a:moveTo>
                  <a:cubicBezTo>
                    <a:pt x="346" y="24"/>
                    <a:pt x="310" y="0"/>
                    <a:pt x="250" y="36"/>
                  </a:cubicBezTo>
                  <a:cubicBezTo>
                    <a:pt x="191" y="60"/>
                    <a:pt x="155" y="119"/>
                    <a:pt x="120" y="167"/>
                  </a:cubicBezTo>
                  <a:cubicBezTo>
                    <a:pt x="48" y="274"/>
                    <a:pt x="0" y="441"/>
                    <a:pt x="72" y="536"/>
                  </a:cubicBezTo>
                  <a:cubicBezTo>
                    <a:pt x="84" y="548"/>
                    <a:pt x="96" y="554"/>
                    <a:pt x="106" y="554"/>
                  </a:cubicBezTo>
                  <a:cubicBezTo>
                    <a:pt x="117" y="554"/>
                    <a:pt x="125" y="548"/>
                    <a:pt x="131" y="536"/>
                  </a:cubicBezTo>
                  <a:cubicBezTo>
                    <a:pt x="179" y="441"/>
                    <a:pt x="179" y="322"/>
                    <a:pt x="250" y="215"/>
                  </a:cubicBezTo>
                  <a:cubicBezTo>
                    <a:pt x="286" y="167"/>
                    <a:pt x="346" y="119"/>
                    <a:pt x="370" y="84"/>
                  </a:cubicBezTo>
                  <a:cubicBezTo>
                    <a:pt x="393" y="48"/>
                    <a:pt x="393" y="36"/>
                    <a:pt x="417" y="24"/>
                  </a:cubicBezTo>
                  <a:cubicBezTo>
                    <a:pt x="429" y="24"/>
                    <a:pt x="417" y="0"/>
                    <a:pt x="40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3" name="Google Shape;32383;p48"/>
            <p:cNvSpPr/>
            <p:nvPr/>
          </p:nvSpPr>
          <p:spPr>
            <a:xfrm>
              <a:off x="973125" y="2751900"/>
              <a:ext cx="15325" cy="19400"/>
            </a:xfrm>
            <a:custGeom>
              <a:avLst/>
              <a:gdLst/>
              <a:ahLst/>
              <a:cxnLst/>
              <a:rect l="l" t="t" r="r" b="b"/>
              <a:pathLst>
                <a:path w="613" h="776" extrusionOk="0">
                  <a:moveTo>
                    <a:pt x="570" y="0"/>
                  </a:moveTo>
                  <a:cubicBezTo>
                    <a:pt x="566" y="0"/>
                    <a:pt x="561" y="1"/>
                    <a:pt x="556" y="3"/>
                  </a:cubicBezTo>
                  <a:cubicBezTo>
                    <a:pt x="342" y="181"/>
                    <a:pt x="104" y="443"/>
                    <a:pt x="8" y="717"/>
                  </a:cubicBezTo>
                  <a:cubicBezTo>
                    <a:pt x="1" y="749"/>
                    <a:pt x="24" y="775"/>
                    <a:pt x="48" y="775"/>
                  </a:cubicBezTo>
                  <a:cubicBezTo>
                    <a:pt x="60" y="775"/>
                    <a:pt x="72" y="769"/>
                    <a:pt x="80" y="753"/>
                  </a:cubicBezTo>
                  <a:cubicBezTo>
                    <a:pt x="163" y="634"/>
                    <a:pt x="223" y="515"/>
                    <a:pt x="306" y="396"/>
                  </a:cubicBezTo>
                  <a:cubicBezTo>
                    <a:pt x="401" y="277"/>
                    <a:pt x="485" y="158"/>
                    <a:pt x="592" y="38"/>
                  </a:cubicBezTo>
                  <a:cubicBezTo>
                    <a:pt x="612" y="28"/>
                    <a:pt x="598" y="0"/>
                    <a:pt x="570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4" name="Google Shape;32384;p48"/>
            <p:cNvSpPr/>
            <p:nvPr/>
          </p:nvSpPr>
          <p:spPr>
            <a:xfrm>
              <a:off x="975700" y="2748925"/>
              <a:ext cx="16325" cy="20550"/>
            </a:xfrm>
            <a:custGeom>
              <a:avLst/>
              <a:gdLst/>
              <a:ahLst/>
              <a:cxnLst/>
              <a:rect l="l" t="t" r="r" b="b"/>
              <a:pathLst>
                <a:path w="653" h="822" extrusionOk="0">
                  <a:moveTo>
                    <a:pt x="625" y="0"/>
                  </a:moveTo>
                  <a:cubicBezTo>
                    <a:pt x="623" y="0"/>
                    <a:pt x="621" y="1"/>
                    <a:pt x="620" y="3"/>
                  </a:cubicBezTo>
                  <a:cubicBezTo>
                    <a:pt x="298" y="110"/>
                    <a:pt x="84" y="503"/>
                    <a:pt x="1" y="812"/>
                  </a:cubicBezTo>
                  <a:cubicBezTo>
                    <a:pt x="1" y="818"/>
                    <a:pt x="4" y="821"/>
                    <a:pt x="7" y="821"/>
                  </a:cubicBezTo>
                  <a:cubicBezTo>
                    <a:pt x="10" y="821"/>
                    <a:pt x="13" y="818"/>
                    <a:pt x="13" y="812"/>
                  </a:cubicBezTo>
                  <a:cubicBezTo>
                    <a:pt x="84" y="646"/>
                    <a:pt x="179" y="479"/>
                    <a:pt x="298" y="348"/>
                  </a:cubicBezTo>
                  <a:cubicBezTo>
                    <a:pt x="394" y="229"/>
                    <a:pt x="536" y="157"/>
                    <a:pt x="632" y="38"/>
                  </a:cubicBezTo>
                  <a:cubicBezTo>
                    <a:pt x="652" y="28"/>
                    <a:pt x="637" y="0"/>
                    <a:pt x="625" y="0"/>
                  </a:cubicBezTo>
                  <a:close/>
                </a:path>
              </a:pathLst>
            </a:custGeom>
            <a:solidFill>
              <a:srgbClr val="2B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84" name="Google Shape;32584;p48"/>
          <p:cNvSpPr/>
          <p:nvPr/>
        </p:nvSpPr>
        <p:spPr>
          <a:xfrm>
            <a:off x="1358250" y="2066884"/>
            <a:ext cx="6427500" cy="26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85" name="Google Shape;32585;p48"/>
          <p:cNvGrpSpPr/>
          <p:nvPr/>
        </p:nvGrpSpPr>
        <p:grpSpPr>
          <a:xfrm>
            <a:off x="1527300" y="2055316"/>
            <a:ext cx="6089400" cy="2654528"/>
            <a:chOff x="1528500" y="925146"/>
            <a:chExt cx="6089400" cy="3372115"/>
          </a:xfrm>
        </p:grpSpPr>
        <p:grpSp>
          <p:nvGrpSpPr>
            <p:cNvPr id="32586" name="Google Shape;32586;p48"/>
            <p:cNvGrpSpPr/>
            <p:nvPr/>
          </p:nvGrpSpPr>
          <p:grpSpPr>
            <a:xfrm>
              <a:off x="1528500" y="925146"/>
              <a:ext cx="86650" cy="3372115"/>
              <a:chOff x="-776300" y="947000"/>
              <a:chExt cx="86650" cy="1812575"/>
            </a:xfrm>
          </p:grpSpPr>
          <p:sp>
            <p:nvSpPr>
              <p:cNvPr id="32587" name="Google Shape;32587;p48"/>
              <p:cNvSpPr/>
              <p:nvPr/>
            </p:nvSpPr>
            <p:spPr>
              <a:xfrm>
                <a:off x="-772725" y="1797675"/>
                <a:ext cx="83075" cy="9619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8476" extrusionOk="0">
                    <a:moveTo>
                      <a:pt x="2227" y="0"/>
                    </a:moveTo>
                    <a:cubicBezTo>
                      <a:pt x="1965" y="310"/>
                      <a:pt x="1798" y="691"/>
                      <a:pt x="1429" y="929"/>
                    </a:cubicBezTo>
                    <a:cubicBezTo>
                      <a:pt x="941" y="1191"/>
                      <a:pt x="774" y="1477"/>
                      <a:pt x="762" y="1858"/>
                    </a:cubicBezTo>
                    <a:cubicBezTo>
                      <a:pt x="739" y="2370"/>
                      <a:pt x="786" y="2870"/>
                      <a:pt x="655" y="3370"/>
                    </a:cubicBezTo>
                    <a:cubicBezTo>
                      <a:pt x="310" y="4632"/>
                      <a:pt x="48" y="5894"/>
                      <a:pt x="131" y="7192"/>
                    </a:cubicBezTo>
                    <a:cubicBezTo>
                      <a:pt x="143" y="7394"/>
                      <a:pt x="131" y="7608"/>
                      <a:pt x="191" y="7811"/>
                    </a:cubicBezTo>
                    <a:cubicBezTo>
                      <a:pt x="405" y="8668"/>
                      <a:pt x="798" y="9502"/>
                      <a:pt x="322" y="10359"/>
                    </a:cubicBezTo>
                    <a:cubicBezTo>
                      <a:pt x="262" y="10466"/>
                      <a:pt x="310" y="10597"/>
                      <a:pt x="298" y="10716"/>
                    </a:cubicBezTo>
                    <a:lnTo>
                      <a:pt x="167" y="12633"/>
                    </a:lnTo>
                    <a:cubicBezTo>
                      <a:pt x="131" y="12931"/>
                      <a:pt x="84" y="13216"/>
                      <a:pt x="84" y="13514"/>
                    </a:cubicBezTo>
                    <a:cubicBezTo>
                      <a:pt x="108" y="14574"/>
                      <a:pt x="143" y="15633"/>
                      <a:pt x="143" y="16681"/>
                    </a:cubicBezTo>
                    <a:cubicBezTo>
                      <a:pt x="143" y="17372"/>
                      <a:pt x="0" y="18074"/>
                      <a:pt x="24" y="18753"/>
                    </a:cubicBezTo>
                    <a:cubicBezTo>
                      <a:pt x="60" y="19717"/>
                      <a:pt x="191" y="20693"/>
                      <a:pt x="262" y="21658"/>
                    </a:cubicBezTo>
                    <a:cubicBezTo>
                      <a:pt x="298" y="21967"/>
                      <a:pt x="298" y="22277"/>
                      <a:pt x="250" y="22598"/>
                    </a:cubicBezTo>
                    <a:cubicBezTo>
                      <a:pt x="48" y="23920"/>
                      <a:pt x="239" y="25242"/>
                      <a:pt x="584" y="26563"/>
                    </a:cubicBezTo>
                    <a:cubicBezTo>
                      <a:pt x="762" y="27266"/>
                      <a:pt x="846" y="27980"/>
                      <a:pt x="953" y="28682"/>
                    </a:cubicBezTo>
                    <a:cubicBezTo>
                      <a:pt x="1001" y="28968"/>
                      <a:pt x="1012" y="29266"/>
                      <a:pt x="1012" y="29564"/>
                    </a:cubicBezTo>
                    <a:cubicBezTo>
                      <a:pt x="1024" y="30016"/>
                      <a:pt x="1036" y="30492"/>
                      <a:pt x="1012" y="30957"/>
                    </a:cubicBezTo>
                    <a:cubicBezTo>
                      <a:pt x="941" y="32064"/>
                      <a:pt x="643" y="33135"/>
                      <a:pt x="774" y="34231"/>
                    </a:cubicBezTo>
                    <a:cubicBezTo>
                      <a:pt x="822" y="34636"/>
                      <a:pt x="858" y="35017"/>
                      <a:pt x="881" y="35421"/>
                    </a:cubicBezTo>
                    <a:cubicBezTo>
                      <a:pt x="905" y="36052"/>
                      <a:pt x="881" y="36660"/>
                      <a:pt x="941" y="37279"/>
                    </a:cubicBezTo>
                    <a:cubicBezTo>
                      <a:pt x="965" y="37576"/>
                      <a:pt x="1072" y="37862"/>
                      <a:pt x="1203" y="38148"/>
                    </a:cubicBezTo>
                    <a:cubicBezTo>
                      <a:pt x="1292" y="38342"/>
                      <a:pt x="1441" y="38448"/>
                      <a:pt x="1643" y="38448"/>
                    </a:cubicBezTo>
                    <a:cubicBezTo>
                      <a:pt x="1738" y="38448"/>
                      <a:pt x="1846" y="38424"/>
                      <a:pt x="1965" y="38374"/>
                    </a:cubicBezTo>
                    <a:cubicBezTo>
                      <a:pt x="2023" y="38347"/>
                      <a:pt x="2066" y="38337"/>
                      <a:pt x="2100" y="38337"/>
                    </a:cubicBezTo>
                    <a:cubicBezTo>
                      <a:pt x="2222" y="38337"/>
                      <a:pt x="2215" y="38475"/>
                      <a:pt x="2311" y="38475"/>
                    </a:cubicBezTo>
                    <a:cubicBezTo>
                      <a:pt x="2330" y="38475"/>
                      <a:pt x="2353" y="38470"/>
                      <a:pt x="2382" y="38457"/>
                    </a:cubicBezTo>
                    <a:cubicBezTo>
                      <a:pt x="2405" y="38434"/>
                      <a:pt x="2465" y="38386"/>
                      <a:pt x="2489" y="38338"/>
                    </a:cubicBezTo>
                    <a:cubicBezTo>
                      <a:pt x="2632" y="37636"/>
                      <a:pt x="2882" y="36945"/>
                      <a:pt x="2846" y="36231"/>
                    </a:cubicBezTo>
                    <a:cubicBezTo>
                      <a:pt x="2810" y="35695"/>
                      <a:pt x="2858" y="35159"/>
                      <a:pt x="2858" y="34624"/>
                    </a:cubicBezTo>
                    <a:cubicBezTo>
                      <a:pt x="2870" y="33969"/>
                      <a:pt x="2858" y="33290"/>
                      <a:pt x="2882" y="32635"/>
                    </a:cubicBezTo>
                    <a:cubicBezTo>
                      <a:pt x="2929" y="31469"/>
                      <a:pt x="2989" y="30290"/>
                      <a:pt x="3048" y="29111"/>
                    </a:cubicBezTo>
                    <a:cubicBezTo>
                      <a:pt x="3084" y="28682"/>
                      <a:pt x="3156" y="28254"/>
                      <a:pt x="3167" y="27813"/>
                    </a:cubicBezTo>
                    <a:cubicBezTo>
                      <a:pt x="3203" y="27301"/>
                      <a:pt x="3167" y="26777"/>
                      <a:pt x="3203" y="26254"/>
                    </a:cubicBezTo>
                    <a:cubicBezTo>
                      <a:pt x="3227" y="25825"/>
                      <a:pt x="3322" y="25396"/>
                      <a:pt x="3298" y="24956"/>
                    </a:cubicBezTo>
                    <a:cubicBezTo>
                      <a:pt x="3287" y="24420"/>
                      <a:pt x="3167" y="23884"/>
                      <a:pt x="3167" y="23348"/>
                    </a:cubicBezTo>
                    <a:cubicBezTo>
                      <a:pt x="3156" y="22015"/>
                      <a:pt x="3215" y="20693"/>
                      <a:pt x="3036" y="19348"/>
                    </a:cubicBezTo>
                    <a:cubicBezTo>
                      <a:pt x="2882" y="18253"/>
                      <a:pt x="2929" y="17133"/>
                      <a:pt x="2882" y="16026"/>
                    </a:cubicBezTo>
                    <a:cubicBezTo>
                      <a:pt x="2822" y="14586"/>
                      <a:pt x="2763" y="13133"/>
                      <a:pt x="2703" y="11668"/>
                    </a:cubicBezTo>
                    <a:cubicBezTo>
                      <a:pt x="2703" y="11478"/>
                      <a:pt x="2644" y="11299"/>
                      <a:pt x="2608" y="11109"/>
                    </a:cubicBezTo>
                    <a:cubicBezTo>
                      <a:pt x="2382" y="10192"/>
                      <a:pt x="2358" y="9323"/>
                      <a:pt x="2560" y="8406"/>
                    </a:cubicBezTo>
                    <a:cubicBezTo>
                      <a:pt x="2739" y="7561"/>
                      <a:pt x="2798" y="6704"/>
                      <a:pt x="2810" y="5834"/>
                    </a:cubicBezTo>
                    <a:cubicBezTo>
                      <a:pt x="2822" y="4811"/>
                      <a:pt x="2739" y="3798"/>
                      <a:pt x="2691" y="2775"/>
                    </a:cubicBezTo>
                    <a:cubicBezTo>
                      <a:pt x="2679" y="2441"/>
                      <a:pt x="2655" y="2120"/>
                      <a:pt x="2620" y="1786"/>
                    </a:cubicBezTo>
                    <a:cubicBezTo>
                      <a:pt x="2560" y="1346"/>
                      <a:pt x="2453" y="893"/>
                      <a:pt x="2382" y="453"/>
                    </a:cubicBezTo>
                    <a:cubicBezTo>
                      <a:pt x="2346" y="286"/>
                      <a:pt x="2394" y="108"/>
                      <a:pt x="22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8" name="Google Shape;32588;p48"/>
              <p:cNvSpPr/>
              <p:nvPr/>
            </p:nvSpPr>
            <p:spPr>
              <a:xfrm>
                <a:off x="-776300" y="947000"/>
                <a:ext cx="86350" cy="8399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3599" extrusionOk="0">
                    <a:moveTo>
                      <a:pt x="1752" y="0"/>
                    </a:moveTo>
                    <a:cubicBezTo>
                      <a:pt x="1609" y="0"/>
                      <a:pt x="1461" y="12"/>
                      <a:pt x="1310" y="35"/>
                    </a:cubicBezTo>
                    <a:cubicBezTo>
                      <a:pt x="941" y="95"/>
                      <a:pt x="763" y="214"/>
                      <a:pt x="655" y="416"/>
                    </a:cubicBezTo>
                    <a:cubicBezTo>
                      <a:pt x="512" y="761"/>
                      <a:pt x="334" y="1095"/>
                      <a:pt x="215" y="1416"/>
                    </a:cubicBezTo>
                    <a:cubicBezTo>
                      <a:pt x="120" y="1666"/>
                      <a:pt x="1" y="1940"/>
                      <a:pt x="48" y="2190"/>
                    </a:cubicBezTo>
                    <a:cubicBezTo>
                      <a:pt x="215" y="3143"/>
                      <a:pt x="96" y="4131"/>
                      <a:pt x="679" y="5048"/>
                    </a:cubicBezTo>
                    <a:cubicBezTo>
                      <a:pt x="715" y="5119"/>
                      <a:pt x="739" y="5179"/>
                      <a:pt x="751" y="5262"/>
                    </a:cubicBezTo>
                    <a:cubicBezTo>
                      <a:pt x="953" y="6179"/>
                      <a:pt x="1191" y="7107"/>
                      <a:pt x="1370" y="8024"/>
                    </a:cubicBezTo>
                    <a:cubicBezTo>
                      <a:pt x="1453" y="8369"/>
                      <a:pt x="1465" y="8739"/>
                      <a:pt x="1298" y="9048"/>
                    </a:cubicBezTo>
                    <a:cubicBezTo>
                      <a:pt x="1120" y="9382"/>
                      <a:pt x="1108" y="9691"/>
                      <a:pt x="1096" y="10024"/>
                    </a:cubicBezTo>
                    <a:cubicBezTo>
                      <a:pt x="1048" y="10596"/>
                      <a:pt x="1001" y="11167"/>
                      <a:pt x="917" y="11727"/>
                    </a:cubicBezTo>
                    <a:cubicBezTo>
                      <a:pt x="810" y="12310"/>
                      <a:pt x="679" y="12894"/>
                      <a:pt x="870" y="13489"/>
                    </a:cubicBezTo>
                    <a:cubicBezTo>
                      <a:pt x="929" y="13632"/>
                      <a:pt x="882" y="13799"/>
                      <a:pt x="882" y="13953"/>
                    </a:cubicBezTo>
                    <a:cubicBezTo>
                      <a:pt x="858" y="14727"/>
                      <a:pt x="798" y="15501"/>
                      <a:pt x="774" y="16275"/>
                    </a:cubicBezTo>
                    <a:cubicBezTo>
                      <a:pt x="751" y="17204"/>
                      <a:pt x="798" y="18144"/>
                      <a:pt x="751" y="19085"/>
                    </a:cubicBezTo>
                    <a:cubicBezTo>
                      <a:pt x="679" y="20526"/>
                      <a:pt x="739" y="21990"/>
                      <a:pt x="620" y="23443"/>
                    </a:cubicBezTo>
                    <a:cubicBezTo>
                      <a:pt x="465" y="25133"/>
                      <a:pt x="584" y="26812"/>
                      <a:pt x="596" y="28491"/>
                    </a:cubicBezTo>
                    <a:cubicBezTo>
                      <a:pt x="596" y="28705"/>
                      <a:pt x="643" y="28920"/>
                      <a:pt x="763" y="29098"/>
                    </a:cubicBezTo>
                    <a:cubicBezTo>
                      <a:pt x="1155" y="29729"/>
                      <a:pt x="1096" y="30360"/>
                      <a:pt x="1013" y="31003"/>
                    </a:cubicBezTo>
                    <a:cubicBezTo>
                      <a:pt x="977" y="31360"/>
                      <a:pt x="917" y="31741"/>
                      <a:pt x="917" y="32099"/>
                    </a:cubicBezTo>
                    <a:cubicBezTo>
                      <a:pt x="929" y="32646"/>
                      <a:pt x="1239" y="33134"/>
                      <a:pt x="1929" y="33599"/>
                    </a:cubicBezTo>
                    <a:cubicBezTo>
                      <a:pt x="2322" y="33123"/>
                      <a:pt x="2537" y="32658"/>
                      <a:pt x="2525" y="32158"/>
                    </a:cubicBezTo>
                    <a:cubicBezTo>
                      <a:pt x="2417" y="31051"/>
                      <a:pt x="2787" y="29979"/>
                      <a:pt x="2882" y="28896"/>
                    </a:cubicBezTo>
                    <a:cubicBezTo>
                      <a:pt x="2918" y="28253"/>
                      <a:pt x="3120" y="27634"/>
                      <a:pt x="3179" y="26991"/>
                    </a:cubicBezTo>
                    <a:cubicBezTo>
                      <a:pt x="3251" y="26229"/>
                      <a:pt x="3263" y="25467"/>
                      <a:pt x="3299" y="24705"/>
                    </a:cubicBezTo>
                    <a:cubicBezTo>
                      <a:pt x="3358" y="22752"/>
                      <a:pt x="3418" y="20800"/>
                      <a:pt x="3453" y="18835"/>
                    </a:cubicBezTo>
                    <a:cubicBezTo>
                      <a:pt x="3453" y="18692"/>
                      <a:pt x="3418" y="18549"/>
                      <a:pt x="3418" y="18418"/>
                    </a:cubicBezTo>
                    <a:lnTo>
                      <a:pt x="3418" y="16490"/>
                    </a:lnTo>
                    <a:cubicBezTo>
                      <a:pt x="3418" y="16109"/>
                      <a:pt x="3453" y="15739"/>
                      <a:pt x="3441" y="15347"/>
                    </a:cubicBezTo>
                    <a:cubicBezTo>
                      <a:pt x="3418" y="14846"/>
                      <a:pt x="3334" y="14323"/>
                      <a:pt x="3299" y="13799"/>
                    </a:cubicBezTo>
                    <a:cubicBezTo>
                      <a:pt x="3251" y="13191"/>
                      <a:pt x="3239" y="12596"/>
                      <a:pt x="3179" y="11989"/>
                    </a:cubicBezTo>
                    <a:cubicBezTo>
                      <a:pt x="3144" y="11691"/>
                      <a:pt x="3025" y="11406"/>
                      <a:pt x="3013" y="11108"/>
                    </a:cubicBezTo>
                    <a:cubicBezTo>
                      <a:pt x="2941" y="10036"/>
                      <a:pt x="2858" y="8965"/>
                      <a:pt x="2834" y="7893"/>
                    </a:cubicBezTo>
                    <a:cubicBezTo>
                      <a:pt x="2798" y="7191"/>
                      <a:pt x="2822" y="6476"/>
                      <a:pt x="2882" y="5762"/>
                    </a:cubicBezTo>
                    <a:cubicBezTo>
                      <a:pt x="2941" y="5119"/>
                      <a:pt x="3072" y="4500"/>
                      <a:pt x="3179" y="3857"/>
                    </a:cubicBezTo>
                    <a:cubicBezTo>
                      <a:pt x="3215" y="3607"/>
                      <a:pt x="3263" y="3333"/>
                      <a:pt x="3299" y="3083"/>
                    </a:cubicBezTo>
                    <a:cubicBezTo>
                      <a:pt x="3394" y="2262"/>
                      <a:pt x="3334" y="1464"/>
                      <a:pt x="3025" y="654"/>
                    </a:cubicBezTo>
                    <a:cubicBezTo>
                      <a:pt x="2843" y="204"/>
                      <a:pt x="2344" y="0"/>
                      <a:pt x="17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89" name="Google Shape;32589;p48"/>
            <p:cNvGrpSpPr/>
            <p:nvPr/>
          </p:nvGrpSpPr>
          <p:grpSpPr>
            <a:xfrm>
              <a:off x="7533050" y="925471"/>
              <a:ext cx="84850" cy="3369324"/>
              <a:chOff x="47625" y="947175"/>
              <a:chExt cx="84850" cy="1811075"/>
            </a:xfrm>
          </p:grpSpPr>
          <p:sp>
            <p:nvSpPr>
              <p:cNvPr id="32590" name="Google Shape;32590;p48"/>
              <p:cNvSpPr/>
              <p:nvPr/>
            </p:nvSpPr>
            <p:spPr>
              <a:xfrm>
                <a:off x="47625" y="1043325"/>
                <a:ext cx="84850" cy="171492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68597" extrusionOk="0">
                    <a:moveTo>
                      <a:pt x="1748" y="0"/>
                    </a:moveTo>
                    <a:cubicBezTo>
                      <a:pt x="1677" y="0"/>
                      <a:pt x="1599" y="39"/>
                      <a:pt x="1488" y="111"/>
                    </a:cubicBezTo>
                    <a:cubicBezTo>
                      <a:pt x="1131" y="337"/>
                      <a:pt x="941" y="611"/>
                      <a:pt x="917" y="992"/>
                    </a:cubicBezTo>
                    <a:cubicBezTo>
                      <a:pt x="905" y="1302"/>
                      <a:pt x="917" y="1611"/>
                      <a:pt x="893" y="1921"/>
                    </a:cubicBezTo>
                    <a:cubicBezTo>
                      <a:pt x="857" y="2219"/>
                      <a:pt x="655" y="2492"/>
                      <a:pt x="738" y="2838"/>
                    </a:cubicBezTo>
                    <a:cubicBezTo>
                      <a:pt x="822" y="3112"/>
                      <a:pt x="714" y="3445"/>
                      <a:pt x="679" y="3754"/>
                    </a:cubicBezTo>
                    <a:cubicBezTo>
                      <a:pt x="667" y="3909"/>
                      <a:pt x="619" y="4040"/>
                      <a:pt x="595" y="4171"/>
                    </a:cubicBezTo>
                    <a:cubicBezTo>
                      <a:pt x="476" y="4755"/>
                      <a:pt x="298" y="5338"/>
                      <a:pt x="250" y="5910"/>
                    </a:cubicBezTo>
                    <a:cubicBezTo>
                      <a:pt x="191" y="6743"/>
                      <a:pt x="238" y="7576"/>
                      <a:pt x="238" y="8410"/>
                    </a:cubicBezTo>
                    <a:cubicBezTo>
                      <a:pt x="238" y="8517"/>
                      <a:pt x="262" y="8612"/>
                      <a:pt x="262" y="8696"/>
                    </a:cubicBezTo>
                    <a:cubicBezTo>
                      <a:pt x="286" y="9172"/>
                      <a:pt x="298" y="9648"/>
                      <a:pt x="298" y="10124"/>
                    </a:cubicBezTo>
                    <a:cubicBezTo>
                      <a:pt x="298" y="10279"/>
                      <a:pt x="238" y="10434"/>
                      <a:pt x="238" y="10589"/>
                    </a:cubicBezTo>
                    <a:cubicBezTo>
                      <a:pt x="238" y="11363"/>
                      <a:pt x="262" y="12148"/>
                      <a:pt x="321" y="12922"/>
                    </a:cubicBezTo>
                    <a:cubicBezTo>
                      <a:pt x="381" y="13744"/>
                      <a:pt x="345" y="14565"/>
                      <a:pt x="357" y="15375"/>
                    </a:cubicBezTo>
                    <a:cubicBezTo>
                      <a:pt x="357" y="15577"/>
                      <a:pt x="417" y="15780"/>
                      <a:pt x="429" y="15970"/>
                    </a:cubicBezTo>
                    <a:cubicBezTo>
                      <a:pt x="476" y="16423"/>
                      <a:pt x="536" y="16887"/>
                      <a:pt x="548" y="17328"/>
                    </a:cubicBezTo>
                    <a:cubicBezTo>
                      <a:pt x="583" y="18280"/>
                      <a:pt x="560" y="19244"/>
                      <a:pt x="583" y="20197"/>
                    </a:cubicBezTo>
                    <a:cubicBezTo>
                      <a:pt x="583" y="20376"/>
                      <a:pt x="643" y="20578"/>
                      <a:pt x="643" y="20757"/>
                    </a:cubicBezTo>
                    <a:cubicBezTo>
                      <a:pt x="619" y="20947"/>
                      <a:pt x="560" y="21149"/>
                      <a:pt x="560" y="21352"/>
                    </a:cubicBezTo>
                    <a:cubicBezTo>
                      <a:pt x="560" y="23733"/>
                      <a:pt x="548" y="26126"/>
                      <a:pt x="560" y="28508"/>
                    </a:cubicBezTo>
                    <a:cubicBezTo>
                      <a:pt x="560" y="28924"/>
                      <a:pt x="476" y="29341"/>
                      <a:pt x="524" y="29758"/>
                    </a:cubicBezTo>
                    <a:cubicBezTo>
                      <a:pt x="548" y="30008"/>
                      <a:pt x="441" y="30246"/>
                      <a:pt x="441" y="30496"/>
                    </a:cubicBezTo>
                    <a:cubicBezTo>
                      <a:pt x="464" y="30960"/>
                      <a:pt x="524" y="31436"/>
                      <a:pt x="548" y="31901"/>
                    </a:cubicBezTo>
                    <a:cubicBezTo>
                      <a:pt x="560" y="31984"/>
                      <a:pt x="548" y="32067"/>
                      <a:pt x="583" y="32139"/>
                    </a:cubicBezTo>
                    <a:cubicBezTo>
                      <a:pt x="857" y="32746"/>
                      <a:pt x="893" y="33389"/>
                      <a:pt x="893" y="34032"/>
                    </a:cubicBezTo>
                    <a:cubicBezTo>
                      <a:pt x="893" y="34223"/>
                      <a:pt x="941" y="34425"/>
                      <a:pt x="1012" y="34627"/>
                    </a:cubicBezTo>
                    <a:cubicBezTo>
                      <a:pt x="1095" y="34842"/>
                      <a:pt x="1179" y="35044"/>
                      <a:pt x="1060" y="35258"/>
                    </a:cubicBezTo>
                    <a:cubicBezTo>
                      <a:pt x="1012" y="35354"/>
                      <a:pt x="1012" y="35461"/>
                      <a:pt x="1012" y="35544"/>
                    </a:cubicBezTo>
                    <a:cubicBezTo>
                      <a:pt x="1024" y="35842"/>
                      <a:pt x="1036" y="36139"/>
                      <a:pt x="786" y="36389"/>
                    </a:cubicBezTo>
                    <a:cubicBezTo>
                      <a:pt x="714" y="36473"/>
                      <a:pt x="702" y="36568"/>
                      <a:pt x="679" y="36663"/>
                    </a:cubicBezTo>
                    <a:cubicBezTo>
                      <a:pt x="619" y="37068"/>
                      <a:pt x="595" y="37461"/>
                      <a:pt x="548" y="37866"/>
                    </a:cubicBezTo>
                    <a:cubicBezTo>
                      <a:pt x="500" y="38271"/>
                      <a:pt x="619" y="38652"/>
                      <a:pt x="583" y="39068"/>
                    </a:cubicBezTo>
                    <a:cubicBezTo>
                      <a:pt x="488" y="39985"/>
                      <a:pt x="560" y="40890"/>
                      <a:pt x="441" y="41795"/>
                    </a:cubicBezTo>
                    <a:cubicBezTo>
                      <a:pt x="369" y="42319"/>
                      <a:pt x="524" y="42855"/>
                      <a:pt x="226" y="43355"/>
                    </a:cubicBezTo>
                    <a:cubicBezTo>
                      <a:pt x="202" y="43390"/>
                      <a:pt x="202" y="43414"/>
                      <a:pt x="202" y="43450"/>
                    </a:cubicBezTo>
                    <a:cubicBezTo>
                      <a:pt x="167" y="44069"/>
                      <a:pt x="0" y="44700"/>
                      <a:pt x="71" y="45343"/>
                    </a:cubicBezTo>
                    <a:cubicBezTo>
                      <a:pt x="131" y="46010"/>
                      <a:pt x="71" y="46676"/>
                      <a:pt x="179" y="47343"/>
                    </a:cubicBezTo>
                    <a:cubicBezTo>
                      <a:pt x="286" y="48022"/>
                      <a:pt x="262" y="48712"/>
                      <a:pt x="310" y="49403"/>
                    </a:cubicBezTo>
                    <a:cubicBezTo>
                      <a:pt x="321" y="49653"/>
                      <a:pt x="369" y="49891"/>
                      <a:pt x="405" y="50141"/>
                    </a:cubicBezTo>
                    <a:cubicBezTo>
                      <a:pt x="429" y="50427"/>
                      <a:pt x="488" y="50701"/>
                      <a:pt x="500" y="50975"/>
                    </a:cubicBezTo>
                    <a:cubicBezTo>
                      <a:pt x="524" y="51475"/>
                      <a:pt x="500" y="51975"/>
                      <a:pt x="524" y="52487"/>
                    </a:cubicBezTo>
                    <a:cubicBezTo>
                      <a:pt x="524" y="52641"/>
                      <a:pt x="548" y="52820"/>
                      <a:pt x="595" y="52987"/>
                    </a:cubicBezTo>
                    <a:cubicBezTo>
                      <a:pt x="762" y="53642"/>
                      <a:pt x="833" y="54296"/>
                      <a:pt x="798" y="54951"/>
                    </a:cubicBezTo>
                    <a:cubicBezTo>
                      <a:pt x="774" y="55439"/>
                      <a:pt x="726" y="55939"/>
                      <a:pt x="726" y="56428"/>
                    </a:cubicBezTo>
                    <a:cubicBezTo>
                      <a:pt x="726" y="57975"/>
                      <a:pt x="738" y="59535"/>
                      <a:pt x="726" y="61083"/>
                    </a:cubicBezTo>
                    <a:cubicBezTo>
                      <a:pt x="714" y="61535"/>
                      <a:pt x="595" y="61976"/>
                      <a:pt x="536" y="62428"/>
                    </a:cubicBezTo>
                    <a:cubicBezTo>
                      <a:pt x="488" y="62738"/>
                      <a:pt x="429" y="63036"/>
                      <a:pt x="417" y="63345"/>
                    </a:cubicBezTo>
                    <a:cubicBezTo>
                      <a:pt x="405" y="63512"/>
                      <a:pt x="464" y="63690"/>
                      <a:pt x="488" y="63857"/>
                    </a:cubicBezTo>
                    <a:cubicBezTo>
                      <a:pt x="548" y="64250"/>
                      <a:pt x="607" y="64655"/>
                      <a:pt x="679" y="65060"/>
                    </a:cubicBezTo>
                    <a:cubicBezTo>
                      <a:pt x="798" y="65714"/>
                      <a:pt x="976" y="66369"/>
                      <a:pt x="1036" y="67036"/>
                    </a:cubicBezTo>
                    <a:cubicBezTo>
                      <a:pt x="1072" y="67524"/>
                      <a:pt x="1214" y="67989"/>
                      <a:pt x="1381" y="68453"/>
                    </a:cubicBezTo>
                    <a:cubicBezTo>
                      <a:pt x="1426" y="68557"/>
                      <a:pt x="1485" y="68596"/>
                      <a:pt x="1563" y="68596"/>
                    </a:cubicBezTo>
                    <a:cubicBezTo>
                      <a:pt x="1610" y="68596"/>
                      <a:pt x="1664" y="68582"/>
                      <a:pt x="1726" y="68560"/>
                    </a:cubicBezTo>
                    <a:cubicBezTo>
                      <a:pt x="2012" y="68465"/>
                      <a:pt x="2107" y="68286"/>
                      <a:pt x="2203" y="68060"/>
                    </a:cubicBezTo>
                    <a:cubicBezTo>
                      <a:pt x="2465" y="67441"/>
                      <a:pt x="2512" y="66774"/>
                      <a:pt x="2750" y="66131"/>
                    </a:cubicBezTo>
                    <a:cubicBezTo>
                      <a:pt x="2965" y="65595"/>
                      <a:pt x="2977" y="65048"/>
                      <a:pt x="2798" y="64452"/>
                    </a:cubicBezTo>
                    <a:cubicBezTo>
                      <a:pt x="2584" y="63798"/>
                      <a:pt x="2667" y="63083"/>
                      <a:pt x="2810" y="62405"/>
                    </a:cubicBezTo>
                    <a:cubicBezTo>
                      <a:pt x="2941" y="61845"/>
                      <a:pt x="3024" y="61262"/>
                      <a:pt x="3060" y="60702"/>
                    </a:cubicBezTo>
                    <a:cubicBezTo>
                      <a:pt x="3143" y="59773"/>
                      <a:pt x="3096" y="58833"/>
                      <a:pt x="3084" y="57916"/>
                    </a:cubicBezTo>
                    <a:cubicBezTo>
                      <a:pt x="3060" y="57463"/>
                      <a:pt x="2988" y="57035"/>
                      <a:pt x="2977" y="56606"/>
                    </a:cubicBezTo>
                    <a:cubicBezTo>
                      <a:pt x="2965" y="56249"/>
                      <a:pt x="2941" y="55880"/>
                      <a:pt x="2988" y="55523"/>
                    </a:cubicBezTo>
                    <a:cubicBezTo>
                      <a:pt x="3036" y="55166"/>
                      <a:pt x="3310" y="54820"/>
                      <a:pt x="3108" y="54427"/>
                    </a:cubicBezTo>
                    <a:cubicBezTo>
                      <a:pt x="3084" y="54404"/>
                      <a:pt x="3143" y="54344"/>
                      <a:pt x="3155" y="54296"/>
                    </a:cubicBezTo>
                    <a:cubicBezTo>
                      <a:pt x="3203" y="54011"/>
                      <a:pt x="3262" y="53749"/>
                      <a:pt x="3274" y="53463"/>
                    </a:cubicBezTo>
                    <a:cubicBezTo>
                      <a:pt x="3286" y="53261"/>
                      <a:pt x="3203" y="53034"/>
                      <a:pt x="3203" y="52820"/>
                    </a:cubicBezTo>
                    <a:cubicBezTo>
                      <a:pt x="3215" y="52189"/>
                      <a:pt x="3250" y="51546"/>
                      <a:pt x="3310" y="50903"/>
                    </a:cubicBezTo>
                    <a:cubicBezTo>
                      <a:pt x="3334" y="50546"/>
                      <a:pt x="3227" y="50189"/>
                      <a:pt x="3286" y="49832"/>
                    </a:cubicBezTo>
                    <a:cubicBezTo>
                      <a:pt x="3346" y="49534"/>
                      <a:pt x="3358" y="49236"/>
                      <a:pt x="3393" y="48939"/>
                    </a:cubicBezTo>
                    <a:cubicBezTo>
                      <a:pt x="3393" y="48867"/>
                      <a:pt x="3334" y="48796"/>
                      <a:pt x="3322" y="48712"/>
                    </a:cubicBezTo>
                    <a:cubicBezTo>
                      <a:pt x="3155" y="48141"/>
                      <a:pt x="3036" y="47557"/>
                      <a:pt x="3060" y="46962"/>
                    </a:cubicBezTo>
                    <a:cubicBezTo>
                      <a:pt x="3084" y="46653"/>
                      <a:pt x="3084" y="46331"/>
                      <a:pt x="3060" y="46022"/>
                    </a:cubicBezTo>
                    <a:cubicBezTo>
                      <a:pt x="3036" y="45783"/>
                      <a:pt x="3012" y="45533"/>
                      <a:pt x="2929" y="45295"/>
                    </a:cubicBezTo>
                    <a:cubicBezTo>
                      <a:pt x="2834" y="44950"/>
                      <a:pt x="2727" y="44593"/>
                      <a:pt x="2738" y="44236"/>
                    </a:cubicBezTo>
                    <a:cubicBezTo>
                      <a:pt x="2786" y="43509"/>
                      <a:pt x="2810" y="42795"/>
                      <a:pt x="2858" y="42081"/>
                    </a:cubicBezTo>
                    <a:lnTo>
                      <a:pt x="2858" y="42033"/>
                    </a:lnTo>
                    <a:cubicBezTo>
                      <a:pt x="3012" y="41366"/>
                      <a:pt x="3012" y="40676"/>
                      <a:pt x="2858" y="39997"/>
                    </a:cubicBezTo>
                    <a:cubicBezTo>
                      <a:pt x="2846" y="39902"/>
                      <a:pt x="2858" y="39807"/>
                      <a:pt x="2869" y="39711"/>
                    </a:cubicBezTo>
                    <a:cubicBezTo>
                      <a:pt x="2953" y="39283"/>
                      <a:pt x="3167" y="38854"/>
                      <a:pt x="2977" y="38390"/>
                    </a:cubicBezTo>
                    <a:cubicBezTo>
                      <a:pt x="2977" y="38354"/>
                      <a:pt x="2977" y="38330"/>
                      <a:pt x="2988" y="38294"/>
                    </a:cubicBezTo>
                    <a:cubicBezTo>
                      <a:pt x="3203" y="37735"/>
                      <a:pt x="3012" y="37199"/>
                      <a:pt x="2750" y="36675"/>
                    </a:cubicBezTo>
                    <a:cubicBezTo>
                      <a:pt x="2596" y="36318"/>
                      <a:pt x="2512" y="35913"/>
                      <a:pt x="2048" y="35711"/>
                    </a:cubicBezTo>
                    <a:cubicBezTo>
                      <a:pt x="2024" y="35699"/>
                      <a:pt x="2036" y="35604"/>
                      <a:pt x="2036" y="35544"/>
                    </a:cubicBezTo>
                    <a:cubicBezTo>
                      <a:pt x="2024" y="35354"/>
                      <a:pt x="2250" y="35187"/>
                      <a:pt x="2096" y="34961"/>
                    </a:cubicBezTo>
                    <a:cubicBezTo>
                      <a:pt x="1929" y="34746"/>
                      <a:pt x="1976" y="34484"/>
                      <a:pt x="2084" y="34246"/>
                    </a:cubicBezTo>
                    <a:cubicBezTo>
                      <a:pt x="2131" y="34151"/>
                      <a:pt x="2191" y="34008"/>
                      <a:pt x="2167" y="33889"/>
                    </a:cubicBezTo>
                    <a:cubicBezTo>
                      <a:pt x="2155" y="33544"/>
                      <a:pt x="2298" y="33199"/>
                      <a:pt x="2429" y="32853"/>
                    </a:cubicBezTo>
                    <a:cubicBezTo>
                      <a:pt x="2488" y="32722"/>
                      <a:pt x="2607" y="32603"/>
                      <a:pt x="2631" y="32460"/>
                    </a:cubicBezTo>
                    <a:cubicBezTo>
                      <a:pt x="2727" y="32079"/>
                      <a:pt x="2917" y="31722"/>
                      <a:pt x="2798" y="31294"/>
                    </a:cubicBezTo>
                    <a:cubicBezTo>
                      <a:pt x="2727" y="31008"/>
                      <a:pt x="2858" y="30663"/>
                      <a:pt x="2858" y="30353"/>
                    </a:cubicBezTo>
                    <a:cubicBezTo>
                      <a:pt x="2858" y="30115"/>
                      <a:pt x="2834" y="29889"/>
                      <a:pt x="2798" y="29651"/>
                    </a:cubicBezTo>
                    <a:cubicBezTo>
                      <a:pt x="2786" y="29579"/>
                      <a:pt x="2750" y="29508"/>
                      <a:pt x="2762" y="29424"/>
                    </a:cubicBezTo>
                    <a:cubicBezTo>
                      <a:pt x="2917" y="28758"/>
                      <a:pt x="2988" y="28079"/>
                      <a:pt x="2988" y="27388"/>
                    </a:cubicBezTo>
                    <a:cubicBezTo>
                      <a:pt x="2988" y="27317"/>
                      <a:pt x="3036" y="27245"/>
                      <a:pt x="3036" y="27162"/>
                    </a:cubicBezTo>
                    <a:cubicBezTo>
                      <a:pt x="3048" y="26722"/>
                      <a:pt x="3048" y="26293"/>
                      <a:pt x="3060" y="25852"/>
                    </a:cubicBezTo>
                    <a:cubicBezTo>
                      <a:pt x="3060" y="25579"/>
                      <a:pt x="2941" y="25305"/>
                      <a:pt x="3060" y="25007"/>
                    </a:cubicBezTo>
                    <a:cubicBezTo>
                      <a:pt x="3119" y="24876"/>
                      <a:pt x="3084" y="24698"/>
                      <a:pt x="3060" y="24555"/>
                    </a:cubicBezTo>
                    <a:cubicBezTo>
                      <a:pt x="3048" y="24436"/>
                      <a:pt x="3000" y="24328"/>
                      <a:pt x="3000" y="24221"/>
                    </a:cubicBezTo>
                    <a:cubicBezTo>
                      <a:pt x="2988" y="23102"/>
                      <a:pt x="2917" y="21971"/>
                      <a:pt x="3203" y="20864"/>
                    </a:cubicBezTo>
                    <a:cubicBezTo>
                      <a:pt x="3298" y="20459"/>
                      <a:pt x="3084" y="20042"/>
                      <a:pt x="3167" y="19614"/>
                    </a:cubicBezTo>
                    <a:cubicBezTo>
                      <a:pt x="3239" y="19221"/>
                      <a:pt x="3119" y="18816"/>
                      <a:pt x="3096" y="18423"/>
                    </a:cubicBezTo>
                    <a:cubicBezTo>
                      <a:pt x="3096" y="18280"/>
                      <a:pt x="3096" y="18137"/>
                      <a:pt x="3084" y="18006"/>
                    </a:cubicBezTo>
                    <a:cubicBezTo>
                      <a:pt x="3024" y="17447"/>
                      <a:pt x="2929" y="16887"/>
                      <a:pt x="2881" y="16339"/>
                    </a:cubicBezTo>
                    <a:cubicBezTo>
                      <a:pt x="2869" y="16113"/>
                      <a:pt x="2965" y="15887"/>
                      <a:pt x="2977" y="15649"/>
                    </a:cubicBezTo>
                    <a:cubicBezTo>
                      <a:pt x="2988" y="15149"/>
                      <a:pt x="2977" y="14625"/>
                      <a:pt x="2988" y="14101"/>
                    </a:cubicBezTo>
                    <a:cubicBezTo>
                      <a:pt x="3000" y="13577"/>
                      <a:pt x="2738" y="13101"/>
                      <a:pt x="2727" y="12589"/>
                    </a:cubicBezTo>
                    <a:cubicBezTo>
                      <a:pt x="2727" y="12232"/>
                      <a:pt x="2679" y="11875"/>
                      <a:pt x="2643" y="11517"/>
                    </a:cubicBezTo>
                    <a:cubicBezTo>
                      <a:pt x="2619" y="11160"/>
                      <a:pt x="2548" y="10803"/>
                      <a:pt x="2548" y="10446"/>
                    </a:cubicBezTo>
                    <a:cubicBezTo>
                      <a:pt x="2560" y="9827"/>
                      <a:pt x="2631" y="9219"/>
                      <a:pt x="2643" y="8612"/>
                    </a:cubicBezTo>
                    <a:cubicBezTo>
                      <a:pt x="2679" y="7910"/>
                      <a:pt x="2667" y="7195"/>
                      <a:pt x="2667" y="6493"/>
                    </a:cubicBezTo>
                    <a:cubicBezTo>
                      <a:pt x="2667" y="6362"/>
                      <a:pt x="2667" y="6219"/>
                      <a:pt x="2703" y="6076"/>
                    </a:cubicBezTo>
                    <a:cubicBezTo>
                      <a:pt x="2846" y="5659"/>
                      <a:pt x="2917" y="5267"/>
                      <a:pt x="2881" y="4826"/>
                    </a:cubicBezTo>
                    <a:cubicBezTo>
                      <a:pt x="2869" y="4564"/>
                      <a:pt x="2881" y="4290"/>
                      <a:pt x="2881" y="4028"/>
                    </a:cubicBezTo>
                    <a:cubicBezTo>
                      <a:pt x="2869" y="3433"/>
                      <a:pt x="2917" y="2838"/>
                      <a:pt x="2869" y="2195"/>
                    </a:cubicBezTo>
                    <a:cubicBezTo>
                      <a:pt x="2810" y="1885"/>
                      <a:pt x="2762" y="1588"/>
                      <a:pt x="2584" y="1302"/>
                    </a:cubicBezTo>
                    <a:cubicBezTo>
                      <a:pt x="2548" y="1230"/>
                      <a:pt x="2548" y="1147"/>
                      <a:pt x="2512" y="1076"/>
                    </a:cubicBezTo>
                    <a:cubicBezTo>
                      <a:pt x="2381" y="766"/>
                      <a:pt x="2274" y="421"/>
                      <a:pt x="2012" y="159"/>
                    </a:cubicBezTo>
                    <a:cubicBezTo>
                      <a:pt x="1904" y="51"/>
                      <a:pt x="1830" y="0"/>
                      <a:pt x="17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1" name="Google Shape;32591;p48"/>
              <p:cNvSpPr/>
              <p:nvPr/>
            </p:nvSpPr>
            <p:spPr>
              <a:xfrm>
                <a:off x="77375" y="947175"/>
                <a:ext cx="32775" cy="6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539" extrusionOk="0">
                    <a:moveTo>
                      <a:pt x="643" y="0"/>
                    </a:moveTo>
                    <a:cubicBezTo>
                      <a:pt x="579" y="0"/>
                      <a:pt x="507" y="27"/>
                      <a:pt x="429" y="76"/>
                    </a:cubicBezTo>
                    <a:cubicBezTo>
                      <a:pt x="239" y="207"/>
                      <a:pt x="24" y="921"/>
                      <a:pt x="13" y="1135"/>
                    </a:cubicBezTo>
                    <a:cubicBezTo>
                      <a:pt x="1" y="1516"/>
                      <a:pt x="1" y="1885"/>
                      <a:pt x="13" y="2266"/>
                    </a:cubicBezTo>
                    <a:cubicBezTo>
                      <a:pt x="13" y="2350"/>
                      <a:pt x="108" y="2505"/>
                      <a:pt x="191" y="2517"/>
                    </a:cubicBezTo>
                    <a:cubicBezTo>
                      <a:pt x="264" y="2528"/>
                      <a:pt x="350" y="2539"/>
                      <a:pt x="432" y="2539"/>
                    </a:cubicBezTo>
                    <a:cubicBezTo>
                      <a:pt x="524" y="2539"/>
                      <a:pt x="611" y="2525"/>
                      <a:pt x="667" y="2481"/>
                    </a:cubicBezTo>
                    <a:cubicBezTo>
                      <a:pt x="858" y="2350"/>
                      <a:pt x="1036" y="2159"/>
                      <a:pt x="1120" y="1969"/>
                    </a:cubicBezTo>
                    <a:cubicBezTo>
                      <a:pt x="1215" y="1695"/>
                      <a:pt x="1298" y="1397"/>
                      <a:pt x="1298" y="1040"/>
                    </a:cubicBezTo>
                    <a:cubicBezTo>
                      <a:pt x="1310" y="600"/>
                      <a:pt x="965" y="445"/>
                      <a:pt x="858" y="183"/>
                    </a:cubicBezTo>
                    <a:cubicBezTo>
                      <a:pt x="809" y="56"/>
                      <a:pt x="734" y="0"/>
                      <a:pt x="6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592" name="Google Shape;32592;p48"/>
          <p:cNvGrpSpPr/>
          <p:nvPr/>
        </p:nvGrpSpPr>
        <p:grpSpPr>
          <a:xfrm>
            <a:off x="1358157" y="2300206"/>
            <a:ext cx="6433663" cy="2187765"/>
            <a:chOff x="1358154" y="727226"/>
            <a:chExt cx="6433663" cy="1640824"/>
          </a:xfrm>
        </p:grpSpPr>
        <p:grpSp>
          <p:nvGrpSpPr>
            <p:cNvPr id="32593" name="Google Shape;32593;p48"/>
            <p:cNvGrpSpPr/>
            <p:nvPr/>
          </p:nvGrpSpPr>
          <p:grpSpPr>
            <a:xfrm rot="5400000">
              <a:off x="4531223" y="-2445843"/>
              <a:ext cx="87525" cy="6433663"/>
              <a:chOff x="-349750" y="947875"/>
              <a:chExt cx="87525" cy="1811075"/>
            </a:xfrm>
          </p:grpSpPr>
          <p:sp>
            <p:nvSpPr>
              <p:cNvPr id="32594" name="Google Shape;32594;p48"/>
              <p:cNvSpPr/>
              <p:nvPr/>
            </p:nvSpPr>
            <p:spPr>
              <a:xfrm>
                <a:off x="-349750" y="1138050"/>
                <a:ext cx="86325" cy="64045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25618" extrusionOk="0">
                    <a:moveTo>
                      <a:pt x="1884" y="0"/>
                    </a:moveTo>
                    <a:cubicBezTo>
                      <a:pt x="1791" y="0"/>
                      <a:pt x="1684" y="28"/>
                      <a:pt x="1560" y="85"/>
                    </a:cubicBezTo>
                    <a:cubicBezTo>
                      <a:pt x="1310" y="204"/>
                      <a:pt x="1024" y="418"/>
                      <a:pt x="917" y="644"/>
                    </a:cubicBezTo>
                    <a:cubicBezTo>
                      <a:pt x="715" y="1097"/>
                      <a:pt x="643" y="1609"/>
                      <a:pt x="524" y="2097"/>
                    </a:cubicBezTo>
                    <a:cubicBezTo>
                      <a:pt x="488" y="2216"/>
                      <a:pt x="465" y="2347"/>
                      <a:pt x="429" y="2466"/>
                    </a:cubicBezTo>
                    <a:cubicBezTo>
                      <a:pt x="369" y="2740"/>
                      <a:pt x="262" y="3002"/>
                      <a:pt x="226" y="3275"/>
                    </a:cubicBezTo>
                    <a:cubicBezTo>
                      <a:pt x="167" y="3656"/>
                      <a:pt x="167" y="4061"/>
                      <a:pt x="131" y="4454"/>
                    </a:cubicBezTo>
                    <a:cubicBezTo>
                      <a:pt x="84" y="5240"/>
                      <a:pt x="12" y="6014"/>
                      <a:pt x="0" y="6800"/>
                    </a:cubicBezTo>
                    <a:cubicBezTo>
                      <a:pt x="0" y="7228"/>
                      <a:pt x="72" y="7657"/>
                      <a:pt x="143" y="8086"/>
                    </a:cubicBezTo>
                    <a:cubicBezTo>
                      <a:pt x="250" y="8633"/>
                      <a:pt x="417" y="9169"/>
                      <a:pt x="536" y="9717"/>
                    </a:cubicBezTo>
                    <a:cubicBezTo>
                      <a:pt x="595" y="9955"/>
                      <a:pt x="607" y="10193"/>
                      <a:pt x="584" y="10431"/>
                    </a:cubicBezTo>
                    <a:cubicBezTo>
                      <a:pt x="536" y="10824"/>
                      <a:pt x="417" y="11205"/>
                      <a:pt x="405" y="11598"/>
                    </a:cubicBezTo>
                    <a:cubicBezTo>
                      <a:pt x="369" y="12681"/>
                      <a:pt x="405" y="13753"/>
                      <a:pt x="381" y="14836"/>
                    </a:cubicBezTo>
                    <a:cubicBezTo>
                      <a:pt x="369" y="16265"/>
                      <a:pt x="286" y="17682"/>
                      <a:pt x="298" y="19099"/>
                    </a:cubicBezTo>
                    <a:cubicBezTo>
                      <a:pt x="310" y="20444"/>
                      <a:pt x="429" y="21801"/>
                      <a:pt x="488" y="22992"/>
                    </a:cubicBezTo>
                    <a:cubicBezTo>
                      <a:pt x="488" y="23742"/>
                      <a:pt x="834" y="24933"/>
                      <a:pt x="1155" y="25385"/>
                    </a:cubicBezTo>
                    <a:cubicBezTo>
                      <a:pt x="1251" y="25492"/>
                      <a:pt x="1451" y="25617"/>
                      <a:pt x="1603" y="25617"/>
                    </a:cubicBezTo>
                    <a:cubicBezTo>
                      <a:pt x="1621" y="25617"/>
                      <a:pt x="1639" y="25615"/>
                      <a:pt x="1655" y="25611"/>
                    </a:cubicBezTo>
                    <a:cubicBezTo>
                      <a:pt x="2441" y="25469"/>
                      <a:pt x="3036" y="24933"/>
                      <a:pt x="3108" y="24195"/>
                    </a:cubicBezTo>
                    <a:cubicBezTo>
                      <a:pt x="3203" y="23409"/>
                      <a:pt x="3215" y="22611"/>
                      <a:pt x="3239" y="21801"/>
                    </a:cubicBezTo>
                    <a:cubicBezTo>
                      <a:pt x="3274" y="21063"/>
                      <a:pt x="3179" y="20301"/>
                      <a:pt x="3322" y="19575"/>
                    </a:cubicBezTo>
                    <a:cubicBezTo>
                      <a:pt x="3453" y="18825"/>
                      <a:pt x="3382" y="18099"/>
                      <a:pt x="3334" y="17349"/>
                    </a:cubicBezTo>
                    <a:cubicBezTo>
                      <a:pt x="3298" y="16598"/>
                      <a:pt x="3179" y="15825"/>
                      <a:pt x="3179" y="15063"/>
                    </a:cubicBezTo>
                    <a:cubicBezTo>
                      <a:pt x="3203" y="13634"/>
                      <a:pt x="3382" y="12181"/>
                      <a:pt x="3060" y="10764"/>
                    </a:cubicBezTo>
                    <a:cubicBezTo>
                      <a:pt x="3024" y="10598"/>
                      <a:pt x="3024" y="10419"/>
                      <a:pt x="3036" y="10252"/>
                    </a:cubicBezTo>
                    <a:cubicBezTo>
                      <a:pt x="3108" y="9419"/>
                      <a:pt x="3227" y="8586"/>
                      <a:pt x="3274" y="7752"/>
                    </a:cubicBezTo>
                    <a:cubicBezTo>
                      <a:pt x="3322" y="7145"/>
                      <a:pt x="3298" y="6514"/>
                      <a:pt x="3239" y="5907"/>
                    </a:cubicBezTo>
                    <a:cubicBezTo>
                      <a:pt x="3108" y="4597"/>
                      <a:pt x="2727" y="3299"/>
                      <a:pt x="2929" y="1966"/>
                    </a:cubicBezTo>
                    <a:cubicBezTo>
                      <a:pt x="2941" y="1882"/>
                      <a:pt x="2941" y="1811"/>
                      <a:pt x="2917" y="1740"/>
                    </a:cubicBezTo>
                    <a:cubicBezTo>
                      <a:pt x="2739" y="1275"/>
                      <a:pt x="2560" y="835"/>
                      <a:pt x="2346" y="382"/>
                    </a:cubicBezTo>
                    <a:cubicBezTo>
                      <a:pt x="2224" y="130"/>
                      <a:pt x="2085" y="0"/>
                      <a:pt x="18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5" name="Google Shape;32595;p48"/>
              <p:cNvSpPr/>
              <p:nvPr/>
            </p:nvSpPr>
            <p:spPr>
              <a:xfrm>
                <a:off x="-349750" y="1886775"/>
                <a:ext cx="79200" cy="53817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21527" extrusionOk="0">
                    <a:moveTo>
                      <a:pt x="1857" y="1"/>
                    </a:moveTo>
                    <a:cubicBezTo>
                      <a:pt x="1534" y="1"/>
                      <a:pt x="1209" y="185"/>
                      <a:pt x="1107" y="496"/>
                    </a:cubicBezTo>
                    <a:cubicBezTo>
                      <a:pt x="953" y="901"/>
                      <a:pt x="774" y="1306"/>
                      <a:pt x="691" y="1723"/>
                    </a:cubicBezTo>
                    <a:cubicBezTo>
                      <a:pt x="572" y="2223"/>
                      <a:pt x="512" y="2747"/>
                      <a:pt x="453" y="3271"/>
                    </a:cubicBezTo>
                    <a:cubicBezTo>
                      <a:pt x="405" y="3616"/>
                      <a:pt x="393" y="3937"/>
                      <a:pt x="393" y="4283"/>
                    </a:cubicBezTo>
                    <a:cubicBezTo>
                      <a:pt x="417" y="5187"/>
                      <a:pt x="453" y="6104"/>
                      <a:pt x="476" y="7021"/>
                    </a:cubicBezTo>
                    <a:cubicBezTo>
                      <a:pt x="488" y="7342"/>
                      <a:pt x="488" y="7688"/>
                      <a:pt x="488" y="8021"/>
                    </a:cubicBezTo>
                    <a:cubicBezTo>
                      <a:pt x="488" y="8271"/>
                      <a:pt x="476" y="8533"/>
                      <a:pt x="488" y="8795"/>
                    </a:cubicBezTo>
                    <a:cubicBezTo>
                      <a:pt x="536" y="9569"/>
                      <a:pt x="488" y="10355"/>
                      <a:pt x="715" y="11117"/>
                    </a:cubicBezTo>
                    <a:cubicBezTo>
                      <a:pt x="762" y="11260"/>
                      <a:pt x="691" y="11438"/>
                      <a:pt x="667" y="11605"/>
                    </a:cubicBezTo>
                    <a:cubicBezTo>
                      <a:pt x="655" y="11795"/>
                      <a:pt x="655" y="12010"/>
                      <a:pt x="631" y="12212"/>
                    </a:cubicBezTo>
                    <a:cubicBezTo>
                      <a:pt x="572" y="12641"/>
                      <a:pt x="488" y="13093"/>
                      <a:pt x="417" y="13522"/>
                    </a:cubicBezTo>
                    <a:cubicBezTo>
                      <a:pt x="357" y="13855"/>
                      <a:pt x="274" y="14177"/>
                      <a:pt x="226" y="14510"/>
                    </a:cubicBezTo>
                    <a:cubicBezTo>
                      <a:pt x="167" y="14986"/>
                      <a:pt x="131" y="15474"/>
                      <a:pt x="84" y="15951"/>
                    </a:cubicBezTo>
                    <a:cubicBezTo>
                      <a:pt x="72" y="16177"/>
                      <a:pt x="48" y="16391"/>
                      <a:pt x="48" y="16617"/>
                    </a:cubicBezTo>
                    <a:cubicBezTo>
                      <a:pt x="48" y="17046"/>
                      <a:pt x="0" y="17487"/>
                      <a:pt x="48" y="17915"/>
                    </a:cubicBezTo>
                    <a:cubicBezTo>
                      <a:pt x="119" y="18689"/>
                      <a:pt x="226" y="19463"/>
                      <a:pt x="369" y="20237"/>
                    </a:cubicBezTo>
                    <a:cubicBezTo>
                      <a:pt x="429" y="20535"/>
                      <a:pt x="667" y="20820"/>
                      <a:pt x="846" y="21082"/>
                    </a:cubicBezTo>
                    <a:cubicBezTo>
                      <a:pt x="1054" y="21390"/>
                      <a:pt x="1318" y="21526"/>
                      <a:pt x="1663" y="21526"/>
                    </a:cubicBezTo>
                    <a:cubicBezTo>
                      <a:pt x="1771" y="21526"/>
                      <a:pt x="1887" y="21513"/>
                      <a:pt x="2012" y="21487"/>
                    </a:cubicBezTo>
                    <a:cubicBezTo>
                      <a:pt x="2524" y="21380"/>
                      <a:pt x="2667" y="21023"/>
                      <a:pt x="2798" y="20654"/>
                    </a:cubicBezTo>
                    <a:cubicBezTo>
                      <a:pt x="3120" y="19713"/>
                      <a:pt x="3024" y="18737"/>
                      <a:pt x="3108" y="17760"/>
                    </a:cubicBezTo>
                    <a:cubicBezTo>
                      <a:pt x="3167" y="17213"/>
                      <a:pt x="3108" y="16653"/>
                      <a:pt x="3084" y="16094"/>
                    </a:cubicBezTo>
                    <a:cubicBezTo>
                      <a:pt x="3048" y="15355"/>
                      <a:pt x="3001" y="14605"/>
                      <a:pt x="2941" y="13867"/>
                    </a:cubicBezTo>
                    <a:cubicBezTo>
                      <a:pt x="2929" y="13700"/>
                      <a:pt x="2858" y="13462"/>
                      <a:pt x="2739" y="13415"/>
                    </a:cubicBezTo>
                    <a:cubicBezTo>
                      <a:pt x="2429" y="13272"/>
                      <a:pt x="2441" y="13046"/>
                      <a:pt x="2441" y="12807"/>
                    </a:cubicBezTo>
                    <a:cubicBezTo>
                      <a:pt x="2453" y="11272"/>
                      <a:pt x="2393" y="9748"/>
                      <a:pt x="2489" y="8224"/>
                    </a:cubicBezTo>
                    <a:cubicBezTo>
                      <a:pt x="2560" y="7045"/>
                      <a:pt x="2524" y="5878"/>
                      <a:pt x="2453" y="4699"/>
                    </a:cubicBezTo>
                    <a:cubicBezTo>
                      <a:pt x="2381" y="3402"/>
                      <a:pt x="2441" y="2104"/>
                      <a:pt x="2441" y="854"/>
                    </a:cubicBezTo>
                    <a:cubicBezTo>
                      <a:pt x="2453" y="699"/>
                      <a:pt x="2500" y="556"/>
                      <a:pt x="2441" y="461"/>
                    </a:cubicBezTo>
                    <a:cubicBezTo>
                      <a:pt x="2441" y="354"/>
                      <a:pt x="2417" y="223"/>
                      <a:pt x="2334" y="163"/>
                    </a:cubicBezTo>
                    <a:cubicBezTo>
                      <a:pt x="2198" y="52"/>
                      <a:pt x="2028" y="1"/>
                      <a:pt x="1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6" name="Google Shape;32596;p48"/>
              <p:cNvSpPr/>
              <p:nvPr/>
            </p:nvSpPr>
            <p:spPr>
              <a:xfrm>
                <a:off x="-349450" y="2452325"/>
                <a:ext cx="81575" cy="30662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2265" extrusionOk="0">
                    <a:moveTo>
                      <a:pt x="1820" y="1"/>
                    </a:moveTo>
                    <a:cubicBezTo>
                      <a:pt x="1416" y="1"/>
                      <a:pt x="1115" y="186"/>
                      <a:pt x="976" y="591"/>
                    </a:cubicBezTo>
                    <a:cubicBezTo>
                      <a:pt x="774" y="1115"/>
                      <a:pt x="572" y="1627"/>
                      <a:pt x="691" y="2223"/>
                    </a:cubicBezTo>
                    <a:cubicBezTo>
                      <a:pt x="762" y="2556"/>
                      <a:pt x="703" y="2901"/>
                      <a:pt x="655" y="3223"/>
                    </a:cubicBezTo>
                    <a:cubicBezTo>
                      <a:pt x="619" y="3532"/>
                      <a:pt x="512" y="3830"/>
                      <a:pt x="464" y="4151"/>
                    </a:cubicBezTo>
                    <a:cubicBezTo>
                      <a:pt x="417" y="4485"/>
                      <a:pt x="417" y="4830"/>
                      <a:pt x="381" y="5163"/>
                    </a:cubicBezTo>
                    <a:cubicBezTo>
                      <a:pt x="262" y="6116"/>
                      <a:pt x="155" y="7080"/>
                      <a:pt x="36" y="8045"/>
                    </a:cubicBezTo>
                    <a:cubicBezTo>
                      <a:pt x="48" y="8045"/>
                      <a:pt x="71" y="8045"/>
                      <a:pt x="72" y="8033"/>
                    </a:cubicBezTo>
                    <a:lnTo>
                      <a:pt x="72" y="8033"/>
                    </a:lnTo>
                    <a:cubicBezTo>
                      <a:pt x="72" y="8116"/>
                      <a:pt x="60" y="8223"/>
                      <a:pt x="60" y="8307"/>
                    </a:cubicBezTo>
                    <a:cubicBezTo>
                      <a:pt x="48" y="9069"/>
                      <a:pt x="0" y="9819"/>
                      <a:pt x="0" y="10557"/>
                    </a:cubicBezTo>
                    <a:cubicBezTo>
                      <a:pt x="0" y="11117"/>
                      <a:pt x="167" y="11605"/>
                      <a:pt x="869" y="11771"/>
                    </a:cubicBezTo>
                    <a:cubicBezTo>
                      <a:pt x="1012" y="11807"/>
                      <a:pt x="1143" y="11926"/>
                      <a:pt x="1262" y="12021"/>
                    </a:cubicBezTo>
                    <a:cubicBezTo>
                      <a:pt x="1486" y="12185"/>
                      <a:pt x="1693" y="12265"/>
                      <a:pt x="1888" y="12265"/>
                    </a:cubicBezTo>
                    <a:cubicBezTo>
                      <a:pt x="2147" y="12265"/>
                      <a:pt x="2383" y="12122"/>
                      <a:pt x="2608" y="11843"/>
                    </a:cubicBezTo>
                    <a:cubicBezTo>
                      <a:pt x="3203" y="11069"/>
                      <a:pt x="3262" y="10224"/>
                      <a:pt x="3108" y="9331"/>
                    </a:cubicBezTo>
                    <a:cubicBezTo>
                      <a:pt x="3012" y="8747"/>
                      <a:pt x="2977" y="8152"/>
                      <a:pt x="2953" y="7557"/>
                    </a:cubicBezTo>
                    <a:cubicBezTo>
                      <a:pt x="2941" y="6961"/>
                      <a:pt x="2965" y="6366"/>
                      <a:pt x="2941" y="5771"/>
                    </a:cubicBezTo>
                    <a:cubicBezTo>
                      <a:pt x="2893" y="4782"/>
                      <a:pt x="2846" y="3794"/>
                      <a:pt x="2774" y="2806"/>
                    </a:cubicBezTo>
                    <a:cubicBezTo>
                      <a:pt x="2727" y="2044"/>
                      <a:pt x="2643" y="1270"/>
                      <a:pt x="2572" y="520"/>
                    </a:cubicBezTo>
                    <a:cubicBezTo>
                      <a:pt x="2548" y="163"/>
                      <a:pt x="2310" y="44"/>
                      <a:pt x="1965" y="8"/>
                    </a:cubicBezTo>
                    <a:cubicBezTo>
                      <a:pt x="1915" y="3"/>
                      <a:pt x="1867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7" name="Google Shape;32597;p48"/>
              <p:cNvSpPr/>
              <p:nvPr/>
            </p:nvSpPr>
            <p:spPr>
              <a:xfrm>
                <a:off x="-336950" y="947875"/>
                <a:ext cx="74725" cy="168200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6728" extrusionOk="0">
                    <a:moveTo>
                      <a:pt x="1268" y="1"/>
                    </a:moveTo>
                    <a:cubicBezTo>
                      <a:pt x="951" y="1"/>
                      <a:pt x="609" y="257"/>
                      <a:pt x="429" y="607"/>
                    </a:cubicBezTo>
                    <a:cubicBezTo>
                      <a:pt x="83" y="1274"/>
                      <a:pt x="0" y="2000"/>
                      <a:pt x="24" y="2739"/>
                    </a:cubicBezTo>
                    <a:cubicBezTo>
                      <a:pt x="72" y="3727"/>
                      <a:pt x="95" y="4715"/>
                      <a:pt x="131" y="5703"/>
                    </a:cubicBezTo>
                    <a:cubicBezTo>
                      <a:pt x="143" y="6108"/>
                      <a:pt x="441" y="6727"/>
                      <a:pt x="869" y="6727"/>
                    </a:cubicBezTo>
                    <a:cubicBezTo>
                      <a:pt x="1274" y="6727"/>
                      <a:pt x="1727" y="6715"/>
                      <a:pt x="2048" y="6549"/>
                    </a:cubicBezTo>
                    <a:cubicBezTo>
                      <a:pt x="2286" y="6429"/>
                      <a:pt x="2453" y="6060"/>
                      <a:pt x="2524" y="5763"/>
                    </a:cubicBezTo>
                    <a:cubicBezTo>
                      <a:pt x="2631" y="5334"/>
                      <a:pt x="2596" y="4882"/>
                      <a:pt x="2655" y="4441"/>
                    </a:cubicBezTo>
                    <a:cubicBezTo>
                      <a:pt x="2691" y="4215"/>
                      <a:pt x="2798" y="4001"/>
                      <a:pt x="2822" y="3786"/>
                    </a:cubicBezTo>
                    <a:cubicBezTo>
                      <a:pt x="2989" y="2667"/>
                      <a:pt x="2477" y="1655"/>
                      <a:pt x="2310" y="488"/>
                    </a:cubicBezTo>
                    <a:cubicBezTo>
                      <a:pt x="2215" y="667"/>
                      <a:pt x="2167" y="762"/>
                      <a:pt x="2108" y="881"/>
                    </a:cubicBezTo>
                    <a:cubicBezTo>
                      <a:pt x="2048" y="810"/>
                      <a:pt x="1977" y="762"/>
                      <a:pt x="2000" y="762"/>
                    </a:cubicBezTo>
                    <a:cubicBezTo>
                      <a:pt x="1988" y="369"/>
                      <a:pt x="1774" y="107"/>
                      <a:pt x="1381" y="12"/>
                    </a:cubicBezTo>
                    <a:cubicBezTo>
                      <a:pt x="1344" y="4"/>
                      <a:pt x="1307" y="1"/>
                      <a:pt x="1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8" name="Google Shape;32598;p48"/>
              <p:cNvSpPr/>
              <p:nvPr/>
            </p:nvSpPr>
            <p:spPr>
              <a:xfrm>
                <a:off x="-330400" y="1794875"/>
                <a:ext cx="506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2154" extrusionOk="0">
                    <a:moveTo>
                      <a:pt x="1133" y="0"/>
                    </a:moveTo>
                    <a:cubicBezTo>
                      <a:pt x="1007" y="0"/>
                      <a:pt x="876" y="51"/>
                      <a:pt x="750" y="148"/>
                    </a:cubicBezTo>
                    <a:cubicBezTo>
                      <a:pt x="345" y="446"/>
                      <a:pt x="72" y="803"/>
                      <a:pt x="95" y="1339"/>
                    </a:cubicBezTo>
                    <a:cubicBezTo>
                      <a:pt x="0" y="1672"/>
                      <a:pt x="238" y="1910"/>
                      <a:pt x="548" y="2089"/>
                    </a:cubicBezTo>
                    <a:cubicBezTo>
                      <a:pt x="632" y="2134"/>
                      <a:pt x="714" y="2153"/>
                      <a:pt x="794" y="2153"/>
                    </a:cubicBezTo>
                    <a:cubicBezTo>
                      <a:pt x="1005" y="2153"/>
                      <a:pt x="1199" y="2019"/>
                      <a:pt x="1381" y="1898"/>
                    </a:cubicBezTo>
                    <a:cubicBezTo>
                      <a:pt x="1941" y="1553"/>
                      <a:pt x="2024" y="755"/>
                      <a:pt x="1512" y="184"/>
                    </a:cubicBezTo>
                    <a:cubicBezTo>
                      <a:pt x="1401" y="60"/>
                      <a:pt x="1270" y="0"/>
                      <a:pt x="11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99" name="Google Shape;32599;p48"/>
            <p:cNvGrpSpPr/>
            <p:nvPr/>
          </p:nvGrpSpPr>
          <p:grpSpPr>
            <a:xfrm rot="5400000">
              <a:off x="4527641" y="-888865"/>
              <a:ext cx="87525" cy="6426303"/>
              <a:chOff x="-776300" y="947000"/>
              <a:chExt cx="86650" cy="1812575"/>
            </a:xfrm>
          </p:grpSpPr>
          <p:sp>
            <p:nvSpPr>
              <p:cNvPr id="32600" name="Google Shape;32600;p48"/>
              <p:cNvSpPr/>
              <p:nvPr/>
            </p:nvSpPr>
            <p:spPr>
              <a:xfrm>
                <a:off x="-772725" y="1797675"/>
                <a:ext cx="83075" cy="9619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8476" extrusionOk="0">
                    <a:moveTo>
                      <a:pt x="2227" y="0"/>
                    </a:moveTo>
                    <a:cubicBezTo>
                      <a:pt x="1965" y="310"/>
                      <a:pt x="1798" y="691"/>
                      <a:pt x="1429" y="929"/>
                    </a:cubicBezTo>
                    <a:cubicBezTo>
                      <a:pt x="941" y="1191"/>
                      <a:pt x="774" y="1477"/>
                      <a:pt x="762" y="1858"/>
                    </a:cubicBezTo>
                    <a:cubicBezTo>
                      <a:pt x="739" y="2370"/>
                      <a:pt x="786" y="2870"/>
                      <a:pt x="655" y="3370"/>
                    </a:cubicBezTo>
                    <a:cubicBezTo>
                      <a:pt x="310" y="4632"/>
                      <a:pt x="48" y="5894"/>
                      <a:pt x="131" y="7192"/>
                    </a:cubicBezTo>
                    <a:cubicBezTo>
                      <a:pt x="143" y="7394"/>
                      <a:pt x="131" y="7608"/>
                      <a:pt x="191" y="7811"/>
                    </a:cubicBezTo>
                    <a:cubicBezTo>
                      <a:pt x="405" y="8668"/>
                      <a:pt x="798" y="9502"/>
                      <a:pt x="322" y="10359"/>
                    </a:cubicBezTo>
                    <a:cubicBezTo>
                      <a:pt x="262" y="10466"/>
                      <a:pt x="310" y="10597"/>
                      <a:pt x="298" y="10716"/>
                    </a:cubicBezTo>
                    <a:lnTo>
                      <a:pt x="167" y="12633"/>
                    </a:lnTo>
                    <a:cubicBezTo>
                      <a:pt x="131" y="12931"/>
                      <a:pt x="84" y="13216"/>
                      <a:pt x="84" y="13514"/>
                    </a:cubicBezTo>
                    <a:cubicBezTo>
                      <a:pt x="108" y="14574"/>
                      <a:pt x="143" y="15633"/>
                      <a:pt x="143" y="16681"/>
                    </a:cubicBezTo>
                    <a:cubicBezTo>
                      <a:pt x="143" y="17372"/>
                      <a:pt x="0" y="18074"/>
                      <a:pt x="24" y="18753"/>
                    </a:cubicBezTo>
                    <a:cubicBezTo>
                      <a:pt x="60" y="19717"/>
                      <a:pt x="191" y="20693"/>
                      <a:pt x="262" y="21658"/>
                    </a:cubicBezTo>
                    <a:cubicBezTo>
                      <a:pt x="298" y="21967"/>
                      <a:pt x="298" y="22277"/>
                      <a:pt x="250" y="22598"/>
                    </a:cubicBezTo>
                    <a:cubicBezTo>
                      <a:pt x="48" y="23920"/>
                      <a:pt x="239" y="25242"/>
                      <a:pt x="584" y="26563"/>
                    </a:cubicBezTo>
                    <a:cubicBezTo>
                      <a:pt x="762" y="27266"/>
                      <a:pt x="846" y="27980"/>
                      <a:pt x="953" y="28682"/>
                    </a:cubicBezTo>
                    <a:cubicBezTo>
                      <a:pt x="1001" y="28968"/>
                      <a:pt x="1012" y="29266"/>
                      <a:pt x="1012" y="29564"/>
                    </a:cubicBezTo>
                    <a:cubicBezTo>
                      <a:pt x="1024" y="30016"/>
                      <a:pt x="1036" y="30492"/>
                      <a:pt x="1012" y="30957"/>
                    </a:cubicBezTo>
                    <a:cubicBezTo>
                      <a:pt x="941" y="32064"/>
                      <a:pt x="643" y="33135"/>
                      <a:pt x="774" y="34231"/>
                    </a:cubicBezTo>
                    <a:cubicBezTo>
                      <a:pt x="822" y="34636"/>
                      <a:pt x="858" y="35017"/>
                      <a:pt x="881" y="35421"/>
                    </a:cubicBezTo>
                    <a:cubicBezTo>
                      <a:pt x="905" y="36052"/>
                      <a:pt x="881" y="36660"/>
                      <a:pt x="941" y="37279"/>
                    </a:cubicBezTo>
                    <a:cubicBezTo>
                      <a:pt x="965" y="37576"/>
                      <a:pt x="1072" y="37862"/>
                      <a:pt x="1203" y="38148"/>
                    </a:cubicBezTo>
                    <a:cubicBezTo>
                      <a:pt x="1292" y="38342"/>
                      <a:pt x="1441" y="38448"/>
                      <a:pt x="1643" y="38448"/>
                    </a:cubicBezTo>
                    <a:cubicBezTo>
                      <a:pt x="1738" y="38448"/>
                      <a:pt x="1846" y="38424"/>
                      <a:pt x="1965" y="38374"/>
                    </a:cubicBezTo>
                    <a:cubicBezTo>
                      <a:pt x="2023" y="38347"/>
                      <a:pt x="2066" y="38337"/>
                      <a:pt x="2100" y="38337"/>
                    </a:cubicBezTo>
                    <a:cubicBezTo>
                      <a:pt x="2222" y="38337"/>
                      <a:pt x="2215" y="38475"/>
                      <a:pt x="2311" y="38475"/>
                    </a:cubicBezTo>
                    <a:cubicBezTo>
                      <a:pt x="2330" y="38475"/>
                      <a:pt x="2353" y="38470"/>
                      <a:pt x="2382" y="38457"/>
                    </a:cubicBezTo>
                    <a:cubicBezTo>
                      <a:pt x="2405" y="38434"/>
                      <a:pt x="2465" y="38386"/>
                      <a:pt x="2489" y="38338"/>
                    </a:cubicBezTo>
                    <a:cubicBezTo>
                      <a:pt x="2632" y="37636"/>
                      <a:pt x="2882" y="36945"/>
                      <a:pt x="2846" y="36231"/>
                    </a:cubicBezTo>
                    <a:cubicBezTo>
                      <a:pt x="2810" y="35695"/>
                      <a:pt x="2858" y="35159"/>
                      <a:pt x="2858" y="34624"/>
                    </a:cubicBezTo>
                    <a:cubicBezTo>
                      <a:pt x="2870" y="33969"/>
                      <a:pt x="2858" y="33290"/>
                      <a:pt x="2882" y="32635"/>
                    </a:cubicBezTo>
                    <a:cubicBezTo>
                      <a:pt x="2929" y="31469"/>
                      <a:pt x="2989" y="30290"/>
                      <a:pt x="3048" y="29111"/>
                    </a:cubicBezTo>
                    <a:cubicBezTo>
                      <a:pt x="3084" y="28682"/>
                      <a:pt x="3156" y="28254"/>
                      <a:pt x="3167" y="27813"/>
                    </a:cubicBezTo>
                    <a:cubicBezTo>
                      <a:pt x="3203" y="27301"/>
                      <a:pt x="3167" y="26777"/>
                      <a:pt x="3203" y="26254"/>
                    </a:cubicBezTo>
                    <a:cubicBezTo>
                      <a:pt x="3227" y="25825"/>
                      <a:pt x="3322" y="25396"/>
                      <a:pt x="3298" y="24956"/>
                    </a:cubicBezTo>
                    <a:cubicBezTo>
                      <a:pt x="3287" y="24420"/>
                      <a:pt x="3167" y="23884"/>
                      <a:pt x="3167" y="23348"/>
                    </a:cubicBezTo>
                    <a:cubicBezTo>
                      <a:pt x="3156" y="22015"/>
                      <a:pt x="3215" y="20693"/>
                      <a:pt x="3036" y="19348"/>
                    </a:cubicBezTo>
                    <a:cubicBezTo>
                      <a:pt x="2882" y="18253"/>
                      <a:pt x="2929" y="17133"/>
                      <a:pt x="2882" y="16026"/>
                    </a:cubicBezTo>
                    <a:cubicBezTo>
                      <a:pt x="2822" y="14586"/>
                      <a:pt x="2763" y="13133"/>
                      <a:pt x="2703" y="11668"/>
                    </a:cubicBezTo>
                    <a:cubicBezTo>
                      <a:pt x="2703" y="11478"/>
                      <a:pt x="2644" y="11299"/>
                      <a:pt x="2608" y="11109"/>
                    </a:cubicBezTo>
                    <a:cubicBezTo>
                      <a:pt x="2382" y="10192"/>
                      <a:pt x="2358" y="9323"/>
                      <a:pt x="2560" y="8406"/>
                    </a:cubicBezTo>
                    <a:cubicBezTo>
                      <a:pt x="2739" y="7561"/>
                      <a:pt x="2798" y="6704"/>
                      <a:pt x="2810" y="5834"/>
                    </a:cubicBezTo>
                    <a:cubicBezTo>
                      <a:pt x="2822" y="4811"/>
                      <a:pt x="2739" y="3798"/>
                      <a:pt x="2691" y="2775"/>
                    </a:cubicBezTo>
                    <a:cubicBezTo>
                      <a:pt x="2679" y="2441"/>
                      <a:pt x="2655" y="2120"/>
                      <a:pt x="2620" y="1786"/>
                    </a:cubicBezTo>
                    <a:cubicBezTo>
                      <a:pt x="2560" y="1346"/>
                      <a:pt x="2453" y="893"/>
                      <a:pt x="2382" y="453"/>
                    </a:cubicBezTo>
                    <a:cubicBezTo>
                      <a:pt x="2346" y="286"/>
                      <a:pt x="2394" y="108"/>
                      <a:pt x="22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1" name="Google Shape;32601;p48"/>
              <p:cNvSpPr/>
              <p:nvPr/>
            </p:nvSpPr>
            <p:spPr>
              <a:xfrm>
                <a:off x="-776300" y="947000"/>
                <a:ext cx="86350" cy="8399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3599" extrusionOk="0">
                    <a:moveTo>
                      <a:pt x="1752" y="0"/>
                    </a:moveTo>
                    <a:cubicBezTo>
                      <a:pt x="1609" y="0"/>
                      <a:pt x="1461" y="12"/>
                      <a:pt x="1310" y="35"/>
                    </a:cubicBezTo>
                    <a:cubicBezTo>
                      <a:pt x="941" y="95"/>
                      <a:pt x="763" y="214"/>
                      <a:pt x="655" y="416"/>
                    </a:cubicBezTo>
                    <a:cubicBezTo>
                      <a:pt x="512" y="761"/>
                      <a:pt x="334" y="1095"/>
                      <a:pt x="215" y="1416"/>
                    </a:cubicBezTo>
                    <a:cubicBezTo>
                      <a:pt x="120" y="1666"/>
                      <a:pt x="1" y="1940"/>
                      <a:pt x="48" y="2190"/>
                    </a:cubicBezTo>
                    <a:cubicBezTo>
                      <a:pt x="215" y="3143"/>
                      <a:pt x="96" y="4131"/>
                      <a:pt x="679" y="5048"/>
                    </a:cubicBezTo>
                    <a:cubicBezTo>
                      <a:pt x="715" y="5119"/>
                      <a:pt x="739" y="5179"/>
                      <a:pt x="751" y="5262"/>
                    </a:cubicBezTo>
                    <a:cubicBezTo>
                      <a:pt x="953" y="6179"/>
                      <a:pt x="1191" y="7107"/>
                      <a:pt x="1370" y="8024"/>
                    </a:cubicBezTo>
                    <a:cubicBezTo>
                      <a:pt x="1453" y="8369"/>
                      <a:pt x="1465" y="8739"/>
                      <a:pt x="1298" y="9048"/>
                    </a:cubicBezTo>
                    <a:cubicBezTo>
                      <a:pt x="1120" y="9382"/>
                      <a:pt x="1108" y="9691"/>
                      <a:pt x="1096" y="10024"/>
                    </a:cubicBezTo>
                    <a:cubicBezTo>
                      <a:pt x="1048" y="10596"/>
                      <a:pt x="1001" y="11167"/>
                      <a:pt x="917" y="11727"/>
                    </a:cubicBezTo>
                    <a:cubicBezTo>
                      <a:pt x="810" y="12310"/>
                      <a:pt x="679" y="12894"/>
                      <a:pt x="870" y="13489"/>
                    </a:cubicBezTo>
                    <a:cubicBezTo>
                      <a:pt x="929" y="13632"/>
                      <a:pt x="882" y="13799"/>
                      <a:pt x="882" y="13953"/>
                    </a:cubicBezTo>
                    <a:cubicBezTo>
                      <a:pt x="858" y="14727"/>
                      <a:pt x="798" y="15501"/>
                      <a:pt x="774" y="16275"/>
                    </a:cubicBezTo>
                    <a:cubicBezTo>
                      <a:pt x="751" y="17204"/>
                      <a:pt x="798" y="18144"/>
                      <a:pt x="751" y="19085"/>
                    </a:cubicBezTo>
                    <a:cubicBezTo>
                      <a:pt x="679" y="20526"/>
                      <a:pt x="739" y="21990"/>
                      <a:pt x="620" y="23443"/>
                    </a:cubicBezTo>
                    <a:cubicBezTo>
                      <a:pt x="465" y="25133"/>
                      <a:pt x="584" y="26812"/>
                      <a:pt x="596" y="28491"/>
                    </a:cubicBezTo>
                    <a:cubicBezTo>
                      <a:pt x="596" y="28705"/>
                      <a:pt x="643" y="28920"/>
                      <a:pt x="763" y="29098"/>
                    </a:cubicBezTo>
                    <a:cubicBezTo>
                      <a:pt x="1155" y="29729"/>
                      <a:pt x="1096" y="30360"/>
                      <a:pt x="1013" y="31003"/>
                    </a:cubicBezTo>
                    <a:cubicBezTo>
                      <a:pt x="977" y="31360"/>
                      <a:pt x="917" y="31741"/>
                      <a:pt x="917" y="32099"/>
                    </a:cubicBezTo>
                    <a:cubicBezTo>
                      <a:pt x="929" y="32646"/>
                      <a:pt x="1239" y="33134"/>
                      <a:pt x="1929" y="33599"/>
                    </a:cubicBezTo>
                    <a:cubicBezTo>
                      <a:pt x="2322" y="33123"/>
                      <a:pt x="2537" y="32658"/>
                      <a:pt x="2525" y="32158"/>
                    </a:cubicBezTo>
                    <a:cubicBezTo>
                      <a:pt x="2417" y="31051"/>
                      <a:pt x="2787" y="29979"/>
                      <a:pt x="2882" y="28896"/>
                    </a:cubicBezTo>
                    <a:cubicBezTo>
                      <a:pt x="2918" y="28253"/>
                      <a:pt x="3120" y="27634"/>
                      <a:pt x="3179" y="26991"/>
                    </a:cubicBezTo>
                    <a:cubicBezTo>
                      <a:pt x="3251" y="26229"/>
                      <a:pt x="3263" y="25467"/>
                      <a:pt x="3299" y="24705"/>
                    </a:cubicBezTo>
                    <a:cubicBezTo>
                      <a:pt x="3358" y="22752"/>
                      <a:pt x="3418" y="20800"/>
                      <a:pt x="3453" y="18835"/>
                    </a:cubicBezTo>
                    <a:cubicBezTo>
                      <a:pt x="3453" y="18692"/>
                      <a:pt x="3418" y="18549"/>
                      <a:pt x="3418" y="18418"/>
                    </a:cubicBezTo>
                    <a:lnTo>
                      <a:pt x="3418" y="16490"/>
                    </a:lnTo>
                    <a:cubicBezTo>
                      <a:pt x="3418" y="16109"/>
                      <a:pt x="3453" y="15739"/>
                      <a:pt x="3441" y="15347"/>
                    </a:cubicBezTo>
                    <a:cubicBezTo>
                      <a:pt x="3418" y="14846"/>
                      <a:pt x="3334" y="14323"/>
                      <a:pt x="3299" y="13799"/>
                    </a:cubicBezTo>
                    <a:cubicBezTo>
                      <a:pt x="3251" y="13191"/>
                      <a:pt x="3239" y="12596"/>
                      <a:pt x="3179" y="11989"/>
                    </a:cubicBezTo>
                    <a:cubicBezTo>
                      <a:pt x="3144" y="11691"/>
                      <a:pt x="3025" y="11406"/>
                      <a:pt x="3013" y="11108"/>
                    </a:cubicBezTo>
                    <a:cubicBezTo>
                      <a:pt x="2941" y="10036"/>
                      <a:pt x="2858" y="8965"/>
                      <a:pt x="2834" y="7893"/>
                    </a:cubicBezTo>
                    <a:cubicBezTo>
                      <a:pt x="2798" y="7191"/>
                      <a:pt x="2822" y="6476"/>
                      <a:pt x="2882" y="5762"/>
                    </a:cubicBezTo>
                    <a:cubicBezTo>
                      <a:pt x="2941" y="5119"/>
                      <a:pt x="3072" y="4500"/>
                      <a:pt x="3179" y="3857"/>
                    </a:cubicBezTo>
                    <a:cubicBezTo>
                      <a:pt x="3215" y="3607"/>
                      <a:pt x="3263" y="3333"/>
                      <a:pt x="3299" y="3083"/>
                    </a:cubicBezTo>
                    <a:cubicBezTo>
                      <a:pt x="3394" y="2262"/>
                      <a:pt x="3334" y="1464"/>
                      <a:pt x="3025" y="654"/>
                    </a:cubicBezTo>
                    <a:cubicBezTo>
                      <a:pt x="2843" y="204"/>
                      <a:pt x="2344" y="0"/>
                      <a:pt x="17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602" name="Google Shape;32602;p48"/>
          <p:cNvSpPr txBox="1">
            <a:spLocks noGrp="1"/>
          </p:cNvSpPr>
          <p:nvPr>
            <p:ph type="title"/>
          </p:nvPr>
        </p:nvSpPr>
        <p:spPr>
          <a:xfrm>
            <a:off x="533400" y="2564904"/>
            <a:ext cx="8229600" cy="1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smtClean="0">
                <a:solidFill>
                  <a:srgbClr val="0000CC"/>
                </a:solidFill>
              </a:rPr>
              <a:t>Thư giãn</a:t>
            </a:r>
            <a:endParaRPr b="1">
              <a:solidFill>
                <a:srgbClr val="0000CC"/>
              </a:solidFill>
            </a:endParaRPr>
          </a:p>
        </p:txBody>
      </p:sp>
      <p:pic>
        <p:nvPicPr>
          <p:cNvPr id="1586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05"/>
          <a:stretch>
            <a:fillRect/>
          </a:stretch>
        </p:blipFill>
        <p:spPr>
          <a:xfrm>
            <a:off x="0" y="5804767"/>
            <a:ext cx="9144000" cy="1051733"/>
          </a:xfrm>
          <a:prstGeom prst="rect">
            <a:avLst/>
          </a:prstGeom>
        </p:spPr>
      </p:pic>
      <p:pic>
        <p:nvPicPr>
          <p:cNvPr id="1587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5" t="21218" r="-81" b="276"/>
          <a:stretch>
            <a:fillRect/>
          </a:stretch>
        </p:blipFill>
        <p:spPr>
          <a:xfrm>
            <a:off x="7796775" y="2924944"/>
            <a:ext cx="1347227" cy="4025448"/>
          </a:xfrm>
          <a:prstGeom prst="rect">
            <a:avLst/>
          </a:prstGeom>
        </p:spPr>
      </p:pic>
      <p:pic>
        <p:nvPicPr>
          <p:cNvPr id="1588" name="Picture 158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41" y="4"/>
            <a:ext cx="1656184" cy="2259925"/>
          </a:xfrm>
          <a:prstGeom prst="rect">
            <a:avLst/>
          </a:prstGeom>
        </p:spPr>
      </p:pic>
      <p:pic>
        <p:nvPicPr>
          <p:cNvPr id="1589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1113" y="-281842"/>
            <a:ext cx="1535913" cy="1755330"/>
          </a:xfrm>
          <a:prstGeom prst="rect">
            <a:avLst/>
          </a:prstGeom>
        </p:spPr>
      </p:pic>
      <p:pic>
        <p:nvPicPr>
          <p:cNvPr id="1591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532" y="0"/>
            <a:ext cx="2524245" cy="20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304</TotalTime>
  <Words>325</Words>
  <Application>Microsoft Office PowerPoint</Application>
  <PresentationFormat>On-screen Show (4:3)</PresentationFormat>
  <Paragraphs>51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.VnTime</vt:lpstr>
      <vt:lpstr>Algerian</vt:lpstr>
      <vt:lpstr>Arial</vt:lpstr>
      <vt:lpstr>Bernard MT Condensed</vt:lpstr>
      <vt:lpstr>Calibri</vt:lpstr>
      <vt:lpstr>Calibri Light</vt:lpstr>
      <vt:lpstr>Times New Roman</vt:lpstr>
      <vt:lpstr>UTM Avo</vt:lpstr>
      <vt:lpstr>Office Theme</vt:lpstr>
      <vt:lpstr>1_Office Theme</vt:lpstr>
      <vt:lpstr>Default Design</vt:lpstr>
      <vt:lpstr>Khúc hát đôi bàn tay</vt:lpstr>
      <vt:lpstr>Tự nhiên và xã hội: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</vt:lpstr>
      <vt:lpstr>Thứ   ngày    tháng   năm 2023 Tự nhiên và xã hội: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DT</dc:creator>
  <cp:lastModifiedBy>Microsoft account</cp:lastModifiedBy>
  <cp:revision>401</cp:revision>
  <dcterms:created xsi:type="dcterms:W3CDTF">2021-04-13T16:00:00Z</dcterms:created>
  <dcterms:modified xsi:type="dcterms:W3CDTF">2025-04-17T15:56:23Z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619CDBC2126D4714B5830CBEC4E7BC30</vt:lpwstr>
  </property>
  <property fmtid="{D5CDD505-2E9C-101B-9397-08002B2CF9AE}" pid="3" name="KSOProductBuildVer">
    <vt:lpwstr>1033-11.2.0.11513</vt:lpwstr>
  </property>
</Properties>
</file>