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4" r:id="rId2"/>
  </p:sldMasterIdLst>
  <p:notesMasterIdLst>
    <p:notesMasterId r:id="rId25"/>
  </p:notesMasterIdLst>
  <p:sldIdLst>
    <p:sldId id="306" r:id="rId3"/>
    <p:sldId id="261" r:id="rId4"/>
    <p:sldId id="574" r:id="rId5"/>
    <p:sldId id="413" r:id="rId6"/>
    <p:sldId id="256" r:id="rId7"/>
    <p:sldId id="277" r:id="rId8"/>
    <p:sldId id="421" r:id="rId9"/>
    <p:sldId id="260" r:id="rId10"/>
    <p:sldId id="375" r:id="rId11"/>
    <p:sldId id="298" r:id="rId12"/>
    <p:sldId id="578" r:id="rId13"/>
    <p:sldId id="582" r:id="rId14"/>
    <p:sldId id="583" r:id="rId15"/>
    <p:sldId id="584" r:id="rId16"/>
    <p:sldId id="585" r:id="rId17"/>
    <p:sldId id="447" r:id="rId18"/>
    <p:sldId id="449" r:id="rId19"/>
    <p:sldId id="448" r:id="rId20"/>
    <p:sldId id="450" r:id="rId21"/>
    <p:sldId id="586" r:id="rId22"/>
    <p:sldId id="581" r:id="rId23"/>
    <p:sldId id="5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7D98"/>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2136" autoAdjust="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3194A-D6C1-424B-997D-F1B31E2AF983}"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C0C56-E94D-476E-8E94-5E00912A58F7}" type="slidenum">
              <a:rPr lang="en-US" smtClean="0"/>
              <a:t>‹#›</a:t>
            </a:fld>
            <a:endParaRPr lang="en-US"/>
          </a:p>
        </p:txBody>
      </p:sp>
    </p:spTree>
    <p:extLst>
      <p:ext uri="{BB962C8B-B14F-4D97-AF65-F5344CB8AC3E}">
        <p14:creationId xmlns:p14="http://schemas.microsoft.com/office/powerpoint/2010/main" val="385043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50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633732" y="1125667"/>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05405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264435" y="1529606"/>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1346505" y="1111825"/>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61321" y="532975"/>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1327" y="1601831"/>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060396" y="3584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0374290" y="1486581"/>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237310" y="890324"/>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290104" y="26184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313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36088" y="24173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1516829" y="21845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594136" y="5392501"/>
            <a:ext cx="710499" cy="75225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076696" y="5964347"/>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65859" y="6096840"/>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707716" y="5829185"/>
            <a:ext cx="596437" cy="63116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971399" y="5392500"/>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6095980" y="5454164"/>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435521" y="6066009"/>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967277" y="5136458"/>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92489" y="4379291"/>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434847" y="-622300"/>
            <a:ext cx="5322400" cy="59180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txBox="1">
            <a:spLocks noGrp="1"/>
          </p:cNvSpPr>
          <p:nvPr>
            <p:ph type="ctrTitle"/>
          </p:nvPr>
        </p:nvSpPr>
        <p:spPr>
          <a:xfrm>
            <a:off x="3434847" y="1024133"/>
            <a:ext cx="5322400" cy="3010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7466">
                <a:solidFill>
                  <a:schemeClr val="dk1"/>
                </a:solidFill>
                <a:latin typeface="Fredoka One"/>
                <a:ea typeface="Fredoka One"/>
                <a:cs typeface="Fredoka One"/>
                <a:sym typeface="Fredoka 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endParaRPr/>
          </a:p>
        </p:txBody>
      </p:sp>
      <p:sp>
        <p:nvSpPr>
          <p:cNvPr id="33" name="Google Shape;33;p2"/>
          <p:cNvSpPr txBox="1">
            <a:spLocks noGrp="1"/>
          </p:cNvSpPr>
          <p:nvPr>
            <p:ph type="subTitle" idx="1"/>
          </p:nvPr>
        </p:nvSpPr>
        <p:spPr>
          <a:xfrm>
            <a:off x="4321047" y="3834300"/>
            <a:ext cx="355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4026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4"/>
        <p:cNvGrpSpPr/>
        <p:nvPr/>
      </p:nvGrpSpPr>
      <p:grpSpPr>
        <a:xfrm>
          <a:off x="0" y="0"/>
          <a:ext cx="0" cy="0"/>
          <a:chOff x="0" y="0"/>
          <a:chExt cx="0" cy="0"/>
        </a:xfrm>
      </p:grpSpPr>
      <p:sp>
        <p:nvSpPr>
          <p:cNvPr id="35" name="Google Shape;35;p3"/>
          <p:cNvSpPr/>
          <p:nvPr/>
        </p:nvSpPr>
        <p:spPr>
          <a:xfrm rot="-5400000">
            <a:off x="151833"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txBox="1">
            <a:spLocks noGrp="1"/>
          </p:cNvSpPr>
          <p:nvPr>
            <p:ph type="title"/>
          </p:nvPr>
        </p:nvSpPr>
        <p:spPr>
          <a:xfrm>
            <a:off x="960000" y="2886333"/>
            <a:ext cx="3866000" cy="202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52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37" name="Google Shape;37;p3"/>
          <p:cNvSpPr txBox="1">
            <a:spLocks noGrp="1"/>
          </p:cNvSpPr>
          <p:nvPr>
            <p:ph type="title" idx="2" hasCustomPrompt="1"/>
          </p:nvPr>
        </p:nvSpPr>
        <p:spPr>
          <a:xfrm>
            <a:off x="960000" y="1516467"/>
            <a:ext cx="4602800" cy="140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6000">
                <a:solidFill>
                  <a:schemeClr val="dk1"/>
                </a:solidFill>
              </a:defRPr>
            </a:lvl1pPr>
            <a:lvl2pPr lvl="1" rtl="0">
              <a:spcBef>
                <a:spcPts val="0"/>
              </a:spcBef>
              <a:spcAft>
                <a:spcPts val="0"/>
              </a:spcAft>
              <a:buClr>
                <a:schemeClr val="lt1"/>
              </a:buClr>
              <a:buSzPts val="12000"/>
              <a:buNone/>
              <a:defRPr sz="16000">
                <a:solidFill>
                  <a:schemeClr val="lt1"/>
                </a:solidFill>
              </a:defRPr>
            </a:lvl2pPr>
            <a:lvl3pPr lvl="2" rtl="0">
              <a:spcBef>
                <a:spcPts val="0"/>
              </a:spcBef>
              <a:spcAft>
                <a:spcPts val="0"/>
              </a:spcAft>
              <a:buClr>
                <a:schemeClr val="lt1"/>
              </a:buClr>
              <a:buSzPts val="12000"/>
              <a:buNone/>
              <a:defRPr sz="16000">
                <a:solidFill>
                  <a:schemeClr val="lt1"/>
                </a:solidFill>
              </a:defRPr>
            </a:lvl3pPr>
            <a:lvl4pPr lvl="3" rtl="0">
              <a:spcBef>
                <a:spcPts val="0"/>
              </a:spcBef>
              <a:spcAft>
                <a:spcPts val="0"/>
              </a:spcAft>
              <a:buClr>
                <a:schemeClr val="lt1"/>
              </a:buClr>
              <a:buSzPts val="12000"/>
              <a:buNone/>
              <a:defRPr sz="16000">
                <a:solidFill>
                  <a:schemeClr val="lt1"/>
                </a:solidFill>
              </a:defRPr>
            </a:lvl4pPr>
            <a:lvl5pPr lvl="4" rtl="0">
              <a:spcBef>
                <a:spcPts val="0"/>
              </a:spcBef>
              <a:spcAft>
                <a:spcPts val="0"/>
              </a:spcAft>
              <a:buClr>
                <a:schemeClr val="lt1"/>
              </a:buClr>
              <a:buSzPts val="12000"/>
              <a:buNone/>
              <a:defRPr sz="16000">
                <a:solidFill>
                  <a:schemeClr val="lt1"/>
                </a:solidFill>
              </a:defRPr>
            </a:lvl5pPr>
            <a:lvl6pPr lvl="5" rtl="0">
              <a:spcBef>
                <a:spcPts val="0"/>
              </a:spcBef>
              <a:spcAft>
                <a:spcPts val="0"/>
              </a:spcAft>
              <a:buClr>
                <a:schemeClr val="lt1"/>
              </a:buClr>
              <a:buSzPts val="12000"/>
              <a:buNone/>
              <a:defRPr sz="16000">
                <a:solidFill>
                  <a:schemeClr val="lt1"/>
                </a:solidFill>
              </a:defRPr>
            </a:lvl6pPr>
            <a:lvl7pPr lvl="6" rtl="0">
              <a:spcBef>
                <a:spcPts val="0"/>
              </a:spcBef>
              <a:spcAft>
                <a:spcPts val="0"/>
              </a:spcAft>
              <a:buClr>
                <a:schemeClr val="lt1"/>
              </a:buClr>
              <a:buSzPts val="12000"/>
              <a:buNone/>
              <a:defRPr sz="16000">
                <a:solidFill>
                  <a:schemeClr val="lt1"/>
                </a:solidFill>
              </a:defRPr>
            </a:lvl7pPr>
            <a:lvl8pPr lvl="7" rtl="0">
              <a:spcBef>
                <a:spcPts val="0"/>
              </a:spcBef>
              <a:spcAft>
                <a:spcPts val="0"/>
              </a:spcAft>
              <a:buClr>
                <a:schemeClr val="lt1"/>
              </a:buClr>
              <a:buSzPts val="12000"/>
              <a:buNone/>
              <a:defRPr sz="16000">
                <a:solidFill>
                  <a:schemeClr val="lt1"/>
                </a:solidFill>
              </a:defRPr>
            </a:lvl8pPr>
            <a:lvl9pPr lvl="8" rtl="0">
              <a:spcBef>
                <a:spcPts val="0"/>
              </a:spcBef>
              <a:spcAft>
                <a:spcPts val="0"/>
              </a:spcAft>
              <a:buClr>
                <a:schemeClr val="lt1"/>
              </a:buClr>
              <a:buSzPts val="12000"/>
              <a:buNone/>
              <a:defRPr sz="16000">
                <a:solidFill>
                  <a:schemeClr val="lt1"/>
                </a:solidFill>
              </a:defRPr>
            </a:lvl9pPr>
          </a:lstStyle>
          <a:p>
            <a:r>
              <a:t>xx%</a:t>
            </a:r>
          </a:p>
        </p:txBody>
      </p:sp>
      <p:sp>
        <p:nvSpPr>
          <p:cNvPr id="38" name="Google Shape;38;p3"/>
          <p:cNvSpPr txBox="1">
            <a:spLocks noGrp="1"/>
          </p:cNvSpPr>
          <p:nvPr>
            <p:ph type="subTitle" idx="1"/>
          </p:nvPr>
        </p:nvSpPr>
        <p:spPr>
          <a:xfrm>
            <a:off x="960000" y="4594433"/>
            <a:ext cx="3866000" cy="825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2133">
                <a:solidFill>
                  <a:schemeClr val="lt1"/>
                </a:solidFill>
              </a:defRPr>
            </a:lvl1pPr>
            <a:lvl2pPr lvl="1">
              <a:spcBef>
                <a:spcPts val="2133"/>
              </a:spcBef>
              <a:spcAft>
                <a:spcPts val="0"/>
              </a:spcAft>
              <a:buClr>
                <a:schemeClr val="lt1"/>
              </a:buClr>
              <a:buSzPts val="1400"/>
              <a:buNone/>
              <a:defRPr>
                <a:solidFill>
                  <a:schemeClr val="lt1"/>
                </a:solidFill>
              </a:defRPr>
            </a:lvl2pPr>
            <a:lvl3pPr lvl="2">
              <a:spcBef>
                <a:spcPts val="2133"/>
              </a:spcBef>
              <a:spcAft>
                <a:spcPts val="0"/>
              </a:spcAft>
              <a:buClr>
                <a:schemeClr val="lt1"/>
              </a:buClr>
              <a:buSzPts val="1400"/>
              <a:buNone/>
              <a:defRPr>
                <a:solidFill>
                  <a:schemeClr val="lt1"/>
                </a:solidFill>
              </a:defRPr>
            </a:lvl3pPr>
            <a:lvl4pPr lvl="3">
              <a:spcBef>
                <a:spcPts val="2133"/>
              </a:spcBef>
              <a:spcAft>
                <a:spcPts val="0"/>
              </a:spcAft>
              <a:buClr>
                <a:schemeClr val="lt1"/>
              </a:buClr>
              <a:buSzPts val="1400"/>
              <a:buNone/>
              <a:defRPr>
                <a:solidFill>
                  <a:schemeClr val="lt1"/>
                </a:solidFill>
              </a:defRPr>
            </a:lvl4pPr>
            <a:lvl5pPr lvl="4">
              <a:spcBef>
                <a:spcPts val="2133"/>
              </a:spcBef>
              <a:spcAft>
                <a:spcPts val="0"/>
              </a:spcAft>
              <a:buClr>
                <a:schemeClr val="lt1"/>
              </a:buClr>
              <a:buSzPts val="1400"/>
              <a:buNone/>
              <a:defRPr>
                <a:solidFill>
                  <a:schemeClr val="lt1"/>
                </a:solidFill>
              </a:defRPr>
            </a:lvl5pPr>
            <a:lvl6pPr lvl="5">
              <a:spcBef>
                <a:spcPts val="2133"/>
              </a:spcBef>
              <a:spcAft>
                <a:spcPts val="0"/>
              </a:spcAft>
              <a:buClr>
                <a:schemeClr val="lt1"/>
              </a:buClr>
              <a:buSzPts val="1400"/>
              <a:buNone/>
              <a:defRPr>
                <a:solidFill>
                  <a:schemeClr val="lt1"/>
                </a:solidFill>
              </a:defRPr>
            </a:lvl6pPr>
            <a:lvl7pPr lvl="6">
              <a:spcBef>
                <a:spcPts val="2133"/>
              </a:spcBef>
              <a:spcAft>
                <a:spcPts val="0"/>
              </a:spcAft>
              <a:buClr>
                <a:schemeClr val="lt1"/>
              </a:buClr>
              <a:buSzPts val="1400"/>
              <a:buNone/>
              <a:defRPr>
                <a:solidFill>
                  <a:schemeClr val="lt1"/>
                </a:solidFill>
              </a:defRPr>
            </a:lvl7pPr>
            <a:lvl8pPr lvl="7">
              <a:spcBef>
                <a:spcPts val="2133"/>
              </a:spcBef>
              <a:spcAft>
                <a:spcPts val="0"/>
              </a:spcAft>
              <a:buClr>
                <a:schemeClr val="lt1"/>
              </a:buClr>
              <a:buSzPts val="1400"/>
              <a:buNone/>
              <a:defRPr>
                <a:solidFill>
                  <a:schemeClr val="lt1"/>
                </a:solidFill>
              </a:defRPr>
            </a:lvl8pPr>
            <a:lvl9pPr lvl="8">
              <a:spcBef>
                <a:spcPts val="2133"/>
              </a:spcBef>
              <a:spcAft>
                <a:spcPts val="2133"/>
              </a:spcAft>
              <a:buClr>
                <a:schemeClr val="lt1"/>
              </a:buClr>
              <a:buSzPts val="1400"/>
              <a:buNone/>
              <a:defRPr>
                <a:solidFill>
                  <a:schemeClr val="lt1"/>
                </a:solidFill>
              </a:defRPr>
            </a:lvl9pPr>
          </a:lstStyle>
          <a:p>
            <a:endParaRPr/>
          </a:p>
        </p:txBody>
      </p:sp>
      <p:sp>
        <p:nvSpPr>
          <p:cNvPr id="39" name="Google Shape;39;p3"/>
          <p:cNvSpPr/>
          <p:nvPr/>
        </p:nvSpPr>
        <p:spPr>
          <a:xfrm>
            <a:off x="8497167"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11281695"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0354768"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9239866"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1672965"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1281685"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1116173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1672965"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10461318"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7588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960000" y="508000"/>
            <a:ext cx="10281600" cy="64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0" name="Google Shape;50;p4"/>
          <p:cNvSpPr txBox="1">
            <a:spLocks noGrp="1"/>
          </p:cNvSpPr>
          <p:nvPr>
            <p:ph type="subTitle" idx="1"/>
          </p:nvPr>
        </p:nvSpPr>
        <p:spPr>
          <a:xfrm>
            <a:off x="961600" y="1219200"/>
            <a:ext cx="10281600" cy="49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1" name="Google Shape;51;p4"/>
          <p:cNvSpPr/>
          <p:nvPr/>
        </p:nvSpPr>
        <p:spPr>
          <a:xfrm>
            <a:off x="11391243" y="239101"/>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11492369" y="934748"/>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10028165" y="182137"/>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11434511" y="1753055"/>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10872696" y="827739"/>
            <a:ext cx="518536" cy="506020"/>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304470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960000" y="508000"/>
            <a:ext cx="4216000" cy="64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961600" y="2098067"/>
            <a:ext cx="4627200" cy="40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4445850" y="946749"/>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11281695"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7"/>
          <p:cNvSpPr/>
          <p:nvPr/>
        </p:nvSpPr>
        <p:spPr>
          <a:xfrm>
            <a:off x="10461335" y="7193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7"/>
          <p:cNvSpPr/>
          <p:nvPr/>
        </p:nvSpPr>
        <p:spPr>
          <a:xfrm>
            <a:off x="9212166" y="250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11672965"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11401852" y="2098082"/>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11161736" y="6012649"/>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11672965"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11161718" y="524285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10499032" y="61447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7468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950967" y="1411795"/>
            <a:ext cx="5969200" cy="1355200"/>
          </a:xfrm>
          <a:prstGeom prst="rect">
            <a:avLst/>
          </a:prstGeom>
        </p:spPr>
        <p:txBody>
          <a:bodyPr spcFirstLastPara="1" wrap="square" lIns="91425" tIns="0" rIns="0" bIns="0" anchor="ctr" anchorCtr="0">
            <a:noAutofit/>
          </a:bodyPr>
          <a:lstStyle>
            <a:lvl1pPr lvl="0" rtl="0">
              <a:spcBef>
                <a:spcPts val="0"/>
              </a:spcBef>
              <a:spcAft>
                <a:spcPts val="0"/>
              </a:spcAft>
              <a:buSzPts val="4000"/>
              <a:buNone/>
              <a:defRPr sz="5333"/>
            </a:lvl1pPr>
            <a:lvl2pPr lvl="1" rtl="0">
              <a:spcBef>
                <a:spcPts val="0"/>
              </a:spcBef>
              <a:spcAft>
                <a:spcPts val="0"/>
              </a:spcAft>
              <a:buSzPts val="3800"/>
              <a:buNone/>
              <a:defRPr sz="5067"/>
            </a:lvl2pPr>
            <a:lvl3pPr lvl="2" rtl="0">
              <a:spcBef>
                <a:spcPts val="0"/>
              </a:spcBef>
              <a:spcAft>
                <a:spcPts val="0"/>
              </a:spcAft>
              <a:buSzPts val="3800"/>
              <a:buNone/>
              <a:defRPr sz="5067"/>
            </a:lvl3pPr>
            <a:lvl4pPr lvl="3" rtl="0">
              <a:spcBef>
                <a:spcPts val="0"/>
              </a:spcBef>
              <a:spcAft>
                <a:spcPts val="0"/>
              </a:spcAft>
              <a:buSzPts val="3800"/>
              <a:buNone/>
              <a:defRPr sz="5067"/>
            </a:lvl4pPr>
            <a:lvl5pPr lvl="4" rtl="0">
              <a:spcBef>
                <a:spcPts val="0"/>
              </a:spcBef>
              <a:spcAft>
                <a:spcPts val="0"/>
              </a:spcAft>
              <a:buSzPts val="3800"/>
              <a:buNone/>
              <a:defRPr sz="5067"/>
            </a:lvl5pPr>
            <a:lvl6pPr lvl="5" rtl="0">
              <a:spcBef>
                <a:spcPts val="0"/>
              </a:spcBef>
              <a:spcAft>
                <a:spcPts val="0"/>
              </a:spcAft>
              <a:buSzPts val="3800"/>
              <a:buNone/>
              <a:defRPr sz="5067"/>
            </a:lvl6pPr>
            <a:lvl7pPr lvl="6" rtl="0">
              <a:spcBef>
                <a:spcPts val="0"/>
              </a:spcBef>
              <a:spcAft>
                <a:spcPts val="0"/>
              </a:spcAft>
              <a:buSzPts val="3800"/>
              <a:buNone/>
              <a:defRPr sz="5067"/>
            </a:lvl7pPr>
            <a:lvl8pPr lvl="7" rtl="0">
              <a:spcBef>
                <a:spcPts val="0"/>
              </a:spcBef>
              <a:spcAft>
                <a:spcPts val="0"/>
              </a:spcAft>
              <a:buSzPts val="3800"/>
              <a:buNone/>
              <a:defRPr sz="5067"/>
            </a:lvl8pPr>
            <a:lvl9pPr lvl="8" rtl="0">
              <a:spcBef>
                <a:spcPts val="0"/>
              </a:spcBef>
              <a:spcAft>
                <a:spcPts val="0"/>
              </a:spcAft>
              <a:buSzPts val="3800"/>
              <a:buNone/>
              <a:defRPr sz="5067"/>
            </a:lvl9pPr>
          </a:lstStyle>
          <a:p>
            <a:endParaRPr/>
          </a:p>
        </p:txBody>
      </p:sp>
      <p:sp>
        <p:nvSpPr>
          <p:cNvPr id="125" name="Google Shape;125;p9"/>
          <p:cNvSpPr txBox="1">
            <a:spLocks noGrp="1"/>
          </p:cNvSpPr>
          <p:nvPr>
            <p:ph type="subTitle" idx="1"/>
          </p:nvPr>
        </p:nvSpPr>
        <p:spPr>
          <a:xfrm>
            <a:off x="950967" y="2706733"/>
            <a:ext cx="4966400" cy="29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defRPr>
            </a:lvl1pPr>
            <a:lvl2pPr lvl="1" rtl="0">
              <a:lnSpc>
                <a:spcPct val="100000"/>
              </a:lnSpc>
              <a:spcBef>
                <a:spcPts val="0"/>
              </a:spcBef>
              <a:spcAft>
                <a:spcPts val="0"/>
              </a:spcAft>
              <a:buClr>
                <a:schemeClr val="dk1"/>
              </a:buClr>
              <a:buSzPts val="1600"/>
              <a:buNone/>
              <a:defRPr sz="2133">
                <a:solidFill>
                  <a:schemeClr val="dk1"/>
                </a:solidFill>
              </a:defRPr>
            </a:lvl2pPr>
            <a:lvl3pPr lvl="2" rtl="0">
              <a:lnSpc>
                <a:spcPct val="100000"/>
              </a:lnSpc>
              <a:spcBef>
                <a:spcPts val="0"/>
              </a:spcBef>
              <a:spcAft>
                <a:spcPts val="0"/>
              </a:spcAft>
              <a:buClr>
                <a:schemeClr val="dk1"/>
              </a:buClr>
              <a:buSzPts val="1600"/>
              <a:buNone/>
              <a:defRPr sz="2133">
                <a:solidFill>
                  <a:schemeClr val="dk1"/>
                </a:solidFill>
              </a:defRPr>
            </a:lvl3pPr>
            <a:lvl4pPr lvl="3" rtl="0">
              <a:lnSpc>
                <a:spcPct val="100000"/>
              </a:lnSpc>
              <a:spcBef>
                <a:spcPts val="0"/>
              </a:spcBef>
              <a:spcAft>
                <a:spcPts val="0"/>
              </a:spcAft>
              <a:buClr>
                <a:schemeClr val="dk1"/>
              </a:buClr>
              <a:buSzPts val="1600"/>
              <a:buNone/>
              <a:defRPr sz="2133">
                <a:solidFill>
                  <a:schemeClr val="dk1"/>
                </a:solidFill>
              </a:defRPr>
            </a:lvl4pPr>
            <a:lvl5pPr lvl="4" rtl="0">
              <a:lnSpc>
                <a:spcPct val="100000"/>
              </a:lnSpc>
              <a:spcBef>
                <a:spcPts val="0"/>
              </a:spcBef>
              <a:spcAft>
                <a:spcPts val="0"/>
              </a:spcAft>
              <a:buClr>
                <a:schemeClr val="dk1"/>
              </a:buClr>
              <a:buSzPts val="1600"/>
              <a:buNone/>
              <a:defRPr sz="2133">
                <a:solidFill>
                  <a:schemeClr val="dk1"/>
                </a:solidFill>
              </a:defRPr>
            </a:lvl5pPr>
            <a:lvl6pPr lvl="5" rtl="0">
              <a:lnSpc>
                <a:spcPct val="100000"/>
              </a:lnSpc>
              <a:spcBef>
                <a:spcPts val="0"/>
              </a:spcBef>
              <a:spcAft>
                <a:spcPts val="0"/>
              </a:spcAft>
              <a:buClr>
                <a:schemeClr val="dk1"/>
              </a:buClr>
              <a:buSzPts val="1600"/>
              <a:buNone/>
              <a:defRPr sz="2133">
                <a:solidFill>
                  <a:schemeClr val="dk1"/>
                </a:solidFill>
              </a:defRPr>
            </a:lvl6pPr>
            <a:lvl7pPr lvl="6" rtl="0">
              <a:lnSpc>
                <a:spcPct val="100000"/>
              </a:lnSpc>
              <a:spcBef>
                <a:spcPts val="0"/>
              </a:spcBef>
              <a:spcAft>
                <a:spcPts val="0"/>
              </a:spcAft>
              <a:buClr>
                <a:schemeClr val="dk1"/>
              </a:buClr>
              <a:buSzPts val="1600"/>
              <a:buNone/>
              <a:defRPr sz="2133">
                <a:solidFill>
                  <a:schemeClr val="dk1"/>
                </a:solidFill>
              </a:defRPr>
            </a:lvl7pPr>
            <a:lvl8pPr lvl="7" rtl="0">
              <a:lnSpc>
                <a:spcPct val="100000"/>
              </a:lnSpc>
              <a:spcBef>
                <a:spcPts val="0"/>
              </a:spcBef>
              <a:spcAft>
                <a:spcPts val="0"/>
              </a:spcAft>
              <a:buClr>
                <a:schemeClr val="dk1"/>
              </a:buClr>
              <a:buSzPts val="1600"/>
              <a:buNone/>
              <a:defRPr sz="2133">
                <a:solidFill>
                  <a:schemeClr val="dk1"/>
                </a:solidFill>
              </a:defRPr>
            </a:lvl8pPr>
            <a:lvl9pPr lvl="8" rtl="0">
              <a:lnSpc>
                <a:spcPct val="100000"/>
              </a:lnSpc>
              <a:spcBef>
                <a:spcPts val="0"/>
              </a:spcBef>
              <a:spcAft>
                <a:spcPts val="0"/>
              </a:spcAft>
              <a:buClr>
                <a:schemeClr val="dk1"/>
              </a:buClr>
              <a:buSzPts val="1600"/>
              <a:buNone/>
              <a:defRPr sz="2133">
                <a:solidFill>
                  <a:schemeClr val="dk1"/>
                </a:solidFill>
              </a:defRPr>
            </a:lvl9pPr>
          </a:lstStyle>
          <a:p>
            <a:endParaRPr/>
          </a:p>
        </p:txBody>
      </p:sp>
    </p:spTree>
    <p:extLst>
      <p:ext uri="{BB962C8B-B14F-4D97-AF65-F5344CB8AC3E}">
        <p14:creationId xmlns:p14="http://schemas.microsoft.com/office/powerpoint/2010/main" val="3686467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208882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511"/>
        <p:cNvGrpSpPr/>
        <p:nvPr/>
      </p:nvGrpSpPr>
      <p:grpSpPr>
        <a:xfrm>
          <a:off x="0" y="0"/>
          <a:ext cx="0" cy="0"/>
          <a:chOff x="0" y="0"/>
          <a:chExt cx="0" cy="0"/>
        </a:xfrm>
      </p:grpSpPr>
      <p:sp>
        <p:nvSpPr>
          <p:cNvPr id="512" name="Google Shape;512;p27"/>
          <p:cNvSpPr/>
          <p:nvPr/>
        </p:nvSpPr>
        <p:spPr>
          <a:xfrm rot="5400000" flipH="1">
            <a:off x="6730597"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7"/>
          <p:cNvSpPr txBox="1">
            <a:spLocks noGrp="1"/>
          </p:cNvSpPr>
          <p:nvPr>
            <p:ph type="title"/>
          </p:nvPr>
        </p:nvSpPr>
        <p:spPr>
          <a:xfrm flipH="1">
            <a:off x="7378831" y="2886333"/>
            <a:ext cx="3866000" cy="20244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5200">
                <a:solidFill>
                  <a:schemeClr val="lt1"/>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514" name="Google Shape;514;p27"/>
          <p:cNvSpPr txBox="1">
            <a:spLocks noGrp="1"/>
          </p:cNvSpPr>
          <p:nvPr>
            <p:ph type="title" idx="2" hasCustomPrompt="1"/>
          </p:nvPr>
        </p:nvSpPr>
        <p:spPr>
          <a:xfrm flipH="1">
            <a:off x="6642031" y="1516467"/>
            <a:ext cx="4602800" cy="1402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6000">
                <a:solidFill>
                  <a:schemeClr val="dk1"/>
                </a:solidFill>
              </a:defRPr>
            </a:lvl1pPr>
            <a:lvl2pPr lvl="1" algn="r" rtl="0">
              <a:spcBef>
                <a:spcPts val="0"/>
              </a:spcBef>
              <a:spcAft>
                <a:spcPts val="0"/>
              </a:spcAft>
              <a:buClr>
                <a:schemeClr val="lt1"/>
              </a:buClr>
              <a:buSzPts val="12000"/>
              <a:buNone/>
              <a:defRPr sz="16000">
                <a:solidFill>
                  <a:schemeClr val="lt1"/>
                </a:solidFill>
              </a:defRPr>
            </a:lvl2pPr>
            <a:lvl3pPr lvl="2" algn="r" rtl="0">
              <a:spcBef>
                <a:spcPts val="0"/>
              </a:spcBef>
              <a:spcAft>
                <a:spcPts val="0"/>
              </a:spcAft>
              <a:buClr>
                <a:schemeClr val="lt1"/>
              </a:buClr>
              <a:buSzPts val="12000"/>
              <a:buNone/>
              <a:defRPr sz="16000">
                <a:solidFill>
                  <a:schemeClr val="lt1"/>
                </a:solidFill>
              </a:defRPr>
            </a:lvl3pPr>
            <a:lvl4pPr lvl="3" algn="r" rtl="0">
              <a:spcBef>
                <a:spcPts val="0"/>
              </a:spcBef>
              <a:spcAft>
                <a:spcPts val="0"/>
              </a:spcAft>
              <a:buClr>
                <a:schemeClr val="lt1"/>
              </a:buClr>
              <a:buSzPts val="12000"/>
              <a:buNone/>
              <a:defRPr sz="16000">
                <a:solidFill>
                  <a:schemeClr val="lt1"/>
                </a:solidFill>
              </a:defRPr>
            </a:lvl4pPr>
            <a:lvl5pPr lvl="4" algn="r" rtl="0">
              <a:spcBef>
                <a:spcPts val="0"/>
              </a:spcBef>
              <a:spcAft>
                <a:spcPts val="0"/>
              </a:spcAft>
              <a:buClr>
                <a:schemeClr val="lt1"/>
              </a:buClr>
              <a:buSzPts val="12000"/>
              <a:buNone/>
              <a:defRPr sz="16000">
                <a:solidFill>
                  <a:schemeClr val="lt1"/>
                </a:solidFill>
              </a:defRPr>
            </a:lvl5pPr>
            <a:lvl6pPr lvl="5" algn="r" rtl="0">
              <a:spcBef>
                <a:spcPts val="0"/>
              </a:spcBef>
              <a:spcAft>
                <a:spcPts val="0"/>
              </a:spcAft>
              <a:buClr>
                <a:schemeClr val="lt1"/>
              </a:buClr>
              <a:buSzPts val="12000"/>
              <a:buNone/>
              <a:defRPr sz="16000">
                <a:solidFill>
                  <a:schemeClr val="lt1"/>
                </a:solidFill>
              </a:defRPr>
            </a:lvl6pPr>
            <a:lvl7pPr lvl="6" algn="r" rtl="0">
              <a:spcBef>
                <a:spcPts val="0"/>
              </a:spcBef>
              <a:spcAft>
                <a:spcPts val="0"/>
              </a:spcAft>
              <a:buClr>
                <a:schemeClr val="lt1"/>
              </a:buClr>
              <a:buSzPts val="12000"/>
              <a:buNone/>
              <a:defRPr sz="16000">
                <a:solidFill>
                  <a:schemeClr val="lt1"/>
                </a:solidFill>
              </a:defRPr>
            </a:lvl7pPr>
            <a:lvl8pPr lvl="7" algn="r" rtl="0">
              <a:spcBef>
                <a:spcPts val="0"/>
              </a:spcBef>
              <a:spcAft>
                <a:spcPts val="0"/>
              </a:spcAft>
              <a:buClr>
                <a:schemeClr val="lt1"/>
              </a:buClr>
              <a:buSzPts val="12000"/>
              <a:buNone/>
              <a:defRPr sz="16000">
                <a:solidFill>
                  <a:schemeClr val="lt1"/>
                </a:solidFill>
              </a:defRPr>
            </a:lvl8pPr>
            <a:lvl9pPr lvl="8" algn="r" rtl="0">
              <a:spcBef>
                <a:spcPts val="0"/>
              </a:spcBef>
              <a:spcAft>
                <a:spcPts val="0"/>
              </a:spcAft>
              <a:buClr>
                <a:schemeClr val="lt1"/>
              </a:buClr>
              <a:buSzPts val="12000"/>
              <a:buNone/>
              <a:defRPr sz="16000">
                <a:solidFill>
                  <a:schemeClr val="lt1"/>
                </a:solidFill>
              </a:defRPr>
            </a:lvl9pPr>
          </a:lstStyle>
          <a:p>
            <a:r>
              <a:t>xx%</a:t>
            </a:r>
          </a:p>
        </p:txBody>
      </p:sp>
      <p:sp>
        <p:nvSpPr>
          <p:cNvPr id="515" name="Google Shape;515;p27"/>
          <p:cNvSpPr txBox="1">
            <a:spLocks noGrp="1"/>
          </p:cNvSpPr>
          <p:nvPr>
            <p:ph type="subTitle" idx="1"/>
          </p:nvPr>
        </p:nvSpPr>
        <p:spPr>
          <a:xfrm flipH="1">
            <a:off x="7378831" y="4594433"/>
            <a:ext cx="3866000" cy="82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2133">
                <a:solidFill>
                  <a:schemeClr val="lt1"/>
                </a:solidFill>
              </a:defRPr>
            </a:lvl1pPr>
            <a:lvl2pPr lvl="1" algn="r" rtl="0">
              <a:spcBef>
                <a:spcPts val="2133"/>
              </a:spcBef>
              <a:spcAft>
                <a:spcPts val="0"/>
              </a:spcAft>
              <a:buClr>
                <a:schemeClr val="lt1"/>
              </a:buClr>
              <a:buSzPts val="1400"/>
              <a:buNone/>
              <a:defRPr>
                <a:solidFill>
                  <a:schemeClr val="lt1"/>
                </a:solidFill>
              </a:defRPr>
            </a:lvl2pPr>
            <a:lvl3pPr lvl="2" algn="r" rtl="0">
              <a:spcBef>
                <a:spcPts val="2133"/>
              </a:spcBef>
              <a:spcAft>
                <a:spcPts val="0"/>
              </a:spcAft>
              <a:buClr>
                <a:schemeClr val="lt1"/>
              </a:buClr>
              <a:buSzPts val="1400"/>
              <a:buNone/>
              <a:defRPr>
                <a:solidFill>
                  <a:schemeClr val="lt1"/>
                </a:solidFill>
              </a:defRPr>
            </a:lvl3pPr>
            <a:lvl4pPr lvl="3" algn="r" rtl="0">
              <a:spcBef>
                <a:spcPts val="2133"/>
              </a:spcBef>
              <a:spcAft>
                <a:spcPts val="0"/>
              </a:spcAft>
              <a:buClr>
                <a:schemeClr val="lt1"/>
              </a:buClr>
              <a:buSzPts val="1400"/>
              <a:buNone/>
              <a:defRPr>
                <a:solidFill>
                  <a:schemeClr val="lt1"/>
                </a:solidFill>
              </a:defRPr>
            </a:lvl4pPr>
            <a:lvl5pPr lvl="4" algn="r" rtl="0">
              <a:spcBef>
                <a:spcPts val="2133"/>
              </a:spcBef>
              <a:spcAft>
                <a:spcPts val="0"/>
              </a:spcAft>
              <a:buClr>
                <a:schemeClr val="lt1"/>
              </a:buClr>
              <a:buSzPts val="1400"/>
              <a:buNone/>
              <a:defRPr>
                <a:solidFill>
                  <a:schemeClr val="lt1"/>
                </a:solidFill>
              </a:defRPr>
            </a:lvl5pPr>
            <a:lvl6pPr lvl="5" algn="r" rtl="0">
              <a:spcBef>
                <a:spcPts val="2133"/>
              </a:spcBef>
              <a:spcAft>
                <a:spcPts val="0"/>
              </a:spcAft>
              <a:buClr>
                <a:schemeClr val="lt1"/>
              </a:buClr>
              <a:buSzPts val="1400"/>
              <a:buNone/>
              <a:defRPr>
                <a:solidFill>
                  <a:schemeClr val="lt1"/>
                </a:solidFill>
              </a:defRPr>
            </a:lvl6pPr>
            <a:lvl7pPr lvl="6" algn="r" rtl="0">
              <a:spcBef>
                <a:spcPts val="2133"/>
              </a:spcBef>
              <a:spcAft>
                <a:spcPts val="0"/>
              </a:spcAft>
              <a:buClr>
                <a:schemeClr val="lt1"/>
              </a:buClr>
              <a:buSzPts val="1400"/>
              <a:buNone/>
              <a:defRPr>
                <a:solidFill>
                  <a:schemeClr val="lt1"/>
                </a:solidFill>
              </a:defRPr>
            </a:lvl7pPr>
            <a:lvl8pPr lvl="7" algn="r" rtl="0">
              <a:spcBef>
                <a:spcPts val="2133"/>
              </a:spcBef>
              <a:spcAft>
                <a:spcPts val="0"/>
              </a:spcAft>
              <a:buClr>
                <a:schemeClr val="lt1"/>
              </a:buClr>
              <a:buSzPts val="1400"/>
              <a:buNone/>
              <a:defRPr>
                <a:solidFill>
                  <a:schemeClr val="lt1"/>
                </a:solidFill>
              </a:defRPr>
            </a:lvl8pPr>
            <a:lvl9pPr lvl="8" algn="r" rtl="0">
              <a:spcBef>
                <a:spcPts val="2133"/>
              </a:spcBef>
              <a:spcAft>
                <a:spcPts val="2133"/>
              </a:spcAft>
              <a:buClr>
                <a:schemeClr val="lt1"/>
              </a:buClr>
              <a:buSzPts val="1400"/>
              <a:buNone/>
              <a:defRPr>
                <a:solidFill>
                  <a:schemeClr val="lt1"/>
                </a:solidFill>
              </a:defRPr>
            </a:lvl9pPr>
          </a:lstStyle>
          <a:p>
            <a:endParaRPr/>
          </a:p>
        </p:txBody>
      </p:sp>
      <p:sp>
        <p:nvSpPr>
          <p:cNvPr id="516" name="Google Shape;516;p27"/>
          <p:cNvSpPr/>
          <p:nvPr/>
        </p:nvSpPr>
        <p:spPr>
          <a:xfrm flipH="1">
            <a:off x="407370"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7"/>
          <p:cNvSpPr/>
          <p:nvPr/>
        </p:nvSpPr>
        <p:spPr>
          <a:xfrm flipH="1">
            <a:off x="531859"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7"/>
          <p:cNvSpPr/>
          <p:nvPr/>
        </p:nvSpPr>
        <p:spPr>
          <a:xfrm flipH="1">
            <a:off x="1245674"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7"/>
          <p:cNvSpPr/>
          <p:nvPr/>
        </p:nvSpPr>
        <p:spPr>
          <a:xfrm flipH="1">
            <a:off x="2112063"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7"/>
          <p:cNvSpPr/>
          <p:nvPr/>
        </p:nvSpPr>
        <p:spPr>
          <a:xfrm flipH="1">
            <a:off x="241434"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7"/>
          <p:cNvSpPr/>
          <p:nvPr/>
        </p:nvSpPr>
        <p:spPr>
          <a:xfrm flipH="1">
            <a:off x="318731"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7"/>
          <p:cNvSpPr/>
          <p:nvPr/>
        </p:nvSpPr>
        <p:spPr>
          <a:xfrm flipH="1">
            <a:off x="41190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7"/>
          <p:cNvSpPr/>
          <p:nvPr/>
        </p:nvSpPr>
        <p:spPr>
          <a:xfrm flipH="1">
            <a:off x="241434"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4" name="Google Shape;524;p27"/>
          <p:cNvSpPr/>
          <p:nvPr/>
        </p:nvSpPr>
        <p:spPr>
          <a:xfrm flipH="1">
            <a:off x="1352236"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194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630"/>
        <p:cNvGrpSpPr/>
        <p:nvPr/>
      </p:nvGrpSpPr>
      <p:grpSpPr>
        <a:xfrm>
          <a:off x="0" y="0"/>
          <a:ext cx="0" cy="0"/>
          <a:chOff x="0" y="0"/>
          <a:chExt cx="0" cy="0"/>
        </a:xfrm>
      </p:grpSpPr>
      <p:sp>
        <p:nvSpPr>
          <p:cNvPr id="631" name="Google Shape;631;p31"/>
          <p:cNvSpPr/>
          <p:nvPr/>
        </p:nvSpPr>
        <p:spPr>
          <a:xfrm>
            <a:off x="11391243" y="239101"/>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10781269" y="920781"/>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10028165" y="182137"/>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11726927" y="1013822"/>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11385068" y="1537767"/>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175827" y="346093"/>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1128244" y="27080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705847" y="1100213"/>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187318" y="1537764"/>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1377398" y="60300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31"/>
          <p:cNvSpPr/>
          <p:nvPr/>
        </p:nvSpPr>
        <p:spPr>
          <a:xfrm rot="10800000">
            <a:off x="449824" y="6269566"/>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31"/>
          <p:cNvSpPr/>
          <p:nvPr/>
        </p:nvSpPr>
        <p:spPr>
          <a:xfrm rot="10800000">
            <a:off x="876965" y="5465212"/>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31"/>
          <p:cNvSpPr/>
          <p:nvPr/>
        </p:nvSpPr>
        <p:spPr>
          <a:xfrm rot="10800000">
            <a:off x="1538825" y="6008526"/>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31"/>
          <p:cNvSpPr/>
          <p:nvPr/>
        </p:nvSpPr>
        <p:spPr>
          <a:xfrm rot="10800000">
            <a:off x="200660" y="555827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31"/>
          <p:cNvSpPr/>
          <p:nvPr/>
        </p:nvSpPr>
        <p:spPr>
          <a:xfrm rot="10800000">
            <a:off x="273142" y="4792236"/>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31"/>
          <p:cNvSpPr/>
          <p:nvPr/>
        </p:nvSpPr>
        <p:spPr>
          <a:xfrm rot="10800000">
            <a:off x="11459413" y="5929411"/>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31"/>
          <p:cNvSpPr/>
          <p:nvPr/>
        </p:nvSpPr>
        <p:spPr>
          <a:xfrm rot="10800000">
            <a:off x="10799343" y="6301291"/>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31"/>
          <p:cNvSpPr/>
          <p:nvPr/>
        </p:nvSpPr>
        <p:spPr>
          <a:xfrm rot="10800000">
            <a:off x="11135221" y="5408454"/>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31"/>
          <p:cNvSpPr/>
          <p:nvPr/>
        </p:nvSpPr>
        <p:spPr>
          <a:xfrm rot="10800000">
            <a:off x="11470914" y="4848228"/>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31"/>
          <p:cNvSpPr/>
          <p:nvPr/>
        </p:nvSpPr>
        <p:spPr>
          <a:xfrm rot="10800000">
            <a:off x="10257859" y="565993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98075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51"/>
        <p:cNvGrpSpPr/>
        <p:nvPr/>
      </p:nvGrpSpPr>
      <p:grpSpPr>
        <a:xfrm>
          <a:off x="0" y="0"/>
          <a:ext cx="0" cy="0"/>
          <a:chOff x="0" y="0"/>
          <a:chExt cx="0" cy="0"/>
        </a:xfrm>
      </p:grpSpPr>
      <p:sp>
        <p:nvSpPr>
          <p:cNvPr id="652" name="Google Shape;652;p32"/>
          <p:cNvSpPr/>
          <p:nvPr/>
        </p:nvSpPr>
        <p:spPr>
          <a:xfrm flipH="1">
            <a:off x="-46299"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32"/>
          <p:cNvSpPr/>
          <p:nvPr/>
        </p:nvSpPr>
        <p:spPr>
          <a:xfrm>
            <a:off x="8900102"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32"/>
          <p:cNvSpPr/>
          <p:nvPr/>
        </p:nvSpPr>
        <p:spPr>
          <a:xfrm rot="10800000" flipH="1">
            <a:off x="2570783" y="5297164"/>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32"/>
          <p:cNvSpPr/>
          <p:nvPr/>
        </p:nvSpPr>
        <p:spPr>
          <a:xfrm rot="10800000" flipH="1">
            <a:off x="104775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32"/>
          <p:cNvSpPr/>
          <p:nvPr/>
        </p:nvSpPr>
        <p:spPr>
          <a:xfrm rot="10800000" flipH="1">
            <a:off x="9201486" y="5086421"/>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32"/>
          <p:cNvSpPr/>
          <p:nvPr/>
        </p:nvSpPr>
        <p:spPr>
          <a:xfrm rot="10800000" flipH="1">
            <a:off x="11283555" y="5283349"/>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32"/>
          <p:cNvSpPr/>
          <p:nvPr/>
        </p:nvSpPr>
        <p:spPr>
          <a:xfrm rot="10800000" flipH="1">
            <a:off x="9498370" y="5816391"/>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32"/>
          <p:cNvSpPr/>
          <p:nvPr/>
        </p:nvSpPr>
        <p:spPr>
          <a:xfrm rot="10800000" flipH="1">
            <a:off x="368376" y="4945475"/>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32"/>
          <p:cNvSpPr/>
          <p:nvPr/>
        </p:nvSpPr>
        <p:spPr>
          <a:xfrm rot="10800000" flipH="1">
            <a:off x="1997446" y="61876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32"/>
          <p:cNvSpPr/>
          <p:nvPr/>
        </p:nvSpPr>
        <p:spPr>
          <a:xfrm rot="10800000" flipH="1">
            <a:off x="10311340" y="5059739"/>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32"/>
          <p:cNvSpPr/>
          <p:nvPr/>
        </p:nvSpPr>
        <p:spPr>
          <a:xfrm rot="10800000" flipH="1">
            <a:off x="1174360" y="5520703"/>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32"/>
          <p:cNvSpPr/>
          <p:nvPr/>
        </p:nvSpPr>
        <p:spPr>
          <a:xfrm rot="10800000" flipH="1">
            <a:off x="11227155" y="36708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32"/>
          <p:cNvSpPr/>
          <p:nvPr/>
        </p:nvSpPr>
        <p:spPr>
          <a:xfrm rot="10800000" flipH="1">
            <a:off x="3683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32"/>
          <p:cNvSpPr/>
          <p:nvPr/>
        </p:nvSpPr>
        <p:spPr>
          <a:xfrm rot="10800000" flipH="1">
            <a:off x="473138" y="38719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32"/>
          <p:cNvSpPr/>
          <p:nvPr/>
        </p:nvSpPr>
        <p:spPr>
          <a:xfrm rot="10800000" flipH="1">
            <a:off x="11453880" y="43615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39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4"/>
        <p:cNvGrpSpPr/>
        <p:nvPr/>
      </p:nvGrpSpPr>
      <p:grpSpPr>
        <a:xfrm>
          <a:off x="0" y="0"/>
          <a:ext cx="0" cy="0"/>
          <a:chOff x="0" y="0"/>
          <a:chExt cx="0" cy="0"/>
        </a:xfrm>
      </p:grpSpPr>
      <p:sp>
        <p:nvSpPr>
          <p:cNvPr id="35" name="Google Shape;35;p3"/>
          <p:cNvSpPr/>
          <p:nvPr/>
        </p:nvSpPr>
        <p:spPr>
          <a:xfrm rot="-5400000">
            <a:off x="151833"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txBox="1">
            <a:spLocks noGrp="1"/>
          </p:cNvSpPr>
          <p:nvPr>
            <p:ph type="title"/>
          </p:nvPr>
        </p:nvSpPr>
        <p:spPr>
          <a:xfrm>
            <a:off x="960000" y="2886333"/>
            <a:ext cx="3866000" cy="202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52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37" name="Google Shape;37;p3"/>
          <p:cNvSpPr txBox="1">
            <a:spLocks noGrp="1"/>
          </p:cNvSpPr>
          <p:nvPr>
            <p:ph type="title" idx="2" hasCustomPrompt="1"/>
          </p:nvPr>
        </p:nvSpPr>
        <p:spPr>
          <a:xfrm>
            <a:off x="960000" y="1516467"/>
            <a:ext cx="4602800" cy="140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6000">
                <a:solidFill>
                  <a:schemeClr val="dk1"/>
                </a:solidFill>
              </a:defRPr>
            </a:lvl1pPr>
            <a:lvl2pPr lvl="1" rtl="0">
              <a:spcBef>
                <a:spcPts val="0"/>
              </a:spcBef>
              <a:spcAft>
                <a:spcPts val="0"/>
              </a:spcAft>
              <a:buClr>
                <a:schemeClr val="lt1"/>
              </a:buClr>
              <a:buSzPts val="12000"/>
              <a:buNone/>
              <a:defRPr sz="16000">
                <a:solidFill>
                  <a:schemeClr val="lt1"/>
                </a:solidFill>
              </a:defRPr>
            </a:lvl2pPr>
            <a:lvl3pPr lvl="2" rtl="0">
              <a:spcBef>
                <a:spcPts val="0"/>
              </a:spcBef>
              <a:spcAft>
                <a:spcPts val="0"/>
              </a:spcAft>
              <a:buClr>
                <a:schemeClr val="lt1"/>
              </a:buClr>
              <a:buSzPts val="12000"/>
              <a:buNone/>
              <a:defRPr sz="16000">
                <a:solidFill>
                  <a:schemeClr val="lt1"/>
                </a:solidFill>
              </a:defRPr>
            </a:lvl3pPr>
            <a:lvl4pPr lvl="3" rtl="0">
              <a:spcBef>
                <a:spcPts val="0"/>
              </a:spcBef>
              <a:spcAft>
                <a:spcPts val="0"/>
              </a:spcAft>
              <a:buClr>
                <a:schemeClr val="lt1"/>
              </a:buClr>
              <a:buSzPts val="12000"/>
              <a:buNone/>
              <a:defRPr sz="16000">
                <a:solidFill>
                  <a:schemeClr val="lt1"/>
                </a:solidFill>
              </a:defRPr>
            </a:lvl4pPr>
            <a:lvl5pPr lvl="4" rtl="0">
              <a:spcBef>
                <a:spcPts val="0"/>
              </a:spcBef>
              <a:spcAft>
                <a:spcPts val="0"/>
              </a:spcAft>
              <a:buClr>
                <a:schemeClr val="lt1"/>
              </a:buClr>
              <a:buSzPts val="12000"/>
              <a:buNone/>
              <a:defRPr sz="16000">
                <a:solidFill>
                  <a:schemeClr val="lt1"/>
                </a:solidFill>
              </a:defRPr>
            </a:lvl5pPr>
            <a:lvl6pPr lvl="5" rtl="0">
              <a:spcBef>
                <a:spcPts val="0"/>
              </a:spcBef>
              <a:spcAft>
                <a:spcPts val="0"/>
              </a:spcAft>
              <a:buClr>
                <a:schemeClr val="lt1"/>
              </a:buClr>
              <a:buSzPts val="12000"/>
              <a:buNone/>
              <a:defRPr sz="16000">
                <a:solidFill>
                  <a:schemeClr val="lt1"/>
                </a:solidFill>
              </a:defRPr>
            </a:lvl6pPr>
            <a:lvl7pPr lvl="6" rtl="0">
              <a:spcBef>
                <a:spcPts val="0"/>
              </a:spcBef>
              <a:spcAft>
                <a:spcPts val="0"/>
              </a:spcAft>
              <a:buClr>
                <a:schemeClr val="lt1"/>
              </a:buClr>
              <a:buSzPts val="12000"/>
              <a:buNone/>
              <a:defRPr sz="16000">
                <a:solidFill>
                  <a:schemeClr val="lt1"/>
                </a:solidFill>
              </a:defRPr>
            </a:lvl7pPr>
            <a:lvl8pPr lvl="7" rtl="0">
              <a:spcBef>
                <a:spcPts val="0"/>
              </a:spcBef>
              <a:spcAft>
                <a:spcPts val="0"/>
              </a:spcAft>
              <a:buClr>
                <a:schemeClr val="lt1"/>
              </a:buClr>
              <a:buSzPts val="12000"/>
              <a:buNone/>
              <a:defRPr sz="16000">
                <a:solidFill>
                  <a:schemeClr val="lt1"/>
                </a:solidFill>
              </a:defRPr>
            </a:lvl8pPr>
            <a:lvl9pPr lvl="8" rtl="0">
              <a:spcBef>
                <a:spcPts val="0"/>
              </a:spcBef>
              <a:spcAft>
                <a:spcPts val="0"/>
              </a:spcAft>
              <a:buClr>
                <a:schemeClr val="lt1"/>
              </a:buClr>
              <a:buSzPts val="12000"/>
              <a:buNone/>
              <a:defRPr sz="16000">
                <a:solidFill>
                  <a:schemeClr val="lt1"/>
                </a:solidFill>
              </a:defRPr>
            </a:lvl9pPr>
          </a:lstStyle>
          <a:p>
            <a:r>
              <a:t>xx%</a:t>
            </a:r>
          </a:p>
        </p:txBody>
      </p:sp>
      <p:sp>
        <p:nvSpPr>
          <p:cNvPr id="38" name="Google Shape;38;p3"/>
          <p:cNvSpPr txBox="1">
            <a:spLocks noGrp="1"/>
          </p:cNvSpPr>
          <p:nvPr>
            <p:ph type="subTitle" idx="1"/>
          </p:nvPr>
        </p:nvSpPr>
        <p:spPr>
          <a:xfrm>
            <a:off x="960000" y="4594433"/>
            <a:ext cx="3866000" cy="825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2133">
                <a:solidFill>
                  <a:schemeClr val="lt1"/>
                </a:solidFill>
              </a:defRPr>
            </a:lvl1pPr>
            <a:lvl2pPr lvl="1">
              <a:spcBef>
                <a:spcPts val="2133"/>
              </a:spcBef>
              <a:spcAft>
                <a:spcPts val="0"/>
              </a:spcAft>
              <a:buClr>
                <a:schemeClr val="lt1"/>
              </a:buClr>
              <a:buSzPts val="1400"/>
              <a:buNone/>
              <a:defRPr>
                <a:solidFill>
                  <a:schemeClr val="lt1"/>
                </a:solidFill>
              </a:defRPr>
            </a:lvl2pPr>
            <a:lvl3pPr lvl="2">
              <a:spcBef>
                <a:spcPts val="2133"/>
              </a:spcBef>
              <a:spcAft>
                <a:spcPts val="0"/>
              </a:spcAft>
              <a:buClr>
                <a:schemeClr val="lt1"/>
              </a:buClr>
              <a:buSzPts val="1400"/>
              <a:buNone/>
              <a:defRPr>
                <a:solidFill>
                  <a:schemeClr val="lt1"/>
                </a:solidFill>
              </a:defRPr>
            </a:lvl3pPr>
            <a:lvl4pPr lvl="3">
              <a:spcBef>
                <a:spcPts val="2133"/>
              </a:spcBef>
              <a:spcAft>
                <a:spcPts val="0"/>
              </a:spcAft>
              <a:buClr>
                <a:schemeClr val="lt1"/>
              </a:buClr>
              <a:buSzPts val="1400"/>
              <a:buNone/>
              <a:defRPr>
                <a:solidFill>
                  <a:schemeClr val="lt1"/>
                </a:solidFill>
              </a:defRPr>
            </a:lvl4pPr>
            <a:lvl5pPr lvl="4">
              <a:spcBef>
                <a:spcPts val="2133"/>
              </a:spcBef>
              <a:spcAft>
                <a:spcPts val="0"/>
              </a:spcAft>
              <a:buClr>
                <a:schemeClr val="lt1"/>
              </a:buClr>
              <a:buSzPts val="1400"/>
              <a:buNone/>
              <a:defRPr>
                <a:solidFill>
                  <a:schemeClr val="lt1"/>
                </a:solidFill>
              </a:defRPr>
            </a:lvl5pPr>
            <a:lvl6pPr lvl="5">
              <a:spcBef>
                <a:spcPts val="2133"/>
              </a:spcBef>
              <a:spcAft>
                <a:spcPts val="0"/>
              </a:spcAft>
              <a:buClr>
                <a:schemeClr val="lt1"/>
              </a:buClr>
              <a:buSzPts val="1400"/>
              <a:buNone/>
              <a:defRPr>
                <a:solidFill>
                  <a:schemeClr val="lt1"/>
                </a:solidFill>
              </a:defRPr>
            </a:lvl6pPr>
            <a:lvl7pPr lvl="6">
              <a:spcBef>
                <a:spcPts val="2133"/>
              </a:spcBef>
              <a:spcAft>
                <a:spcPts val="0"/>
              </a:spcAft>
              <a:buClr>
                <a:schemeClr val="lt1"/>
              </a:buClr>
              <a:buSzPts val="1400"/>
              <a:buNone/>
              <a:defRPr>
                <a:solidFill>
                  <a:schemeClr val="lt1"/>
                </a:solidFill>
              </a:defRPr>
            </a:lvl7pPr>
            <a:lvl8pPr lvl="7">
              <a:spcBef>
                <a:spcPts val="2133"/>
              </a:spcBef>
              <a:spcAft>
                <a:spcPts val="0"/>
              </a:spcAft>
              <a:buClr>
                <a:schemeClr val="lt1"/>
              </a:buClr>
              <a:buSzPts val="1400"/>
              <a:buNone/>
              <a:defRPr>
                <a:solidFill>
                  <a:schemeClr val="lt1"/>
                </a:solidFill>
              </a:defRPr>
            </a:lvl8pPr>
            <a:lvl9pPr lvl="8">
              <a:spcBef>
                <a:spcPts val="2133"/>
              </a:spcBef>
              <a:spcAft>
                <a:spcPts val="2133"/>
              </a:spcAft>
              <a:buClr>
                <a:schemeClr val="lt1"/>
              </a:buClr>
              <a:buSzPts val="1400"/>
              <a:buNone/>
              <a:defRPr>
                <a:solidFill>
                  <a:schemeClr val="lt1"/>
                </a:solidFill>
              </a:defRPr>
            </a:lvl9pPr>
          </a:lstStyle>
          <a:p>
            <a:endParaRPr/>
          </a:p>
        </p:txBody>
      </p:sp>
      <p:sp>
        <p:nvSpPr>
          <p:cNvPr id="39" name="Google Shape;39;p3"/>
          <p:cNvSpPr/>
          <p:nvPr/>
        </p:nvSpPr>
        <p:spPr>
          <a:xfrm>
            <a:off x="8497167"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11281695"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0354768"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9239866"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1672965"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1281685"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1116173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1672965"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10461318"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824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950967" y="1411795"/>
            <a:ext cx="5969200" cy="1355200"/>
          </a:xfrm>
          <a:prstGeom prst="rect">
            <a:avLst/>
          </a:prstGeom>
        </p:spPr>
        <p:txBody>
          <a:bodyPr spcFirstLastPara="1" wrap="square" lIns="91425" tIns="0" rIns="0" bIns="0" anchor="ctr" anchorCtr="0">
            <a:noAutofit/>
          </a:bodyPr>
          <a:lstStyle>
            <a:lvl1pPr lvl="0" rtl="0">
              <a:spcBef>
                <a:spcPts val="0"/>
              </a:spcBef>
              <a:spcAft>
                <a:spcPts val="0"/>
              </a:spcAft>
              <a:buSzPts val="4000"/>
              <a:buNone/>
              <a:defRPr sz="5333"/>
            </a:lvl1pPr>
            <a:lvl2pPr lvl="1" rtl="0">
              <a:spcBef>
                <a:spcPts val="0"/>
              </a:spcBef>
              <a:spcAft>
                <a:spcPts val="0"/>
              </a:spcAft>
              <a:buSzPts val="3800"/>
              <a:buNone/>
              <a:defRPr sz="5067"/>
            </a:lvl2pPr>
            <a:lvl3pPr lvl="2" rtl="0">
              <a:spcBef>
                <a:spcPts val="0"/>
              </a:spcBef>
              <a:spcAft>
                <a:spcPts val="0"/>
              </a:spcAft>
              <a:buSzPts val="3800"/>
              <a:buNone/>
              <a:defRPr sz="5067"/>
            </a:lvl3pPr>
            <a:lvl4pPr lvl="3" rtl="0">
              <a:spcBef>
                <a:spcPts val="0"/>
              </a:spcBef>
              <a:spcAft>
                <a:spcPts val="0"/>
              </a:spcAft>
              <a:buSzPts val="3800"/>
              <a:buNone/>
              <a:defRPr sz="5067"/>
            </a:lvl4pPr>
            <a:lvl5pPr lvl="4" rtl="0">
              <a:spcBef>
                <a:spcPts val="0"/>
              </a:spcBef>
              <a:spcAft>
                <a:spcPts val="0"/>
              </a:spcAft>
              <a:buSzPts val="3800"/>
              <a:buNone/>
              <a:defRPr sz="5067"/>
            </a:lvl5pPr>
            <a:lvl6pPr lvl="5" rtl="0">
              <a:spcBef>
                <a:spcPts val="0"/>
              </a:spcBef>
              <a:spcAft>
                <a:spcPts val="0"/>
              </a:spcAft>
              <a:buSzPts val="3800"/>
              <a:buNone/>
              <a:defRPr sz="5067"/>
            </a:lvl6pPr>
            <a:lvl7pPr lvl="6" rtl="0">
              <a:spcBef>
                <a:spcPts val="0"/>
              </a:spcBef>
              <a:spcAft>
                <a:spcPts val="0"/>
              </a:spcAft>
              <a:buSzPts val="3800"/>
              <a:buNone/>
              <a:defRPr sz="5067"/>
            </a:lvl7pPr>
            <a:lvl8pPr lvl="7" rtl="0">
              <a:spcBef>
                <a:spcPts val="0"/>
              </a:spcBef>
              <a:spcAft>
                <a:spcPts val="0"/>
              </a:spcAft>
              <a:buSzPts val="3800"/>
              <a:buNone/>
              <a:defRPr sz="5067"/>
            </a:lvl8pPr>
            <a:lvl9pPr lvl="8" rtl="0">
              <a:spcBef>
                <a:spcPts val="0"/>
              </a:spcBef>
              <a:spcAft>
                <a:spcPts val="0"/>
              </a:spcAft>
              <a:buSzPts val="3800"/>
              <a:buNone/>
              <a:defRPr sz="5067"/>
            </a:lvl9pPr>
          </a:lstStyle>
          <a:p>
            <a:endParaRPr/>
          </a:p>
        </p:txBody>
      </p:sp>
      <p:sp>
        <p:nvSpPr>
          <p:cNvPr id="125" name="Google Shape;125;p9"/>
          <p:cNvSpPr txBox="1">
            <a:spLocks noGrp="1"/>
          </p:cNvSpPr>
          <p:nvPr>
            <p:ph type="subTitle" idx="1"/>
          </p:nvPr>
        </p:nvSpPr>
        <p:spPr>
          <a:xfrm>
            <a:off x="950967" y="2706733"/>
            <a:ext cx="4966400" cy="29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defRPr>
            </a:lvl1pPr>
            <a:lvl2pPr lvl="1" rtl="0">
              <a:lnSpc>
                <a:spcPct val="100000"/>
              </a:lnSpc>
              <a:spcBef>
                <a:spcPts val="0"/>
              </a:spcBef>
              <a:spcAft>
                <a:spcPts val="0"/>
              </a:spcAft>
              <a:buClr>
                <a:schemeClr val="dk1"/>
              </a:buClr>
              <a:buSzPts val="1600"/>
              <a:buNone/>
              <a:defRPr sz="2133">
                <a:solidFill>
                  <a:schemeClr val="dk1"/>
                </a:solidFill>
              </a:defRPr>
            </a:lvl2pPr>
            <a:lvl3pPr lvl="2" rtl="0">
              <a:lnSpc>
                <a:spcPct val="100000"/>
              </a:lnSpc>
              <a:spcBef>
                <a:spcPts val="0"/>
              </a:spcBef>
              <a:spcAft>
                <a:spcPts val="0"/>
              </a:spcAft>
              <a:buClr>
                <a:schemeClr val="dk1"/>
              </a:buClr>
              <a:buSzPts val="1600"/>
              <a:buNone/>
              <a:defRPr sz="2133">
                <a:solidFill>
                  <a:schemeClr val="dk1"/>
                </a:solidFill>
              </a:defRPr>
            </a:lvl3pPr>
            <a:lvl4pPr lvl="3" rtl="0">
              <a:lnSpc>
                <a:spcPct val="100000"/>
              </a:lnSpc>
              <a:spcBef>
                <a:spcPts val="0"/>
              </a:spcBef>
              <a:spcAft>
                <a:spcPts val="0"/>
              </a:spcAft>
              <a:buClr>
                <a:schemeClr val="dk1"/>
              </a:buClr>
              <a:buSzPts val="1600"/>
              <a:buNone/>
              <a:defRPr sz="2133">
                <a:solidFill>
                  <a:schemeClr val="dk1"/>
                </a:solidFill>
              </a:defRPr>
            </a:lvl4pPr>
            <a:lvl5pPr lvl="4" rtl="0">
              <a:lnSpc>
                <a:spcPct val="100000"/>
              </a:lnSpc>
              <a:spcBef>
                <a:spcPts val="0"/>
              </a:spcBef>
              <a:spcAft>
                <a:spcPts val="0"/>
              </a:spcAft>
              <a:buClr>
                <a:schemeClr val="dk1"/>
              </a:buClr>
              <a:buSzPts val="1600"/>
              <a:buNone/>
              <a:defRPr sz="2133">
                <a:solidFill>
                  <a:schemeClr val="dk1"/>
                </a:solidFill>
              </a:defRPr>
            </a:lvl5pPr>
            <a:lvl6pPr lvl="5" rtl="0">
              <a:lnSpc>
                <a:spcPct val="100000"/>
              </a:lnSpc>
              <a:spcBef>
                <a:spcPts val="0"/>
              </a:spcBef>
              <a:spcAft>
                <a:spcPts val="0"/>
              </a:spcAft>
              <a:buClr>
                <a:schemeClr val="dk1"/>
              </a:buClr>
              <a:buSzPts val="1600"/>
              <a:buNone/>
              <a:defRPr sz="2133">
                <a:solidFill>
                  <a:schemeClr val="dk1"/>
                </a:solidFill>
              </a:defRPr>
            </a:lvl6pPr>
            <a:lvl7pPr lvl="6" rtl="0">
              <a:lnSpc>
                <a:spcPct val="100000"/>
              </a:lnSpc>
              <a:spcBef>
                <a:spcPts val="0"/>
              </a:spcBef>
              <a:spcAft>
                <a:spcPts val="0"/>
              </a:spcAft>
              <a:buClr>
                <a:schemeClr val="dk1"/>
              </a:buClr>
              <a:buSzPts val="1600"/>
              <a:buNone/>
              <a:defRPr sz="2133">
                <a:solidFill>
                  <a:schemeClr val="dk1"/>
                </a:solidFill>
              </a:defRPr>
            </a:lvl7pPr>
            <a:lvl8pPr lvl="7" rtl="0">
              <a:lnSpc>
                <a:spcPct val="100000"/>
              </a:lnSpc>
              <a:spcBef>
                <a:spcPts val="0"/>
              </a:spcBef>
              <a:spcAft>
                <a:spcPts val="0"/>
              </a:spcAft>
              <a:buClr>
                <a:schemeClr val="dk1"/>
              </a:buClr>
              <a:buSzPts val="1600"/>
              <a:buNone/>
              <a:defRPr sz="2133">
                <a:solidFill>
                  <a:schemeClr val="dk1"/>
                </a:solidFill>
              </a:defRPr>
            </a:lvl8pPr>
            <a:lvl9pPr lvl="8" rtl="0">
              <a:lnSpc>
                <a:spcPct val="100000"/>
              </a:lnSpc>
              <a:spcBef>
                <a:spcPts val="0"/>
              </a:spcBef>
              <a:spcAft>
                <a:spcPts val="0"/>
              </a:spcAft>
              <a:buClr>
                <a:schemeClr val="dk1"/>
              </a:buClr>
              <a:buSzPts val="1600"/>
              <a:buNone/>
              <a:defRPr sz="2133">
                <a:solidFill>
                  <a:schemeClr val="dk1"/>
                </a:solidFill>
              </a:defRPr>
            </a:lvl9pPr>
          </a:lstStyle>
          <a:p>
            <a:endParaRPr/>
          </a:p>
        </p:txBody>
      </p:sp>
    </p:spTree>
    <p:extLst>
      <p:ext uri="{BB962C8B-B14F-4D97-AF65-F5344CB8AC3E}">
        <p14:creationId xmlns:p14="http://schemas.microsoft.com/office/powerpoint/2010/main" val="369619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4212861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511"/>
        <p:cNvGrpSpPr/>
        <p:nvPr/>
      </p:nvGrpSpPr>
      <p:grpSpPr>
        <a:xfrm>
          <a:off x="0" y="0"/>
          <a:ext cx="0" cy="0"/>
          <a:chOff x="0" y="0"/>
          <a:chExt cx="0" cy="0"/>
        </a:xfrm>
      </p:grpSpPr>
      <p:sp>
        <p:nvSpPr>
          <p:cNvPr id="512" name="Google Shape;512;p27"/>
          <p:cNvSpPr/>
          <p:nvPr/>
        </p:nvSpPr>
        <p:spPr>
          <a:xfrm rot="5400000" flipH="1">
            <a:off x="6730597"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7"/>
          <p:cNvSpPr txBox="1">
            <a:spLocks noGrp="1"/>
          </p:cNvSpPr>
          <p:nvPr>
            <p:ph type="title"/>
          </p:nvPr>
        </p:nvSpPr>
        <p:spPr>
          <a:xfrm flipH="1">
            <a:off x="7378831" y="2886333"/>
            <a:ext cx="3866000" cy="20244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5200">
                <a:solidFill>
                  <a:schemeClr val="lt1"/>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514" name="Google Shape;514;p27"/>
          <p:cNvSpPr txBox="1">
            <a:spLocks noGrp="1"/>
          </p:cNvSpPr>
          <p:nvPr>
            <p:ph type="title" idx="2" hasCustomPrompt="1"/>
          </p:nvPr>
        </p:nvSpPr>
        <p:spPr>
          <a:xfrm flipH="1">
            <a:off x="6642031" y="1516467"/>
            <a:ext cx="4602800" cy="1402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6000">
                <a:solidFill>
                  <a:schemeClr val="dk1"/>
                </a:solidFill>
              </a:defRPr>
            </a:lvl1pPr>
            <a:lvl2pPr lvl="1" algn="r" rtl="0">
              <a:spcBef>
                <a:spcPts val="0"/>
              </a:spcBef>
              <a:spcAft>
                <a:spcPts val="0"/>
              </a:spcAft>
              <a:buClr>
                <a:schemeClr val="lt1"/>
              </a:buClr>
              <a:buSzPts val="12000"/>
              <a:buNone/>
              <a:defRPr sz="16000">
                <a:solidFill>
                  <a:schemeClr val="lt1"/>
                </a:solidFill>
              </a:defRPr>
            </a:lvl2pPr>
            <a:lvl3pPr lvl="2" algn="r" rtl="0">
              <a:spcBef>
                <a:spcPts val="0"/>
              </a:spcBef>
              <a:spcAft>
                <a:spcPts val="0"/>
              </a:spcAft>
              <a:buClr>
                <a:schemeClr val="lt1"/>
              </a:buClr>
              <a:buSzPts val="12000"/>
              <a:buNone/>
              <a:defRPr sz="16000">
                <a:solidFill>
                  <a:schemeClr val="lt1"/>
                </a:solidFill>
              </a:defRPr>
            </a:lvl3pPr>
            <a:lvl4pPr lvl="3" algn="r" rtl="0">
              <a:spcBef>
                <a:spcPts val="0"/>
              </a:spcBef>
              <a:spcAft>
                <a:spcPts val="0"/>
              </a:spcAft>
              <a:buClr>
                <a:schemeClr val="lt1"/>
              </a:buClr>
              <a:buSzPts val="12000"/>
              <a:buNone/>
              <a:defRPr sz="16000">
                <a:solidFill>
                  <a:schemeClr val="lt1"/>
                </a:solidFill>
              </a:defRPr>
            </a:lvl4pPr>
            <a:lvl5pPr lvl="4" algn="r" rtl="0">
              <a:spcBef>
                <a:spcPts val="0"/>
              </a:spcBef>
              <a:spcAft>
                <a:spcPts val="0"/>
              </a:spcAft>
              <a:buClr>
                <a:schemeClr val="lt1"/>
              </a:buClr>
              <a:buSzPts val="12000"/>
              <a:buNone/>
              <a:defRPr sz="16000">
                <a:solidFill>
                  <a:schemeClr val="lt1"/>
                </a:solidFill>
              </a:defRPr>
            </a:lvl5pPr>
            <a:lvl6pPr lvl="5" algn="r" rtl="0">
              <a:spcBef>
                <a:spcPts val="0"/>
              </a:spcBef>
              <a:spcAft>
                <a:spcPts val="0"/>
              </a:spcAft>
              <a:buClr>
                <a:schemeClr val="lt1"/>
              </a:buClr>
              <a:buSzPts val="12000"/>
              <a:buNone/>
              <a:defRPr sz="16000">
                <a:solidFill>
                  <a:schemeClr val="lt1"/>
                </a:solidFill>
              </a:defRPr>
            </a:lvl6pPr>
            <a:lvl7pPr lvl="6" algn="r" rtl="0">
              <a:spcBef>
                <a:spcPts val="0"/>
              </a:spcBef>
              <a:spcAft>
                <a:spcPts val="0"/>
              </a:spcAft>
              <a:buClr>
                <a:schemeClr val="lt1"/>
              </a:buClr>
              <a:buSzPts val="12000"/>
              <a:buNone/>
              <a:defRPr sz="16000">
                <a:solidFill>
                  <a:schemeClr val="lt1"/>
                </a:solidFill>
              </a:defRPr>
            </a:lvl7pPr>
            <a:lvl8pPr lvl="7" algn="r" rtl="0">
              <a:spcBef>
                <a:spcPts val="0"/>
              </a:spcBef>
              <a:spcAft>
                <a:spcPts val="0"/>
              </a:spcAft>
              <a:buClr>
                <a:schemeClr val="lt1"/>
              </a:buClr>
              <a:buSzPts val="12000"/>
              <a:buNone/>
              <a:defRPr sz="16000">
                <a:solidFill>
                  <a:schemeClr val="lt1"/>
                </a:solidFill>
              </a:defRPr>
            </a:lvl8pPr>
            <a:lvl9pPr lvl="8" algn="r" rtl="0">
              <a:spcBef>
                <a:spcPts val="0"/>
              </a:spcBef>
              <a:spcAft>
                <a:spcPts val="0"/>
              </a:spcAft>
              <a:buClr>
                <a:schemeClr val="lt1"/>
              </a:buClr>
              <a:buSzPts val="12000"/>
              <a:buNone/>
              <a:defRPr sz="16000">
                <a:solidFill>
                  <a:schemeClr val="lt1"/>
                </a:solidFill>
              </a:defRPr>
            </a:lvl9pPr>
          </a:lstStyle>
          <a:p>
            <a:r>
              <a:t>xx%</a:t>
            </a:r>
          </a:p>
        </p:txBody>
      </p:sp>
      <p:sp>
        <p:nvSpPr>
          <p:cNvPr id="515" name="Google Shape;515;p27"/>
          <p:cNvSpPr txBox="1">
            <a:spLocks noGrp="1"/>
          </p:cNvSpPr>
          <p:nvPr>
            <p:ph type="subTitle" idx="1"/>
          </p:nvPr>
        </p:nvSpPr>
        <p:spPr>
          <a:xfrm flipH="1">
            <a:off x="7378831" y="4594433"/>
            <a:ext cx="3866000" cy="82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2133">
                <a:solidFill>
                  <a:schemeClr val="lt1"/>
                </a:solidFill>
              </a:defRPr>
            </a:lvl1pPr>
            <a:lvl2pPr lvl="1" algn="r" rtl="0">
              <a:spcBef>
                <a:spcPts val="2133"/>
              </a:spcBef>
              <a:spcAft>
                <a:spcPts val="0"/>
              </a:spcAft>
              <a:buClr>
                <a:schemeClr val="lt1"/>
              </a:buClr>
              <a:buSzPts val="1400"/>
              <a:buNone/>
              <a:defRPr>
                <a:solidFill>
                  <a:schemeClr val="lt1"/>
                </a:solidFill>
              </a:defRPr>
            </a:lvl2pPr>
            <a:lvl3pPr lvl="2" algn="r" rtl="0">
              <a:spcBef>
                <a:spcPts val="2133"/>
              </a:spcBef>
              <a:spcAft>
                <a:spcPts val="0"/>
              </a:spcAft>
              <a:buClr>
                <a:schemeClr val="lt1"/>
              </a:buClr>
              <a:buSzPts val="1400"/>
              <a:buNone/>
              <a:defRPr>
                <a:solidFill>
                  <a:schemeClr val="lt1"/>
                </a:solidFill>
              </a:defRPr>
            </a:lvl3pPr>
            <a:lvl4pPr lvl="3" algn="r" rtl="0">
              <a:spcBef>
                <a:spcPts val="2133"/>
              </a:spcBef>
              <a:spcAft>
                <a:spcPts val="0"/>
              </a:spcAft>
              <a:buClr>
                <a:schemeClr val="lt1"/>
              </a:buClr>
              <a:buSzPts val="1400"/>
              <a:buNone/>
              <a:defRPr>
                <a:solidFill>
                  <a:schemeClr val="lt1"/>
                </a:solidFill>
              </a:defRPr>
            </a:lvl4pPr>
            <a:lvl5pPr lvl="4" algn="r" rtl="0">
              <a:spcBef>
                <a:spcPts val="2133"/>
              </a:spcBef>
              <a:spcAft>
                <a:spcPts val="0"/>
              </a:spcAft>
              <a:buClr>
                <a:schemeClr val="lt1"/>
              </a:buClr>
              <a:buSzPts val="1400"/>
              <a:buNone/>
              <a:defRPr>
                <a:solidFill>
                  <a:schemeClr val="lt1"/>
                </a:solidFill>
              </a:defRPr>
            </a:lvl5pPr>
            <a:lvl6pPr lvl="5" algn="r" rtl="0">
              <a:spcBef>
                <a:spcPts val="2133"/>
              </a:spcBef>
              <a:spcAft>
                <a:spcPts val="0"/>
              </a:spcAft>
              <a:buClr>
                <a:schemeClr val="lt1"/>
              </a:buClr>
              <a:buSzPts val="1400"/>
              <a:buNone/>
              <a:defRPr>
                <a:solidFill>
                  <a:schemeClr val="lt1"/>
                </a:solidFill>
              </a:defRPr>
            </a:lvl6pPr>
            <a:lvl7pPr lvl="6" algn="r" rtl="0">
              <a:spcBef>
                <a:spcPts val="2133"/>
              </a:spcBef>
              <a:spcAft>
                <a:spcPts val="0"/>
              </a:spcAft>
              <a:buClr>
                <a:schemeClr val="lt1"/>
              </a:buClr>
              <a:buSzPts val="1400"/>
              <a:buNone/>
              <a:defRPr>
                <a:solidFill>
                  <a:schemeClr val="lt1"/>
                </a:solidFill>
              </a:defRPr>
            </a:lvl7pPr>
            <a:lvl8pPr lvl="7" algn="r" rtl="0">
              <a:spcBef>
                <a:spcPts val="2133"/>
              </a:spcBef>
              <a:spcAft>
                <a:spcPts val="0"/>
              </a:spcAft>
              <a:buClr>
                <a:schemeClr val="lt1"/>
              </a:buClr>
              <a:buSzPts val="1400"/>
              <a:buNone/>
              <a:defRPr>
                <a:solidFill>
                  <a:schemeClr val="lt1"/>
                </a:solidFill>
              </a:defRPr>
            </a:lvl8pPr>
            <a:lvl9pPr lvl="8" algn="r" rtl="0">
              <a:spcBef>
                <a:spcPts val="2133"/>
              </a:spcBef>
              <a:spcAft>
                <a:spcPts val="2133"/>
              </a:spcAft>
              <a:buClr>
                <a:schemeClr val="lt1"/>
              </a:buClr>
              <a:buSzPts val="1400"/>
              <a:buNone/>
              <a:defRPr>
                <a:solidFill>
                  <a:schemeClr val="lt1"/>
                </a:solidFill>
              </a:defRPr>
            </a:lvl9pPr>
          </a:lstStyle>
          <a:p>
            <a:endParaRPr/>
          </a:p>
        </p:txBody>
      </p:sp>
      <p:sp>
        <p:nvSpPr>
          <p:cNvPr id="516" name="Google Shape;516;p27"/>
          <p:cNvSpPr/>
          <p:nvPr/>
        </p:nvSpPr>
        <p:spPr>
          <a:xfrm flipH="1">
            <a:off x="407370"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7"/>
          <p:cNvSpPr/>
          <p:nvPr/>
        </p:nvSpPr>
        <p:spPr>
          <a:xfrm flipH="1">
            <a:off x="531859"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7"/>
          <p:cNvSpPr/>
          <p:nvPr/>
        </p:nvSpPr>
        <p:spPr>
          <a:xfrm flipH="1">
            <a:off x="1245674"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7"/>
          <p:cNvSpPr/>
          <p:nvPr/>
        </p:nvSpPr>
        <p:spPr>
          <a:xfrm flipH="1">
            <a:off x="2112063"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7"/>
          <p:cNvSpPr/>
          <p:nvPr/>
        </p:nvSpPr>
        <p:spPr>
          <a:xfrm flipH="1">
            <a:off x="241434"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7"/>
          <p:cNvSpPr/>
          <p:nvPr/>
        </p:nvSpPr>
        <p:spPr>
          <a:xfrm flipH="1">
            <a:off x="318731"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7"/>
          <p:cNvSpPr/>
          <p:nvPr/>
        </p:nvSpPr>
        <p:spPr>
          <a:xfrm flipH="1">
            <a:off x="41190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7"/>
          <p:cNvSpPr/>
          <p:nvPr/>
        </p:nvSpPr>
        <p:spPr>
          <a:xfrm flipH="1">
            <a:off x="241434"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4" name="Google Shape;524;p27"/>
          <p:cNvSpPr/>
          <p:nvPr/>
        </p:nvSpPr>
        <p:spPr>
          <a:xfrm flipH="1">
            <a:off x="1352236"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152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630"/>
        <p:cNvGrpSpPr/>
        <p:nvPr/>
      </p:nvGrpSpPr>
      <p:grpSpPr>
        <a:xfrm>
          <a:off x="0" y="0"/>
          <a:ext cx="0" cy="0"/>
          <a:chOff x="0" y="0"/>
          <a:chExt cx="0" cy="0"/>
        </a:xfrm>
      </p:grpSpPr>
      <p:sp>
        <p:nvSpPr>
          <p:cNvPr id="631" name="Google Shape;631;p31"/>
          <p:cNvSpPr/>
          <p:nvPr/>
        </p:nvSpPr>
        <p:spPr>
          <a:xfrm>
            <a:off x="11391243" y="239101"/>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10781269" y="920781"/>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10028165" y="182137"/>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11726927" y="1013822"/>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11385068" y="1537767"/>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175827" y="346093"/>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1128244" y="27080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705847" y="1100213"/>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187318" y="1537764"/>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1377398" y="60300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31"/>
          <p:cNvSpPr/>
          <p:nvPr/>
        </p:nvSpPr>
        <p:spPr>
          <a:xfrm rot="10800000">
            <a:off x="449824" y="6269566"/>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31"/>
          <p:cNvSpPr/>
          <p:nvPr/>
        </p:nvSpPr>
        <p:spPr>
          <a:xfrm rot="10800000">
            <a:off x="876965" y="5465212"/>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31"/>
          <p:cNvSpPr/>
          <p:nvPr/>
        </p:nvSpPr>
        <p:spPr>
          <a:xfrm rot="10800000">
            <a:off x="1538825" y="6008526"/>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31"/>
          <p:cNvSpPr/>
          <p:nvPr/>
        </p:nvSpPr>
        <p:spPr>
          <a:xfrm rot="10800000">
            <a:off x="200660" y="555827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31"/>
          <p:cNvSpPr/>
          <p:nvPr/>
        </p:nvSpPr>
        <p:spPr>
          <a:xfrm rot="10800000">
            <a:off x="273142" y="4792236"/>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31"/>
          <p:cNvSpPr/>
          <p:nvPr/>
        </p:nvSpPr>
        <p:spPr>
          <a:xfrm rot="10800000">
            <a:off x="11459413" y="5929411"/>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31"/>
          <p:cNvSpPr/>
          <p:nvPr/>
        </p:nvSpPr>
        <p:spPr>
          <a:xfrm rot="10800000">
            <a:off x="10799343" y="6301291"/>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31"/>
          <p:cNvSpPr/>
          <p:nvPr/>
        </p:nvSpPr>
        <p:spPr>
          <a:xfrm rot="10800000">
            <a:off x="11135221" y="5408454"/>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31"/>
          <p:cNvSpPr/>
          <p:nvPr/>
        </p:nvSpPr>
        <p:spPr>
          <a:xfrm rot="10800000">
            <a:off x="11470914" y="4848228"/>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31"/>
          <p:cNvSpPr/>
          <p:nvPr/>
        </p:nvSpPr>
        <p:spPr>
          <a:xfrm rot="10800000">
            <a:off x="10257859" y="565993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2314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51"/>
        <p:cNvGrpSpPr/>
        <p:nvPr/>
      </p:nvGrpSpPr>
      <p:grpSpPr>
        <a:xfrm>
          <a:off x="0" y="0"/>
          <a:ext cx="0" cy="0"/>
          <a:chOff x="0" y="0"/>
          <a:chExt cx="0" cy="0"/>
        </a:xfrm>
      </p:grpSpPr>
      <p:sp>
        <p:nvSpPr>
          <p:cNvPr id="652" name="Google Shape;652;p32"/>
          <p:cNvSpPr/>
          <p:nvPr/>
        </p:nvSpPr>
        <p:spPr>
          <a:xfrm flipH="1">
            <a:off x="-46299"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32"/>
          <p:cNvSpPr/>
          <p:nvPr/>
        </p:nvSpPr>
        <p:spPr>
          <a:xfrm>
            <a:off x="8900102"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32"/>
          <p:cNvSpPr/>
          <p:nvPr/>
        </p:nvSpPr>
        <p:spPr>
          <a:xfrm rot="10800000" flipH="1">
            <a:off x="2570783" y="5297164"/>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32"/>
          <p:cNvSpPr/>
          <p:nvPr/>
        </p:nvSpPr>
        <p:spPr>
          <a:xfrm rot="10800000" flipH="1">
            <a:off x="104775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32"/>
          <p:cNvSpPr/>
          <p:nvPr/>
        </p:nvSpPr>
        <p:spPr>
          <a:xfrm rot="10800000" flipH="1">
            <a:off x="9201486" y="5086421"/>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32"/>
          <p:cNvSpPr/>
          <p:nvPr/>
        </p:nvSpPr>
        <p:spPr>
          <a:xfrm rot="10800000" flipH="1">
            <a:off x="11283555" y="5283349"/>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32"/>
          <p:cNvSpPr/>
          <p:nvPr/>
        </p:nvSpPr>
        <p:spPr>
          <a:xfrm rot="10800000" flipH="1">
            <a:off x="9498370" y="5816391"/>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32"/>
          <p:cNvSpPr/>
          <p:nvPr/>
        </p:nvSpPr>
        <p:spPr>
          <a:xfrm rot="10800000" flipH="1">
            <a:off x="368376" y="4945475"/>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32"/>
          <p:cNvSpPr/>
          <p:nvPr/>
        </p:nvSpPr>
        <p:spPr>
          <a:xfrm rot="10800000" flipH="1">
            <a:off x="1997446" y="61876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32"/>
          <p:cNvSpPr/>
          <p:nvPr/>
        </p:nvSpPr>
        <p:spPr>
          <a:xfrm rot="10800000" flipH="1">
            <a:off x="10311340" y="5059739"/>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32"/>
          <p:cNvSpPr/>
          <p:nvPr/>
        </p:nvSpPr>
        <p:spPr>
          <a:xfrm rot="10800000" flipH="1">
            <a:off x="1174360" y="5520703"/>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32"/>
          <p:cNvSpPr/>
          <p:nvPr/>
        </p:nvSpPr>
        <p:spPr>
          <a:xfrm rot="10800000" flipH="1">
            <a:off x="11227155" y="36708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32"/>
          <p:cNvSpPr/>
          <p:nvPr/>
        </p:nvSpPr>
        <p:spPr>
          <a:xfrm rot="10800000" flipH="1">
            <a:off x="3683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32"/>
          <p:cNvSpPr/>
          <p:nvPr/>
        </p:nvSpPr>
        <p:spPr>
          <a:xfrm rot="10800000" flipH="1">
            <a:off x="473138" y="38719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32"/>
          <p:cNvSpPr/>
          <p:nvPr/>
        </p:nvSpPr>
        <p:spPr>
          <a:xfrm rot="10800000" flipH="1">
            <a:off x="11453880" y="43615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257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5293-E80C-4049-BE30-CCCAF4832215}"/>
              </a:ext>
            </a:extLst>
          </p:cNvPr>
          <p:cNvSpPr>
            <a:spLocks noGrp="1"/>
          </p:cNvSpPr>
          <p:nvPr>
            <p:ph type="title"/>
          </p:nvPr>
        </p:nvSpPr>
        <p:spPr>
          <a:xfrm>
            <a:off x="960000" y="508000"/>
            <a:ext cx="10281600" cy="6456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E42BAFA-9001-4CBE-80C0-F1354B810D84}"/>
              </a:ext>
            </a:extLst>
          </p:cNvPr>
          <p:cNvSpPr>
            <a:spLocks noGrp="1"/>
          </p:cNvSpPr>
          <p:nvPr>
            <p:ph idx="1"/>
          </p:nvPr>
        </p:nvSpPr>
        <p:spPr>
          <a:xfrm>
            <a:off x="960000" y="1536633"/>
            <a:ext cx="10281600" cy="460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BEE14-5CDA-4950-8D9F-7581C68C765A}"/>
              </a:ext>
            </a:extLst>
          </p:cNvPr>
          <p:cNvSpPr>
            <a:spLocks noGrp="1"/>
          </p:cNvSpPr>
          <p:nvPr>
            <p:ph type="dt" sz="half" idx="10"/>
          </p:nvPr>
        </p:nvSpPr>
        <p:spPr/>
        <p:txBody>
          <a:bodyPr/>
          <a:lstStyle/>
          <a:p>
            <a:fld id="{660E195E-081F-4D3E-A7E8-91A17843D2FD}" type="datetimeFigureOut">
              <a:rPr lang="en-US" smtClean="0"/>
              <a:t>3/21/2025</a:t>
            </a:fld>
            <a:endParaRPr lang="en-US"/>
          </a:p>
        </p:txBody>
      </p:sp>
      <p:sp>
        <p:nvSpPr>
          <p:cNvPr id="5" name="Footer Placeholder 4">
            <a:extLst>
              <a:ext uri="{FF2B5EF4-FFF2-40B4-BE49-F238E27FC236}">
                <a16:creationId xmlns:a16="http://schemas.microsoft.com/office/drawing/2014/main" id="{5AB6DEB7-FE61-4738-A8F4-F30440F53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7DBF1-859A-4B80-AE60-A9530D0CB3BC}"/>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28578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633732" y="1125667"/>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05405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264435" y="1529606"/>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1346505" y="1111825"/>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61321" y="532975"/>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1327" y="1601831"/>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060396" y="3584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0374290" y="1486581"/>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237310" y="890324"/>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290104" y="26184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313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36088" y="24173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1516829" y="21845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594136" y="5392501"/>
            <a:ext cx="710499" cy="75225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076696" y="5964347"/>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65859" y="6096840"/>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707716" y="5829185"/>
            <a:ext cx="596437" cy="63116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971399" y="5392500"/>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6095980" y="5454164"/>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435521" y="6066009"/>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967277" y="5136458"/>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92489" y="4379291"/>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434847" y="-622300"/>
            <a:ext cx="5322400" cy="59180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txBox="1">
            <a:spLocks noGrp="1"/>
          </p:cNvSpPr>
          <p:nvPr>
            <p:ph type="ctrTitle"/>
          </p:nvPr>
        </p:nvSpPr>
        <p:spPr>
          <a:xfrm>
            <a:off x="3434847" y="1024133"/>
            <a:ext cx="5322400" cy="3010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7466">
                <a:solidFill>
                  <a:schemeClr val="dk1"/>
                </a:solidFill>
                <a:latin typeface="Fredoka One"/>
                <a:ea typeface="Fredoka One"/>
                <a:cs typeface="Fredoka One"/>
                <a:sym typeface="Fredoka 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endParaRPr/>
          </a:p>
        </p:txBody>
      </p:sp>
      <p:sp>
        <p:nvSpPr>
          <p:cNvPr id="33" name="Google Shape;33;p2"/>
          <p:cNvSpPr txBox="1">
            <a:spLocks noGrp="1"/>
          </p:cNvSpPr>
          <p:nvPr>
            <p:ph type="subTitle" idx="1"/>
          </p:nvPr>
        </p:nvSpPr>
        <p:spPr>
          <a:xfrm>
            <a:off x="4321047" y="3834300"/>
            <a:ext cx="355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129933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5000" b="-5000"/>
          </a:stretch>
        </a:blipFill>
        <a:effectLst/>
      </p:bgPr>
    </p:bg>
    <p:spTree>
      <p:nvGrpSpPr>
        <p:cNvPr id="1" name="Shape 5"/>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42089" y="-3327846"/>
            <a:ext cx="2324051" cy="2166310"/>
          </a:xfrm>
          <a:prstGeom prst="rect">
            <a:avLst/>
          </a:prstGeom>
        </p:spPr>
      </p:pic>
    </p:spTree>
    <p:extLst>
      <p:ext uri="{BB962C8B-B14F-4D97-AF65-F5344CB8AC3E}">
        <p14:creationId xmlns:p14="http://schemas.microsoft.com/office/powerpoint/2010/main" val="302067904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756"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5000" b="-5000"/>
          </a:stretch>
        </a:blip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40C67B74-01F4-DD2D-6AC9-21A3E383585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08000"/>
            <a:ext cx="10281600" cy="6456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960000" y="1536633"/>
            <a:ext cx="10281600" cy="4608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208044913"/>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2.png"/><Relationship Id="rId3" Type="http://schemas.openxmlformats.org/officeDocument/2006/relationships/slideLayout" Target="../slideLayouts/slideLayout8.xml"/><Relationship Id="rId7" Type="http://schemas.openxmlformats.org/officeDocument/2006/relationships/image" Target="../media/image29.png"/><Relationship Id="rId12" Type="http://schemas.microsoft.com/office/2007/relationships/hdphoto" Target="../media/hdphoto6.wdp"/><Relationship Id="rId17" Type="http://schemas.openxmlformats.org/officeDocument/2006/relationships/image" Target="../media/image35.png"/><Relationship Id="rId2" Type="http://schemas.openxmlformats.org/officeDocument/2006/relationships/audio" Target="../media/media1.mp3"/><Relationship Id="rId16" Type="http://schemas.openxmlformats.org/officeDocument/2006/relationships/image" Target="../media/image34.png"/><Relationship Id="rId1" Type="http://schemas.microsoft.com/office/2007/relationships/media" Target="../media/media1.mp3"/><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audio" Target="../media/audio1.wav"/><Relationship Id="rId9" Type="http://schemas.openxmlformats.org/officeDocument/2006/relationships/image" Target="../media/image30.pn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slideLayout" Target="../slideLayouts/slideLayout8.xml"/><Relationship Id="rId7" Type="http://schemas.openxmlformats.org/officeDocument/2006/relationships/image" Target="../media/image29.png"/><Relationship Id="rId12" Type="http://schemas.microsoft.com/office/2007/relationships/hdphoto" Target="../media/hdphoto6.wdp"/><Relationship Id="rId17" Type="http://schemas.openxmlformats.org/officeDocument/2006/relationships/image" Target="../media/image34.png"/><Relationship Id="rId2" Type="http://schemas.openxmlformats.org/officeDocument/2006/relationships/audio" Target="../media/media1.mp3"/><Relationship Id="rId16" Type="http://schemas.microsoft.com/office/2007/relationships/hdphoto" Target="../media/hdphoto7.wdp"/><Relationship Id="rId1" Type="http://schemas.microsoft.com/office/2007/relationships/media" Target="../media/media1.mp3"/><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5.wdp"/><Relationship Id="rId4" Type="http://schemas.openxmlformats.org/officeDocument/2006/relationships/audio" Target="../media/audio1.wav"/><Relationship Id="rId9" Type="http://schemas.openxmlformats.org/officeDocument/2006/relationships/image" Target="../media/image30.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slideLayout" Target="../slideLayouts/slideLayout8.xml"/><Relationship Id="rId7" Type="http://schemas.openxmlformats.org/officeDocument/2006/relationships/image" Target="../media/image29.png"/><Relationship Id="rId12" Type="http://schemas.microsoft.com/office/2007/relationships/hdphoto" Target="../media/hdphoto6.wdp"/><Relationship Id="rId17" Type="http://schemas.openxmlformats.org/officeDocument/2006/relationships/image" Target="../media/image34.png"/><Relationship Id="rId2" Type="http://schemas.openxmlformats.org/officeDocument/2006/relationships/audio" Target="../media/media1.mp3"/><Relationship Id="rId16" Type="http://schemas.microsoft.com/office/2007/relationships/hdphoto" Target="../media/hdphoto7.wdp"/><Relationship Id="rId1" Type="http://schemas.microsoft.com/office/2007/relationships/media" Target="../media/media1.mp3"/><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5.wdp"/><Relationship Id="rId4" Type="http://schemas.openxmlformats.org/officeDocument/2006/relationships/audio" Target="../media/audio1.wav"/><Relationship Id="rId9" Type="http://schemas.openxmlformats.org/officeDocument/2006/relationships/image" Target="../media/image30.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5.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790C5E-FC79-2E88-36F7-28AC2A317400}"/>
              </a:ext>
            </a:extLst>
          </p:cNvPr>
          <p:cNvPicPr>
            <a:picLocks noChangeAspect="1"/>
          </p:cNvPicPr>
          <p:nvPr/>
        </p:nvPicPr>
        <p:blipFill>
          <a:blip r:embed="rId2"/>
          <a:stretch>
            <a:fillRect/>
          </a:stretch>
        </p:blipFill>
        <p:spPr>
          <a:xfrm>
            <a:off x="4760477" y="3528098"/>
            <a:ext cx="8242506" cy="1566808"/>
          </a:xfrm>
          <a:prstGeom prst="rect">
            <a:avLst/>
          </a:prstGeom>
        </p:spPr>
      </p:pic>
    </p:spTree>
    <p:extLst>
      <p:ext uri="{BB962C8B-B14F-4D97-AF65-F5344CB8AC3E}">
        <p14:creationId xmlns:p14="http://schemas.microsoft.com/office/powerpoint/2010/main" val="3780545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Góc Tròn 3">
              <a:extLst>
                <a:ext uri="{FF2B5EF4-FFF2-40B4-BE49-F238E27FC236}">
                  <a16:creationId xmlns:a16="http://schemas.microsoft.com/office/drawing/2014/main"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 name="Picture 4">
            <a:extLst>
              <a:ext uri="{FF2B5EF4-FFF2-40B4-BE49-F238E27FC236}">
                <a16:creationId xmlns:a16="http://schemas.microsoft.com/office/drawing/2014/main" id="{C1DB8382-E066-2023-486F-6ADDBE6EEA12}"/>
              </a:ext>
            </a:extLst>
          </p:cNvPr>
          <p:cNvPicPr>
            <a:picLocks noChangeAspect="1"/>
          </p:cNvPicPr>
          <p:nvPr/>
        </p:nvPicPr>
        <p:blipFill>
          <a:blip r:embed="rId2"/>
          <a:srcRect/>
          <a:stretch>
            <a:fillRect/>
          </a:stretch>
        </p:blipFill>
        <p:spPr>
          <a:xfrm>
            <a:off x="910643" y="2825413"/>
            <a:ext cx="2029230" cy="3349485"/>
          </a:xfrm>
          <a:prstGeom prst="rect">
            <a:avLst/>
          </a:prstGeom>
        </p:spPr>
      </p:pic>
      <p:sp>
        <p:nvSpPr>
          <p:cNvPr id="5" name="Speech Bubble: Rectangle with Corners Rounded 4">
            <a:extLst>
              <a:ext uri="{FF2B5EF4-FFF2-40B4-BE49-F238E27FC236}">
                <a16:creationId xmlns:a16="http://schemas.microsoft.com/office/drawing/2014/main" id="{2C60DD63-17D5-70B2-DBFA-C7EA121B5AA9}"/>
              </a:ext>
            </a:extLst>
          </p:cNvPr>
          <p:cNvSpPr/>
          <p:nvPr/>
        </p:nvSpPr>
        <p:spPr>
          <a:xfrm>
            <a:off x="2381693" y="829340"/>
            <a:ext cx="7304567" cy="2009553"/>
          </a:xfrm>
          <a:prstGeom prst="wedgeRoundRectCallout">
            <a:avLst>
              <a:gd name="adj1" fmla="val -37215"/>
              <a:gd name="adj2" fmla="val 804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a) </a:t>
            </a:r>
            <a:r>
              <a:rPr lang="vi-VN" sz="3200" b="1" dirty="0">
                <a:solidFill>
                  <a:srgbClr val="002060"/>
                </a:solidFill>
                <a:latin typeface="Cambria" panose="02040503050406030204" pitchFamily="18" charset="0"/>
                <a:ea typeface="Cambria" panose="02040503050406030204" pitchFamily="18" charset="0"/>
              </a:rPr>
              <a:t>Em sẽ khuyên bạn từ chối một cách dứt khoát và nên chia sẻ câu chuyện với những người thân trong </a:t>
            </a:r>
            <a:r>
              <a:rPr lang="en-US" sz="3200" b="1" dirty="0" err="1">
                <a:solidFill>
                  <a:srgbClr val="002060"/>
                </a:solidFill>
                <a:latin typeface="Cambria" panose="02040503050406030204" pitchFamily="18" charset="0"/>
                <a:ea typeface="Cambria" panose="02040503050406030204" pitchFamily="18" charset="0"/>
              </a:rPr>
              <a:t>gia</a:t>
            </a: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đình để được giúp đỡ.</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056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ộp Văn bản 8">
            <a:extLst>
              <a:ext uri="{FF2B5EF4-FFF2-40B4-BE49-F238E27FC236}">
                <a16:creationId xmlns:a16="http://schemas.microsoft.com/office/drawing/2014/main" id="{352385C0-F636-5C86-0955-305D07440F7D}"/>
              </a:ext>
            </a:extLst>
          </p:cNvPr>
          <p:cNvSpPr txBox="1"/>
          <p:nvPr/>
        </p:nvSpPr>
        <p:spPr>
          <a:xfrm flipH="1">
            <a:off x="1080816" y="724993"/>
            <a:ext cx="1003037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dirty="0">
              <a:ln w="190500">
                <a:solidFill>
                  <a:prstClr val="white"/>
                </a:solidFill>
              </a:ln>
              <a:solidFill>
                <a:srgbClr val="FFFF66"/>
              </a:solidFill>
              <a:effectLst/>
              <a:uLnTx/>
              <a:uFillTx/>
              <a:latin typeface="SVN-ARCO Typography" panose="020B0603050302020204" pitchFamily="34" charset="2"/>
            </a:endParaRPr>
          </a:p>
        </p:txBody>
      </p:sp>
      <p:pic>
        <p:nvPicPr>
          <p:cNvPr id="7" name="Picture 18">
            <a:extLst>
              <a:ext uri="{FF2B5EF4-FFF2-40B4-BE49-F238E27FC236}">
                <a16:creationId xmlns:a16="http://schemas.microsoft.com/office/drawing/2014/main" id="{94E29BDA-03DE-7820-8458-F73DADF6C4DE}"/>
              </a:ext>
            </a:extLst>
          </p:cNvPr>
          <p:cNvPicPr>
            <a:picLocks noChangeAspect="1"/>
          </p:cNvPicPr>
          <p:nvPr/>
        </p:nvPicPr>
        <p:blipFill>
          <a:blip r:embed="rId2"/>
          <a:stretch>
            <a:fillRect/>
          </a:stretch>
        </p:blipFill>
        <p:spPr>
          <a:xfrm rot="801041">
            <a:off x="6783625" y="2940578"/>
            <a:ext cx="2822132" cy="3570656"/>
          </a:xfrm>
          <a:prstGeom prst="rect">
            <a:avLst/>
          </a:prstGeom>
        </p:spPr>
      </p:pic>
      <p:pic>
        <p:nvPicPr>
          <p:cNvPr id="9" name="Picture 12">
            <a:extLst>
              <a:ext uri="{FF2B5EF4-FFF2-40B4-BE49-F238E27FC236}">
                <a16:creationId xmlns:a16="http://schemas.microsoft.com/office/drawing/2014/main" id="{AE5DAD9B-07A1-2CC9-3626-CEF904792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1417">
            <a:off x="1899215" y="2954926"/>
            <a:ext cx="3403097" cy="3612132"/>
          </a:xfrm>
          <a:prstGeom prst="rect">
            <a:avLst/>
          </a:prstGeom>
        </p:spPr>
      </p:pic>
      <p:pic>
        <p:nvPicPr>
          <p:cNvPr id="5" name="Picture 4">
            <a:extLst>
              <a:ext uri="{FF2B5EF4-FFF2-40B4-BE49-F238E27FC236}">
                <a16:creationId xmlns:a16="http://schemas.microsoft.com/office/drawing/2014/main" id="{BE518C52-F2AC-4D3D-CD1F-F117D0CD6608}"/>
              </a:ext>
            </a:extLst>
          </p:cNvPr>
          <p:cNvPicPr>
            <a:picLocks noChangeAspect="1"/>
          </p:cNvPicPr>
          <p:nvPr/>
        </p:nvPicPr>
        <p:blipFill>
          <a:blip r:embed="rId4"/>
          <a:stretch>
            <a:fillRect/>
          </a:stretch>
        </p:blipFill>
        <p:spPr>
          <a:xfrm>
            <a:off x="1389949" y="1000162"/>
            <a:ext cx="10028789" cy="1816765"/>
          </a:xfrm>
          <a:prstGeom prst="rect">
            <a:avLst/>
          </a:prstGeom>
        </p:spPr>
      </p:pic>
    </p:spTree>
    <p:extLst>
      <p:ext uri="{BB962C8B-B14F-4D97-AF65-F5344CB8AC3E}">
        <p14:creationId xmlns:p14="http://schemas.microsoft.com/office/powerpoint/2010/main" val="336819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ue and orange text&#10;&#10;AI-generated content may be incorrect.">
            <a:extLst>
              <a:ext uri="{FF2B5EF4-FFF2-40B4-BE49-F238E27FC236}">
                <a16:creationId xmlns:a16="http://schemas.microsoft.com/office/drawing/2014/main" id="{0AA51010-5C5B-9ABF-04FA-A3484092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544" y="2827201"/>
            <a:ext cx="7697456" cy="2212698"/>
          </a:xfrm>
          <a:prstGeom prst="rect">
            <a:avLst/>
          </a:prstGeom>
        </p:spPr>
      </p:pic>
    </p:spTree>
    <p:extLst>
      <p:ext uri="{BB962C8B-B14F-4D97-AF65-F5344CB8AC3E}">
        <p14:creationId xmlns:p14="http://schemas.microsoft.com/office/powerpoint/2010/main" val="3026765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Góc Tròn 3">
              <a:extLst>
                <a:ext uri="{FF2B5EF4-FFF2-40B4-BE49-F238E27FC236}">
                  <a16:creationId xmlns:a16="http://schemas.microsoft.com/office/drawing/2014/main"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Hộp Văn bản 10">
            <a:extLst>
              <a:ext uri="{FF2B5EF4-FFF2-40B4-BE49-F238E27FC236}">
                <a16:creationId xmlns:a16="http://schemas.microsoft.com/office/drawing/2014/main" id="{039F6A5F-47F0-93B7-7255-CBF0C204472B}"/>
              </a:ext>
            </a:extLst>
          </p:cNvPr>
          <p:cNvSpPr txBox="1"/>
          <p:nvPr/>
        </p:nvSpPr>
        <p:spPr>
          <a:xfrm>
            <a:off x="2158408" y="593850"/>
            <a:ext cx="9025659" cy="1077218"/>
          </a:xfrm>
          <a:prstGeom prst="rect">
            <a:avLst/>
          </a:prstGeom>
          <a:solidFill>
            <a:schemeClr val="accent2">
              <a:lumMod val="20000"/>
              <a:lumOff val="80000"/>
            </a:schemeClr>
          </a:solidFill>
        </p:spPr>
        <p:txBody>
          <a:bodyPr wrap="square">
            <a:spAutoFit/>
          </a:bodyPr>
          <a:lstStyle/>
          <a:p>
            <a:pPr lvl="0" algn="ctr">
              <a:defRPr/>
            </a:pPr>
            <a:r>
              <a:rPr lang="en-US" sz="3200" b="1" dirty="0">
                <a:solidFill>
                  <a:prstClr val="black"/>
                </a:solidFill>
                <a:latin typeface="Calibri" panose="020F0502020204030204" pitchFamily="34" charset="0"/>
                <a:cs typeface="Calibri" panose="020F0502020204030204" pitchFamily="34" charset="0"/>
              </a:rPr>
              <a:t>Em </a:t>
            </a:r>
            <a:r>
              <a:rPr lang="en-US" sz="3200" b="1" dirty="0" err="1">
                <a:solidFill>
                  <a:prstClr val="black"/>
                </a:solidFill>
                <a:latin typeface="Calibri" panose="020F0502020204030204" pitchFamily="34" charset="0"/>
                <a:cs typeface="Calibri" panose="020F0502020204030204" pitchFamily="34" charset="0"/>
              </a:rPr>
              <a:t>sẽ</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thực</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hiện</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lời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hứa</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giữ</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bí</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mật</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trong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tình</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huống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nào</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sau</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đây</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Vì</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sao</a:t>
            </a:r>
            <a:r>
              <a:rPr lang="en-US" sz="3200" b="1" dirty="0">
                <a:solidFill>
                  <a:prstClr val="black"/>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4">
            <a:extLst>
              <a:ext uri="{FF2B5EF4-FFF2-40B4-BE49-F238E27FC236}">
                <a16:creationId xmlns:a16="http://schemas.microsoft.com/office/drawing/2014/main" id="{32B7322F-7D7C-F74F-84F6-C4CAE1B7108D}"/>
              </a:ext>
            </a:extLst>
          </p:cNvPr>
          <p:cNvPicPr>
            <a:picLocks noChangeAspect="1"/>
          </p:cNvPicPr>
          <p:nvPr/>
        </p:nvPicPr>
        <p:blipFill>
          <a:blip r:embed="rId2"/>
          <a:stretch>
            <a:fillRect/>
          </a:stretch>
        </p:blipFill>
        <p:spPr>
          <a:xfrm>
            <a:off x="1334346" y="340242"/>
            <a:ext cx="768821" cy="951194"/>
          </a:xfrm>
          <a:prstGeom prst="rect">
            <a:avLst/>
          </a:prstGeom>
          <a:solidFill>
            <a:schemeClr val="accent2">
              <a:lumMod val="20000"/>
              <a:lumOff val="80000"/>
            </a:schemeClr>
          </a:solidFill>
        </p:spPr>
      </p:pic>
      <p:pic>
        <p:nvPicPr>
          <p:cNvPr id="7" name="Picture 6">
            <a:extLst>
              <a:ext uri="{FF2B5EF4-FFF2-40B4-BE49-F238E27FC236}">
                <a16:creationId xmlns:a16="http://schemas.microsoft.com/office/drawing/2014/main" id="{7DB34510-DF9D-0883-A731-AC2316F8E244}"/>
              </a:ext>
            </a:extLst>
          </p:cNvPr>
          <p:cNvPicPr>
            <a:picLocks noChangeAspect="1"/>
          </p:cNvPicPr>
          <p:nvPr/>
        </p:nvPicPr>
        <p:blipFill>
          <a:blip r:embed="rId3"/>
          <a:stretch>
            <a:fillRect/>
          </a:stretch>
        </p:blipFill>
        <p:spPr>
          <a:xfrm>
            <a:off x="1669644" y="1945093"/>
            <a:ext cx="9363075" cy="4286250"/>
          </a:xfrm>
          <a:prstGeom prst="rect">
            <a:avLst/>
          </a:prstGeom>
        </p:spPr>
      </p:pic>
    </p:spTree>
    <p:extLst>
      <p:ext uri="{BB962C8B-B14F-4D97-AF65-F5344CB8AC3E}">
        <p14:creationId xmlns:p14="http://schemas.microsoft.com/office/powerpoint/2010/main" val="3553961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Góc Tròn 3">
              <a:extLst>
                <a:ext uri="{FF2B5EF4-FFF2-40B4-BE49-F238E27FC236}">
                  <a16:creationId xmlns:a16="http://schemas.microsoft.com/office/drawing/2014/main"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9" name="Table 8">
            <a:extLst>
              <a:ext uri="{FF2B5EF4-FFF2-40B4-BE49-F238E27FC236}">
                <a16:creationId xmlns:a16="http://schemas.microsoft.com/office/drawing/2014/main" id="{A84F8663-B21A-44E3-C54B-2536B1057635}"/>
              </a:ext>
            </a:extLst>
          </p:cNvPr>
          <p:cNvGraphicFramePr>
            <a:graphicFrameLocks noGrp="1"/>
          </p:cNvGraphicFramePr>
          <p:nvPr>
            <p:extLst>
              <p:ext uri="{D42A27DB-BD31-4B8C-83A1-F6EECF244321}">
                <p14:modId xmlns:p14="http://schemas.microsoft.com/office/powerpoint/2010/main" val="834390828"/>
              </p:ext>
            </p:extLst>
          </p:nvPr>
        </p:nvGraphicFramePr>
        <p:xfrm>
          <a:off x="1456660" y="1134335"/>
          <a:ext cx="9792586" cy="4702939"/>
        </p:xfrm>
        <a:graphic>
          <a:graphicData uri="http://schemas.openxmlformats.org/drawingml/2006/table">
            <a:tbl>
              <a:tblPr firstRow="1" bandRow="1">
                <a:tableStyleId>{5C22544A-7EE6-4342-B048-85BDC9FD1C3A}</a:tableStyleId>
              </a:tblPr>
              <a:tblGrid>
                <a:gridCol w="1392865">
                  <a:extLst>
                    <a:ext uri="{9D8B030D-6E8A-4147-A177-3AD203B41FA5}">
                      <a16:colId xmlns:a16="http://schemas.microsoft.com/office/drawing/2014/main" val="2567701429"/>
                    </a:ext>
                  </a:extLst>
                </a:gridCol>
                <a:gridCol w="3221665">
                  <a:extLst>
                    <a:ext uri="{9D8B030D-6E8A-4147-A177-3AD203B41FA5}">
                      <a16:colId xmlns:a16="http://schemas.microsoft.com/office/drawing/2014/main" val="2537684223"/>
                    </a:ext>
                  </a:extLst>
                </a:gridCol>
                <a:gridCol w="5178056">
                  <a:extLst>
                    <a:ext uri="{9D8B030D-6E8A-4147-A177-3AD203B41FA5}">
                      <a16:colId xmlns:a16="http://schemas.microsoft.com/office/drawing/2014/main" val="2057013945"/>
                    </a:ext>
                  </a:extLst>
                </a:gridCol>
              </a:tblGrid>
              <a:tr h="998969">
                <a:tc>
                  <a:txBody>
                    <a:bodyPr/>
                    <a:lstStyle/>
                    <a:p>
                      <a:pPr algn="ctr"/>
                      <a:r>
                        <a:rPr lang="en-US" sz="2800" dirty="0" err="1">
                          <a:solidFill>
                            <a:srgbClr val="002060"/>
                          </a:solidFill>
                        </a:rPr>
                        <a:t>Tình</a:t>
                      </a:r>
                      <a:r>
                        <a:rPr lang="en-US" sz="2800" dirty="0">
                          <a:solidFill>
                            <a:srgbClr val="002060"/>
                          </a:solidFill>
                        </a:rPr>
                        <a:t> </a:t>
                      </a:r>
                      <a:r>
                        <a:rPr lang="en-US" sz="2800" dirty="0" err="1">
                          <a:solidFill>
                            <a:srgbClr val="002060"/>
                          </a:solidFill>
                        </a:rPr>
                        <a:t>huống</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Giữ</a:t>
                      </a:r>
                      <a:r>
                        <a:rPr lang="en-US" sz="2800" dirty="0">
                          <a:solidFill>
                            <a:srgbClr val="002060"/>
                          </a:solidFill>
                        </a:rPr>
                        <a:t> </a:t>
                      </a:r>
                      <a:r>
                        <a:rPr lang="en-US" sz="2800" dirty="0" err="1">
                          <a:solidFill>
                            <a:srgbClr val="002060"/>
                          </a:solidFill>
                        </a:rPr>
                        <a:t>bí</a:t>
                      </a:r>
                      <a:r>
                        <a:rPr lang="en-US" sz="2800" dirty="0">
                          <a:solidFill>
                            <a:srgbClr val="002060"/>
                          </a:solidFill>
                        </a:rPr>
                        <a:t> </a:t>
                      </a:r>
                      <a:r>
                        <a:rPr lang="en-US" sz="2800" dirty="0" err="1">
                          <a:solidFill>
                            <a:srgbClr val="002060"/>
                          </a:solidFill>
                        </a:rPr>
                        <a:t>mật</a:t>
                      </a:r>
                      <a:r>
                        <a:rPr lang="en-US" sz="2800" dirty="0">
                          <a:solidFill>
                            <a:srgbClr val="002060"/>
                          </a:solidFill>
                        </a:rPr>
                        <a:t>/</a:t>
                      </a:r>
                      <a:r>
                        <a:rPr lang="en-US" sz="2800" dirty="0" err="1">
                          <a:solidFill>
                            <a:srgbClr val="002060"/>
                          </a:solidFill>
                        </a:rPr>
                        <a:t>không</a:t>
                      </a:r>
                      <a:r>
                        <a:rPr lang="en-US" sz="2800" dirty="0">
                          <a:solidFill>
                            <a:srgbClr val="002060"/>
                          </a:solidFill>
                        </a:rPr>
                        <a:t> </a:t>
                      </a:r>
                      <a:r>
                        <a:rPr lang="en-US" sz="2800" dirty="0" err="1">
                          <a:solidFill>
                            <a:srgbClr val="002060"/>
                          </a:solidFill>
                        </a:rPr>
                        <a:t>giữ</a:t>
                      </a:r>
                      <a:r>
                        <a:rPr lang="en-US" sz="2800" dirty="0">
                          <a:solidFill>
                            <a:srgbClr val="002060"/>
                          </a:solidFill>
                        </a:rPr>
                        <a:t> </a:t>
                      </a:r>
                      <a:r>
                        <a:rPr lang="en-US" sz="2800" dirty="0" err="1">
                          <a:solidFill>
                            <a:srgbClr val="002060"/>
                          </a:solidFill>
                        </a:rPr>
                        <a:t>bí</a:t>
                      </a:r>
                      <a:r>
                        <a:rPr lang="en-US" sz="2800" dirty="0">
                          <a:solidFill>
                            <a:srgbClr val="002060"/>
                          </a:solidFill>
                        </a:rPr>
                        <a:t> </a:t>
                      </a:r>
                      <a:r>
                        <a:rPr lang="en-US" sz="2800" dirty="0" err="1">
                          <a:solidFill>
                            <a:srgbClr val="002060"/>
                          </a:solidFill>
                        </a:rPr>
                        <a:t>mật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Giải</a:t>
                      </a:r>
                      <a:r>
                        <a:rPr lang="en-US" sz="2800" dirty="0">
                          <a:solidFill>
                            <a:srgbClr val="002060"/>
                          </a:solidFill>
                        </a:rPr>
                        <a:t> </a:t>
                      </a:r>
                      <a:r>
                        <a:rPr lang="en-US" sz="2800" dirty="0" err="1">
                          <a:solidFill>
                            <a:srgbClr val="002060"/>
                          </a:solidFill>
                        </a:rPr>
                        <a:t>thích</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75155"/>
                  </a:ext>
                </a:extLst>
              </a:tr>
              <a:tr h="1559589">
                <a:tc>
                  <a:txBody>
                    <a:bodyPr/>
                    <a:lstStyle/>
                    <a:p>
                      <a:pPr algn="ctr"/>
                      <a:r>
                        <a:rPr lang="en-US" sz="4400" dirty="0">
                          <a:solidFill>
                            <a:srgbClr val="00206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95859"/>
                  </a:ext>
                </a:extLst>
              </a:tr>
              <a:tr h="2144381">
                <a:tc>
                  <a:txBody>
                    <a:bodyPr/>
                    <a:lstStyle/>
                    <a:p>
                      <a:pPr algn="ctr"/>
                      <a:r>
                        <a:rPr lang="en-US" sz="4400" dirty="0">
                          <a:solidFill>
                            <a:srgbClr val="00206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051415"/>
                  </a:ext>
                </a:extLst>
              </a:tr>
            </a:tbl>
          </a:graphicData>
        </a:graphic>
      </p:graphicFrame>
      <p:sp>
        <p:nvSpPr>
          <p:cNvPr id="11" name="TextBox 10">
            <a:extLst>
              <a:ext uri="{FF2B5EF4-FFF2-40B4-BE49-F238E27FC236}">
                <a16:creationId xmlns:a16="http://schemas.microsoft.com/office/drawing/2014/main" id="{004B316E-630C-876D-024B-62708F8C775A}"/>
              </a:ext>
            </a:extLst>
          </p:cNvPr>
          <p:cNvSpPr txBox="1"/>
          <p:nvPr/>
        </p:nvSpPr>
        <p:spPr>
          <a:xfrm>
            <a:off x="3094074" y="2179673"/>
            <a:ext cx="3051544" cy="707886"/>
          </a:xfrm>
          <a:prstGeom prst="rect">
            <a:avLst/>
          </a:prstGeom>
          <a:noFill/>
        </p:spPr>
        <p:txBody>
          <a:bodyPr wrap="square" rtlCol="0">
            <a:spAutoFit/>
          </a:bodyPr>
          <a:lstStyle/>
          <a:p>
            <a:r>
              <a:rPr lang="en-US" sz="4000" dirty="0" err="1">
                <a:solidFill>
                  <a:srgbClr val="002060"/>
                </a:solidFill>
              </a:rPr>
              <a:t>Giữ</a:t>
            </a:r>
            <a:r>
              <a:rPr lang="en-US" sz="4000" dirty="0">
                <a:solidFill>
                  <a:srgbClr val="002060"/>
                </a:solidFill>
              </a:rPr>
              <a:t> </a:t>
            </a:r>
            <a:r>
              <a:rPr lang="en-US" sz="4000" dirty="0" err="1">
                <a:solidFill>
                  <a:srgbClr val="002060"/>
                </a:solidFill>
              </a:rPr>
              <a:t>bí</a:t>
            </a:r>
            <a:r>
              <a:rPr lang="en-US" sz="4000" dirty="0">
                <a:solidFill>
                  <a:srgbClr val="002060"/>
                </a:solidFill>
              </a:rPr>
              <a:t> </a:t>
            </a:r>
            <a:r>
              <a:rPr lang="en-US" sz="4000" dirty="0" err="1">
                <a:solidFill>
                  <a:srgbClr val="002060"/>
                </a:solidFill>
              </a:rPr>
              <a:t>mật</a:t>
            </a:r>
            <a:endParaRPr lang="en-US" sz="4000" dirty="0">
              <a:solidFill>
                <a:srgbClr val="002060"/>
              </a:solidFill>
            </a:endParaRPr>
          </a:p>
        </p:txBody>
      </p:sp>
      <p:sp>
        <p:nvSpPr>
          <p:cNvPr id="12" name="TextBox 11">
            <a:extLst>
              <a:ext uri="{FF2B5EF4-FFF2-40B4-BE49-F238E27FC236}">
                <a16:creationId xmlns:a16="http://schemas.microsoft.com/office/drawing/2014/main" id="{B648E9B5-C5EE-D3A2-4536-71FFB7713433}"/>
              </a:ext>
            </a:extLst>
          </p:cNvPr>
          <p:cNvSpPr txBox="1"/>
          <p:nvPr/>
        </p:nvSpPr>
        <p:spPr>
          <a:xfrm>
            <a:off x="6177516" y="2158408"/>
            <a:ext cx="4954772" cy="954107"/>
          </a:xfrm>
          <a:prstGeom prst="rect">
            <a:avLst/>
          </a:prstGeom>
          <a:noFill/>
        </p:spPr>
        <p:txBody>
          <a:bodyPr wrap="square" rtlCol="0">
            <a:spAutoFit/>
          </a:bodyPr>
          <a:lstStyle/>
          <a:p>
            <a:pPr algn="just"/>
            <a:r>
              <a:rPr lang="en-US" sz="2800" dirty="0" err="1">
                <a:solidFill>
                  <a:srgbClr val="002060"/>
                </a:solidFill>
              </a:rPr>
              <a:t>Vì</a:t>
            </a:r>
            <a:r>
              <a:rPr lang="en-US" sz="2800" dirty="0">
                <a:solidFill>
                  <a:srgbClr val="002060"/>
                </a:solidFill>
              </a:rPr>
              <a:t> </a:t>
            </a:r>
            <a:r>
              <a:rPr lang="en-US" sz="2800" dirty="0" err="1">
                <a:solidFill>
                  <a:srgbClr val="002060"/>
                </a:solidFill>
              </a:rPr>
              <a:t>đó</a:t>
            </a:r>
            <a:r>
              <a:rPr lang="en-US" sz="2800" dirty="0">
                <a:solidFill>
                  <a:srgbClr val="002060"/>
                </a:solidFill>
              </a:rPr>
              <a:t> </a:t>
            </a:r>
            <a:r>
              <a:rPr lang="en-US" sz="2800" dirty="0" err="1">
                <a:solidFill>
                  <a:srgbClr val="002060"/>
                </a:solidFill>
              </a:rPr>
              <a:t>là</a:t>
            </a:r>
            <a:r>
              <a:rPr lang="en-US" sz="2800" dirty="0">
                <a:solidFill>
                  <a:srgbClr val="002060"/>
                </a:solidFill>
              </a:rPr>
              <a:t> </a:t>
            </a:r>
            <a:r>
              <a:rPr lang="en-US" sz="2800" dirty="0" err="1">
                <a:solidFill>
                  <a:srgbClr val="002060"/>
                </a:solidFill>
              </a:rPr>
              <a:t>bí</a:t>
            </a:r>
            <a:r>
              <a:rPr lang="en-US" sz="2800" dirty="0">
                <a:solidFill>
                  <a:srgbClr val="002060"/>
                </a:solidFill>
              </a:rPr>
              <a:t> </a:t>
            </a:r>
            <a:r>
              <a:rPr lang="en-US" sz="2800" dirty="0" err="1">
                <a:solidFill>
                  <a:srgbClr val="002060"/>
                </a:solidFill>
              </a:rPr>
              <a:t>mật</a:t>
            </a:r>
            <a:r>
              <a:rPr lang="en-US" sz="2800" dirty="0">
                <a:solidFill>
                  <a:srgbClr val="002060"/>
                </a:solidFill>
              </a:rPr>
              <a:t> </a:t>
            </a:r>
            <a:r>
              <a:rPr lang="en-US" sz="2800" dirty="0" err="1">
                <a:solidFill>
                  <a:srgbClr val="002060"/>
                </a:solidFill>
              </a:rPr>
              <a:t>tốt</a:t>
            </a:r>
            <a:r>
              <a:rPr lang="en-US" sz="2800" dirty="0">
                <a:solidFill>
                  <a:srgbClr val="002060"/>
                </a:solidFill>
              </a:rPr>
              <a:t>, </a:t>
            </a:r>
            <a:r>
              <a:rPr lang="en-US" sz="2800" dirty="0" err="1">
                <a:solidFill>
                  <a:srgbClr val="002060"/>
                </a:solidFill>
              </a:rPr>
              <a:t>mang</a:t>
            </a:r>
            <a:r>
              <a:rPr lang="en-US" sz="2800" dirty="0">
                <a:solidFill>
                  <a:srgbClr val="002060"/>
                </a:solidFill>
              </a:rPr>
              <a:t> </a:t>
            </a:r>
            <a:r>
              <a:rPr lang="en-US" sz="2800" dirty="0" err="1">
                <a:solidFill>
                  <a:srgbClr val="002060"/>
                </a:solidFill>
              </a:rPr>
              <a:t>lại</a:t>
            </a:r>
            <a:r>
              <a:rPr lang="en-US" sz="2800" dirty="0">
                <a:solidFill>
                  <a:srgbClr val="002060"/>
                </a:solidFill>
              </a:rPr>
              <a:t> </a:t>
            </a:r>
            <a:r>
              <a:rPr lang="en-US" sz="2800" dirty="0" err="1">
                <a:solidFill>
                  <a:srgbClr val="002060"/>
                </a:solidFill>
              </a:rPr>
              <a:t>sự</a:t>
            </a:r>
            <a:r>
              <a:rPr lang="en-US" sz="2800" dirty="0">
                <a:solidFill>
                  <a:srgbClr val="002060"/>
                </a:solidFill>
              </a:rPr>
              <a:t> </a:t>
            </a:r>
            <a:r>
              <a:rPr lang="en-US" sz="2800" dirty="0" err="1">
                <a:solidFill>
                  <a:srgbClr val="002060"/>
                </a:solidFill>
              </a:rPr>
              <a:t>bất</a:t>
            </a:r>
            <a:r>
              <a:rPr lang="en-US" sz="2800" dirty="0">
                <a:solidFill>
                  <a:srgbClr val="002060"/>
                </a:solidFill>
              </a:rPr>
              <a:t> </a:t>
            </a:r>
            <a:r>
              <a:rPr lang="en-US" sz="2800" dirty="0" err="1">
                <a:solidFill>
                  <a:srgbClr val="002060"/>
                </a:solidFill>
              </a:rPr>
              <a:t>ngờ</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niềm</a:t>
            </a:r>
            <a:r>
              <a:rPr lang="en-US" sz="2800" dirty="0">
                <a:solidFill>
                  <a:srgbClr val="002060"/>
                </a:solidFill>
              </a:rPr>
              <a:t> </a:t>
            </a:r>
            <a:r>
              <a:rPr lang="en-US" sz="2800" dirty="0" err="1">
                <a:solidFill>
                  <a:srgbClr val="002060"/>
                </a:solidFill>
              </a:rPr>
              <a:t>vui</a:t>
            </a:r>
            <a:r>
              <a:rPr lang="en-US" sz="2800" dirty="0">
                <a:solidFill>
                  <a:srgbClr val="002060"/>
                </a:solidFill>
              </a:rPr>
              <a:t> </a:t>
            </a:r>
            <a:r>
              <a:rPr lang="en-US" sz="2800" dirty="0" err="1">
                <a:solidFill>
                  <a:srgbClr val="002060"/>
                </a:solidFill>
              </a:rPr>
              <a:t>cho</a:t>
            </a:r>
            <a:r>
              <a:rPr lang="en-US" sz="2800" dirty="0">
                <a:solidFill>
                  <a:srgbClr val="002060"/>
                </a:solidFill>
              </a:rPr>
              <a:t> </a:t>
            </a:r>
            <a:r>
              <a:rPr lang="en-US" sz="2800" dirty="0" err="1">
                <a:solidFill>
                  <a:srgbClr val="002060"/>
                </a:solidFill>
              </a:rPr>
              <a:t>bạn</a:t>
            </a:r>
            <a:r>
              <a:rPr lang="en-US" sz="2800" dirty="0">
                <a:solidFill>
                  <a:srgbClr val="002060"/>
                </a:solidFill>
              </a:rPr>
              <a:t>.</a:t>
            </a:r>
          </a:p>
        </p:txBody>
      </p:sp>
      <p:sp>
        <p:nvSpPr>
          <p:cNvPr id="13" name="TextBox 12">
            <a:extLst>
              <a:ext uri="{FF2B5EF4-FFF2-40B4-BE49-F238E27FC236}">
                <a16:creationId xmlns:a16="http://schemas.microsoft.com/office/drawing/2014/main" id="{3D88F4CB-2078-4EFA-FE9F-7530336BA33E}"/>
              </a:ext>
            </a:extLst>
          </p:cNvPr>
          <p:cNvSpPr txBox="1"/>
          <p:nvPr/>
        </p:nvSpPr>
        <p:spPr>
          <a:xfrm>
            <a:off x="3009014" y="3934045"/>
            <a:ext cx="2498651" cy="1200329"/>
          </a:xfrm>
          <a:prstGeom prst="rect">
            <a:avLst/>
          </a:prstGeom>
          <a:noFill/>
        </p:spPr>
        <p:txBody>
          <a:bodyPr wrap="square" rtlCol="0">
            <a:spAutoFit/>
          </a:bodyPr>
          <a:lstStyle/>
          <a:p>
            <a:pPr algn="ctr"/>
            <a:r>
              <a:rPr lang="en-US" sz="3600" dirty="0" err="1">
                <a:solidFill>
                  <a:srgbClr val="002060"/>
                </a:solidFill>
              </a:rPr>
              <a:t>Không</a:t>
            </a:r>
            <a:r>
              <a:rPr lang="en-US" sz="3600" dirty="0">
                <a:solidFill>
                  <a:srgbClr val="002060"/>
                </a:solidFill>
              </a:rPr>
              <a:t> </a:t>
            </a:r>
            <a:r>
              <a:rPr lang="en-US" sz="3600" dirty="0" err="1">
                <a:solidFill>
                  <a:srgbClr val="002060"/>
                </a:solidFill>
              </a:rPr>
              <a:t>giữ</a:t>
            </a:r>
            <a:r>
              <a:rPr lang="en-US" sz="3600" dirty="0">
                <a:solidFill>
                  <a:srgbClr val="002060"/>
                </a:solidFill>
              </a:rPr>
              <a:t> </a:t>
            </a:r>
            <a:r>
              <a:rPr lang="en-US" sz="3600" dirty="0" err="1">
                <a:solidFill>
                  <a:srgbClr val="002060"/>
                </a:solidFill>
              </a:rPr>
              <a:t>bí</a:t>
            </a:r>
            <a:r>
              <a:rPr lang="en-US" sz="3600" dirty="0">
                <a:solidFill>
                  <a:srgbClr val="002060"/>
                </a:solidFill>
              </a:rPr>
              <a:t> </a:t>
            </a:r>
            <a:r>
              <a:rPr lang="en-US" sz="3600" dirty="0" err="1">
                <a:solidFill>
                  <a:srgbClr val="002060"/>
                </a:solidFill>
              </a:rPr>
              <a:t>mật</a:t>
            </a:r>
            <a:endParaRPr lang="en-US" sz="3600" dirty="0">
              <a:solidFill>
                <a:srgbClr val="002060"/>
              </a:solidFill>
            </a:endParaRPr>
          </a:p>
        </p:txBody>
      </p:sp>
      <p:sp>
        <p:nvSpPr>
          <p:cNvPr id="14" name="TextBox 13">
            <a:extLst>
              <a:ext uri="{FF2B5EF4-FFF2-40B4-BE49-F238E27FC236}">
                <a16:creationId xmlns:a16="http://schemas.microsoft.com/office/drawing/2014/main" id="{BD4877BD-6BE7-600B-E071-C95D5C397F3E}"/>
              </a:ext>
            </a:extLst>
          </p:cNvPr>
          <p:cNvSpPr txBox="1"/>
          <p:nvPr/>
        </p:nvSpPr>
        <p:spPr>
          <a:xfrm>
            <a:off x="6251943" y="3785189"/>
            <a:ext cx="5007936" cy="1815882"/>
          </a:xfrm>
          <a:prstGeom prst="rect">
            <a:avLst/>
          </a:prstGeom>
          <a:noFill/>
        </p:spPr>
        <p:txBody>
          <a:bodyPr wrap="square" rtlCol="0">
            <a:spAutoFit/>
          </a:bodyPr>
          <a:lstStyle/>
          <a:p>
            <a:pPr algn="just"/>
            <a:r>
              <a:rPr lang="en-US" sz="2800" dirty="0" err="1">
                <a:solidFill>
                  <a:srgbClr val="002060"/>
                </a:solidFill>
              </a:rPr>
              <a:t>Ví</a:t>
            </a:r>
            <a:r>
              <a:rPr lang="en-US" sz="2800" dirty="0">
                <a:solidFill>
                  <a:srgbClr val="002060"/>
                </a:solidFill>
              </a:rPr>
              <a:t> </a:t>
            </a:r>
            <a:r>
              <a:rPr lang="en-US" sz="2800" dirty="0" err="1">
                <a:solidFill>
                  <a:srgbClr val="002060"/>
                </a:solidFill>
              </a:rPr>
              <a:t>đò</a:t>
            </a:r>
            <a:r>
              <a:rPr lang="en-US" sz="2800" dirty="0">
                <a:solidFill>
                  <a:srgbClr val="002060"/>
                </a:solidFill>
              </a:rPr>
              <a:t> </a:t>
            </a:r>
            <a:r>
              <a:rPr lang="en-US" sz="2800" dirty="0" err="1">
                <a:solidFill>
                  <a:srgbClr val="002060"/>
                </a:solidFill>
              </a:rPr>
              <a:t>là</a:t>
            </a:r>
            <a:r>
              <a:rPr lang="en-US" sz="2800" dirty="0">
                <a:solidFill>
                  <a:srgbClr val="002060"/>
                </a:solidFill>
              </a:rPr>
              <a:t> </a:t>
            </a:r>
            <a:r>
              <a:rPr lang="en-US" sz="2800" dirty="0" err="1">
                <a:solidFill>
                  <a:srgbClr val="002060"/>
                </a:solidFill>
              </a:rPr>
              <a:t>bí</a:t>
            </a:r>
            <a:r>
              <a:rPr lang="en-US" sz="2800" dirty="0">
                <a:solidFill>
                  <a:srgbClr val="002060"/>
                </a:solidFill>
              </a:rPr>
              <a:t> </a:t>
            </a:r>
            <a:r>
              <a:rPr lang="en-US" sz="2800" dirty="0" err="1">
                <a:solidFill>
                  <a:srgbClr val="002060"/>
                </a:solidFill>
              </a:rPr>
              <a:t>mật</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thể</a:t>
            </a:r>
            <a:r>
              <a:rPr lang="en-US" sz="2800" dirty="0">
                <a:solidFill>
                  <a:srgbClr val="002060"/>
                </a:solidFill>
              </a:rPr>
              <a:t> </a:t>
            </a:r>
            <a:r>
              <a:rPr lang="en-US" sz="2800" dirty="0" err="1">
                <a:solidFill>
                  <a:srgbClr val="002060"/>
                </a:solidFill>
              </a:rPr>
              <a:t>gây</a:t>
            </a:r>
            <a:r>
              <a:rPr lang="en-US" sz="2800" dirty="0">
                <a:solidFill>
                  <a:srgbClr val="002060"/>
                </a:solidFill>
              </a:rPr>
              <a:t> </a:t>
            </a:r>
            <a:r>
              <a:rPr lang="en-US" sz="2800" dirty="0" err="1">
                <a:solidFill>
                  <a:srgbClr val="002060"/>
                </a:solidFill>
              </a:rPr>
              <a:t>nguy</a:t>
            </a:r>
            <a:r>
              <a:rPr lang="en-US" sz="2800" dirty="0">
                <a:solidFill>
                  <a:srgbClr val="002060"/>
                </a:solidFill>
              </a:rPr>
              <a:t> </a:t>
            </a:r>
            <a:r>
              <a:rPr lang="en-US" sz="2800" dirty="0" err="1">
                <a:solidFill>
                  <a:srgbClr val="002060"/>
                </a:solidFill>
              </a:rPr>
              <a:t>hiểm</a:t>
            </a:r>
            <a:r>
              <a:rPr lang="en-US" sz="2800" dirty="0">
                <a:solidFill>
                  <a:srgbClr val="002060"/>
                </a:solidFill>
              </a:rPr>
              <a:t> </a:t>
            </a:r>
            <a:r>
              <a:rPr lang="en-US" sz="2800" dirty="0" err="1">
                <a:solidFill>
                  <a:srgbClr val="002060"/>
                </a:solidFill>
              </a:rPr>
              <a:t>cho</a:t>
            </a:r>
            <a:r>
              <a:rPr lang="en-US" sz="2800" dirty="0">
                <a:solidFill>
                  <a:srgbClr val="002060"/>
                </a:solidFill>
              </a:rPr>
              <a:t> </a:t>
            </a:r>
            <a:r>
              <a:rPr lang="en-US" sz="2800" dirty="0" err="1">
                <a:solidFill>
                  <a:srgbClr val="002060"/>
                </a:solidFill>
              </a:rPr>
              <a:t>em</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bạn</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em</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bạn</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em</a:t>
            </a:r>
            <a:r>
              <a:rPr lang="en-US" sz="2800" dirty="0">
                <a:solidFill>
                  <a:srgbClr val="002060"/>
                </a:solidFill>
              </a:rPr>
              <a:t> </a:t>
            </a:r>
            <a:r>
              <a:rPr lang="en-US" sz="2800" dirty="0" err="1">
                <a:solidFill>
                  <a:srgbClr val="002060"/>
                </a:solidFill>
              </a:rPr>
              <a:t>khi</a:t>
            </a:r>
            <a:r>
              <a:rPr lang="en-US" sz="2800" dirty="0">
                <a:solidFill>
                  <a:srgbClr val="002060"/>
                </a:solidFill>
              </a:rPr>
              <a:t> </a:t>
            </a:r>
            <a:r>
              <a:rPr lang="en-US" sz="2800" dirty="0" err="1">
                <a:solidFill>
                  <a:srgbClr val="002060"/>
                </a:solidFill>
              </a:rPr>
              <a:t>đi</a:t>
            </a:r>
            <a:r>
              <a:rPr lang="en-US" sz="2800" dirty="0">
                <a:solidFill>
                  <a:srgbClr val="002060"/>
                </a:solidFill>
              </a:rPr>
              <a:t> </a:t>
            </a:r>
            <a:r>
              <a:rPr lang="en-US" sz="2800" dirty="0" err="1">
                <a:solidFill>
                  <a:srgbClr val="002060"/>
                </a:solidFill>
              </a:rPr>
              <a:t>gặp</a:t>
            </a:r>
            <a:r>
              <a:rPr lang="en-US" sz="2800" dirty="0">
                <a:solidFill>
                  <a:srgbClr val="002060"/>
                </a:solidFill>
              </a:rPr>
              <a:t> </a:t>
            </a:r>
            <a:r>
              <a:rPr lang="en-US" sz="2800" dirty="0" err="1">
                <a:solidFill>
                  <a:srgbClr val="002060"/>
                </a:solidFill>
              </a:rPr>
              <a:t>người</a:t>
            </a:r>
            <a:r>
              <a:rPr lang="en-US" sz="2800" dirty="0">
                <a:solidFill>
                  <a:srgbClr val="002060"/>
                </a:solidFill>
              </a:rPr>
              <a:t> </a:t>
            </a:r>
            <a:r>
              <a:rPr lang="en-US" sz="2800" dirty="0" err="1">
                <a:solidFill>
                  <a:srgbClr val="002060"/>
                </a:solidFill>
              </a:rPr>
              <a:t>mới</a:t>
            </a:r>
            <a:r>
              <a:rPr lang="en-US" sz="2800" dirty="0">
                <a:solidFill>
                  <a:srgbClr val="002060"/>
                </a:solidFill>
              </a:rPr>
              <a:t> </a:t>
            </a:r>
            <a:r>
              <a:rPr lang="en-US" sz="2800" dirty="0" err="1">
                <a:solidFill>
                  <a:srgbClr val="002060"/>
                </a:solidFill>
              </a:rPr>
              <a:t>quen</a:t>
            </a:r>
            <a:r>
              <a:rPr lang="en-US" sz="2800" dirty="0">
                <a:solidFill>
                  <a:srgbClr val="002060"/>
                </a:solidFill>
              </a:rPr>
              <a:t> qua </a:t>
            </a:r>
            <a:r>
              <a:rPr lang="en-US" sz="2800" dirty="0" err="1">
                <a:solidFill>
                  <a:srgbClr val="002060"/>
                </a:solidFill>
              </a:rPr>
              <a:t>mạng</a:t>
            </a:r>
            <a:r>
              <a:rPr lang="en-US" sz="2800" dirty="0">
                <a:solidFill>
                  <a:srgbClr val="002060"/>
                </a:solidFill>
              </a:rPr>
              <a:t> </a:t>
            </a:r>
            <a:r>
              <a:rPr lang="en-US" sz="2800" dirty="0" err="1">
                <a:solidFill>
                  <a:srgbClr val="002060"/>
                </a:solidFill>
              </a:rPr>
              <a:t>xã</a:t>
            </a:r>
            <a:r>
              <a:rPr lang="en-US" sz="2800" dirty="0">
                <a:solidFill>
                  <a:srgbClr val="002060"/>
                </a:solidFill>
              </a:rPr>
              <a:t> </a:t>
            </a:r>
            <a:r>
              <a:rPr lang="en-US" sz="2800" dirty="0" err="1">
                <a:solidFill>
                  <a:srgbClr val="002060"/>
                </a:solidFill>
              </a:rPr>
              <a:t>hội</a:t>
            </a:r>
            <a:endParaRPr lang="en-US" sz="2800" dirty="0">
              <a:solidFill>
                <a:srgbClr val="002060"/>
              </a:solidFill>
            </a:endParaRPr>
          </a:p>
        </p:txBody>
      </p:sp>
    </p:spTree>
    <p:extLst>
      <p:ext uri="{BB962C8B-B14F-4D97-AF65-F5344CB8AC3E}">
        <p14:creationId xmlns:p14="http://schemas.microsoft.com/office/powerpoint/2010/main" val="229161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Góc Tròn 3">
              <a:extLst>
                <a:ext uri="{FF2B5EF4-FFF2-40B4-BE49-F238E27FC236}">
                  <a16:creationId xmlns:a16="http://schemas.microsoft.com/office/drawing/2014/main"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D8B9B2ED-84BB-28EE-BB59-2DBE69B97972}"/>
              </a:ext>
            </a:extLst>
          </p:cNvPr>
          <p:cNvPicPr>
            <a:picLocks noChangeAspect="1"/>
          </p:cNvPicPr>
          <p:nvPr/>
        </p:nvPicPr>
        <p:blipFill>
          <a:blip r:embed="rId2"/>
          <a:stretch>
            <a:fillRect/>
          </a:stretch>
        </p:blipFill>
        <p:spPr>
          <a:xfrm>
            <a:off x="988828" y="1798420"/>
            <a:ext cx="10341935" cy="3324193"/>
          </a:xfrm>
          <a:prstGeom prst="rect">
            <a:avLst/>
          </a:prstGeom>
        </p:spPr>
      </p:pic>
    </p:spTree>
    <p:extLst>
      <p:ext uri="{BB962C8B-B14F-4D97-AF65-F5344CB8AC3E}">
        <p14:creationId xmlns:p14="http://schemas.microsoft.com/office/powerpoint/2010/main" val="12539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787B7-4327-C965-498D-E575C35FD27E}"/>
              </a:ext>
            </a:extLst>
          </p:cNvPr>
          <p:cNvPicPr>
            <a:picLocks noChangeAspect="1"/>
          </p:cNvPicPr>
          <p:nvPr/>
        </p:nvPicPr>
        <p:blipFill>
          <a:blip r:embed="rId2"/>
          <a:stretch>
            <a:fillRect/>
          </a:stretch>
        </p:blipFill>
        <p:spPr>
          <a:xfrm>
            <a:off x="5065158" y="3631376"/>
            <a:ext cx="7126842" cy="1572904"/>
          </a:xfrm>
          <a:prstGeom prst="rect">
            <a:avLst/>
          </a:prstGeom>
        </p:spPr>
      </p:pic>
    </p:spTree>
    <p:extLst>
      <p:ext uri="{BB962C8B-B14F-4D97-AF65-F5344CB8AC3E}">
        <p14:creationId xmlns:p14="http://schemas.microsoft.com/office/powerpoint/2010/main" val="338287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3CAC3C7-7B0B-4E29-B309-27F0B6B9050A}"/>
              </a:ext>
            </a:extLst>
          </p:cNvPr>
          <p:cNvSpPr/>
          <p:nvPr/>
        </p:nvSpPr>
        <p:spPr>
          <a:xfrm>
            <a:off x="201385" y="195943"/>
            <a:ext cx="11789229" cy="6488844"/>
          </a:xfrm>
          <a:prstGeom prst="roundRect">
            <a:avLst>
              <a:gd name="adj" fmla="val 76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112E8BC-6363-49D2-BFE9-BB816FF73030}"/>
              </a:ext>
            </a:extLst>
          </p:cNvPr>
          <p:cNvGrpSpPr/>
          <p:nvPr/>
        </p:nvGrpSpPr>
        <p:grpSpPr>
          <a:xfrm>
            <a:off x="58349" y="2318353"/>
            <a:ext cx="5696923" cy="2152049"/>
            <a:chOff x="1553733" y="2103049"/>
            <a:chExt cx="7628654" cy="1729929"/>
          </a:xfrm>
        </p:grpSpPr>
        <p:pic>
          <p:nvPicPr>
            <p:cNvPr id="19" name="Picture 18" descr="1456.png">
              <a:extLst>
                <a:ext uri="{FF2B5EF4-FFF2-40B4-BE49-F238E27FC236}">
                  <a16:creationId xmlns:a16="http://schemas.microsoft.com/office/drawing/2014/main" id="{5CFB91BD-14D6-4833-862F-DB3DC482F10E}"/>
                </a:ext>
              </a:extLst>
            </p:cNvPr>
            <p:cNvPicPr>
              <a:picLocks noChangeAspect="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794194" cy="1226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90B12DFF-B795-4568-BC9C-1A8F98593B49}"/>
                </a:ext>
              </a:extLst>
            </p:cNvPr>
            <p:cNvSpPr txBox="1"/>
            <p:nvPr/>
          </p:nvSpPr>
          <p:spPr>
            <a:xfrm>
              <a:off x="3237867" y="2744600"/>
              <a:ext cx="5221115" cy="964887"/>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 sự quan tâm của thầy cô</a:t>
              </a:r>
            </a:p>
          </p:txBody>
        </p:sp>
        <p:pic>
          <p:nvPicPr>
            <p:cNvPr id="21" name="Picture 20" descr="Shape&#10;&#10;Description automatically generated">
              <a:extLst>
                <a:ext uri="{FF2B5EF4-FFF2-40B4-BE49-F238E27FC236}">
                  <a16:creationId xmlns:a16="http://schemas.microsoft.com/office/drawing/2014/main" id="{308BCA1B-7693-4433-A40B-F776F6EBF6A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650" b="25900" l="1867" r="17167">
                          <a14:foregroundMark x1="15233" y1="12400" x2="15133" y2="16400"/>
                          <a14:foregroundMark x1="9533" y1="25900" x2="9533" y2="25900"/>
                          <a14:foregroundMark x1="17167" y1="25700" x2="17167" y2="25700"/>
                          <a14:foregroundMark x1="13967" y1="14650" x2="16000" y2="1450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81069" b="73012"/>
            <a:stretch/>
          </p:blipFill>
          <p:spPr>
            <a:xfrm>
              <a:off x="1553733" y="2103049"/>
              <a:ext cx="2173525" cy="1540837"/>
            </a:xfrm>
            <a:prstGeom prst="rect">
              <a:avLst/>
            </a:prstGeom>
          </p:spPr>
        </p:pic>
      </p:grpSp>
      <p:grpSp>
        <p:nvGrpSpPr>
          <p:cNvPr id="22" name="Group 21">
            <a:extLst>
              <a:ext uri="{FF2B5EF4-FFF2-40B4-BE49-F238E27FC236}">
                <a16:creationId xmlns:a16="http://schemas.microsoft.com/office/drawing/2014/main" id="{DDF5D247-5E91-4CFA-8236-371914E85AF3}"/>
              </a:ext>
            </a:extLst>
          </p:cNvPr>
          <p:cNvGrpSpPr/>
          <p:nvPr/>
        </p:nvGrpSpPr>
        <p:grpSpPr>
          <a:xfrm>
            <a:off x="488359" y="4448407"/>
            <a:ext cx="5116885" cy="2073163"/>
            <a:chOff x="2373128" y="2324752"/>
            <a:chExt cx="6711319" cy="1498617"/>
          </a:xfrm>
        </p:grpSpPr>
        <p:pic>
          <p:nvPicPr>
            <p:cNvPr id="23" name="Picture 22" descr="1456.png">
              <a:extLst>
                <a:ext uri="{FF2B5EF4-FFF2-40B4-BE49-F238E27FC236}">
                  <a16:creationId xmlns:a16="http://schemas.microsoft.com/office/drawing/2014/main" id="{4EDFAE08-E05F-4FE2-8875-BEEFD4ED8D5B}"/>
                </a:ext>
              </a:extLst>
            </p:cNvPr>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A6ACF4"/>
            </a:solidFill>
            <a:ln>
              <a:noFill/>
            </a:ln>
            <a:effectLst>
              <a:reflection blurRad="12700" stA="38000" endPos="28000" dist="5000" dir="5400000" sy="-100000" algn="bl" rotWithShape="0"/>
            </a:effectLst>
          </p:spPr>
        </p:pic>
        <p:sp>
          <p:nvSpPr>
            <p:cNvPr id="24" name="TextBox 23">
              <a:extLst>
                <a:ext uri="{FF2B5EF4-FFF2-40B4-BE49-F238E27FC236}">
                  <a16:creationId xmlns:a16="http://schemas.microsoft.com/office/drawing/2014/main" id="{2686FEB5-A337-41D6-BCEA-ADFED24D1FCC}"/>
                </a:ext>
              </a:extLst>
            </p:cNvPr>
            <p:cNvSpPr txBox="1"/>
            <p:nvPr/>
          </p:nvSpPr>
          <p:spPr>
            <a:xfrm>
              <a:off x="3610809" y="2878413"/>
              <a:ext cx="4686066" cy="867676"/>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Có sự chăm sóc của bố mẹ</a:t>
              </a:r>
            </a:p>
          </p:txBody>
        </p:sp>
        <p:pic>
          <p:nvPicPr>
            <p:cNvPr id="25" name="Picture 24" descr="Shape&#10;&#10;Description automatically generated">
              <a:extLst>
                <a:ext uri="{FF2B5EF4-FFF2-40B4-BE49-F238E27FC236}">
                  <a16:creationId xmlns:a16="http://schemas.microsoft.com/office/drawing/2014/main" id="{E8BB0EDF-1756-45C6-A5A4-489E3E4DC2E5}"/>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450" b="25500" l="18033" r="28967">
                          <a14:foregroundMark x1="21700" y1="12750" x2="21967" y2="13800"/>
                          <a14:foregroundMark x1="21700" y1="12050" x2="22100" y2="15600"/>
                          <a14:foregroundMark x1="24133" y1="11500" x2="25633" y2="13450"/>
                          <a14:foregroundMark x1="18900" y1="13300" x2="18900" y2="13300"/>
                          <a14:foregroundMark x1="18033" y1="13100" x2="18033" y2="13100"/>
                          <a14:foregroundMark x1="20833" y1="12400" x2="22967" y2="12050"/>
                          <a14:foregroundMark x1="23233" y1="12550" x2="25533" y2="12200"/>
                          <a14:foregroundMark x1="24233" y1="11300" x2="24233" y2="11300"/>
                          <a14:foregroundMark x1="23500" y1="11500" x2="23500" y2="11500"/>
                          <a14:foregroundMark x1="24133" y1="10950" x2="24633" y2="11700"/>
                          <a14:foregroundMark x1="23867" y1="13100" x2="25133" y2="14350"/>
                          <a14:foregroundMark x1="25133" y1="11300" x2="25133" y2="11300"/>
                          <a14:foregroundMark x1="24500" y1="10250" x2="24500" y2="10250"/>
                          <a14:foregroundMark x1="24233" y1="10600" x2="24233" y2="10600"/>
                          <a14:foregroundMark x1="24633" y1="10600" x2="24633" y2="10600"/>
                          <a14:foregroundMark x1="25267" y1="10800" x2="25267" y2="10800"/>
                          <a14:foregroundMark x1="25133" y1="10800" x2="24233" y2="1080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7839" t="2962" r="69747" b="71943"/>
            <a:stretch/>
          </p:blipFill>
          <p:spPr>
            <a:xfrm>
              <a:off x="2373128" y="2324752"/>
              <a:ext cx="1564916" cy="1498617"/>
            </a:xfrm>
            <a:prstGeom prst="rect">
              <a:avLst/>
            </a:prstGeom>
          </p:spPr>
        </p:pic>
      </p:grpSp>
      <p:grpSp>
        <p:nvGrpSpPr>
          <p:cNvPr id="26" name="Group 25">
            <a:extLst>
              <a:ext uri="{FF2B5EF4-FFF2-40B4-BE49-F238E27FC236}">
                <a16:creationId xmlns:a16="http://schemas.microsoft.com/office/drawing/2014/main" id="{B471BD9A-F4D6-43F7-AFD8-731A200B894C}"/>
              </a:ext>
            </a:extLst>
          </p:cNvPr>
          <p:cNvGrpSpPr/>
          <p:nvPr/>
        </p:nvGrpSpPr>
        <p:grpSpPr>
          <a:xfrm>
            <a:off x="6612219" y="2837291"/>
            <a:ext cx="5027757" cy="1910909"/>
            <a:chOff x="2351861" y="2483491"/>
            <a:chExt cx="6732586" cy="1540837"/>
          </a:xfrm>
        </p:grpSpPr>
        <p:pic>
          <p:nvPicPr>
            <p:cNvPr id="36" name="Picture 35" descr="1456.png">
              <a:extLst>
                <a:ext uri="{FF2B5EF4-FFF2-40B4-BE49-F238E27FC236}">
                  <a16:creationId xmlns:a16="http://schemas.microsoft.com/office/drawing/2014/main" id="{DF66AD16-E265-4677-BB7D-4760B7D9CCB7}"/>
                </a:ext>
              </a:extLst>
            </p:cNvPr>
            <p:cNvPicPr>
              <a:picLocks noChangeAspect="1"/>
            </p:cNvPicPr>
            <p:nvPr/>
          </p:nvPicPr>
          <p:blipFill>
            <a:blip r:embed="rId5" cstate="print">
              <a:duotone>
                <a:prstClr val="black"/>
                <a:srgbClr val="A4CA88">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TextBox 36">
              <a:extLst>
                <a:ext uri="{FF2B5EF4-FFF2-40B4-BE49-F238E27FC236}">
                  <a16:creationId xmlns:a16="http://schemas.microsoft.com/office/drawing/2014/main" id="{4135913F-08CC-4431-BC1F-A076491C7980}"/>
                </a:ext>
              </a:extLst>
            </p:cNvPr>
            <p:cNvSpPr txBox="1"/>
            <p:nvPr/>
          </p:nvSpPr>
          <p:spPr>
            <a:xfrm>
              <a:off x="3589447" y="2866951"/>
              <a:ext cx="4750594" cy="521161"/>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Bị bỏ rơi</a:t>
              </a:r>
            </a:p>
          </p:txBody>
        </p:sp>
        <p:pic>
          <p:nvPicPr>
            <p:cNvPr id="38" name="Picture 37" descr="Shape&#10;&#10;Description automatically generated">
              <a:extLst>
                <a:ext uri="{FF2B5EF4-FFF2-40B4-BE49-F238E27FC236}">
                  <a16:creationId xmlns:a16="http://schemas.microsoft.com/office/drawing/2014/main" id="{B1FE8584-D909-4DDA-A00B-1DF981FCEAAE}"/>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7118" b="28708" l="29519" r="37507">
                          <a14:foregroundMark x1="35919" y1="9854" x2="34416" y2="13382"/>
                          <a14:foregroundMark x1="33640" y1="13382" x2="32283" y2="14248"/>
                          <a14:foregroundMark x1="30732" y1="12117" x2="32574" y2="12983"/>
                          <a14:foregroundMark x1="34561" y1="14447" x2="34561" y2="14447"/>
                          <a14:foregroundMark x1="35482" y1="14048" x2="35482" y2="14048"/>
                          <a14:foregroundMark x1="35919" y1="14248" x2="35919" y2="14248"/>
                          <a14:foregroundMark x1="35773" y1="14248" x2="35773" y2="14248"/>
                          <a14:foregroundMark x1="36161" y1="14248" x2="36161" y2="14248"/>
                          <a14:foregroundMark x1="35482" y1="13981" x2="36161" y2="13981"/>
                          <a14:foregroundMark x1="36694" y1="13981" x2="36694" y2="13981"/>
                          <a14:foregroundMark x1="36888" y1="14115" x2="37082" y2="13116"/>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28520" t="4419" r="61494" b="68593"/>
            <a:stretch/>
          </p:blipFill>
          <p:spPr>
            <a:xfrm>
              <a:off x="2351861" y="2483491"/>
              <a:ext cx="1340945" cy="1540837"/>
            </a:xfrm>
            <a:prstGeom prst="rect">
              <a:avLst/>
            </a:prstGeom>
          </p:spPr>
        </p:pic>
      </p:grpSp>
      <p:pic>
        <p:nvPicPr>
          <p:cNvPr id="40" name="Picture 39">
            <a:extLst>
              <a:ext uri="{FF2B5EF4-FFF2-40B4-BE49-F238E27FC236}">
                <a16:creationId xmlns:a16="http://schemas.microsoft.com/office/drawing/2014/main" id="{0DA7FF65-B1D3-42A4-9A82-B23FA607142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41410" y="4620670"/>
            <a:ext cx="790905" cy="785632"/>
          </a:xfrm>
          <a:prstGeom prst="rect">
            <a:avLst/>
          </a:prstGeom>
        </p:spPr>
      </p:pic>
      <p:grpSp>
        <p:nvGrpSpPr>
          <p:cNvPr id="41" name="Group 40">
            <a:extLst>
              <a:ext uri="{FF2B5EF4-FFF2-40B4-BE49-F238E27FC236}">
                <a16:creationId xmlns:a16="http://schemas.microsoft.com/office/drawing/2014/main" id="{CA37316A-3B9F-4F08-8AED-332770FBEAAE}"/>
              </a:ext>
            </a:extLst>
          </p:cNvPr>
          <p:cNvGrpSpPr/>
          <p:nvPr/>
        </p:nvGrpSpPr>
        <p:grpSpPr>
          <a:xfrm>
            <a:off x="6571017" y="4748200"/>
            <a:ext cx="5000625" cy="1861584"/>
            <a:chOff x="2388193" y="2525841"/>
            <a:chExt cx="6696254" cy="1498617"/>
          </a:xfrm>
        </p:grpSpPr>
        <p:pic>
          <p:nvPicPr>
            <p:cNvPr id="42" name="Picture 41" descr="1456.png">
              <a:extLst>
                <a:ext uri="{FF2B5EF4-FFF2-40B4-BE49-F238E27FC236}">
                  <a16:creationId xmlns:a16="http://schemas.microsoft.com/office/drawing/2014/main" id="{BCC99D6B-1CD0-4F44-8CBF-B68F82B2B2E8}"/>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TextBox 42">
              <a:extLst>
                <a:ext uri="{FF2B5EF4-FFF2-40B4-BE49-F238E27FC236}">
                  <a16:creationId xmlns:a16="http://schemas.microsoft.com/office/drawing/2014/main" id="{81B22E04-07FF-47AA-BB45-343265F36686}"/>
                </a:ext>
              </a:extLst>
            </p:cNvPr>
            <p:cNvSpPr txBox="1"/>
            <p:nvPr/>
          </p:nvSpPr>
          <p:spPr>
            <a:xfrm>
              <a:off x="3452685" y="2842030"/>
              <a:ext cx="4704930" cy="966292"/>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prstClr val="black"/>
                  </a:solidFill>
                  <a:latin typeface="Times New Roman" panose="02020603050405020304" pitchFamily="18" charset="0"/>
                  <a:cs typeface="Times New Roman" panose="02020603050405020304" pitchFamily="18" charset="0"/>
                </a:rPr>
                <a:t>Hai đáp án A,B đều đúng</a:t>
              </a: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descr="Shape&#10;&#10;Description automatically generated">
              <a:extLst>
                <a:ext uri="{FF2B5EF4-FFF2-40B4-BE49-F238E27FC236}">
                  <a16:creationId xmlns:a16="http://schemas.microsoft.com/office/drawing/2014/main" id="{F2F2332E-4200-4DE6-8A52-7D9351F41D8A}"/>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8589" b="28650" l="38783" r="49141">
                          <a14:foregroundMark x1="45803" y1="14908" x2="46588" y2="17791"/>
                          <a14:foregroundMark x1="46883" y1="15399" x2="46883" y2="17546"/>
                          <a14:foregroundMark x1="45704" y1="17546" x2="45704" y2="17546"/>
                          <a14:foregroundMark x1="45164" y1="16442" x2="45164" y2="16442"/>
                          <a14:foregroundMark x1="45361" y1="15890" x2="45361" y2="15890"/>
                          <a14:foregroundMark x1="45263" y1="16012" x2="45263" y2="16012"/>
                          <a14:foregroundMark x1="45508" y1="17178" x2="45508" y2="17178"/>
                          <a14:foregroundMark x1="45263" y1="17423" x2="45263" y2="17423"/>
                          <a14:foregroundMark x1="45263" y1="16933" x2="45263" y2="16933"/>
                          <a14:foregroundMark x1="45164" y1="16012" x2="45606" y2="17423"/>
                          <a14:foregroundMark x1="38783" y1="19571" x2="38783" y2="19571"/>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7988" t="6105" r="49598" b="68800"/>
            <a:stretch/>
          </p:blipFill>
          <p:spPr>
            <a:xfrm>
              <a:off x="2422192" y="2525841"/>
              <a:ext cx="1381262" cy="1498617"/>
            </a:xfrm>
            <a:prstGeom prst="rect">
              <a:avLst/>
            </a:prstGeom>
          </p:spPr>
        </p:pic>
      </p:grpSp>
      <p:pic>
        <p:nvPicPr>
          <p:cNvPr id="46" name="Picture 45">
            <a:extLst>
              <a:ext uri="{FF2B5EF4-FFF2-40B4-BE49-F238E27FC236}">
                <a16:creationId xmlns:a16="http://schemas.microsoft.com/office/drawing/2014/main" id="{7E0A7EC1-BB23-40C9-B078-CC69C064710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33196" y="2814806"/>
            <a:ext cx="823312" cy="817823"/>
          </a:xfrm>
          <a:prstGeom prst="rect">
            <a:avLst/>
          </a:prstGeom>
        </p:spPr>
      </p:pic>
      <p:pic>
        <p:nvPicPr>
          <p:cNvPr id="47" name="Picture 46">
            <a:extLst>
              <a:ext uri="{FF2B5EF4-FFF2-40B4-BE49-F238E27FC236}">
                <a16:creationId xmlns:a16="http://schemas.microsoft.com/office/drawing/2014/main" id="{9098614D-A01F-486A-8E6E-F43C29C465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11622" y="2637512"/>
            <a:ext cx="841720" cy="836109"/>
          </a:xfrm>
          <a:prstGeom prst="rect">
            <a:avLst/>
          </a:prstGeom>
        </p:spPr>
      </p:pic>
      <p:pic>
        <p:nvPicPr>
          <p:cNvPr id="48" name="Tieng-tinh-tinh-www_tiengdong_com">
            <a:hlinkClick r:id="" action="ppaction://media"/>
            <a:extLst>
              <a:ext uri="{FF2B5EF4-FFF2-40B4-BE49-F238E27FC236}">
                <a16:creationId xmlns:a16="http://schemas.microsoft.com/office/drawing/2014/main" id="{09245083-CFCC-4590-8361-25A9BEC5DD64}"/>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540133" y="4766672"/>
            <a:ext cx="829865" cy="829865"/>
          </a:xfrm>
          <a:prstGeom prst="rect">
            <a:avLst/>
          </a:prstGeom>
        </p:spPr>
      </p:pic>
      <p:pic>
        <p:nvPicPr>
          <p:cNvPr id="39" name="Picture 38">
            <a:extLst>
              <a:ext uri="{FF2B5EF4-FFF2-40B4-BE49-F238E27FC236}">
                <a16:creationId xmlns:a16="http://schemas.microsoft.com/office/drawing/2014/main" id="{AEEED906-DF31-4574-B20B-841248CFCFF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26646" y="4448406"/>
            <a:ext cx="1153064" cy="983502"/>
          </a:xfrm>
          <a:prstGeom prst="rect">
            <a:avLst/>
          </a:prstGeom>
        </p:spPr>
      </p:pic>
      <p:grpSp>
        <p:nvGrpSpPr>
          <p:cNvPr id="30" name="Group 29">
            <a:extLst>
              <a:ext uri="{FF2B5EF4-FFF2-40B4-BE49-F238E27FC236}">
                <a16:creationId xmlns:a16="http://schemas.microsoft.com/office/drawing/2014/main" id="{2979FF1E-D4E3-4B84-96CC-6DC5B3FE8044}"/>
              </a:ext>
            </a:extLst>
          </p:cNvPr>
          <p:cNvGrpSpPr/>
          <p:nvPr/>
        </p:nvGrpSpPr>
        <p:grpSpPr>
          <a:xfrm>
            <a:off x="501594" y="571823"/>
            <a:ext cx="11378116" cy="1756761"/>
            <a:chOff x="596922" y="494154"/>
            <a:chExt cx="11378116" cy="1756761"/>
          </a:xfrm>
        </p:grpSpPr>
        <p:sp>
          <p:nvSpPr>
            <p:cNvPr id="31" name="Rectangle: Rounded Corners 30">
              <a:extLst>
                <a:ext uri="{FF2B5EF4-FFF2-40B4-BE49-F238E27FC236}">
                  <a16:creationId xmlns:a16="http://schemas.microsoft.com/office/drawing/2014/main" id="{89306781-0812-441A-9552-6E165CD7DDC2}"/>
                </a:ext>
              </a:extLst>
            </p:cNvPr>
            <p:cNvSpPr/>
            <p:nvPr/>
          </p:nvSpPr>
          <p:spPr>
            <a:xfrm>
              <a:off x="596922" y="494154"/>
              <a:ext cx="11303495" cy="175676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10F7D45-A48C-4493-9F3D-A335EA95E05E}"/>
                </a:ext>
              </a:extLst>
            </p:cNvPr>
            <p:cNvSpPr txBox="1"/>
            <p:nvPr/>
          </p:nvSpPr>
          <p:spPr>
            <a:xfrm>
              <a:off x="840712" y="869730"/>
              <a:ext cx="111343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C00000"/>
                  </a:solidFill>
                  <a:effectLst/>
                  <a:uLnTx/>
                  <a:uFillTx/>
                  <a:latin typeface="UVN Thanh Pho Nang" panose="02060406040706070204" pitchFamily="18" charset="0"/>
                  <a:ea typeface="+mn-ea"/>
                  <a:cs typeface="Times New Roman" panose="02020603050405020304" pitchFamily="18" charset="0"/>
                </a:rPr>
                <a:t>Câu </a:t>
              </a:r>
              <a:r>
                <a:rPr kumimoji="0" lang="en-US" sz="4800" b="0" i="0" u="none" strike="noStrike" kern="1200" cap="none" spc="0" normalizeH="0" baseline="0" noProof="0">
                  <a:ln>
                    <a:noFill/>
                  </a:ln>
                  <a:solidFill>
                    <a:srgbClr val="C00000"/>
                  </a:solidFill>
                  <a:effectLst/>
                  <a:uLnTx/>
                  <a:uFillTx/>
                  <a:latin typeface="UVN Thanh Pho Nang" panose="02060406040706070204" pitchFamily="18" charset="0"/>
                  <a:ea typeface="+mn-ea"/>
                  <a:cs typeface="Times New Roman" panose="02020603050405020304" pitchFamily="18" charset="0"/>
                </a:rPr>
                <a:t>1</a:t>
              </a:r>
              <a:r>
                <a:rPr kumimoji="0" lang="vi-VN" sz="4800" b="0" i="0" u="none" strike="noStrike" kern="1200" cap="none" spc="0" normalizeH="0" baseline="0" noProof="0">
                  <a:ln>
                    <a:noFill/>
                  </a:ln>
                  <a:solidFill>
                    <a:srgbClr val="C00000"/>
                  </a:solidFill>
                  <a:effectLst/>
                  <a:uLnTx/>
                  <a:uFillTx/>
                  <a:latin typeface="UVN Thanh Pho Nang" panose="02060406040706070204" pitchFamily="18" charset="0"/>
                  <a:ea typeface="+mn-ea"/>
                  <a:cs typeface="Times New Roman" panose="02020603050405020304" pitchFamily="18" charset="0"/>
                </a:rPr>
                <a:t> : </a:t>
              </a:r>
              <a:r>
                <a:rPr kumimoji="0" lang="vi-VN" sz="48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Trẻ em có cảm giác an toàn khi</a:t>
              </a:r>
              <a:r>
                <a:rPr kumimoji="0" lang="en-US" sz="48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 nào?</a:t>
              </a:r>
              <a:endParaRPr kumimoji="0" lang="vi-VN" sz="48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4273840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subTnLst>
                                    <p:audio>
                                      <p:cMediaNode>
                                        <p:cTn display="0" masterRel="sameClick">
                                          <p:stCondLst>
                                            <p:cond evt="begin" delay="0">
                                              <p:tn val="29"/>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subTnLst>
                                    <p:audio>
                                      <p:cMediaNode>
                                        <p:cTn display="0" masterRel="sameClick">
                                          <p:stCondLst>
                                            <p:cond evt="begin" delay="0">
                                              <p:tn val="4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par>
                                <p:cTn id="58" presetID="1" presetClass="mediacall" presetSubtype="0" fill="hold" nodeType="withEffect">
                                  <p:stCondLst>
                                    <p:cond delay="0"/>
                                  </p:stCondLst>
                                  <p:childTnLst>
                                    <p:cmd type="call" cmd="playFrom(0.0)">
                                      <p:cBhvr>
                                        <p:cTn id="59" dur="3448" fill="hold"/>
                                        <p:tgtEl>
                                          <p:spTgt spid="48"/>
                                        </p:tgtEl>
                                      </p:cBhvr>
                                    </p:cmd>
                                  </p:childTnLst>
                                </p:cTn>
                              </p:par>
                            </p:childTnLst>
                          </p:cTn>
                        </p:par>
                      </p:childTnLst>
                    </p:cTn>
                  </p:par>
                </p:childTnLst>
              </p:cTn>
              <p:nextCondLst>
                <p:cond evt="onClick" delay="0">
                  <p:tgtEl>
                    <p:spTgt spid="41"/>
                  </p:tgtEl>
                </p:cond>
              </p:nextCondLst>
            </p:seq>
            <p:audio>
              <p:cMediaNode vol="80000">
                <p:cTn id="60" fill="hold" display="0">
                  <p:stCondLst>
                    <p:cond delay="indefinite"/>
                  </p:stCondLst>
                  <p:endCondLst>
                    <p:cond evt="onStopAudio" delay="0">
                      <p:tgtEl>
                        <p:sldTgt/>
                      </p:tgtEl>
                    </p:cond>
                  </p:endCondLst>
                </p:cTn>
                <p:tgtEl>
                  <p:spTgt spid="4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3CAC3C7-7B0B-4E29-B309-27F0B6B9050A}"/>
              </a:ext>
            </a:extLst>
          </p:cNvPr>
          <p:cNvSpPr/>
          <p:nvPr/>
        </p:nvSpPr>
        <p:spPr>
          <a:xfrm>
            <a:off x="201385" y="195943"/>
            <a:ext cx="11789229" cy="6488844"/>
          </a:xfrm>
          <a:prstGeom prst="roundRect">
            <a:avLst>
              <a:gd name="adj" fmla="val 76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112E8BC-6363-49D2-BFE9-BB816FF73030}"/>
              </a:ext>
            </a:extLst>
          </p:cNvPr>
          <p:cNvGrpSpPr/>
          <p:nvPr/>
        </p:nvGrpSpPr>
        <p:grpSpPr>
          <a:xfrm>
            <a:off x="58349" y="2318352"/>
            <a:ext cx="5696923" cy="2152049"/>
            <a:chOff x="1553733" y="2103049"/>
            <a:chExt cx="7628654" cy="1729929"/>
          </a:xfrm>
        </p:grpSpPr>
        <p:pic>
          <p:nvPicPr>
            <p:cNvPr id="19" name="Picture 18" descr="1456.png">
              <a:extLst>
                <a:ext uri="{FF2B5EF4-FFF2-40B4-BE49-F238E27FC236}">
                  <a16:creationId xmlns:a16="http://schemas.microsoft.com/office/drawing/2014/main" id="{5CFB91BD-14D6-4833-862F-DB3DC482F10E}"/>
                </a:ext>
              </a:extLst>
            </p:cNvPr>
            <p:cNvPicPr>
              <a:picLocks noChangeAspect="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794194" cy="1226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90B12DFF-B795-4568-BC9C-1A8F98593B49}"/>
                </a:ext>
              </a:extLst>
            </p:cNvPr>
            <p:cNvSpPr txBox="1"/>
            <p:nvPr/>
          </p:nvSpPr>
          <p:spPr>
            <a:xfrm>
              <a:off x="3576126" y="2825531"/>
              <a:ext cx="5221115" cy="865924"/>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 vệ sinh một mình ở những nơi vắng vẻ.</a:t>
              </a:r>
              <a:endPar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descr="Shape&#10;&#10;Description automatically generated">
              <a:extLst>
                <a:ext uri="{FF2B5EF4-FFF2-40B4-BE49-F238E27FC236}">
                  <a16:creationId xmlns:a16="http://schemas.microsoft.com/office/drawing/2014/main" id="{308BCA1B-7693-4433-A40B-F776F6EBF6A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650" b="25900" l="1867" r="17167">
                          <a14:foregroundMark x1="15233" y1="12400" x2="15133" y2="16400"/>
                          <a14:foregroundMark x1="9533" y1="25900" x2="9533" y2="25900"/>
                          <a14:foregroundMark x1="17167" y1="25700" x2="17167" y2="25700"/>
                          <a14:foregroundMark x1="13967" y1="14650" x2="16000" y2="1450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81069" b="73012"/>
            <a:stretch/>
          </p:blipFill>
          <p:spPr>
            <a:xfrm>
              <a:off x="1553733" y="2103049"/>
              <a:ext cx="2173525" cy="1540837"/>
            </a:xfrm>
            <a:prstGeom prst="rect">
              <a:avLst/>
            </a:prstGeom>
          </p:spPr>
        </p:pic>
      </p:grpSp>
      <p:grpSp>
        <p:nvGrpSpPr>
          <p:cNvPr id="22" name="Group 21">
            <a:extLst>
              <a:ext uri="{FF2B5EF4-FFF2-40B4-BE49-F238E27FC236}">
                <a16:creationId xmlns:a16="http://schemas.microsoft.com/office/drawing/2014/main" id="{DDF5D247-5E91-4CFA-8236-371914E85AF3}"/>
              </a:ext>
            </a:extLst>
          </p:cNvPr>
          <p:cNvGrpSpPr/>
          <p:nvPr/>
        </p:nvGrpSpPr>
        <p:grpSpPr>
          <a:xfrm>
            <a:off x="488359" y="4448407"/>
            <a:ext cx="5116885" cy="2073163"/>
            <a:chOff x="2373128" y="2324752"/>
            <a:chExt cx="6711319" cy="1498617"/>
          </a:xfrm>
        </p:grpSpPr>
        <p:pic>
          <p:nvPicPr>
            <p:cNvPr id="23" name="Picture 22" descr="1456.png">
              <a:extLst>
                <a:ext uri="{FF2B5EF4-FFF2-40B4-BE49-F238E27FC236}">
                  <a16:creationId xmlns:a16="http://schemas.microsoft.com/office/drawing/2014/main" id="{4EDFAE08-E05F-4FE2-8875-BEEFD4ED8D5B}"/>
                </a:ext>
              </a:extLst>
            </p:cNvPr>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A6ACF4"/>
            </a:solidFill>
            <a:ln>
              <a:noFill/>
            </a:ln>
            <a:effectLst>
              <a:reflection blurRad="12700" stA="38000" endPos="28000" dist="5000" dir="5400000" sy="-100000" algn="bl" rotWithShape="0"/>
            </a:effectLst>
          </p:spPr>
        </p:pic>
        <p:sp>
          <p:nvSpPr>
            <p:cNvPr id="24" name="TextBox 23">
              <a:extLst>
                <a:ext uri="{FF2B5EF4-FFF2-40B4-BE49-F238E27FC236}">
                  <a16:creationId xmlns:a16="http://schemas.microsoft.com/office/drawing/2014/main" id="{2686FEB5-A337-41D6-BCEA-ADFED24D1FCC}"/>
                </a:ext>
              </a:extLst>
            </p:cNvPr>
            <p:cNvSpPr txBox="1"/>
            <p:nvPr/>
          </p:nvSpPr>
          <p:spPr>
            <a:xfrm>
              <a:off x="3682652" y="2765353"/>
              <a:ext cx="4686066" cy="778683"/>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mời người lạ vào nhà</a:t>
              </a:r>
            </a:p>
          </p:txBody>
        </p:sp>
        <p:pic>
          <p:nvPicPr>
            <p:cNvPr id="25" name="Picture 24" descr="Shape&#10;&#10;Description automatically generated">
              <a:extLst>
                <a:ext uri="{FF2B5EF4-FFF2-40B4-BE49-F238E27FC236}">
                  <a16:creationId xmlns:a16="http://schemas.microsoft.com/office/drawing/2014/main" id="{E8BB0EDF-1756-45C6-A5A4-489E3E4DC2E5}"/>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450" b="25500" l="18033" r="28967">
                          <a14:foregroundMark x1="21700" y1="12750" x2="21967" y2="13800"/>
                          <a14:foregroundMark x1="21700" y1="12050" x2="22100" y2="15600"/>
                          <a14:foregroundMark x1="24133" y1="11500" x2="25633" y2="13450"/>
                          <a14:foregroundMark x1="18900" y1="13300" x2="18900" y2="13300"/>
                          <a14:foregroundMark x1="18033" y1="13100" x2="18033" y2="13100"/>
                          <a14:foregroundMark x1="20833" y1="12400" x2="22967" y2="12050"/>
                          <a14:foregroundMark x1="23233" y1="12550" x2="25533" y2="12200"/>
                          <a14:foregroundMark x1="24233" y1="11300" x2="24233" y2="11300"/>
                          <a14:foregroundMark x1="23500" y1="11500" x2="23500" y2="11500"/>
                          <a14:foregroundMark x1="24133" y1="10950" x2="24633" y2="11700"/>
                          <a14:foregroundMark x1="23867" y1="13100" x2="25133" y2="14350"/>
                          <a14:foregroundMark x1="25133" y1="11300" x2="25133" y2="11300"/>
                          <a14:foregroundMark x1="24500" y1="10250" x2="24500" y2="10250"/>
                          <a14:foregroundMark x1="24233" y1="10600" x2="24233" y2="10600"/>
                          <a14:foregroundMark x1="24633" y1="10600" x2="24633" y2="10600"/>
                          <a14:foregroundMark x1="25267" y1="10800" x2="25267" y2="10800"/>
                          <a14:foregroundMark x1="25133" y1="10800" x2="24233" y2="1080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7839" t="2962" r="69747" b="71943"/>
            <a:stretch/>
          </p:blipFill>
          <p:spPr>
            <a:xfrm>
              <a:off x="2373128" y="2324752"/>
              <a:ext cx="1564916" cy="1498617"/>
            </a:xfrm>
            <a:prstGeom prst="rect">
              <a:avLst/>
            </a:prstGeom>
          </p:spPr>
        </p:pic>
      </p:grpSp>
      <p:grpSp>
        <p:nvGrpSpPr>
          <p:cNvPr id="26" name="Group 25">
            <a:extLst>
              <a:ext uri="{FF2B5EF4-FFF2-40B4-BE49-F238E27FC236}">
                <a16:creationId xmlns:a16="http://schemas.microsoft.com/office/drawing/2014/main" id="{B471BD9A-F4D6-43F7-AFD8-731A200B894C}"/>
              </a:ext>
            </a:extLst>
          </p:cNvPr>
          <p:cNvGrpSpPr/>
          <p:nvPr/>
        </p:nvGrpSpPr>
        <p:grpSpPr>
          <a:xfrm>
            <a:off x="6612219" y="2837291"/>
            <a:ext cx="5027757" cy="1910909"/>
            <a:chOff x="2351861" y="2483491"/>
            <a:chExt cx="6732586" cy="1540837"/>
          </a:xfrm>
        </p:grpSpPr>
        <p:pic>
          <p:nvPicPr>
            <p:cNvPr id="36" name="Picture 35" descr="1456.png">
              <a:extLst>
                <a:ext uri="{FF2B5EF4-FFF2-40B4-BE49-F238E27FC236}">
                  <a16:creationId xmlns:a16="http://schemas.microsoft.com/office/drawing/2014/main" id="{DF66AD16-E265-4677-BB7D-4760B7D9CCB7}"/>
                </a:ext>
              </a:extLst>
            </p:cNvPr>
            <p:cNvPicPr>
              <a:picLocks noChangeAspect="1"/>
            </p:cNvPicPr>
            <p:nvPr/>
          </p:nvPicPr>
          <p:blipFill>
            <a:blip r:embed="rId5" cstate="print">
              <a:duotone>
                <a:prstClr val="black"/>
                <a:srgbClr val="A4CA88">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TextBox 36">
              <a:extLst>
                <a:ext uri="{FF2B5EF4-FFF2-40B4-BE49-F238E27FC236}">
                  <a16:creationId xmlns:a16="http://schemas.microsoft.com/office/drawing/2014/main" id="{4135913F-08CC-4431-BC1F-A076491C7980}"/>
                </a:ext>
              </a:extLst>
            </p:cNvPr>
            <p:cNvSpPr txBox="1"/>
            <p:nvPr/>
          </p:nvSpPr>
          <p:spPr>
            <a:xfrm>
              <a:off x="3521324" y="2805263"/>
              <a:ext cx="4750594" cy="868601"/>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Từ chối nhận quà</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người lạ</a:t>
              </a:r>
              <a:endPar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descr="Shape&#10;&#10;Description automatically generated">
              <a:extLst>
                <a:ext uri="{FF2B5EF4-FFF2-40B4-BE49-F238E27FC236}">
                  <a16:creationId xmlns:a16="http://schemas.microsoft.com/office/drawing/2014/main" id="{B1FE8584-D909-4DDA-A00B-1DF981FCEAAE}"/>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7118" b="28708" l="29519" r="37507">
                          <a14:foregroundMark x1="35919" y1="9854" x2="34416" y2="13382"/>
                          <a14:foregroundMark x1="33640" y1="13382" x2="32283" y2="14248"/>
                          <a14:foregroundMark x1="30732" y1="12117" x2="32574" y2="12983"/>
                          <a14:foregroundMark x1="34561" y1="14447" x2="34561" y2="14447"/>
                          <a14:foregroundMark x1="35482" y1="14048" x2="35482" y2="14048"/>
                          <a14:foregroundMark x1="35919" y1="14248" x2="35919" y2="14248"/>
                          <a14:foregroundMark x1="35773" y1="14248" x2="35773" y2="14248"/>
                          <a14:foregroundMark x1="36161" y1="14248" x2="36161" y2="14248"/>
                          <a14:foregroundMark x1="35482" y1="13981" x2="36161" y2="13981"/>
                          <a14:foregroundMark x1="36694" y1="13981" x2="36694" y2="13981"/>
                          <a14:foregroundMark x1="36888" y1="14115" x2="37082" y2="13116"/>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28520" t="4419" r="61494" b="68593"/>
            <a:stretch/>
          </p:blipFill>
          <p:spPr>
            <a:xfrm>
              <a:off x="2351861" y="2483491"/>
              <a:ext cx="1340945" cy="1540837"/>
            </a:xfrm>
            <a:prstGeom prst="rect">
              <a:avLst/>
            </a:prstGeom>
          </p:spPr>
        </p:pic>
      </p:grpSp>
      <p:pic>
        <p:nvPicPr>
          <p:cNvPr id="39" name="Picture 38">
            <a:extLst>
              <a:ext uri="{FF2B5EF4-FFF2-40B4-BE49-F238E27FC236}">
                <a16:creationId xmlns:a16="http://schemas.microsoft.com/office/drawing/2014/main" id="{AEEED906-DF31-4574-B20B-841248CFCFF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1875" y="2697099"/>
            <a:ext cx="1153064" cy="983502"/>
          </a:xfrm>
          <a:prstGeom prst="rect">
            <a:avLst/>
          </a:prstGeom>
        </p:spPr>
      </p:pic>
      <p:pic>
        <p:nvPicPr>
          <p:cNvPr id="40" name="Picture 39">
            <a:extLst>
              <a:ext uri="{FF2B5EF4-FFF2-40B4-BE49-F238E27FC236}">
                <a16:creationId xmlns:a16="http://schemas.microsoft.com/office/drawing/2014/main" id="{0DA7FF65-B1D3-42A4-9A82-B23FA60714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1410" y="4620670"/>
            <a:ext cx="790905" cy="785632"/>
          </a:xfrm>
          <a:prstGeom prst="rect">
            <a:avLst/>
          </a:prstGeom>
        </p:spPr>
      </p:pic>
      <p:grpSp>
        <p:nvGrpSpPr>
          <p:cNvPr id="41" name="Group 40">
            <a:extLst>
              <a:ext uri="{FF2B5EF4-FFF2-40B4-BE49-F238E27FC236}">
                <a16:creationId xmlns:a16="http://schemas.microsoft.com/office/drawing/2014/main" id="{CA37316A-3B9F-4F08-8AED-332770FBEAAE}"/>
              </a:ext>
            </a:extLst>
          </p:cNvPr>
          <p:cNvGrpSpPr/>
          <p:nvPr/>
        </p:nvGrpSpPr>
        <p:grpSpPr>
          <a:xfrm>
            <a:off x="6571017" y="4748200"/>
            <a:ext cx="5000625" cy="1861584"/>
            <a:chOff x="2388193" y="2525841"/>
            <a:chExt cx="6696254" cy="1498617"/>
          </a:xfrm>
        </p:grpSpPr>
        <p:pic>
          <p:nvPicPr>
            <p:cNvPr id="42" name="Picture 41" descr="1456.png">
              <a:extLst>
                <a:ext uri="{FF2B5EF4-FFF2-40B4-BE49-F238E27FC236}">
                  <a16:creationId xmlns:a16="http://schemas.microsoft.com/office/drawing/2014/main" id="{BCC99D6B-1CD0-4F44-8CBF-B68F82B2B2E8}"/>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TextBox 42">
              <a:extLst>
                <a:ext uri="{FF2B5EF4-FFF2-40B4-BE49-F238E27FC236}">
                  <a16:creationId xmlns:a16="http://schemas.microsoft.com/office/drawing/2014/main" id="{81B22E04-07FF-47AA-BB45-343265F36686}"/>
                </a:ext>
              </a:extLst>
            </p:cNvPr>
            <p:cNvSpPr txBox="1"/>
            <p:nvPr/>
          </p:nvSpPr>
          <p:spPr>
            <a:xfrm>
              <a:off x="3550582" y="2886126"/>
              <a:ext cx="4704930" cy="867185"/>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đi nhờ xe người lạ.</a:t>
              </a:r>
              <a:endPar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descr="Shape&#10;&#10;Description automatically generated">
              <a:extLst>
                <a:ext uri="{FF2B5EF4-FFF2-40B4-BE49-F238E27FC236}">
                  <a16:creationId xmlns:a16="http://schemas.microsoft.com/office/drawing/2014/main" id="{F2F2332E-4200-4DE6-8A52-7D9351F41D8A}"/>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8589" b="28650" l="38783" r="49141">
                          <a14:foregroundMark x1="45803" y1="14908" x2="46588" y2="17791"/>
                          <a14:foregroundMark x1="46883" y1="15399" x2="46883" y2="17546"/>
                          <a14:foregroundMark x1="45704" y1="17546" x2="45704" y2="17546"/>
                          <a14:foregroundMark x1="45164" y1="16442" x2="45164" y2="16442"/>
                          <a14:foregroundMark x1="45361" y1="15890" x2="45361" y2="15890"/>
                          <a14:foregroundMark x1="45263" y1="16012" x2="45263" y2="16012"/>
                          <a14:foregroundMark x1="45508" y1="17178" x2="45508" y2="17178"/>
                          <a14:foregroundMark x1="45263" y1="17423" x2="45263" y2="17423"/>
                          <a14:foregroundMark x1="45263" y1="16933" x2="45263" y2="16933"/>
                          <a14:foregroundMark x1="45164" y1="16012" x2="45606" y2="17423"/>
                          <a14:foregroundMark x1="38783" y1="19571" x2="38783" y2="19571"/>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7988" t="6105" r="49598" b="68800"/>
            <a:stretch/>
          </p:blipFill>
          <p:spPr>
            <a:xfrm>
              <a:off x="2422192" y="2525841"/>
              <a:ext cx="1381262" cy="1498617"/>
            </a:xfrm>
            <a:prstGeom prst="rect">
              <a:avLst/>
            </a:prstGeom>
          </p:spPr>
        </p:pic>
      </p:grpSp>
      <p:pic>
        <p:nvPicPr>
          <p:cNvPr id="46" name="Picture 45">
            <a:extLst>
              <a:ext uri="{FF2B5EF4-FFF2-40B4-BE49-F238E27FC236}">
                <a16:creationId xmlns:a16="http://schemas.microsoft.com/office/drawing/2014/main" id="{7E0A7EC1-BB23-40C9-B078-CC69C06471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33196" y="2814806"/>
            <a:ext cx="823312" cy="817823"/>
          </a:xfrm>
          <a:prstGeom prst="rect">
            <a:avLst/>
          </a:prstGeom>
        </p:spPr>
      </p:pic>
      <p:pic>
        <p:nvPicPr>
          <p:cNvPr id="47" name="Picture 46">
            <a:extLst>
              <a:ext uri="{FF2B5EF4-FFF2-40B4-BE49-F238E27FC236}">
                <a16:creationId xmlns:a16="http://schemas.microsoft.com/office/drawing/2014/main" id="{9098614D-A01F-486A-8E6E-F43C29C465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25758" y="4768336"/>
            <a:ext cx="841720" cy="836109"/>
          </a:xfrm>
          <a:prstGeom prst="rect">
            <a:avLst/>
          </a:prstGeom>
        </p:spPr>
      </p:pic>
      <p:pic>
        <p:nvPicPr>
          <p:cNvPr id="48" name="Tieng-tinh-tinh-www_tiengdong_com">
            <a:hlinkClick r:id="" action="ppaction://media"/>
            <a:extLst>
              <a:ext uri="{FF2B5EF4-FFF2-40B4-BE49-F238E27FC236}">
                <a16:creationId xmlns:a16="http://schemas.microsoft.com/office/drawing/2014/main" id="{09245083-CFCC-4590-8361-25A9BEC5DD64}"/>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540133" y="4766672"/>
            <a:ext cx="829865" cy="829865"/>
          </a:xfrm>
          <a:prstGeom prst="rect">
            <a:avLst/>
          </a:prstGeom>
        </p:spPr>
      </p:pic>
      <p:grpSp>
        <p:nvGrpSpPr>
          <p:cNvPr id="4" name="Group 3">
            <a:extLst>
              <a:ext uri="{FF2B5EF4-FFF2-40B4-BE49-F238E27FC236}">
                <a16:creationId xmlns:a16="http://schemas.microsoft.com/office/drawing/2014/main" id="{368BA29F-78C1-4620-85BA-D9557F6DD0C6}"/>
              </a:ext>
            </a:extLst>
          </p:cNvPr>
          <p:cNvGrpSpPr/>
          <p:nvPr/>
        </p:nvGrpSpPr>
        <p:grpSpPr>
          <a:xfrm>
            <a:off x="499845" y="481708"/>
            <a:ext cx="11356663" cy="2137121"/>
            <a:chOff x="725416" y="494154"/>
            <a:chExt cx="11356663" cy="2137121"/>
          </a:xfrm>
        </p:grpSpPr>
        <p:sp>
          <p:nvSpPr>
            <p:cNvPr id="3" name="Rectangle: Rounded Corners 2">
              <a:extLst>
                <a:ext uri="{FF2B5EF4-FFF2-40B4-BE49-F238E27FC236}">
                  <a16:creationId xmlns:a16="http://schemas.microsoft.com/office/drawing/2014/main" id="{A13581FD-9787-47F7-8FE8-A480657DD92F}"/>
                </a:ext>
              </a:extLst>
            </p:cNvPr>
            <p:cNvSpPr/>
            <p:nvPr/>
          </p:nvSpPr>
          <p:spPr>
            <a:xfrm>
              <a:off x="725416" y="494154"/>
              <a:ext cx="11175001" cy="213712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8B58A4D-1EA3-4F7D-B926-AC8CFFC92F04}"/>
                </a:ext>
              </a:extLst>
            </p:cNvPr>
            <p:cNvSpPr txBox="1"/>
            <p:nvPr/>
          </p:nvSpPr>
          <p:spPr>
            <a:xfrm>
              <a:off x="947753" y="747641"/>
              <a:ext cx="1113432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UVN Thanh Pho Nang" panose="02060406040706070204" pitchFamily="18" charset="0"/>
                  <a:ea typeface="+mn-ea"/>
                  <a:cs typeface="Times New Roman" panose="02020603050405020304" pitchFamily="18" charset="0"/>
                </a:rPr>
                <a:t>Câu 2 :</a:t>
              </a:r>
              <a:r>
                <a:rPr kumimoji="0" lang="en-US" sz="40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 </a:t>
              </a:r>
              <a:r>
                <a:rPr lang="en-US" sz="4000">
                  <a:solidFill>
                    <a:prstClr val="black">
                      <a:lumMod val="85000"/>
                      <a:lumOff val="15000"/>
                    </a:prstClr>
                  </a:solidFill>
                  <a:latin typeface="UVN Thanh Pho Nang" panose="02060406040706070204" pitchFamily="18" charset="0"/>
                  <a:cs typeface="Times New Roman" panose="02020603050405020304" pitchFamily="18" charset="0"/>
                </a:rPr>
                <a:t>T</a:t>
              </a:r>
              <a:r>
                <a:rPr kumimoji="0" lang="vi-VN" sz="40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ình huống</a:t>
              </a:r>
              <a:r>
                <a:rPr kumimoji="0" lang="en-US" sz="40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 nào dưới đây</a:t>
              </a:r>
              <a:r>
                <a:rPr kumimoji="0" lang="vi-VN" sz="40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 có nguy cơ bị xâm hại tình dục</a:t>
              </a:r>
              <a:r>
                <a:rPr kumimoji="0" lang="en-US" sz="40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3266529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1" presetClass="mediacall" presetSubtype="0" fill="hold" nodeType="withEffect">
                                  <p:stCondLst>
                                    <p:cond delay="0"/>
                                  </p:stCondLst>
                                  <p:childTnLst>
                                    <p:cmd type="call" cmd="playFrom(0.0)">
                                      <p:cBhvr>
                                        <p:cTn id="35" dur="3448" fill="hold"/>
                                        <p:tgtEl>
                                          <p:spTgt spid="48"/>
                                        </p:tgtEl>
                                      </p:cBhvr>
                                    </p:cmd>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22"/>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subTnLst>
                                    <p:audio>
                                      <p:cMediaNode>
                                        <p:cTn display="0" masterRel="sameClick">
                                          <p:stCondLst>
                                            <p:cond evt="begin" delay="0">
                                              <p:tn val="39"/>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subTnLst>
                                    <p:audio>
                                      <p:cMediaNode>
                                        <p:cTn display="0" masterRel="sameClick">
                                          <p:stCondLst>
                                            <p:cond evt="begin" delay="0">
                                              <p:tn val="4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6"/>
                  </p:tgtEl>
                </p:cond>
              </p:nextCondLst>
            </p:seq>
            <p:seq concurrent="1" nextAc="seek">
              <p:cTn id="52" restart="whenNotActive" fill="hold" evtFilter="cancelBubble" nodeType="interactiveSeq">
                <p:stCondLst>
                  <p:cond evt="onClick" delay="0">
                    <p:tgtEl>
                      <p:spTgt spid="41"/>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subTnLst>
                                    <p:audio>
                                      <p:cMediaNode>
                                        <p:cTn display="0" masterRel="sameClick">
                                          <p:stCondLst>
                                            <p:cond evt="begin" delay="0">
                                              <p:tn val="5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41"/>
                  </p:tgtEl>
                </p:cond>
              </p:nextCondLst>
            </p:seq>
            <p:audio>
              <p:cMediaNode vol="80000">
                <p:cTn id="60" fill="hold" display="0">
                  <p:stCondLst>
                    <p:cond delay="indefinite"/>
                  </p:stCondLst>
                  <p:endCondLst>
                    <p:cond evt="onStopAudio" delay="0">
                      <p:tgtEl>
                        <p:sldTgt/>
                      </p:tgtEl>
                    </p:cond>
                  </p:endCondLst>
                </p:cTn>
                <p:tgtEl>
                  <p:spTgt spid="4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3CAC3C7-7B0B-4E29-B309-27F0B6B9050A}"/>
              </a:ext>
            </a:extLst>
          </p:cNvPr>
          <p:cNvSpPr/>
          <p:nvPr/>
        </p:nvSpPr>
        <p:spPr>
          <a:xfrm>
            <a:off x="201385" y="195943"/>
            <a:ext cx="11789229" cy="6488844"/>
          </a:xfrm>
          <a:prstGeom prst="roundRect">
            <a:avLst>
              <a:gd name="adj" fmla="val 76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112E8BC-6363-49D2-BFE9-BB816FF73030}"/>
              </a:ext>
            </a:extLst>
          </p:cNvPr>
          <p:cNvGrpSpPr/>
          <p:nvPr/>
        </p:nvGrpSpPr>
        <p:grpSpPr>
          <a:xfrm>
            <a:off x="8683" y="2310741"/>
            <a:ext cx="5696923" cy="2152049"/>
            <a:chOff x="1553733" y="2103049"/>
            <a:chExt cx="7628654" cy="1729929"/>
          </a:xfrm>
        </p:grpSpPr>
        <p:pic>
          <p:nvPicPr>
            <p:cNvPr id="19" name="Picture 18" descr="1456.png">
              <a:extLst>
                <a:ext uri="{FF2B5EF4-FFF2-40B4-BE49-F238E27FC236}">
                  <a16:creationId xmlns:a16="http://schemas.microsoft.com/office/drawing/2014/main" id="{5CFB91BD-14D6-4833-862F-DB3DC482F10E}"/>
                </a:ext>
              </a:extLst>
            </p:cNvPr>
            <p:cNvPicPr>
              <a:picLocks noChangeAspect="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794194" cy="1226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90B12DFF-B795-4568-BC9C-1A8F98593B49}"/>
                </a:ext>
              </a:extLst>
            </p:cNvPr>
            <p:cNvSpPr txBox="1"/>
            <p:nvPr/>
          </p:nvSpPr>
          <p:spPr>
            <a:xfrm>
              <a:off x="3194441" y="2939188"/>
              <a:ext cx="5221115" cy="569036"/>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Mẹ, chị gái</a:t>
              </a:r>
            </a:p>
          </p:txBody>
        </p:sp>
        <p:pic>
          <p:nvPicPr>
            <p:cNvPr id="21" name="Picture 20" descr="Shape&#10;&#10;Description automatically generated">
              <a:extLst>
                <a:ext uri="{FF2B5EF4-FFF2-40B4-BE49-F238E27FC236}">
                  <a16:creationId xmlns:a16="http://schemas.microsoft.com/office/drawing/2014/main" id="{308BCA1B-7693-4433-A40B-F776F6EBF6A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650" b="25900" l="1867" r="17167">
                          <a14:foregroundMark x1="15233" y1="12400" x2="15133" y2="16400"/>
                          <a14:foregroundMark x1="9533" y1="25900" x2="9533" y2="25900"/>
                          <a14:foregroundMark x1="17167" y1="25700" x2="17167" y2="25700"/>
                          <a14:foregroundMark x1="13967" y1="14650" x2="16000" y2="1450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81069" b="73012"/>
            <a:stretch/>
          </p:blipFill>
          <p:spPr>
            <a:xfrm>
              <a:off x="1553733" y="2103049"/>
              <a:ext cx="2173525" cy="1540837"/>
            </a:xfrm>
            <a:prstGeom prst="rect">
              <a:avLst/>
            </a:prstGeom>
          </p:spPr>
        </p:pic>
      </p:grpSp>
      <p:grpSp>
        <p:nvGrpSpPr>
          <p:cNvPr id="22" name="Group 21">
            <a:extLst>
              <a:ext uri="{FF2B5EF4-FFF2-40B4-BE49-F238E27FC236}">
                <a16:creationId xmlns:a16="http://schemas.microsoft.com/office/drawing/2014/main" id="{DDF5D247-5E91-4CFA-8236-371914E85AF3}"/>
              </a:ext>
            </a:extLst>
          </p:cNvPr>
          <p:cNvGrpSpPr/>
          <p:nvPr/>
        </p:nvGrpSpPr>
        <p:grpSpPr>
          <a:xfrm>
            <a:off x="488359" y="4448405"/>
            <a:ext cx="5116885" cy="2073162"/>
            <a:chOff x="2373128" y="2324752"/>
            <a:chExt cx="6711319" cy="1498617"/>
          </a:xfrm>
        </p:grpSpPr>
        <p:pic>
          <p:nvPicPr>
            <p:cNvPr id="23" name="Picture 22" descr="1456.png">
              <a:extLst>
                <a:ext uri="{FF2B5EF4-FFF2-40B4-BE49-F238E27FC236}">
                  <a16:creationId xmlns:a16="http://schemas.microsoft.com/office/drawing/2014/main" id="{4EDFAE08-E05F-4FE2-8875-BEEFD4ED8D5B}"/>
                </a:ext>
              </a:extLst>
            </p:cNvPr>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A6ACF4"/>
            </a:solidFill>
            <a:ln>
              <a:noFill/>
            </a:ln>
            <a:effectLst>
              <a:reflection blurRad="12700" stA="38000" endPos="28000" dist="5000" dir="5400000" sy="-100000" algn="bl" rotWithShape="0"/>
            </a:effectLst>
          </p:spPr>
        </p:pic>
        <p:sp>
          <p:nvSpPr>
            <p:cNvPr id="24" name="TextBox 23">
              <a:extLst>
                <a:ext uri="{FF2B5EF4-FFF2-40B4-BE49-F238E27FC236}">
                  <a16:creationId xmlns:a16="http://schemas.microsoft.com/office/drawing/2014/main" id="{2686FEB5-A337-41D6-BCEA-ADFED24D1FCC}"/>
                </a:ext>
              </a:extLst>
            </p:cNvPr>
            <p:cNvSpPr txBox="1"/>
            <p:nvPr/>
          </p:nvSpPr>
          <p:spPr>
            <a:xfrm>
              <a:off x="3087828" y="2967562"/>
              <a:ext cx="5547180" cy="511706"/>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lạ</a:t>
              </a:r>
            </a:p>
          </p:txBody>
        </p:sp>
        <p:pic>
          <p:nvPicPr>
            <p:cNvPr id="25" name="Picture 24" descr="Shape&#10;&#10;Description automatically generated">
              <a:extLst>
                <a:ext uri="{FF2B5EF4-FFF2-40B4-BE49-F238E27FC236}">
                  <a16:creationId xmlns:a16="http://schemas.microsoft.com/office/drawing/2014/main" id="{E8BB0EDF-1756-45C6-A5A4-489E3E4DC2E5}"/>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450" b="25500" l="18033" r="28967">
                          <a14:foregroundMark x1="21700" y1="12750" x2="21967" y2="13800"/>
                          <a14:foregroundMark x1="21700" y1="12050" x2="22100" y2="15600"/>
                          <a14:foregroundMark x1="24133" y1="11500" x2="25633" y2="13450"/>
                          <a14:foregroundMark x1="18900" y1="13300" x2="18900" y2="13300"/>
                          <a14:foregroundMark x1="18033" y1="13100" x2="18033" y2="13100"/>
                          <a14:foregroundMark x1="20833" y1="12400" x2="22967" y2="12050"/>
                          <a14:foregroundMark x1="23233" y1="12550" x2="25533" y2="12200"/>
                          <a14:foregroundMark x1="24233" y1="11300" x2="24233" y2="11300"/>
                          <a14:foregroundMark x1="23500" y1="11500" x2="23500" y2="11500"/>
                          <a14:foregroundMark x1="24133" y1="10950" x2="24633" y2="11700"/>
                          <a14:foregroundMark x1="23867" y1="13100" x2="25133" y2="14350"/>
                          <a14:foregroundMark x1="25133" y1="11300" x2="25133" y2="11300"/>
                          <a14:foregroundMark x1="24500" y1="10250" x2="24500" y2="10250"/>
                          <a14:foregroundMark x1="24233" y1="10600" x2="24233" y2="10600"/>
                          <a14:foregroundMark x1="24633" y1="10600" x2="24633" y2="10600"/>
                          <a14:foregroundMark x1="25267" y1="10800" x2="25267" y2="10800"/>
                          <a14:foregroundMark x1="25133" y1="10800" x2="24233" y2="1080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7839" t="2962" r="69747" b="71943"/>
            <a:stretch/>
          </p:blipFill>
          <p:spPr>
            <a:xfrm>
              <a:off x="2373128" y="2324752"/>
              <a:ext cx="1564916" cy="1498617"/>
            </a:xfrm>
            <a:prstGeom prst="rect">
              <a:avLst/>
            </a:prstGeom>
          </p:spPr>
        </p:pic>
      </p:grpSp>
      <p:grpSp>
        <p:nvGrpSpPr>
          <p:cNvPr id="26" name="Group 25">
            <a:extLst>
              <a:ext uri="{FF2B5EF4-FFF2-40B4-BE49-F238E27FC236}">
                <a16:creationId xmlns:a16="http://schemas.microsoft.com/office/drawing/2014/main" id="{B471BD9A-F4D6-43F7-AFD8-731A200B894C}"/>
              </a:ext>
            </a:extLst>
          </p:cNvPr>
          <p:cNvGrpSpPr/>
          <p:nvPr/>
        </p:nvGrpSpPr>
        <p:grpSpPr>
          <a:xfrm>
            <a:off x="6612219" y="2837291"/>
            <a:ext cx="5027757" cy="1910909"/>
            <a:chOff x="2351861" y="2483491"/>
            <a:chExt cx="6732586" cy="1540837"/>
          </a:xfrm>
        </p:grpSpPr>
        <p:pic>
          <p:nvPicPr>
            <p:cNvPr id="36" name="Picture 35" descr="1456.png">
              <a:extLst>
                <a:ext uri="{FF2B5EF4-FFF2-40B4-BE49-F238E27FC236}">
                  <a16:creationId xmlns:a16="http://schemas.microsoft.com/office/drawing/2014/main" id="{DF66AD16-E265-4677-BB7D-4760B7D9CCB7}"/>
                </a:ext>
              </a:extLst>
            </p:cNvPr>
            <p:cNvPicPr>
              <a:picLocks noChangeAspect="1"/>
            </p:cNvPicPr>
            <p:nvPr/>
          </p:nvPicPr>
          <p:blipFill>
            <a:blip r:embed="rId5" cstate="print">
              <a:duotone>
                <a:prstClr val="black"/>
                <a:srgbClr val="A4CA88">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TextBox 36">
              <a:extLst>
                <a:ext uri="{FF2B5EF4-FFF2-40B4-BE49-F238E27FC236}">
                  <a16:creationId xmlns:a16="http://schemas.microsoft.com/office/drawing/2014/main" id="{4135913F-08CC-4431-BC1F-A076491C7980}"/>
                </a:ext>
              </a:extLst>
            </p:cNvPr>
            <p:cNvSpPr txBox="1"/>
            <p:nvPr/>
          </p:nvSpPr>
          <p:spPr>
            <a:xfrm>
              <a:off x="3607066" y="2968737"/>
              <a:ext cx="4750594" cy="570795"/>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Cô hàng xóm</a:t>
              </a:r>
            </a:p>
          </p:txBody>
        </p:sp>
        <p:pic>
          <p:nvPicPr>
            <p:cNvPr id="38" name="Picture 37" descr="Shape&#10;&#10;Description automatically generated">
              <a:extLst>
                <a:ext uri="{FF2B5EF4-FFF2-40B4-BE49-F238E27FC236}">
                  <a16:creationId xmlns:a16="http://schemas.microsoft.com/office/drawing/2014/main" id="{B1FE8584-D909-4DDA-A00B-1DF981FCEAAE}"/>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7118" b="28708" l="29519" r="37507">
                          <a14:foregroundMark x1="35919" y1="9854" x2="34416" y2="13382"/>
                          <a14:foregroundMark x1="33640" y1="13382" x2="32283" y2="14248"/>
                          <a14:foregroundMark x1="30732" y1="12117" x2="32574" y2="12983"/>
                          <a14:foregroundMark x1="34561" y1="14447" x2="34561" y2="14447"/>
                          <a14:foregroundMark x1="35482" y1="14048" x2="35482" y2="14048"/>
                          <a14:foregroundMark x1="35919" y1="14248" x2="35919" y2="14248"/>
                          <a14:foregroundMark x1="35773" y1="14248" x2="35773" y2="14248"/>
                          <a14:foregroundMark x1="36161" y1="14248" x2="36161" y2="14248"/>
                          <a14:foregroundMark x1="35482" y1="13981" x2="36161" y2="13981"/>
                          <a14:foregroundMark x1="36694" y1="13981" x2="36694" y2="13981"/>
                          <a14:foregroundMark x1="36888" y1="14115" x2="37082" y2="13116"/>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28520" t="4419" r="61494" b="68593"/>
            <a:stretch/>
          </p:blipFill>
          <p:spPr>
            <a:xfrm>
              <a:off x="2351861" y="2483491"/>
              <a:ext cx="1340945" cy="1540837"/>
            </a:xfrm>
            <a:prstGeom prst="rect">
              <a:avLst/>
            </a:prstGeom>
          </p:spPr>
        </p:pic>
      </p:grpSp>
      <p:pic>
        <p:nvPicPr>
          <p:cNvPr id="39" name="Picture 38">
            <a:extLst>
              <a:ext uri="{FF2B5EF4-FFF2-40B4-BE49-F238E27FC236}">
                <a16:creationId xmlns:a16="http://schemas.microsoft.com/office/drawing/2014/main" id="{AEEED906-DF31-4574-B20B-841248CFCFF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1875" y="2697099"/>
            <a:ext cx="1153064" cy="983502"/>
          </a:xfrm>
          <a:prstGeom prst="rect">
            <a:avLst/>
          </a:prstGeom>
        </p:spPr>
      </p:pic>
      <p:pic>
        <p:nvPicPr>
          <p:cNvPr id="40" name="Picture 39">
            <a:extLst>
              <a:ext uri="{FF2B5EF4-FFF2-40B4-BE49-F238E27FC236}">
                <a16:creationId xmlns:a16="http://schemas.microsoft.com/office/drawing/2014/main" id="{0DA7FF65-B1D3-42A4-9A82-B23FA60714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1410" y="4620670"/>
            <a:ext cx="790905" cy="785632"/>
          </a:xfrm>
          <a:prstGeom prst="rect">
            <a:avLst/>
          </a:prstGeom>
        </p:spPr>
      </p:pic>
      <p:grpSp>
        <p:nvGrpSpPr>
          <p:cNvPr id="41" name="Group 40">
            <a:extLst>
              <a:ext uri="{FF2B5EF4-FFF2-40B4-BE49-F238E27FC236}">
                <a16:creationId xmlns:a16="http://schemas.microsoft.com/office/drawing/2014/main" id="{CA37316A-3B9F-4F08-8AED-332770FBEAAE}"/>
              </a:ext>
            </a:extLst>
          </p:cNvPr>
          <p:cNvGrpSpPr/>
          <p:nvPr/>
        </p:nvGrpSpPr>
        <p:grpSpPr>
          <a:xfrm>
            <a:off x="6571017" y="4748200"/>
            <a:ext cx="5000625" cy="1861584"/>
            <a:chOff x="2388193" y="2525841"/>
            <a:chExt cx="6696254" cy="1498617"/>
          </a:xfrm>
        </p:grpSpPr>
        <p:pic>
          <p:nvPicPr>
            <p:cNvPr id="42" name="Picture 41" descr="1456.png">
              <a:extLst>
                <a:ext uri="{FF2B5EF4-FFF2-40B4-BE49-F238E27FC236}">
                  <a16:creationId xmlns:a16="http://schemas.microsoft.com/office/drawing/2014/main" id="{BCC99D6B-1CD0-4F44-8CBF-B68F82B2B2E8}"/>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388193" y="2606510"/>
              <a:ext cx="6696254" cy="1208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TextBox 42">
              <a:extLst>
                <a:ext uri="{FF2B5EF4-FFF2-40B4-BE49-F238E27FC236}">
                  <a16:creationId xmlns:a16="http://schemas.microsoft.com/office/drawing/2014/main" id="{81B22E04-07FF-47AA-BB45-343265F36686}"/>
                </a:ext>
              </a:extLst>
            </p:cNvPr>
            <p:cNvSpPr txBox="1"/>
            <p:nvPr/>
          </p:nvSpPr>
          <p:spPr>
            <a:xfrm>
              <a:off x="3514625" y="2726441"/>
              <a:ext cx="4704930" cy="1065398"/>
            </a:xfrm>
            <a:prstGeom prst="rect">
              <a:avLst/>
            </a:prstGeom>
            <a:noFill/>
            <a:ln w="28575">
              <a:no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qua đường</a:t>
              </a:r>
            </a:p>
          </p:txBody>
        </p:sp>
        <p:pic>
          <p:nvPicPr>
            <p:cNvPr id="45" name="Picture 44" descr="Shape&#10;&#10;Description automatically generated">
              <a:extLst>
                <a:ext uri="{FF2B5EF4-FFF2-40B4-BE49-F238E27FC236}">
                  <a16:creationId xmlns:a16="http://schemas.microsoft.com/office/drawing/2014/main" id="{F2F2332E-4200-4DE6-8A52-7D9351F41D8A}"/>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8589" b="28650" l="38783" r="49141">
                          <a14:foregroundMark x1="45803" y1="14908" x2="46588" y2="17791"/>
                          <a14:foregroundMark x1="46883" y1="15399" x2="46883" y2="17546"/>
                          <a14:foregroundMark x1="45704" y1="17546" x2="45704" y2="17546"/>
                          <a14:foregroundMark x1="45164" y1="16442" x2="45164" y2="16442"/>
                          <a14:foregroundMark x1="45361" y1="15890" x2="45361" y2="15890"/>
                          <a14:foregroundMark x1="45263" y1="16012" x2="45263" y2="16012"/>
                          <a14:foregroundMark x1="45508" y1="17178" x2="45508" y2="17178"/>
                          <a14:foregroundMark x1="45263" y1="17423" x2="45263" y2="17423"/>
                          <a14:foregroundMark x1="45263" y1="16933" x2="45263" y2="16933"/>
                          <a14:foregroundMark x1="45164" y1="16012" x2="45606" y2="17423"/>
                          <a14:foregroundMark x1="38783" y1="19571" x2="38783" y2="19571"/>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7988" t="6105" r="49598" b="68800"/>
            <a:stretch/>
          </p:blipFill>
          <p:spPr>
            <a:xfrm>
              <a:off x="2422192" y="2525841"/>
              <a:ext cx="1381262" cy="1498617"/>
            </a:xfrm>
            <a:prstGeom prst="rect">
              <a:avLst/>
            </a:prstGeom>
          </p:spPr>
        </p:pic>
      </p:grpSp>
      <p:pic>
        <p:nvPicPr>
          <p:cNvPr id="46" name="Picture 45">
            <a:extLst>
              <a:ext uri="{FF2B5EF4-FFF2-40B4-BE49-F238E27FC236}">
                <a16:creationId xmlns:a16="http://schemas.microsoft.com/office/drawing/2014/main" id="{7E0A7EC1-BB23-40C9-B078-CC69C06471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33196" y="2814806"/>
            <a:ext cx="823312" cy="817823"/>
          </a:xfrm>
          <a:prstGeom prst="rect">
            <a:avLst/>
          </a:prstGeom>
        </p:spPr>
      </p:pic>
      <p:pic>
        <p:nvPicPr>
          <p:cNvPr id="47" name="Picture 46">
            <a:extLst>
              <a:ext uri="{FF2B5EF4-FFF2-40B4-BE49-F238E27FC236}">
                <a16:creationId xmlns:a16="http://schemas.microsoft.com/office/drawing/2014/main" id="{9098614D-A01F-486A-8E6E-F43C29C465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25758" y="4768336"/>
            <a:ext cx="841720" cy="836109"/>
          </a:xfrm>
          <a:prstGeom prst="rect">
            <a:avLst/>
          </a:prstGeom>
        </p:spPr>
      </p:pic>
      <p:pic>
        <p:nvPicPr>
          <p:cNvPr id="48" name="Tieng-tinh-tinh-www_tiengdong_com">
            <a:hlinkClick r:id="" action="ppaction://media"/>
            <a:extLst>
              <a:ext uri="{FF2B5EF4-FFF2-40B4-BE49-F238E27FC236}">
                <a16:creationId xmlns:a16="http://schemas.microsoft.com/office/drawing/2014/main" id="{09245083-CFCC-4590-8361-25A9BEC5DD64}"/>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540133" y="4766672"/>
            <a:ext cx="829865" cy="829865"/>
          </a:xfrm>
          <a:prstGeom prst="rect">
            <a:avLst/>
          </a:prstGeom>
        </p:spPr>
      </p:pic>
      <p:grpSp>
        <p:nvGrpSpPr>
          <p:cNvPr id="27" name="Group 26">
            <a:extLst>
              <a:ext uri="{FF2B5EF4-FFF2-40B4-BE49-F238E27FC236}">
                <a16:creationId xmlns:a16="http://schemas.microsoft.com/office/drawing/2014/main" id="{65796079-3F45-4DA6-BB79-AA48C4994FFA}"/>
              </a:ext>
            </a:extLst>
          </p:cNvPr>
          <p:cNvGrpSpPr/>
          <p:nvPr/>
        </p:nvGrpSpPr>
        <p:grpSpPr>
          <a:xfrm>
            <a:off x="499845" y="481444"/>
            <a:ext cx="11332885" cy="2137121"/>
            <a:chOff x="725416" y="494154"/>
            <a:chExt cx="11332885" cy="2137121"/>
          </a:xfrm>
        </p:grpSpPr>
        <p:sp>
          <p:nvSpPr>
            <p:cNvPr id="28" name="Rectangle: Rounded Corners 27">
              <a:extLst>
                <a:ext uri="{FF2B5EF4-FFF2-40B4-BE49-F238E27FC236}">
                  <a16:creationId xmlns:a16="http://schemas.microsoft.com/office/drawing/2014/main" id="{8E0C739C-5F9B-42E5-A6CA-66C4BB22328E}"/>
                </a:ext>
              </a:extLst>
            </p:cNvPr>
            <p:cNvSpPr/>
            <p:nvPr/>
          </p:nvSpPr>
          <p:spPr>
            <a:xfrm>
              <a:off x="725416" y="494154"/>
              <a:ext cx="11175001" cy="213712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FE2A7C99-4D59-4A72-AE20-17F79A8E5053}"/>
                </a:ext>
              </a:extLst>
            </p:cNvPr>
            <p:cNvSpPr txBox="1"/>
            <p:nvPr/>
          </p:nvSpPr>
          <p:spPr>
            <a:xfrm>
              <a:off x="923975" y="734100"/>
              <a:ext cx="1113432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UVN Thanh Pho Nang" panose="02060406040706070204" pitchFamily="18" charset="0"/>
                  <a:ea typeface="+mn-ea"/>
                  <a:cs typeface="Times New Roman" panose="02020603050405020304" pitchFamily="18" charset="0"/>
                </a:rPr>
                <a:t>Câu 3 :</a:t>
              </a:r>
              <a:r>
                <a:rPr kumimoji="0" lang="en-US" sz="4000" b="0" i="0" u="none" strike="noStrike" kern="1200" cap="none" spc="0" normalizeH="0" baseline="0" noProof="0">
                  <a:ln>
                    <a:noFill/>
                  </a:ln>
                  <a:solidFill>
                    <a:srgbClr val="5B6087">
                      <a:lumMod val="50000"/>
                    </a:srgbClr>
                  </a:solidFill>
                  <a:effectLst/>
                  <a:uLnTx/>
                  <a:uFillTx/>
                  <a:latin typeface="UVN Thanh Pho Nang" panose="02060406040706070204" pitchFamily="18" charset="0"/>
                  <a:ea typeface="+mn-ea"/>
                  <a:cs typeface="Times New Roman" panose="02020603050405020304" pitchFamily="18" charset="0"/>
                </a:rPr>
                <a:t> </a:t>
              </a:r>
              <a:r>
                <a:rPr kumimoji="0" lang="en-US" sz="4000" b="0" i="0" u="none" strike="noStrike" kern="1200" cap="none" spc="0" normalizeH="0" baseline="0" noProof="0">
                  <a:ln>
                    <a:noFill/>
                  </a:ln>
                  <a:solidFill>
                    <a:srgbClr val="262626"/>
                  </a:solidFill>
                  <a:effectLst/>
                  <a:uLnTx/>
                  <a:uFillTx/>
                  <a:latin typeface="UVN Thanh Pho Nang" panose="02060406040706070204" pitchFamily="18" charset="0"/>
                  <a:ea typeface="+mn-ea"/>
                  <a:cs typeface="Times New Roman" panose="02020603050405020304" pitchFamily="18" charset="0"/>
                </a:rPr>
                <a:t>Ai</a:t>
              </a:r>
              <a:r>
                <a:rPr kumimoji="0" lang="en-US" sz="4000" b="0" i="0" u="none" strike="noStrike" kern="1200" cap="none" spc="0" normalizeH="0" baseline="0" noProof="0">
                  <a:ln>
                    <a:noFill/>
                  </a:ln>
                  <a:solidFill>
                    <a:srgbClr val="5B6087">
                      <a:lumMod val="50000"/>
                    </a:srgbClr>
                  </a:solidFill>
                  <a:effectLst/>
                  <a:uLnTx/>
                  <a:uFillTx/>
                  <a:latin typeface="UVN Thanh Pho Nang" panose="02060406040706070204" pitchFamily="18" charset="0"/>
                  <a:ea typeface="+mn-ea"/>
                  <a:cs typeface="Times New Roman" panose="02020603050405020304" pitchFamily="18" charset="0"/>
                </a:rPr>
                <a:t> </a:t>
              </a:r>
              <a:r>
                <a:rPr kumimoji="0" lang="vi-VN" sz="40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người đáng tin cậy để được giúp đỡ khi có nguy cơ bị xâm hại</a:t>
              </a:r>
              <a:r>
                <a:rPr kumimoji="0" lang="en-US" sz="4000" b="0" i="0" u="none" strike="noStrike" kern="1200" cap="none" spc="0" normalizeH="0" baseline="0" noProof="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prstClr val="black">
                    <a:lumMod val="85000"/>
                    <a:lumOff val="15000"/>
                  </a:prstClr>
                </a:solidFill>
                <a:effectLst/>
                <a:uLnTx/>
                <a:uFillTx/>
                <a:latin typeface="UVN Thanh Pho Nang" panose="020604060407060702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4772827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1" presetClass="mediacall" presetSubtype="0" fill="hold" nodeType="withEffect">
                                  <p:stCondLst>
                                    <p:cond delay="0"/>
                                  </p:stCondLst>
                                  <p:childTnLst>
                                    <p:cmd type="call" cmd="playFrom(0.0)">
                                      <p:cBhvr>
                                        <p:cTn id="35" dur="3448" fill="hold"/>
                                        <p:tgtEl>
                                          <p:spTgt spid="48"/>
                                        </p:tgtEl>
                                      </p:cBhvr>
                                    </p:cmd>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22"/>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subTnLst>
                                    <p:audio>
                                      <p:cMediaNode>
                                        <p:cTn display="0" masterRel="sameClick">
                                          <p:stCondLst>
                                            <p:cond evt="begin" delay="0">
                                              <p:tn val="39"/>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subTnLst>
                                    <p:audio>
                                      <p:cMediaNode>
                                        <p:cTn display="0" masterRel="sameClick">
                                          <p:stCondLst>
                                            <p:cond evt="begin" delay="0">
                                              <p:tn val="4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6"/>
                  </p:tgtEl>
                </p:cond>
              </p:nextCondLst>
            </p:seq>
            <p:seq concurrent="1" nextAc="seek">
              <p:cTn id="52" restart="whenNotActive" fill="hold" evtFilter="cancelBubble" nodeType="interactiveSeq">
                <p:stCondLst>
                  <p:cond evt="onClick" delay="0">
                    <p:tgtEl>
                      <p:spTgt spid="41"/>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subTnLst>
                                    <p:audio>
                                      <p:cMediaNode>
                                        <p:cTn display="0" masterRel="sameClick">
                                          <p:stCondLst>
                                            <p:cond evt="begin" delay="0">
                                              <p:tn val="5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41"/>
                  </p:tgtEl>
                </p:cond>
              </p:nextCondLst>
            </p:seq>
            <p:audio>
              <p:cMediaNode vol="80000">
                <p:cTn id="60" fill="hold" display="0">
                  <p:stCondLst>
                    <p:cond delay="indefinite"/>
                  </p:stCondLst>
                  <p:endCondLst>
                    <p:cond evt="onStopAudio" delay="0">
                      <p:tgtEl>
                        <p:sldTgt/>
                      </p:tgtEl>
                    </p:cond>
                  </p:endCondLst>
                </p:cTn>
                <p:tgtEl>
                  <p:spTgt spid="4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Góc Tròn 3">
              <a:extLst>
                <a:ext uri="{FF2B5EF4-FFF2-40B4-BE49-F238E27FC236}">
                  <a16:creationId xmlns:a16="http://schemas.microsoft.com/office/drawing/2014/main"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3">
            <a:extLst>
              <a:ext uri="{FF2B5EF4-FFF2-40B4-BE49-F238E27FC236}">
                <a16:creationId xmlns:a16="http://schemas.microsoft.com/office/drawing/2014/main" id="{B70903C4-BE87-8CAF-EC3C-5FF014707F18}"/>
              </a:ext>
            </a:extLst>
          </p:cNvPr>
          <p:cNvPicPr>
            <a:picLocks noChangeAspect="1"/>
          </p:cNvPicPr>
          <p:nvPr/>
        </p:nvPicPr>
        <p:blipFill>
          <a:blip r:embed="rId2"/>
          <a:srcRect/>
          <a:stretch>
            <a:fillRect/>
          </a:stretch>
        </p:blipFill>
        <p:spPr>
          <a:xfrm>
            <a:off x="9452344" y="3028206"/>
            <a:ext cx="2219530" cy="3421240"/>
          </a:xfrm>
          <a:prstGeom prst="rect">
            <a:avLst/>
          </a:prstGeom>
        </p:spPr>
      </p:pic>
      <p:pic>
        <p:nvPicPr>
          <p:cNvPr id="10" name="Picture 4">
            <a:extLst>
              <a:ext uri="{FF2B5EF4-FFF2-40B4-BE49-F238E27FC236}">
                <a16:creationId xmlns:a16="http://schemas.microsoft.com/office/drawing/2014/main" id="{0D8FC676-540A-4F6C-33A5-AC181512236E}"/>
              </a:ext>
            </a:extLst>
          </p:cNvPr>
          <p:cNvPicPr>
            <a:picLocks noChangeAspect="1"/>
          </p:cNvPicPr>
          <p:nvPr/>
        </p:nvPicPr>
        <p:blipFill>
          <a:blip r:embed="rId3"/>
          <a:srcRect/>
          <a:stretch>
            <a:fillRect/>
          </a:stretch>
        </p:blipFill>
        <p:spPr>
          <a:xfrm>
            <a:off x="522375" y="3105336"/>
            <a:ext cx="1890098" cy="3119831"/>
          </a:xfrm>
          <a:prstGeom prst="rect">
            <a:avLst/>
          </a:prstGeom>
        </p:spPr>
      </p:pic>
      <p:sp>
        <p:nvSpPr>
          <p:cNvPr id="22" name="Bong bóng Lời nói: Hình chữ nhật với Góc Tròn 21">
            <a:extLst>
              <a:ext uri="{FF2B5EF4-FFF2-40B4-BE49-F238E27FC236}">
                <a16:creationId xmlns:a16="http://schemas.microsoft.com/office/drawing/2014/main" id="{DBB30AB6-58ED-689A-8BF0-1D501734760F}"/>
              </a:ext>
            </a:extLst>
          </p:cNvPr>
          <p:cNvSpPr/>
          <p:nvPr/>
        </p:nvSpPr>
        <p:spPr>
          <a:xfrm>
            <a:off x="2018806" y="1067865"/>
            <a:ext cx="7784434" cy="2004944"/>
          </a:xfrm>
          <a:prstGeom prst="wedgeRoundRectCallout">
            <a:avLst>
              <a:gd name="adj1" fmla="val -54318"/>
              <a:gd name="adj2" fmla="val 37177"/>
              <a:gd name="adj3" fmla="val 16667"/>
            </a:avLst>
          </a:prstGeom>
          <a:solidFill>
            <a:srgbClr val="FFCCFF"/>
          </a:solidFill>
          <a:ln>
            <a:solidFill>
              <a:srgbClr val="FF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Hộp Văn bản 22">
            <a:extLst>
              <a:ext uri="{FF2B5EF4-FFF2-40B4-BE49-F238E27FC236}">
                <a16:creationId xmlns:a16="http://schemas.microsoft.com/office/drawing/2014/main" id="{ECCDD619-A280-6005-EBE4-13E31C54C4F9}"/>
              </a:ext>
            </a:extLst>
          </p:cNvPr>
          <p:cNvSpPr txBox="1"/>
          <p:nvPr/>
        </p:nvSpPr>
        <p:spPr>
          <a:xfrm>
            <a:off x="2123310" y="1042809"/>
            <a:ext cx="7520420" cy="2123658"/>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C</a:t>
            </a:r>
            <a:r>
              <a:rPr lang="vi-VN" sz="4400" dirty="0">
                <a:latin typeface="Calibri" panose="020F0502020204030204" pitchFamily="34" charset="0"/>
                <a:cs typeface="Calibri" panose="020F0502020204030204" pitchFamily="34" charset="0"/>
              </a:rPr>
              <a:t>hia sẻ với các bạn về các cách phòng tránh nguy cơ dẫn đến bị xâm hại</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4888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3CAC3C7-7B0B-4E29-B309-27F0B6B9050A}"/>
              </a:ext>
            </a:extLst>
          </p:cNvPr>
          <p:cNvSpPr/>
          <p:nvPr/>
        </p:nvSpPr>
        <p:spPr>
          <a:xfrm>
            <a:off x="201385" y="195943"/>
            <a:ext cx="11789229" cy="6488844"/>
          </a:xfrm>
          <a:prstGeom prst="roundRect">
            <a:avLst>
              <a:gd name="adj" fmla="val 76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8908AB7-4BEF-3F3E-EE1B-29BF33848F61}"/>
              </a:ext>
            </a:extLst>
          </p:cNvPr>
          <p:cNvPicPr>
            <a:picLocks noChangeAspect="1"/>
          </p:cNvPicPr>
          <p:nvPr/>
        </p:nvPicPr>
        <p:blipFill>
          <a:blip r:embed="rId2"/>
          <a:stretch>
            <a:fillRect/>
          </a:stretch>
        </p:blipFill>
        <p:spPr>
          <a:xfrm>
            <a:off x="574158" y="1093423"/>
            <a:ext cx="11383926" cy="4524484"/>
          </a:xfrm>
          <a:prstGeom prst="rect">
            <a:avLst/>
          </a:prstGeom>
        </p:spPr>
      </p:pic>
    </p:spTree>
    <p:extLst>
      <p:ext uri="{BB962C8B-B14F-4D97-AF65-F5344CB8AC3E}">
        <p14:creationId xmlns:p14="http://schemas.microsoft.com/office/powerpoint/2010/main" val="15969504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8C0DC7-8F35-41E6-AE4D-91E08471DEE5}"/>
              </a:ext>
            </a:extLst>
          </p:cNvPr>
          <p:cNvPicPr>
            <a:picLocks noChangeAspect="1"/>
          </p:cNvPicPr>
          <p:nvPr/>
        </p:nvPicPr>
        <p:blipFill>
          <a:blip r:embed="rId2"/>
          <a:stretch>
            <a:fillRect/>
          </a:stretch>
        </p:blipFill>
        <p:spPr>
          <a:xfrm>
            <a:off x="0" y="1016"/>
            <a:ext cx="12192000" cy="6855968"/>
          </a:xfrm>
          <a:prstGeom prst="rect">
            <a:avLst/>
          </a:prstGeom>
        </p:spPr>
      </p:pic>
      <p:sp>
        <p:nvSpPr>
          <p:cNvPr id="12" name="Rectangle: Rounded Corners 1">
            <a:extLst>
              <a:ext uri="{FF2B5EF4-FFF2-40B4-BE49-F238E27FC236}">
                <a16:creationId xmlns:a16="http://schemas.microsoft.com/office/drawing/2014/main" id="{2EB8F735-6ADC-4220-BF8C-A7FF7450F6F7}"/>
              </a:ext>
            </a:extLst>
          </p:cNvPr>
          <p:cNvSpPr/>
          <p:nvPr/>
        </p:nvSpPr>
        <p:spPr>
          <a:xfrm>
            <a:off x="325016" y="2107004"/>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23" algn="just" defTabSz="914446">
              <a:spcBef>
                <a:spcPts val="1200"/>
              </a:spcBef>
            </a:pPr>
            <a:endParaRPr lang="en-US" sz="2800"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D730D18E-04EA-3EF6-360A-CFDF9B4CAE56}"/>
              </a:ext>
            </a:extLst>
          </p:cNvPr>
          <p:cNvSpPr txBox="1"/>
          <p:nvPr/>
        </p:nvSpPr>
        <p:spPr>
          <a:xfrm>
            <a:off x="1861808" y="2422995"/>
            <a:ext cx="9350029" cy="754694"/>
          </a:xfrm>
          <a:prstGeom prst="rect">
            <a:avLst/>
          </a:prstGeom>
          <a:noFill/>
        </p:spPr>
        <p:txBody>
          <a:bodyPr wrap="square" rtlCol="0">
            <a:spAutoFit/>
          </a:bodyPr>
          <a:lstStyle/>
          <a:p>
            <a:pPr algn="just" defTabSz="914446">
              <a:lnSpc>
                <a:spcPct val="150000"/>
              </a:lnSpc>
            </a:pPr>
            <a:r>
              <a:rPr lang="en-US" sz="3200" dirty="0">
                <a:solidFill>
                  <a:prstClr val="black"/>
                </a:solidFill>
                <a:latin typeface="Calibri" panose="020F0502020204030204" pitchFamily="34" charset="0"/>
                <a:cs typeface="Calibri" panose="020F0502020204030204" pitchFamily="34" charset="0"/>
              </a:rPr>
              <a:t>GV ĐIỀN VÀO ĐÂY</a:t>
            </a:r>
          </a:p>
        </p:txBody>
      </p:sp>
      <p:pic>
        <p:nvPicPr>
          <p:cNvPr id="14" name="Picture 13">
            <a:extLst>
              <a:ext uri="{FF2B5EF4-FFF2-40B4-BE49-F238E27FC236}">
                <a16:creationId xmlns:a16="http://schemas.microsoft.com/office/drawing/2014/main" id="{00C079C3-AF12-76E7-9DFE-C5D93B45FAAF}"/>
              </a:ext>
            </a:extLst>
          </p:cNvPr>
          <p:cNvPicPr>
            <a:picLocks noChangeAspect="1"/>
          </p:cNvPicPr>
          <p:nvPr/>
        </p:nvPicPr>
        <p:blipFill>
          <a:blip r:embed="rId3"/>
          <a:stretch>
            <a:fillRect/>
          </a:stretch>
        </p:blipFill>
        <p:spPr>
          <a:xfrm rot="737208" flipH="1">
            <a:off x="669693" y="2340344"/>
            <a:ext cx="919996" cy="919996"/>
          </a:xfrm>
          <a:prstGeom prst="rect">
            <a:avLst/>
          </a:prstGeom>
        </p:spPr>
      </p:pic>
      <p:sp>
        <p:nvSpPr>
          <p:cNvPr id="15" name="TextBox 14">
            <a:extLst>
              <a:ext uri="{FF2B5EF4-FFF2-40B4-BE49-F238E27FC236}">
                <a16:creationId xmlns:a16="http://schemas.microsoft.com/office/drawing/2014/main" id="{81D1D172-EF51-3E67-C64A-C5E049D4E06E}"/>
              </a:ext>
            </a:extLst>
          </p:cNvPr>
          <p:cNvSpPr txBox="1"/>
          <p:nvPr/>
        </p:nvSpPr>
        <p:spPr>
          <a:xfrm>
            <a:off x="1861808" y="3404007"/>
            <a:ext cx="9350029" cy="754694"/>
          </a:xfrm>
          <a:prstGeom prst="rect">
            <a:avLst/>
          </a:prstGeom>
          <a:noFill/>
        </p:spPr>
        <p:txBody>
          <a:bodyPr wrap="square" rtlCol="0">
            <a:spAutoFit/>
          </a:bodyPr>
          <a:lstStyle/>
          <a:p>
            <a:pPr algn="just" defTabSz="914446">
              <a:lnSpc>
                <a:spcPct val="150000"/>
              </a:lnSpc>
            </a:pPr>
            <a:r>
              <a:rPr lang="en-US" sz="3200" dirty="0">
                <a:solidFill>
                  <a:prstClr val="black"/>
                </a:solidFill>
                <a:latin typeface="Calibri" panose="020F0502020204030204" pitchFamily="34" charset="0"/>
                <a:cs typeface="Calibri" panose="020F0502020204030204" pitchFamily="34" charset="0"/>
              </a:rPr>
              <a:t>GV ĐIỀN VÀO ĐÂY</a:t>
            </a:r>
          </a:p>
        </p:txBody>
      </p:sp>
      <p:pic>
        <p:nvPicPr>
          <p:cNvPr id="16" name="Picture 15">
            <a:extLst>
              <a:ext uri="{FF2B5EF4-FFF2-40B4-BE49-F238E27FC236}">
                <a16:creationId xmlns:a16="http://schemas.microsoft.com/office/drawing/2014/main" id="{CABBB828-4F59-2112-6B58-FCB7FAFE9EC9}"/>
              </a:ext>
            </a:extLst>
          </p:cNvPr>
          <p:cNvPicPr>
            <a:picLocks noChangeAspect="1"/>
          </p:cNvPicPr>
          <p:nvPr/>
        </p:nvPicPr>
        <p:blipFill>
          <a:blip r:embed="rId3"/>
          <a:stretch>
            <a:fillRect/>
          </a:stretch>
        </p:blipFill>
        <p:spPr>
          <a:xfrm rot="737208" flipH="1">
            <a:off x="669693" y="3321356"/>
            <a:ext cx="919996" cy="919996"/>
          </a:xfrm>
          <a:prstGeom prst="rect">
            <a:avLst/>
          </a:prstGeom>
        </p:spPr>
      </p:pic>
      <p:sp>
        <p:nvSpPr>
          <p:cNvPr id="17" name="TextBox 16">
            <a:extLst>
              <a:ext uri="{FF2B5EF4-FFF2-40B4-BE49-F238E27FC236}">
                <a16:creationId xmlns:a16="http://schemas.microsoft.com/office/drawing/2014/main" id="{F1EAF673-E0AB-44DA-DA2F-CB9836DF07E4}"/>
              </a:ext>
            </a:extLst>
          </p:cNvPr>
          <p:cNvSpPr txBox="1"/>
          <p:nvPr/>
        </p:nvSpPr>
        <p:spPr>
          <a:xfrm>
            <a:off x="1861808" y="4385019"/>
            <a:ext cx="9350029" cy="754694"/>
          </a:xfrm>
          <a:prstGeom prst="rect">
            <a:avLst/>
          </a:prstGeom>
          <a:noFill/>
        </p:spPr>
        <p:txBody>
          <a:bodyPr wrap="square" rtlCol="0">
            <a:spAutoFit/>
          </a:bodyPr>
          <a:lstStyle/>
          <a:p>
            <a:pPr algn="just" defTabSz="914446">
              <a:lnSpc>
                <a:spcPct val="150000"/>
              </a:lnSpc>
            </a:pPr>
            <a:r>
              <a:rPr lang="en-US" sz="3200" dirty="0">
                <a:solidFill>
                  <a:prstClr val="black"/>
                </a:solidFill>
                <a:latin typeface="Calibri" panose="020F0502020204030204" pitchFamily="34" charset="0"/>
                <a:cs typeface="Calibri" panose="020F0502020204030204" pitchFamily="34" charset="0"/>
              </a:rPr>
              <a:t>GV ĐIỀN VÀO ĐÂY</a:t>
            </a:r>
          </a:p>
        </p:txBody>
      </p:sp>
      <p:pic>
        <p:nvPicPr>
          <p:cNvPr id="18" name="Picture 17">
            <a:extLst>
              <a:ext uri="{FF2B5EF4-FFF2-40B4-BE49-F238E27FC236}">
                <a16:creationId xmlns:a16="http://schemas.microsoft.com/office/drawing/2014/main" id="{F0FBD1CE-E9FA-84BC-0DA0-DCB000FA8427}"/>
              </a:ext>
            </a:extLst>
          </p:cNvPr>
          <p:cNvPicPr>
            <a:picLocks noChangeAspect="1"/>
          </p:cNvPicPr>
          <p:nvPr/>
        </p:nvPicPr>
        <p:blipFill>
          <a:blip r:embed="rId3"/>
          <a:stretch>
            <a:fillRect/>
          </a:stretch>
        </p:blipFill>
        <p:spPr>
          <a:xfrm rot="737208" flipH="1">
            <a:off x="669693" y="4302368"/>
            <a:ext cx="919996" cy="919996"/>
          </a:xfrm>
          <a:prstGeom prst="rect">
            <a:avLst/>
          </a:prstGeom>
        </p:spPr>
      </p:pic>
      <p:sp>
        <p:nvSpPr>
          <p:cNvPr id="19" name="TextBox 18">
            <a:extLst>
              <a:ext uri="{FF2B5EF4-FFF2-40B4-BE49-F238E27FC236}">
                <a16:creationId xmlns:a16="http://schemas.microsoft.com/office/drawing/2014/main" id="{FDC8FAC8-57C2-AB95-D181-1DF347FEB374}"/>
              </a:ext>
            </a:extLst>
          </p:cNvPr>
          <p:cNvSpPr txBox="1"/>
          <p:nvPr/>
        </p:nvSpPr>
        <p:spPr>
          <a:xfrm>
            <a:off x="1861808" y="5366031"/>
            <a:ext cx="9350029" cy="754694"/>
          </a:xfrm>
          <a:prstGeom prst="rect">
            <a:avLst/>
          </a:prstGeom>
          <a:noFill/>
        </p:spPr>
        <p:txBody>
          <a:bodyPr wrap="square" rtlCol="0">
            <a:spAutoFit/>
          </a:bodyPr>
          <a:lstStyle/>
          <a:p>
            <a:pPr algn="just" defTabSz="914446">
              <a:lnSpc>
                <a:spcPct val="150000"/>
              </a:lnSpc>
            </a:pPr>
            <a:r>
              <a:rPr lang="en-US" sz="3200" dirty="0">
                <a:solidFill>
                  <a:prstClr val="black"/>
                </a:solidFill>
                <a:latin typeface="Calibri" panose="020F0502020204030204" pitchFamily="34" charset="0"/>
                <a:cs typeface="Calibri" panose="020F0502020204030204" pitchFamily="34" charset="0"/>
              </a:rPr>
              <a:t>GV ĐIỀN VÀO ĐÂY</a:t>
            </a:r>
          </a:p>
        </p:txBody>
      </p:sp>
      <p:pic>
        <p:nvPicPr>
          <p:cNvPr id="20" name="Picture 19">
            <a:extLst>
              <a:ext uri="{FF2B5EF4-FFF2-40B4-BE49-F238E27FC236}">
                <a16:creationId xmlns:a16="http://schemas.microsoft.com/office/drawing/2014/main" id="{8139965E-1DA4-00CE-AA45-7F7B110EDB1A}"/>
              </a:ext>
            </a:extLst>
          </p:cNvPr>
          <p:cNvPicPr>
            <a:picLocks noChangeAspect="1"/>
          </p:cNvPicPr>
          <p:nvPr/>
        </p:nvPicPr>
        <p:blipFill>
          <a:blip r:embed="rId3"/>
          <a:stretch>
            <a:fillRect/>
          </a:stretch>
        </p:blipFill>
        <p:spPr>
          <a:xfrm rot="737208" flipH="1">
            <a:off x="669693" y="5283380"/>
            <a:ext cx="919996" cy="919996"/>
          </a:xfrm>
          <a:prstGeom prst="rect">
            <a:avLst/>
          </a:prstGeom>
        </p:spPr>
      </p:pic>
      <p:grpSp>
        <p:nvGrpSpPr>
          <p:cNvPr id="21" name="Group 20">
            <a:extLst>
              <a:ext uri="{FF2B5EF4-FFF2-40B4-BE49-F238E27FC236}">
                <a16:creationId xmlns:a16="http://schemas.microsoft.com/office/drawing/2014/main" id="{183E5F6E-EC9A-F7C6-2687-7FC6A888C79D}"/>
              </a:ext>
            </a:extLst>
          </p:cNvPr>
          <p:cNvGrpSpPr/>
          <p:nvPr/>
        </p:nvGrpSpPr>
        <p:grpSpPr>
          <a:xfrm>
            <a:off x="3608614" y="482600"/>
            <a:ext cx="4974772" cy="1323439"/>
            <a:chOff x="3608614" y="0"/>
            <a:chExt cx="4974772" cy="1323439"/>
          </a:xfrm>
        </p:grpSpPr>
        <p:sp>
          <p:nvSpPr>
            <p:cNvPr id="22" name="TextBox 21">
              <a:extLst>
                <a:ext uri="{FF2B5EF4-FFF2-40B4-BE49-F238E27FC236}">
                  <a16:creationId xmlns:a16="http://schemas.microsoft.com/office/drawing/2014/main" id="{64C67558-524D-05B4-D580-55F41E2B5CFC}"/>
                </a:ext>
              </a:extLst>
            </p:cNvPr>
            <p:cNvSpPr txBox="1"/>
            <p:nvPr/>
          </p:nvSpPr>
          <p:spPr>
            <a:xfrm>
              <a:off x="3608614" y="0"/>
              <a:ext cx="4974772" cy="1323439"/>
            </a:xfrm>
            <a:prstGeom prst="rect">
              <a:avLst/>
            </a:prstGeom>
            <a:noFill/>
          </p:spPr>
          <p:txBody>
            <a:bodyPr wrap="square" rtlCol="0">
              <a:spAutoFit/>
            </a:bodyPr>
            <a:lstStyle/>
            <a:p>
              <a:pPr algn="ctr" defTabSz="914446"/>
              <a:r>
                <a:rPr lang="en-US" sz="8000" dirty="0">
                  <a:ln w="254000">
                    <a:solidFill>
                      <a:prstClr val="white"/>
                    </a:solidFill>
                  </a:ln>
                  <a:solidFill>
                    <a:prstClr val="black"/>
                  </a:solidFill>
                  <a:latin typeface="UVN Banh Mi" pitchFamily="2" charset="0"/>
                </a:rPr>
                <a:t>DẶN DÒ</a:t>
              </a:r>
            </a:p>
          </p:txBody>
        </p:sp>
        <p:sp>
          <p:nvSpPr>
            <p:cNvPr id="23" name="TextBox 22">
              <a:extLst>
                <a:ext uri="{FF2B5EF4-FFF2-40B4-BE49-F238E27FC236}">
                  <a16:creationId xmlns:a16="http://schemas.microsoft.com/office/drawing/2014/main" id="{795BEC91-B671-2D96-F1C0-A812A50CDD64}"/>
                </a:ext>
              </a:extLst>
            </p:cNvPr>
            <p:cNvSpPr txBox="1"/>
            <p:nvPr/>
          </p:nvSpPr>
          <p:spPr>
            <a:xfrm>
              <a:off x="3608614" y="0"/>
              <a:ext cx="4974772" cy="1323439"/>
            </a:xfrm>
            <a:prstGeom prst="rect">
              <a:avLst/>
            </a:prstGeom>
            <a:noFill/>
          </p:spPr>
          <p:txBody>
            <a:bodyPr wrap="square" rtlCol="0">
              <a:spAutoFit/>
            </a:bodyPr>
            <a:lstStyle/>
            <a:p>
              <a:pPr algn="ctr" defTabSz="914446"/>
              <a:r>
                <a:rPr lang="en-US" sz="8000" b="1">
                  <a:ln w="19050">
                    <a:solidFill>
                      <a:srgbClr val="002060"/>
                    </a:solidFill>
                    <a:prstDash val="solid"/>
                  </a:ln>
                  <a:solidFill>
                    <a:srgbClr val="99FF99"/>
                  </a:solidFill>
                  <a:effectLst>
                    <a:outerShdw blurRad="12700" dist="38100" dir="2700000" algn="tl" rotWithShape="0">
                      <a:srgbClr val="4472C4">
                        <a:lumMod val="60000"/>
                        <a:lumOff val="40000"/>
                      </a:srgbClr>
                    </a:outerShdw>
                  </a:effectLst>
                  <a:latin typeface="UVN Banh Mi" pitchFamily="2" charset="0"/>
                </a:rPr>
                <a:t>D</a:t>
              </a:r>
              <a:r>
                <a:rPr lang="en-US" sz="8000" b="1">
                  <a:ln w="19050">
                    <a:solidFill>
                      <a:srgbClr val="002060"/>
                    </a:solidFill>
                    <a:prstDash val="solid"/>
                  </a:ln>
                  <a:solidFill>
                    <a:srgbClr val="FFFF99"/>
                  </a:solidFill>
                  <a:effectLst>
                    <a:outerShdw blurRad="12700" dist="38100" dir="2700000" algn="tl" rotWithShape="0">
                      <a:srgbClr val="4472C4">
                        <a:lumMod val="60000"/>
                        <a:lumOff val="40000"/>
                      </a:srgbClr>
                    </a:outerShdw>
                  </a:effectLst>
                  <a:latin typeface="UVN Banh Mi" pitchFamily="2" charset="0"/>
                </a:rPr>
                <a:t>Ặ</a:t>
              </a:r>
              <a:r>
                <a:rPr lang="en-US" sz="8000" b="1">
                  <a:ln w="19050">
                    <a:solidFill>
                      <a:srgbClr val="002060"/>
                    </a:solidFill>
                    <a:prstDash val="solid"/>
                  </a:ln>
                  <a:solidFill>
                    <a:srgbClr val="FF9999"/>
                  </a:solidFill>
                  <a:effectLst>
                    <a:outerShdw blurRad="12700" dist="38100" dir="2700000" algn="tl" rotWithShape="0">
                      <a:srgbClr val="4472C4">
                        <a:lumMod val="60000"/>
                        <a:lumOff val="40000"/>
                      </a:srgbClr>
                    </a:outerShdw>
                  </a:effectLst>
                  <a:latin typeface="UVN Banh Mi" pitchFamily="2" charset="0"/>
                </a:rPr>
                <a:t>N</a:t>
              </a:r>
              <a:r>
                <a:rPr lang="en-US" sz="8000" b="1">
                  <a:ln w="19050">
                    <a:solidFill>
                      <a:srgbClr val="002060"/>
                    </a:solidFill>
                    <a:prstDash val="solid"/>
                  </a:ln>
                  <a:solidFill>
                    <a:srgbClr val="002060"/>
                  </a:solidFill>
                  <a:effectLst>
                    <a:outerShdw blurRad="12700" dist="38100" dir="2700000" algn="tl" rotWithShape="0">
                      <a:srgbClr val="4472C4">
                        <a:lumMod val="60000"/>
                        <a:lumOff val="40000"/>
                      </a:srgbClr>
                    </a:outerShdw>
                  </a:effectLst>
                  <a:latin typeface="UVN Banh Mi" pitchFamily="2" charset="0"/>
                </a:rPr>
                <a:t> </a:t>
              </a:r>
              <a:r>
                <a:rPr lang="en-US" sz="8000" b="1" dirty="0">
                  <a:ln w="19050">
                    <a:solidFill>
                      <a:srgbClr val="002060"/>
                    </a:solidFill>
                    <a:prstDash val="solid"/>
                  </a:ln>
                  <a:solidFill>
                    <a:srgbClr val="CC99FF"/>
                  </a:solidFill>
                  <a:effectLst>
                    <a:outerShdw blurRad="12700" dist="38100" dir="2700000" algn="tl" rotWithShape="0">
                      <a:srgbClr val="4472C4">
                        <a:lumMod val="60000"/>
                        <a:lumOff val="40000"/>
                      </a:srgbClr>
                    </a:outerShdw>
                  </a:effectLst>
                  <a:latin typeface="UVN Banh Mi" pitchFamily="2" charset="0"/>
                </a:rPr>
                <a:t>D</a:t>
              </a:r>
              <a:r>
                <a:rPr lang="en-US" sz="8000" b="1" dirty="0">
                  <a:ln w="19050">
                    <a:solidFill>
                      <a:srgbClr val="002060"/>
                    </a:solidFill>
                    <a:prstDash val="solid"/>
                  </a:ln>
                  <a:solidFill>
                    <a:srgbClr val="FFCC66"/>
                  </a:solidFill>
                  <a:effectLst>
                    <a:outerShdw blurRad="12700" dist="38100" dir="2700000" algn="tl" rotWithShape="0">
                      <a:srgbClr val="4472C4">
                        <a:lumMod val="60000"/>
                        <a:lumOff val="40000"/>
                      </a:srgbClr>
                    </a:outerShdw>
                  </a:effectLst>
                  <a:latin typeface="UVN Banh Mi" pitchFamily="2" charset="0"/>
                </a:rPr>
                <a:t>Ò</a:t>
              </a:r>
            </a:p>
          </p:txBody>
        </p:sp>
      </p:grpSp>
      <p:pic>
        <p:nvPicPr>
          <p:cNvPr id="24" name="Graphic 15">
            <a:extLst>
              <a:ext uri="{FF2B5EF4-FFF2-40B4-BE49-F238E27FC236}">
                <a16:creationId xmlns:a16="http://schemas.microsoft.com/office/drawing/2014/main" id="{055743BB-526E-310E-2112-B0E1EE4F02B2}"/>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387601" y="126413"/>
            <a:ext cx="1738467" cy="1857928"/>
          </a:xfrm>
          <a:prstGeom prst="rect">
            <a:avLst/>
          </a:prstGeom>
        </p:spPr>
      </p:pic>
    </p:spTree>
    <p:extLst>
      <p:ext uri="{BB962C8B-B14F-4D97-AF65-F5344CB8AC3E}">
        <p14:creationId xmlns:p14="http://schemas.microsoft.com/office/powerpoint/2010/main" val="19695762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left)">
                                      <p:cBhvr>
                                        <p:cTn id="25" dur="500"/>
                                        <p:tgtEl>
                                          <p:spTgt spid="15">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left)">
                                      <p:cBhvr>
                                        <p:cTn id="33" dur="500"/>
                                        <p:tgtEl>
                                          <p:spTgt spid="1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wipe(left)">
                                      <p:cBhvr>
                                        <p:cTn id="4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uiExpand="1" build="p"/>
      <p:bldP spid="17" grpId="0" uiExpand="1" build="p"/>
      <p:bldP spid="1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23E8F5-6C39-CF6A-8DCE-DBB0C5795409}"/>
              </a:ext>
            </a:extLst>
          </p:cNvPr>
          <p:cNvGrpSpPr/>
          <p:nvPr/>
        </p:nvGrpSpPr>
        <p:grpSpPr>
          <a:xfrm>
            <a:off x="3438832" y="2301964"/>
            <a:ext cx="5710576" cy="2254071"/>
            <a:chOff x="4833747" y="6621801"/>
            <a:chExt cx="15665348" cy="2064935"/>
          </a:xfrm>
        </p:grpSpPr>
        <p:sp>
          <p:nvSpPr>
            <p:cNvPr id="5" name="TextBox 4">
              <a:extLst>
                <a:ext uri="{FF2B5EF4-FFF2-40B4-BE49-F238E27FC236}">
                  <a16:creationId xmlns:a16="http://schemas.microsoft.com/office/drawing/2014/main" id="{FCBF148A-793B-216F-085C-69CC1013932C}"/>
                </a:ext>
              </a:extLst>
            </p:cNvPr>
            <p:cNvSpPr txBox="1"/>
            <p:nvPr/>
          </p:nvSpPr>
          <p:spPr>
            <a:xfrm>
              <a:off x="4833747" y="6646599"/>
              <a:ext cx="15665348" cy="204013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6600" b="1" i="0" u="none" strike="noStrike" kern="1200" cap="none" spc="0" normalizeH="0" baseline="0" noProof="0" dirty="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TẠM BIỆT VÀ HẸN GẶP LẠI</a:t>
              </a:r>
              <a:endParaRPr kumimoji="0" lang="en-US" sz="6600" b="1" i="0" u="none" strike="noStrike" kern="1200" cap="none" spc="0" normalizeH="0" baseline="0" noProof="0" dirty="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endParaRPr>
            </a:p>
          </p:txBody>
        </p:sp>
        <p:sp>
          <p:nvSpPr>
            <p:cNvPr id="6" name="TextBox 5">
              <a:extLst>
                <a:ext uri="{FF2B5EF4-FFF2-40B4-BE49-F238E27FC236}">
                  <a16:creationId xmlns:a16="http://schemas.microsoft.com/office/drawing/2014/main" id="{9A13A8F4-497F-00FB-56B1-8F247D954173}"/>
                </a:ext>
              </a:extLst>
            </p:cNvPr>
            <p:cNvSpPr txBox="1"/>
            <p:nvPr/>
          </p:nvSpPr>
          <p:spPr>
            <a:xfrm>
              <a:off x="5135032" y="6621801"/>
              <a:ext cx="15062778" cy="204013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6600" b="1" i="0" u="none" strike="noStrike" kern="1200" cap="none" spc="0" normalizeH="0" baseline="0" noProof="0" dirty="0">
                  <a:ln w="19050">
                    <a:solidFill>
                      <a:srgbClr val="002060"/>
                    </a:solidFill>
                    <a:prstDash val="solid"/>
                  </a:ln>
                  <a:solidFill>
                    <a:srgbClr val="FF66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TẠM</a:t>
              </a:r>
              <a:r>
                <a:rPr kumimoji="0" lang="vi-VN" sz="66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 </a:t>
              </a:r>
              <a:r>
                <a:rPr kumimoji="0" lang="vi-VN" sz="6600" b="1" i="0" u="none" strike="noStrike" kern="1200" cap="none" spc="0" normalizeH="0" baseline="0" noProof="0" dirty="0">
                  <a:ln w="19050">
                    <a:solidFill>
                      <a:srgbClr val="002060"/>
                    </a:solidFill>
                    <a:prstDash val="solid"/>
                  </a:ln>
                  <a:solidFill>
                    <a:srgbClr val="70AD47">
                      <a:lumMod val="40000"/>
                      <a:lumOff val="60000"/>
                    </a:srgbClr>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BIỆT</a:t>
              </a:r>
              <a:r>
                <a:rPr kumimoji="0" lang="vi-VN" sz="66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 </a:t>
              </a:r>
              <a:r>
                <a:rPr kumimoji="0" lang="vi-VN" sz="6600" b="1" i="0" u="none" strike="noStrike" kern="1200" cap="none" spc="0" normalizeH="0" baseline="0" noProof="0" dirty="0">
                  <a:ln w="19050">
                    <a:solidFill>
                      <a:srgbClr val="002060"/>
                    </a:solidFill>
                    <a:prstDash val="solid"/>
                  </a:ln>
                  <a:solidFill>
                    <a:srgbClr val="FFFF00"/>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VÀ</a:t>
              </a:r>
              <a:r>
                <a:rPr kumimoji="0" lang="vi-VN" sz="66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 </a:t>
              </a:r>
              <a:r>
                <a:rPr kumimoji="0" lang="vi-VN" sz="6600" b="1" i="0" u="none" strike="noStrike" kern="1200" cap="none" spc="0" normalizeH="0" baseline="0" noProof="0" dirty="0">
                  <a:ln w="19050">
                    <a:solidFill>
                      <a:srgbClr val="002060"/>
                    </a:solidFill>
                    <a:prstDash val="solid"/>
                  </a:ln>
                  <a:solidFill>
                    <a:srgbClr val="FFC000">
                      <a:lumMod val="20000"/>
                      <a:lumOff val="80000"/>
                    </a:srgbClr>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HẸN</a:t>
              </a:r>
              <a:r>
                <a:rPr kumimoji="0" lang="vi-VN" sz="66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 GẶP </a:t>
              </a:r>
              <a:r>
                <a:rPr kumimoji="0" lang="vi-VN" sz="6600" b="1" i="0" u="none" strike="noStrike" kern="1200" cap="none" spc="0" normalizeH="0" baseline="0" noProof="0" dirty="0">
                  <a:ln w="19050">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LẠI</a:t>
              </a:r>
              <a:endParaRPr kumimoji="0" lang="en-US" sz="6600" b="1" i="0" u="none" strike="noStrike" kern="1200" cap="none" spc="0" normalizeH="0" baseline="0" noProof="0" dirty="0">
                <a:ln w="19050">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endParaRPr>
            </a:p>
          </p:txBody>
        </p:sp>
      </p:grpSp>
    </p:spTree>
    <p:extLst>
      <p:ext uri="{BB962C8B-B14F-4D97-AF65-F5344CB8AC3E}">
        <p14:creationId xmlns:p14="http://schemas.microsoft.com/office/powerpoint/2010/main" val="312421585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0" fill="hold">
                                <p:stCondLst>
                                  <p:cond delay="250"/>
                                </p:stCondLst>
                                <p:childTnLst>
                                  <p:par>
                                    <p:cTn id="11" presetID="6" presetClass="emph" presetSubtype="0" fill="hold" nodeType="afterEffect" p14:presetBounceEnd="98000">
                                      <p:stCondLst>
                                        <p:cond delay="0"/>
                                      </p:stCondLst>
                                      <p:childTnLst>
                                        <p:animScale p14:bounceEnd="98000">
                                          <p:cBhvr>
                                            <p:cTn id="12" dur="2000" fill="hold"/>
                                            <p:tgtEl>
                                              <p:spTgt spid="4"/>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10" fill="hold">
                                <p:stCondLst>
                                  <p:cond delay="250"/>
                                </p:stCondLst>
                                <p:childTnLst>
                                  <p:par>
                                    <p:cTn id="11" presetID="6" presetClass="emph" presetSubtype="0" fill="hold" nodeType="afterEffect">
                                      <p:stCondLst>
                                        <p:cond delay="0"/>
                                      </p:stCondLst>
                                      <p:childTnLst>
                                        <p:animScale>
                                          <p:cBhvr>
                                            <p:cTn id="12" dur="2000" fill="hold"/>
                                            <p:tgtEl>
                                              <p:spTgt spid="4"/>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reeform 4">
            <a:extLst>
              <a:ext uri="{FF2B5EF4-FFF2-40B4-BE49-F238E27FC236}">
                <a16:creationId xmlns:a16="http://schemas.microsoft.com/office/drawing/2014/main" id="{DCF0ED31-558C-4DE0-BB48-6587D3011795}"/>
              </a:ext>
            </a:extLst>
          </p:cNvPr>
          <p:cNvSpPr/>
          <p:nvPr/>
        </p:nvSpPr>
        <p:spPr>
          <a:xfrm>
            <a:off x="0" y="0"/>
            <a:ext cx="12192000" cy="6858000"/>
          </a:xfrm>
          <a:custGeom>
            <a:avLst/>
            <a:gdLst/>
            <a:ahLst/>
            <a:cxnLst/>
            <a:rect l="l" t="t" r="r" b="b"/>
            <a:pathLst>
              <a:path w="10723174" h="6809216">
                <a:moveTo>
                  <a:pt x="0" y="0"/>
                </a:moveTo>
                <a:lnTo>
                  <a:pt x="10723174" y="0"/>
                </a:lnTo>
                <a:lnTo>
                  <a:pt x="10723174" y="6809216"/>
                </a:lnTo>
                <a:lnTo>
                  <a:pt x="0" y="680921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Freeform 4">
            <a:extLst>
              <a:ext uri="{FF2B5EF4-FFF2-40B4-BE49-F238E27FC236}">
                <a16:creationId xmlns:a16="http://schemas.microsoft.com/office/drawing/2014/main" id="{5C6DB58E-4EBB-4672-AB60-65221220673A}"/>
              </a:ext>
            </a:extLst>
          </p:cNvPr>
          <p:cNvSpPr/>
          <p:nvPr/>
        </p:nvSpPr>
        <p:spPr>
          <a:xfrm>
            <a:off x="1006883" y="3157448"/>
            <a:ext cx="5481106" cy="3490445"/>
          </a:xfrm>
          <a:custGeom>
            <a:avLst/>
            <a:gdLst/>
            <a:ahLst/>
            <a:cxnLst/>
            <a:rect l="l" t="t" r="r" b="b"/>
            <a:pathLst>
              <a:path w="7538979" h="5145353">
                <a:moveTo>
                  <a:pt x="0" y="0"/>
                </a:moveTo>
                <a:lnTo>
                  <a:pt x="7538980" y="0"/>
                </a:lnTo>
                <a:lnTo>
                  <a:pt x="7538980" y="5145354"/>
                </a:lnTo>
                <a:lnTo>
                  <a:pt x="0" y="514535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45D66D7-E9CE-F6F6-D488-D11519E74F90}"/>
              </a:ext>
            </a:extLst>
          </p:cNvPr>
          <p:cNvPicPr>
            <a:picLocks noChangeAspect="1"/>
          </p:cNvPicPr>
          <p:nvPr/>
        </p:nvPicPr>
        <p:blipFill>
          <a:blip r:embed="rId5"/>
          <a:stretch>
            <a:fillRect/>
          </a:stretch>
        </p:blipFill>
        <p:spPr>
          <a:xfrm>
            <a:off x="2713663" y="1080613"/>
            <a:ext cx="6041660" cy="1847248"/>
          </a:xfrm>
          <a:prstGeom prst="rect">
            <a:avLst/>
          </a:prstGeom>
        </p:spPr>
      </p:pic>
    </p:spTree>
    <p:extLst>
      <p:ext uri="{BB962C8B-B14F-4D97-AF65-F5344CB8AC3E}">
        <p14:creationId xmlns:p14="http://schemas.microsoft.com/office/powerpoint/2010/main" val="19497250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F3DD19-AD78-49FC-9ECC-97D47DE81121}"/>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5">
            <a:extLst>
              <a:ext uri="{FF2B5EF4-FFF2-40B4-BE49-F238E27FC236}">
                <a16:creationId xmlns:a16="http://schemas.microsoft.com/office/drawing/2014/main" id="{4B6668E8-70EE-680E-1C08-AA3F99B98A9B}"/>
              </a:ext>
            </a:extLst>
          </p:cNvPr>
          <p:cNvPicPr>
            <a:picLocks noChangeAspect="1"/>
          </p:cNvPicPr>
          <p:nvPr/>
        </p:nvPicPr>
        <p:blipFill rotWithShape="1">
          <a:blip r:embed="rId2">
            <a:extLst>
              <a:ext uri="{28A0092B-C50C-407E-A947-70E740481C1C}">
                <a14:useLocalDpi xmlns:a14="http://schemas.microsoft.com/office/drawing/2010/main" val="0"/>
              </a:ext>
            </a:extLst>
          </a:blip>
          <a:srcRect l="4749" t="6005" r="4923" b="5523"/>
          <a:stretch/>
        </p:blipFill>
        <p:spPr>
          <a:xfrm>
            <a:off x="318977" y="483329"/>
            <a:ext cx="8059479" cy="4918011"/>
          </a:xfrm>
          <a:prstGeom prst="rect">
            <a:avLst/>
          </a:prstGeom>
        </p:spPr>
      </p:pic>
      <p:sp>
        <p:nvSpPr>
          <p:cNvPr id="6" name="TextBox 2">
            <a:extLst>
              <a:ext uri="{FF2B5EF4-FFF2-40B4-BE49-F238E27FC236}">
                <a16:creationId xmlns:a16="http://schemas.microsoft.com/office/drawing/2014/main" id="{8F221EAD-430B-83A2-8282-E41B2D45C3C4}"/>
              </a:ext>
            </a:extLst>
          </p:cNvPr>
          <p:cNvSpPr txBox="1"/>
          <p:nvPr/>
        </p:nvSpPr>
        <p:spPr>
          <a:xfrm>
            <a:off x="1247932" y="901628"/>
            <a:ext cx="6428775" cy="3970318"/>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Không mở cửa cho người lạ khi ở nhà một mình</a:t>
            </a:r>
          </a:p>
          <a:p>
            <a:pPr lvl="0" algn="just"/>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Không kết bạn với người lạ trên mạng</a:t>
            </a:r>
          </a:p>
          <a:p>
            <a:pPr lvl="0" algn="just"/>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Không lên xe của người lạ</a:t>
            </a:r>
          </a:p>
          <a:p>
            <a:pPr lvl="0" algn="just"/>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Không nhận quà của người lạ</a:t>
            </a:r>
          </a:p>
          <a:p>
            <a:pPr lvl="0" algn="just"/>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Không đi một mình nơi vắng vẻ</a:t>
            </a:r>
          </a:p>
        </p:txBody>
      </p:sp>
      <p:pic>
        <p:nvPicPr>
          <p:cNvPr id="8" name="Picture 2" descr="Free vector woman smiling and pointing to empty copy space business woman character hand drawn cartoon illustration">
            <a:extLst>
              <a:ext uri="{FF2B5EF4-FFF2-40B4-BE49-F238E27FC236}">
                <a16:creationId xmlns:a16="http://schemas.microsoft.com/office/drawing/2014/main" id="{502D1E85-901C-93DD-136B-1A12996DAFD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7955286" y="-104660"/>
            <a:ext cx="4054410" cy="734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flowers&#10;&#10;Description automatically generated with low confidence">
            <a:extLst>
              <a:ext uri="{FF2B5EF4-FFF2-40B4-BE49-F238E27FC236}">
                <a16:creationId xmlns:a16="http://schemas.microsoft.com/office/drawing/2014/main" id="{D6F50800-CC1F-4AC5-9041-1A681209D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974" y="5739503"/>
            <a:ext cx="6668892" cy="1179976"/>
          </a:xfrm>
          <a:prstGeom prst="rect">
            <a:avLst/>
          </a:prstGeom>
        </p:spPr>
      </p:pic>
      <p:pic>
        <p:nvPicPr>
          <p:cNvPr id="10" name="Picture 9" descr="A group of flowers&#10;&#10;Description automatically generated with low confidence">
            <a:extLst>
              <a:ext uri="{FF2B5EF4-FFF2-40B4-BE49-F238E27FC236}">
                <a16:creationId xmlns:a16="http://schemas.microsoft.com/office/drawing/2014/main" id="{9FC76A0C-2C8D-461D-9090-F74C4C12B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898" y="5782645"/>
            <a:ext cx="6668892" cy="1179976"/>
          </a:xfrm>
          <a:prstGeom prst="rect">
            <a:avLst/>
          </a:prstGeom>
        </p:spPr>
      </p:pic>
      <p:pic>
        <p:nvPicPr>
          <p:cNvPr id="11" name="Picture 10" descr="A group of flowers&#10;&#10;Description automatically generated with low confidence">
            <a:extLst>
              <a:ext uri="{FF2B5EF4-FFF2-40B4-BE49-F238E27FC236}">
                <a16:creationId xmlns:a16="http://schemas.microsoft.com/office/drawing/2014/main" id="{94B13C61-149F-4E0C-8A7D-CDD8EA7F2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4082" y="5782645"/>
            <a:ext cx="6668892" cy="1179976"/>
          </a:xfrm>
          <a:prstGeom prst="rect">
            <a:avLst/>
          </a:prstGeom>
        </p:spPr>
      </p:pic>
    </p:spTree>
    <p:extLst>
      <p:ext uri="{BB962C8B-B14F-4D97-AF65-F5344CB8AC3E}">
        <p14:creationId xmlns:p14="http://schemas.microsoft.com/office/powerpoint/2010/main" val="3526988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674"/>
        <p:cNvGrpSpPr/>
        <p:nvPr/>
      </p:nvGrpSpPr>
      <p:grpSpPr>
        <a:xfrm>
          <a:off x="0" y="0"/>
          <a:ext cx="0" cy="0"/>
          <a:chOff x="0" y="0"/>
          <a:chExt cx="0" cy="0"/>
        </a:xfrm>
      </p:grpSpPr>
      <p:grpSp>
        <p:nvGrpSpPr>
          <p:cNvPr id="677" name="Google Shape;677;p35"/>
          <p:cNvGrpSpPr/>
          <p:nvPr/>
        </p:nvGrpSpPr>
        <p:grpSpPr>
          <a:xfrm>
            <a:off x="119959" y="1772751"/>
            <a:ext cx="3180005" cy="4814316"/>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 name="Hình chữ nhật 1">
            <a:extLst>
              <a:ext uri="{FF2B5EF4-FFF2-40B4-BE49-F238E27FC236}">
                <a16:creationId xmlns:a16="http://schemas.microsoft.com/office/drawing/2014/main" id="{CA0319E2-0EF5-6EB0-738C-A2A7CFDEA023}"/>
              </a:ext>
            </a:extLst>
          </p:cNvPr>
          <p:cNvSpPr/>
          <p:nvPr/>
        </p:nvSpPr>
        <p:spPr>
          <a:xfrm>
            <a:off x="9159508" y="203200"/>
            <a:ext cx="2912533" cy="6383867"/>
          </a:xfrm>
          <a:prstGeom prst="rect">
            <a:avLst/>
          </a:prstGeom>
          <a:solidFill>
            <a:srgbClr val="FFE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7" name="Hình chữ nhật: Góc Tròn 6">
            <a:extLst>
              <a:ext uri="{FF2B5EF4-FFF2-40B4-BE49-F238E27FC236}">
                <a16:creationId xmlns:a16="http://schemas.microsoft.com/office/drawing/2014/main" id="{7313D582-B2EE-D3DE-85ED-2721ACE24B87}"/>
              </a:ext>
            </a:extLst>
          </p:cNvPr>
          <p:cNvSpPr/>
          <p:nvPr/>
        </p:nvSpPr>
        <p:spPr>
          <a:xfrm>
            <a:off x="6513444" y="-790614"/>
            <a:ext cx="6401296" cy="6075515"/>
          </a:xfrm>
          <a:prstGeom prst="roundRect">
            <a:avLst>
              <a:gd name="adj" fmla="val 12714"/>
            </a:avLst>
          </a:prstGeom>
          <a:solidFill>
            <a:srgbClr val="EE7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8" name="Hình chữ nhật: Góc Tròn 7">
            <a:extLst>
              <a:ext uri="{FF2B5EF4-FFF2-40B4-BE49-F238E27FC236}">
                <a16:creationId xmlns:a16="http://schemas.microsoft.com/office/drawing/2014/main" id="{3175780A-B055-F8CD-7DBA-A7E2F02E5199}"/>
              </a:ext>
            </a:extLst>
          </p:cNvPr>
          <p:cNvSpPr/>
          <p:nvPr/>
        </p:nvSpPr>
        <p:spPr>
          <a:xfrm>
            <a:off x="3742721" y="212271"/>
            <a:ext cx="8209793" cy="4801421"/>
          </a:xfrm>
          <a:prstGeom prst="roundRect">
            <a:avLst>
              <a:gd name="adj" fmla="val 105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3" name="Picture 2">
            <a:extLst>
              <a:ext uri="{FF2B5EF4-FFF2-40B4-BE49-F238E27FC236}">
                <a16:creationId xmlns:a16="http://schemas.microsoft.com/office/drawing/2014/main" id="{50473654-2AB8-9F89-4D2D-991E689430A4}"/>
              </a:ext>
            </a:extLst>
          </p:cNvPr>
          <p:cNvPicPr>
            <a:picLocks noChangeAspect="1"/>
          </p:cNvPicPr>
          <p:nvPr/>
        </p:nvPicPr>
        <p:blipFill>
          <a:blip r:embed="rId3"/>
          <a:stretch>
            <a:fillRect/>
          </a:stretch>
        </p:blipFill>
        <p:spPr>
          <a:xfrm>
            <a:off x="5321728" y="1522684"/>
            <a:ext cx="5121084" cy="920576"/>
          </a:xfrm>
          <a:prstGeom prst="rect">
            <a:avLst/>
          </a:prstGeom>
        </p:spPr>
      </p:pic>
      <p:pic>
        <p:nvPicPr>
          <p:cNvPr id="4" name="Picture 3">
            <a:extLst>
              <a:ext uri="{FF2B5EF4-FFF2-40B4-BE49-F238E27FC236}">
                <a16:creationId xmlns:a16="http://schemas.microsoft.com/office/drawing/2014/main" id="{0C9A9C13-74E3-B11E-3260-230606B0A363}"/>
              </a:ext>
            </a:extLst>
          </p:cNvPr>
          <p:cNvPicPr>
            <a:picLocks noChangeAspect="1"/>
          </p:cNvPicPr>
          <p:nvPr/>
        </p:nvPicPr>
        <p:blipFill>
          <a:blip r:embed="rId4"/>
          <a:stretch>
            <a:fillRect/>
          </a:stretch>
        </p:blipFill>
        <p:spPr>
          <a:xfrm>
            <a:off x="5989807" y="-97967"/>
            <a:ext cx="3487214" cy="1780186"/>
          </a:xfrm>
          <a:prstGeom prst="rect">
            <a:avLst/>
          </a:prstGeom>
        </p:spPr>
      </p:pic>
      <p:pic>
        <p:nvPicPr>
          <p:cNvPr id="5" name="Picture 4">
            <a:extLst>
              <a:ext uri="{FF2B5EF4-FFF2-40B4-BE49-F238E27FC236}">
                <a16:creationId xmlns:a16="http://schemas.microsoft.com/office/drawing/2014/main" id="{A9B8E1B3-A02C-DFDE-3A45-3FE9B34B396E}"/>
              </a:ext>
            </a:extLst>
          </p:cNvPr>
          <p:cNvPicPr>
            <a:picLocks noChangeAspect="1"/>
          </p:cNvPicPr>
          <p:nvPr/>
        </p:nvPicPr>
        <p:blipFill>
          <a:blip r:embed="rId5"/>
          <a:stretch>
            <a:fillRect/>
          </a:stretch>
        </p:blipFill>
        <p:spPr>
          <a:xfrm>
            <a:off x="3778791" y="2279222"/>
            <a:ext cx="8413209" cy="263979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Góc Tròn 3">
              <a:extLst>
                <a:ext uri="{FF2B5EF4-FFF2-40B4-BE49-F238E27FC236}">
                  <a16:creationId xmlns:a16="http://schemas.microsoft.com/office/drawing/2014/main"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Hộp Văn bản 10">
            <a:extLst>
              <a:ext uri="{FF2B5EF4-FFF2-40B4-BE49-F238E27FC236}">
                <a16:creationId xmlns:a16="http://schemas.microsoft.com/office/drawing/2014/main" id="{039F6A5F-47F0-93B7-7255-CBF0C204472B}"/>
              </a:ext>
            </a:extLst>
          </p:cNvPr>
          <p:cNvSpPr txBox="1"/>
          <p:nvPr/>
        </p:nvSpPr>
        <p:spPr>
          <a:xfrm>
            <a:off x="2158408" y="593850"/>
            <a:ext cx="9025659" cy="646331"/>
          </a:xfrm>
          <a:prstGeom prst="rect">
            <a:avLst/>
          </a:prstGeom>
          <a:solidFill>
            <a:schemeClr val="accent2">
              <a:lumMod val="20000"/>
              <a:lumOff val="80000"/>
            </a:schemeClr>
          </a:solidFill>
        </p:spPr>
        <p:txBody>
          <a:bodyPr wrap="square">
            <a:spAutoFit/>
          </a:bodyPr>
          <a:lstStyle/>
          <a:p>
            <a:pPr lvl="0" algn="ctr">
              <a:defRPr/>
            </a:pPr>
            <a:r>
              <a:rPr lang="en-US" sz="3600" b="1" dirty="0">
                <a:solidFill>
                  <a:prstClr val="black"/>
                </a:solidFill>
                <a:latin typeface="Calibri" panose="020F0502020204030204" pitchFamily="34" charset="0"/>
                <a:cs typeface="Calibri" panose="020F0502020204030204" pitchFamily="34" charset="0"/>
              </a:rPr>
              <a:t>1. </a:t>
            </a:r>
            <a:r>
              <a:rPr lang="vi-VN" sz="3600" b="1" dirty="0">
                <a:solidFill>
                  <a:prstClr val="black"/>
                </a:solidFill>
                <a:latin typeface="Calibri" panose="020F0502020204030204" pitchFamily="34" charset="0"/>
                <a:cs typeface="Calibri" panose="020F0502020204030204" pitchFamily="34" charset="0"/>
              </a:rPr>
              <a:t>Lập danh sách những người đáng tin cậy</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4">
            <a:extLst>
              <a:ext uri="{FF2B5EF4-FFF2-40B4-BE49-F238E27FC236}">
                <a16:creationId xmlns:a16="http://schemas.microsoft.com/office/drawing/2014/main" id="{32B7322F-7D7C-F74F-84F6-C4CAE1B7108D}"/>
              </a:ext>
            </a:extLst>
          </p:cNvPr>
          <p:cNvPicPr>
            <a:picLocks noChangeAspect="1"/>
          </p:cNvPicPr>
          <p:nvPr/>
        </p:nvPicPr>
        <p:blipFill>
          <a:blip r:embed="rId2"/>
          <a:stretch>
            <a:fillRect/>
          </a:stretch>
        </p:blipFill>
        <p:spPr>
          <a:xfrm>
            <a:off x="1334346" y="340242"/>
            <a:ext cx="768821" cy="951194"/>
          </a:xfrm>
          <a:prstGeom prst="rect">
            <a:avLst/>
          </a:prstGeom>
          <a:solidFill>
            <a:schemeClr val="accent2">
              <a:lumMod val="20000"/>
              <a:lumOff val="80000"/>
            </a:schemeClr>
          </a:solidFill>
        </p:spPr>
      </p:pic>
      <p:sp>
        <p:nvSpPr>
          <p:cNvPr id="9" name="TextBox 8">
            <a:extLst>
              <a:ext uri="{FF2B5EF4-FFF2-40B4-BE49-F238E27FC236}">
                <a16:creationId xmlns:a16="http://schemas.microsoft.com/office/drawing/2014/main" id="{0D1C8916-3E06-4AAC-9DF8-6BBA7A8B1B68}"/>
              </a:ext>
            </a:extLst>
          </p:cNvPr>
          <p:cNvSpPr txBox="1"/>
          <p:nvPr/>
        </p:nvSpPr>
        <p:spPr>
          <a:xfrm>
            <a:off x="1048150" y="2068639"/>
            <a:ext cx="10126668" cy="2031325"/>
          </a:xfrm>
          <a:prstGeom prst="rect">
            <a:avLst/>
          </a:prstGeom>
          <a:noFill/>
        </p:spPr>
        <p:txBody>
          <a:bodyPr wrap="square" lIns="0" tIns="0" rIns="0" bIns="0" rtlCol="0">
            <a:spAutoFit/>
          </a:bodyPr>
          <a:lstStyle/>
          <a:p>
            <a:pPr lvl="0" algn="just">
              <a:defRPr/>
            </a:pPr>
            <a:r>
              <a:rPr lang="vi-VN" sz="4400" dirty="0">
                <a:solidFill>
                  <a:srgbClr val="002060"/>
                </a:solidFill>
              </a:rPr>
              <a:t>Hãy lập danh sách những người đáng tin cậy có thể giúp em khi em cần giúp đỡ. Cho biết vì sao em chọn những người đó.</a:t>
            </a:r>
            <a:endParaRPr kumimoji="0" lang="en-US" sz="4400" b="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2017612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2" descr="Free vector white grid notepaper journal sticker vector">
            <a:extLst>
              <a:ext uri="{FF2B5EF4-FFF2-40B4-BE49-F238E27FC236}">
                <a16:creationId xmlns:a16="http://schemas.microsoft.com/office/drawing/2014/main" id="{AF0091C5-5AED-CC24-1151-087E13BB94D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6575" y1="20836" x2="34665" y2="20927"/>
                        <a14:foregroundMark x1="27796" y1="19968" x2="27796" y2="19968"/>
                        <a14:foregroundMark x1="27796" y1="19968" x2="27796" y2="19968"/>
                        <a14:foregroundMark x1="42971" y1="24441" x2="42971" y2="24441"/>
                        <a14:foregroundMark x1="42812" y1="24281" x2="42812" y2="24281"/>
                        <a14:foregroundMark x1="40096" y1="23323" x2="40096" y2="23323"/>
                        <a14:foregroundMark x1="39776" y1="23323" x2="39776" y2="23323"/>
                        <a14:foregroundMark x1="38179" y1="22843" x2="38179" y2="22843"/>
                        <a14:foregroundMark x1="37700" y1="22524" x2="37700" y2="22524"/>
                        <a14:foregroundMark x1="37700" y1="22045" x2="37700" y2="22045"/>
                        <a14:foregroundMark x1="38658" y1="22045" x2="38658" y2="22045"/>
                        <a14:foregroundMark x1="37220" y1="21246" x2="37220" y2="21246"/>
                        <a14:foregroundMark x1="36741" y1="21246" x2="36741" y2="21246"/>
                        <a14:foregroundMark x1="36741" y1="21246" x2="36741" y2="21246"/>
                        <a14:foregroundMark x1="39617" y1="21406" x2="40256" y2="21725"/>
                        <a14:foregroundMark x1="41054" y1="21565" x2="41693" y2="22045"/>
                        <a14:foregroundMark x1="42332" y1="21725" x2="42332" y2="21725"/>
                        <a14:foregroundMark x1="43770" y1="21725" x2="43770" y2="21725"/>
                        <a14:foregroundMark x1="44249" y1="21565" x2="44249" y2="21565"/>
                        <a14:foregroundMark x1="45048" y1="21565" x2="45048" y2="21565"/>
                        <a14:foregroundMark x1="45048" y1="21565" x2="37859" y2="21246"/>
                        <a14:foregroundMark x1="37859" y1="21246" x2="47923" y2="21885"/>
                        <a14:foregroundMark x1="47923" y1="21885" x2="39457" y2="22045"/>
                        <a14:foregroundMark x1="36741" y1="21246" x2="36901" y2="22684"/>
                        <a14:foregroundMark x1="67891" y1="32268" x2="38019" y2="34984"/>
                        <a14:foregroundMark x1="38019" y1="34984" x2="35783" y2="48562"/>
                        <a14:foregroundMark x1="35783" y1="48562" x2="45527" y2="61182"/>
                        <a14:foregroundMark x1="45527" y1="61182" x2="53834" y2="61182"/>
                        <a14:foregroundMark x1="53834" y1="61182" x2="59425" y2="56230"/>
                        <a14:foregroundMark x1="59425" y1="56230" x2="59265" y2="47125"/>
                        <a14:foregroundMark x1="59265" y1="47125" x2="58626" y2="46486"/>
                      </a14:backgroundRemoval>
                    </a14:imgEffect>
                  </a14:imgLayer>
                </a14:imgProps>
              </a:ext>
              <a:ext uri="{28A0092B-C50C-407E-A947-70E740481C1C}">
                <a14:useLocalDpi xmlns:a14="http://schemas.microsoft.com/office/drawing/2010/main" val="0"/>
              </a:ext>
            </a:extLst>
          </a:blip>
          <a:srcRect l="17507" t="15683" r="16547" b="15308"/>
          <a:stretch/>
        </p:blipFill>
        <p:spPr bwMode="auto">
          <a:xfrm>
            <a:off x="0" y="-135883"/>
            <a:ext cx="8556391" cy="68613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2CEA22C-54C8-3C3C-1971-480746E9EA61}"/>
              </a:ext>
            </a:extLst>
          </p:cNvPr>
          <p:cNvSpPr txBox="1"/>
          <p:nvPr/>
        </p:nvSpPr>
        <p:spPr>
          <a:xfrm>
            <a:off x="577796" y="2222257"/>
            <a:ext cx="7234703" cy="2862322"/>
          </a:xfrm>
          <a:prstGeom prst="rect">
            <a:avLst/>
          </a:prstGeom>
          <a:noFill/>
        </p:spPr>
        <p:txBody>
          <a:bodyPr wrap="square" rtlCol="0">
            <a:spAutoFit/>
          </a:bodyPr>
          <a:lstStyle/>
          <a:p>
            <a:pPr lvl="0" algn="just">
              <a:defRPr/>
            </a:pPr>
            <a:r>
              <a:rPr lang="en-US" sz="3600" dirty="0">
                <a:solidFill>
                  <a:prstClr val="black"/>
                </a:solidFill>
                <a:cs typeface="Calibri" panose="020F0502020204030204" pitchFamily="34" charset="0"/>
              </a:rPr>
              <a:t>N</a:t>
            </a:r>
            <a:r>
              <a:rPr lang="vi-VN" sz="3600" dirty="0">
                <a:solidFill>
                  <a:prstClr val="black"/>
                </a:solidFill>
                <a:cs typeface="Calibri" panose="020F0502020204030204" pitchFamily="34" charset="0"/>
              </a:rPr>
              <a:t>goài bố mẹ, ông bà, anh chị em, thầy cô cũng là những người chúng ta tin tưởng để có thể chia sẻ những tâm tư tình cảm, những lo lắng, những sợ hãi.</a:t>
            </a:r>
            <a:endParaRPr kumimoji="0" lang="en-VN" sz="3600" i="0" u="none" strike="noStrike" kern="1200" cap="none" spc="0" normalizeH="0" baseline="0" noProof="0" dirty="0">
              <a:ln>
                <a:noFill/>
              </a:ln>
              <a:solidFill>
                <a:prstClr val="black"/>
              </a:solidFill>
              <a:effectLst/>
              <a:uLnTx/>
              <a:uFillTx/>
              <a:cs typeface="Calibri" panose="020F0502020204030204" pitchFamily="34" charset="0"/>
            </a:endParaRPr>
          </a:p>
        </p:txBody>
      </p:sp>
      <p:pic>
        <p:nvPicPr>
          <p:cNvPr id="2" name="Picture 1">
            <a:extLst>
              <a:ext uri="{FF2B5EF4-FFF2-40B4-BE49-F238E27FC236}">
                <a16:creationId xmlns:a16="http://schemas.microsoft.com/office/drawing/2014/main" id="{705F716C-583B-D097-2702-5C802B61E7D0}"/>
              </a:ext>
            </a:extLst>
          </p:cNvPr>
          <p:cNvPicPr>
            <a:picLocks noChangeAspect="1"/>
          </p:cNvPicPr>
          <p:nvPr/>
        </p:nvPicPr>
        <p:blipFill>
          <a:blip r:embed="rId4"/>
          <a:stretch>
            <a:fillRect/>
          </a:stretch>
        </p:blipFill>
        <p:spPr>
          <a:xfrm>
            <a:off x="978123" y="738302"/>
            <a:ext cx="6578154" cy="2170364"/>
          </a:xfrm>
          <a:prstGeom prst="rect">
            <a:avLst/>
          </a:prstGeom>
        </p:spPr>
      </p:pic>
    </p:spTree>
    <p:extLst>
      <p:ext uri="{BB962C8B-B14F-4D97-AF65-F5344CB8AC3E}">
        <p14:creationId xmlns:p14="http://schemas.microsoft.com/office/powerpoint/2010/main" val="3440444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791"/>
        <p:cNvGrpSpPr/>
        <p:nvPr/>
      </p:nvGrpSpPr>
      <p:grpSpPr>
        <a:xfrm>
          <a:off x="0" y="0"/>
          <a:ext cx="0" cy="0"/>
          <a:chOff x="0" y="0"/>
          <a:chExt cx="0" cy="0"/>
        </a:xfrm>
      </p:grpSpPr>
      <p:grpSp>
        <p:nvGrpSpPr>
          <p:cNvPr id="795" name="Google Shape;795;p39"/>
          <p:cNvGrpSpPr/>
          <p:nvPr/>
        </p:nvGrpSpPr>
        <p:grpSpPr>
          <a:xfrm>
            <a:off x="5062860" y="1113047"/>
            <a:ext cx="7241348" cy="528636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3E94D091-8FC0-C624-73D0-3ED325C5F7B9}"/>
              </a:ext>
            </a:extLst>
          </p:cNvPr>
          <p:cNvPicPr>
            <a:picLocks noChangeAspect="1"/>
          </p:cNvPicPr>
          <p:nvPr/>
        </p:nvPicPr>
        <p:blipFill>
          <a:blip r:embed="rId3"/>
          <a:stretch>
            <a:fillRect/>
          </a:stretch>
        </p:blipFill>
        <p:spPr>
          <a:xfrm>
            <a:off x="602611" y="2342548"/>
            <a:ext cx="5883150" cy="202404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Nhóm 1">
            <a:extLst>
              <a:ext uri="{FF2B5EF4-FFF2-40B4-BE49-F238E27FC236}">
                <a16:creationId xmlns:a16="http://schemas.microsoft.com/office/drawing/2014/main" id="{57946E6D-016F-4FF5-ABC2-074DC6DFFB69}"/>
              </a:ext>
            </a:extLst>
          </p:cNvPr>
          <p:cNvGrpSpPr/>
          <p:nvPr/>
        </p:nvGrpSpPr>
        <p:grpSpPr>
          <a:xfrm>
            <a:off x="290733" y="203983"/>
            <a:ext cx="11610536" cy="6450036"/>
            <a:chOff x="290733" y="203983"/>
            <a:chExt cx="11610536" cy="6450036"/>
          </a:xfrm>
        </p:grpSpPr>
        <p:sp>
          <p:nvSpPr>
            <p:cNvPr id="13" name="Hình chữ nhật: Góc Tròn 2">
              <a:extLst>
                <a:ext uri="{FF2B5EF4-FFF2-40B4-BE49-F238E27FC236}">
                  <a16:creationId xmlns:a16="http://schemas.microsoft.com/office/drawing/2014/main" id="{7F08478C-00E4-4727-87D9-E763466889EF}"/>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ình chữ nhật: Góc Tròn 3">
              <a:extLst>
                <a:ext uri="{FF2B5EF4-FFF2-40B4-BE49-F238E27FC236}">
                  <a16:creationId xmlns:a16="http://schemas.microsoft.com/office/drawing/2014/main" id="{5E4BE0A0-D270-4655-B10F-A63696DC82EA}"/>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67DC7893-793E-8943-D7FE-8A4795C712EC}"/>
              </a:ext>
            </a:extLst>
          </p:cNvPr>
          <p:cNvSpPr txBox="1"/>
          <p:nvPr/>
        </p:nvSpPr>
        <p:spPr>
          <a:xfrm>
            <a:off x="4008475" y="520995"/>
            <a:ext cx="5167423" cy="584775"/>
          </a:xfrm>
          <a:prstGeom prst="rect">
            <a:avLst/>
          </a:prstGeom>
          <a:noFill/>
        </p:spPr>
        <p:txBody>
          <a:bodyPr wrap="square" rtlCol="0">
            <a:spAutoFit/>
          </a:bodyPr>
          <a:lstStyle/>
          <a:p>
            <a:r>
              <a:rPr lang="en-US" sz="3200" b="1" i="0" dirty="0">
                <a:solidFill>
                  <a:srgbClr val="000000"/>
                </a:solidFill>
                <a:effectLst/>
                <a:latin typeface="Cambria" panose="02040503050406030204" pitchFamily="18" charset="0"/>
                <a:ea typeface="Cambria" panose="02040503050406030204" pitchFamily="18" charset="0"/>
              </a:rPr>
              <a:t>Cho </a:t>
            </a:r>
            <a:r>
              <a:rPr lang="en-US" sz="3200" b="1" i="0" dirty="0" err="1">
                <a:solidFill>
                  <a:srgbClr val="000000"/>
                </a:solidFill>
                <a:effectLst/>
                <a:latin typeface="Cambria" panose="02040503050406030204" pitchFamily="18" charset="0"/>
                <a:ea typeface="Cambria" panose="02040503050406030204" pitchFamily="18" charset="0"/>
              </a:rPr>
              <a:t>tình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huống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70B0BDD0-D40E-7961-DE26-640E2C0F0438}"/>
              </a:ext>
            </a:extLst>
          </p:cNvPr>
          <p:cNvPicPr>
            <a:picLocks noChangeAspect="1"/>
          </p:cNvPicPr>
          <p:nvPr/>
        </p:nvPicPr>
        <p:blipFill>
          <a:blip r:embed="rId2"/>
          <a:stretch>
            <a:fillRect/>
          </a:stretch>
        </p:blipFill>
        <p:spPr>
          <a:xfrm>
            <a:off x="1053398" y="1148759"/>
            <a:ext cx="10170512" cy="1838990"/>
          </a:xfrm>
          <a:prstGeom prst="rect">
            <a:avLst/>
          </a:prstGeom>
        </p:spPr>
      </p:pic>
      <p:sp>
        <p:nvSpPr>
          <p:cNvPr id="16" name="TextBox 15">
            <a:extLst>
              <a:ext uri="{FF2B5EF4-FFF2-40B4-BE49-F238E27FC236}">
                <a16:creationId xmlns:a16="http://schemas.microsoft.com/office/drawing/2014/main" id="{879968B5-5EE2-2885-BEC5-BB03D20DFEE4}"/>
              </a:ext>
            </a:extLst>
          </p:cNvPr>
          <p:cNvSpPr txBox="1"/>
          <p:nvPr/>
        </p:nvSpPr>
        <p:spPr>
          <a:xfrm>
            <a:off x="1499191" y="3104707"/>
            <a:ext cx="9260958"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Em sẽ làm gì sau khi nghe câu chuyện của bạn em?</a:t>
            </a:r>
          </a:p>
          <a:p>
            <a:pPr algn="just"/>
            <a:r>
              <a:rPr lang="vi-VN" sz="2800" b="0" i="0" dirty="0">
                <a:solidFill>
                  <a:srgbClr val="000000"/>
                </a:solidFill>
                <a:effectLst/>
                <a:latin typeface="Cambria" panose="02040503050406030204" pitchFamily="18" charset="0"/>
                <a:ea typeface="Cambria" panose="02040503050406030204" pitchFamily="18" charset="0"/>
              </a:rPr>
              <a:t>b) Nếu gặp tình huống tương tự, em sẽ làm gì? Đóng vai thể hiện cách ứng xử của em theo gợi ý dưới đây.</a:t>
            </a:r>
          </a:p>
        </p:txBody>
      </p:sp>
      <p:pic>
        <p:nvPicPr>
          <p:cNvPr id="18" name="Picture 17">
            <a:extLst>
              <a:ext uri="{FF2B5EF4-FFF2-40B4-BE49-F238E27FC236}">
                <a16:creationId xmlns:a16="http://schemas.microsoft.com/office/drawing/2014/main" id="{D0C4CF6A-94E0-ACCD-FA07-4AD270C744A4}"/>
              </a:ext>
            </a:extLst>
          </p:cNvPr>
          <p:cNvPicPr>
            <a:picLocks noChangeAspect="1"/>
          </p:cNvPicPr>
          <p:nvPr/>
        </p:nvPicPr>
        <p:blipFill>
          <a:blip r:embed="rId3"/>
          <a:stretch>
            <a:fillRect/>
          </a:stretch>
        </p:blipFill>
        <p:spPr>
          <a:xfrm>
            <a:off x="2987749" y="4721299"/>
            <a:ext cx="6705600" cy="1562100"/>
          </a:xfrm>
          <a:prstGeom prst="rect">
            <a:avLst/>
          </a:prstGeom>
        </p:spPr>
      </p:pic>
    </p:spTree>
    <p:extLst>
      <p:ext uri="{BB962C8B-B14F-4D97-AF65-F5344CB8AC3E}">
        <p14:creationId xmlns:p14="http://schemas.microsoft.com/office/powerpoint/2010/main" val="13039098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12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12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303</TotalTime>
  <Words>458</Words>
  <Application>Microsoft Office PowerPoint</Application>
  <PresentationFormat>Widescreen</PresentationFormat>
  <Paragraphs>47</Paragraphs>
  <Slides>22</Slides>
  <Notes>3</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Cambria</vt:lpstr>
      <vt:lpstr>Fredoka One</vt:lpstr>
      <vt:lpstr>Raleway</vt:lpstr>
      <vt:lpstr>SVN-ARCO Typography</vt:lpstr>
      <vt:lpstr>Times New Roman</vt:lpstr>
      <vt:lpstr>UTM Showcard</vt:lpstr>
      <vt:lpstr>UVN Banh Mi</vt:lpstr>
      <vt:lpstr>UVN Thanh Pho Nang</vt:lpstr>
      <vt:lpstr>Día del Niño by Slidesgo</vt:lpstr>
      <vt:lpstr>1_Día del Niño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description>9Slide.vn</dc:description>
  <cp:lastModifiedBy>Admin</cp:lastModifiedBy>
  <cp:revision>3</cp:revision>
  <dcterms:created xsi:type="dcterms:W3CDTF">2023-10-02T04:24:13Z</dcterms:created>
  <dcterms:modified xsi:type="dcterms:W3CDTF">2025-03-21T03:45:04Z</dcterms:modified>
  <cp:category>9Slide.vn</cp:category>
</cp:coreProperties>
</file>