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1"/>
  </p:notesMasterIdLst>
  <p:sldIdLst>
    <p:sldId id="475" r:id="rId3"/>
    <p:sldId id="476" r:id="rId4"/>
    <p:sldId id="477" r:id="rId5"/>
    <p:sldId id="479" r:id="rId6"/>
    <p:sldId id="480" r:id="rId7"/>
    <p:sldId id="478" r:id="rId8"/>
    <p:sldId id="481" r:id="rId9"/>
    <p:sldId id="457" r:id="rId10"/>
    <p:sldId id="482" r:id="rId11"/>
    <p:sldId id="483" r:id="rId12"/>
    <p:sldId id="256" r:id="rId13"/>
    <p:sldId id="259" r:id="rId14"/>
    <p:sldId id="468" r:id="rId15"/>
    <p:sldId id="467" r:id="rId16"/>
    <p:sldId id="474" r:id="rId17"/>
    <p:sldId id="469" r:id="rId18"/>
    <p:sldId id="470" r:id="rId19"/>
    <p:sldId id="471" r:id="rId20"/>
  </p:sldIdLst>
  <p:sldSz cx="12192000" cy="6858000"/>
  <p:notesSz cx="6858000" cy="9144000"/>
  <p:custDataLst>
    <p:tags r:id="rId22"/>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229D"/>
    <a:srgbClr val="0000CC"/>
    <a:srgbClr val="FF3300"/>
    <a:srgbClr val="6600FF"/>
    <a:srgbClr val="BEF488"/>
    <a:srgbClr val="FF99CC"/>
    <a:srgbClr val="CBF9C5"/>
    <a:srgbClr val="DAE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62" d="100"/>
          <a:sy n="62" d="100"/>
        </p:scale>
        <p:origin x="876" y="60"/>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27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3225841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043087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516333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4F2F87C-BCA9-43C6-9FC1-2CD6AB618253}" type="datetimeFigureOut">
              <a:rPr lang="es-CL" smtClean="0"/>
              <a:t>05-04-2025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26972469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44F2F87C-BCA9-43C6-9FC1-2CD6AB618253}" type="datetimeFigureOut">
              <a:rPr lang="es-CL" smtClean="0"/>
              <a:t>05-04-2025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91735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44F2F87C-BCA9-43C6-9FC1-2CD6AB618253}" type="datetimeFigureOut">
              <a:rPr lang="es-CL" smtClean="0"/>
              <a:t>05-04-2025</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824503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44F2F87C-BCA9-43C6-9FC1-2CD6AB618253}" type="datetimeFigureOut">
              <a:rPr lang="es-CL" smtClean="0"/>
              <a:t>05-04-2025</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671571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4F2F87C-BCA9-43C6-9FC1-2CD6AB618253}" type="datetimeFigureOut">
              <a:rPr lang="es-CL" smtClean="0"/>
              <a:t>05-04-2025</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450827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21523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4F2F87C-BCA9-43C6-9FC1-2CD6AB618253}" type="datetimeFigureOut">
              <a:rPr lang="es-CL" smtClean="0"/>
              <a:t>05-04-2025</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9910415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345376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44F2F87C-BCA9-43C6-9FC1-2CD6AB618253}" type="datetimeFigureOut">
              <a:rPr lang="es-CL" smtClean="0"/>
              <a:t>05-04-2025</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DE71C373-06A2-4840-8DC4-2C517F2BE930}" type="slidenum">
              <a:rPr lang="es-CL" smtClean="0"/>
              <a:t>‹#›</a:t>
            </a:fld>
            <a:endParaRPr lang="es-CL"/>
          </a:p>
        </p:txBody>
      </p:sp>
    </p:spTree>
    <p:extLst>
      <p:ext uri="{BB962C8B-B14F-4D97-AF65-F5344CB8AC3E}">
        <p14:creationId xmlns:p14="http://schemas.microsoft.com/office/powerpoint/2010/main" val="1960041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F2F87C-BCA9-43C6-9FC1-2CD6AB618253}" type="datetimeFigureOut">
              <a:rPr lang="es-CL" smtClean="0"/>
              <a:t>05-04-2025</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1C373-06A2-4840-8DC4-2C517F2BE930}" type="slidenum">
              <a:rPr lang="es-CL" smtClean="0"/>
              <a:t>‹#›</a:t>
            </a:fld>
            <a:endParaRPr lang="es-CL"/>
          </a:p>
        </p:txBody>
      </p:sp>
    </p:spTree>
    <p:extLst>
      <p:ext uri="{BB962C8B-B14F-4D97-AF65-F5344CB8AC3E}">
        <p14:creationId xmlns:p14="http://schemas.microsoft.com/office/powerpoint/2010/main" val="157875531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5.png"/><Relationship Id="rId7" Type="http://schemas.openxmlformats.org/officeDocument/2006/relationships/slide" Target="slide8.xml"/><Relationship Id="rId2" Type="http://schemas.openxmlformats.org/officeDocument/2006/relationships/image" Target="../media/image14.jpg"/><Relationship Id="rId1" Type="http://schemas.openxmlformats.org/officeDocument/2006/relationships/slideLayout" Target="../slideLayouts/slideLayout13.xml"/><Relationship Id="rId6" Type="http://schemas.openxmlformats.org/officeDocument/2006/relationships/slide" Target="slide12.xml"/><Relationship Id="rId5" Type="http://schemas.openxmlformats.org/officeDocument/2006/relationships/slide" Target="slide3.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5.sv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svg"/><Relationship Id="rId10" Type="http://schemas.openxmlformats.org/officeDocument/2006/relationships/audio" Target="../media/audio1.wav"/><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svg"/><Relationship Id="rId11" Type="http://schemas.openxmlformats.org/officeDocument/2006/relationships/audio" Target="../media/audio1.wav"/><Relationship Id="rId10" Type="http://schemas.openxmlformats.org/officeDocument/2006/relationships/image" Target="../media/image9.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2000" y="0"/>
            <a:ext cx="13716000" cy="6858000"/>
            <a:chOff x="0" y="0"/>
            <a:chExt cx="27432000" cy="13716000"/>
          </a:xfrm>
        </p:grpSpPr>
        <p:sp>
          <p:nvSpPr>
            <p:cNvPr id="3" name="Freeform 3"/>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a:p>
          </p:txBody>
        </p:sp>
        <p:sp>
          <p:nvSpPr>
            <p:cNvPr id="4" name="Freeform 4"/>
            <p:cNvSpPr/>
            <p:nvPr/>
          </p:nvSpPr>
          <p:spPr>
            <a:xfrm>
              <a:off x="1371600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alphaModFix amt="16000"/>
              </a:blip>
              <a:stretch>
                <a:fillRect/>
              </a:stretch>
            </a:blipFill>
          </p:spPr>
          <p:txBody>
            <a:bodyPr/>
            <a:lstStyle/>
            <a:p>
              <a:endParaRPr lang="en-US"/>
            </a:p>
          </p:txBody>
        </p:sp>
      </p:grpSp>
      <p:grpSp>
        <p:nvGrpSpPr>
          <p:cNvPr id="5" name="Group 5"/>
          <p:cNvGrpSpPr/>
          <p:nvPr/>
        </p:nvGrpSpPr>
        <p:grpSpPr>
          <a:xfrm>
            <a:off x="1341977" y="143333"/>
            <a:ext cx="9844435" cy="3573699"/>
            <a:chOff x="0" y="0"/>
            <a:chExt cx="19688869" cy="9660897"/>
          </a:xfrm>
          <a:solidFill>
            <a:srgbClr val="FFFF00"/>
          </a:solidFill>
        </p:grpSpPr>
        <p:grpSp>
          <p:nvGrpSpPr>
            <p:cNvPr id="6" name="Group 6"/>
            <p:cNvGrpSpPr/>
            <p:nvPr/>
          </p:nvGrpSpPr>
          <p:grpSpPr>
            <a:xfrm>
              <a:off x="339260" y="0"/>
              <a:ext cx="19010350" cy="9660897"/>
              <a:chOff x="0" y="0"/>
              <a:chExt cx="3755131" cy="1908325"/>
            </a:xfrm>
            <a:grpFill/>
          </p:grpSpPr>
          <p:sp>
            <p:nvSpPr>
              <p:cNvPr id="7" name="Freeform 7"/>
              <p:cNvSpPr/>
              <p:nvPr/>
            </p:nvSpPr>
            <p:spPr>
              <a:xfrm>
                <a:off x="0" y="0"/>
                <a:ext cx="3755131" cy="1908325"/>
              </a:xfrm>
              <a:custGeom>
                <a:avLst/>
                <a:gdLst/>
                <a:ahLst/>
                <a:cxnLst/>
                <a:rect l="l" t="t" r="r" b="b"/>
                <a:pathLst>
                  <a:path w="3755131" h="1908325">
                    <a:moveTo>
                      <a:pt x="0" y="0"/>
                    </a:moveTo>
                    <a:lnTo>
                      <a:pt x="3755131" y="0"/>
                    </a:lnTo>
                    <a:lnTo>
                      <a:pt x="3755131" y="1908325"/>
                    </a:lnTo>
                    <a:lnTo>
                      <a:pt x="0" y="1908325"/>
                    </a:lnTo>
                    <a:close/>
                  </a:path>
                </a:pathLst>
              </a:custGeom>
              <a:grpFill/>
            </p:spPr>
            <p:txBody>
              <a:bodyPr/>
              <a:lstStyle/>
              <a:p>
                <a:endParaRPr lang="en-US"/>
              </a:p>
            </p:txBody>
          </p:sp>
          <p:sp>
            <p:nvSpPr>
              <p:cNvPr id="8" name="TextBox 8"/>
              <p:cNvSpPr txBox="1"/>
              <p:nvPr/>
            </p:nvSpPr>
            <p:spPr>
              <a:xfrm>
                <a:off x="0" y="-104775"/>
                <a:ext cx="3755131" cy="2013100"/>
              </a:xfrm>
              <a:prstGeom prst="rect">
                <a:avLst/>
              </a:prstGeom>
              <a:grpFill/>
            </p:spPr>
            <p:txBody>
              <a:bodyPr lIns="33867" tIns="33867" rIns="33867" bIns="33867" rtlCol="0" anchor="ctr"/>
              <a:lstStyle/>
              <a:p>
                <a:pPr algn="ctr" defTabSz="609630">
                  <a:lnSpc>
                    <a:spcPts val="2354"/>
                  </a:lnSpc>
                </a:pPr>
                <a:endParaRPr sz="1200">
                  <a:solidFill>
                    <a:prstClr val="black"/>
                  </a:solidFill>
                  <a:latin typeface="Calibri"/>
                </a:endParaRPr>
              </a:p>
            </p:txBody>
          </p:sp>
        </p:grpSp>
        <p:grpSp>
          <p:nvGrpSpPr>
            <p:cNvPr id="9" name="Group 9"/>
            <p:cNvGrpSpPr/>
            <p:nvPr/>
          </p:nvGrpSpPr>
          <p:grpSpPr>
            <a:xfrm>
              <a:off x="0" y="9024454"/>
              <a:ext cx="19688869" cy="636443"/>
              <a:chOff x="0" y="0"/>
              <a:chExt cx="3889159" cy="125717"/>
            </a:xfrm>
            <a:grpFill/>
          </p:grpSpPr>
          <p:sp>
            <p:nvSpPr>
              <p:cNvPr id="10" name="Freeform 10"/>
              <p:cNvSpPr/>
              <p:nvPr/>
            </p:nvSpPr>
            <p:spPr>
              <a:xfrm>
                <a:off x="0" y="0"/>
                <a:ext cx="3889160" cy="125717"/>
              </a:xfrm>
              <a:custGeom>
                <a:avLst/>
                <a:gdLst/>
                <a:ahLst/>
                <a:cxnLst/>
                <a:rect l="l" t="t" r="r" b="b"/>
                <a:pathLst>
                  <a:path w="3889160" h="125717">
                    <a:moveTo>
                      <a:pt x="0" y="0"/>
                    </a:moveTo>
                    <a:lnTo>
                      <a:pt x="3889160" y="0"/>
                    </a:lnTo>
                    <a:lnTo>
                      <a:pt x="3889160" y="125717"/>
                    </a:lnTo>
                    <a:lnTo>
                      <a:pt x="0" y="125717"/>
                    </a:lnTo>
                    <a:close/>
                  </a:path>
                </a:pathLst>
              </a:custGeom>
              <a:grpFill/>
            </p:spPr>
            <p:txBody>
              <a:bodyPr/>
              <a:lstStyle/>
              <a:p>
                <a:endParaRPr lang="en-US"/>
              </a:p>
            </p:txBody>
          </p:sp>
          <p:sp>
            <p:nvSpPr>
              <p:cNvPr id="11" name="TextBox 11"/>
              <p:cNvSpPr txBox="1"/>
              <p:nvPr/>
            </p:nvSpPr>
            <p:spPr>
              <a:xfrm>
                <a:off x="0" y="-104775"/>
                <a:ext cx="3889159" cy="230492"/>
              </a:xfrm>
              <a:prstGeom prst="rect">
                <a:avLst/>
              </a:prstGeom>
              <a:grpFill/>
            </p:spPr>
            <p:txBody>
              <a:bodyPr lIns="33867" tIns="33867" rIns="33867" bIns="33867" rtlCol="0" anchor="ctr"/>
              <a:lstStyle/>
              <a:p>
                <a:pPr algn="ctr" defTabSz="609630">
                  <a:lnSpc>
                    <a:spcPts val="2354"/>
                  </a:lnSpc>
                </a:pPr>
                <a:endParaRPr sz="1200">
                  <a:solidFill>
                    <a:prstClr val="black"/>
                  </a:solidFill>
                  <a:latin typeface="Calibri"/>
                </a:endParaRPr>
              </a:p>
            </p:txBody>
          </p:sp>
        </p:grpSp>
        <p:sp>
          <p:nvSpPr>
            <p:cNvPr id="12" name="Freeform 12"/>
            <p:cNvSpPr/>
            <p:nvPr/>
          </p:nvSpPr>
          <p:spPr>
            <a:xfrm>
              <a:off x="339260"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grpFill/>
          </p:spPr>
          <p:txBody>
            <a:bodyPr/>
            <a:lstStyle/>
            <a:p>
              <a:endParaRPr lang="en-US"/>
            </a:p>
          </p:txBody>
        </p:sp>
        <p:sp>
          <p:nvSpPr>
            <p:cNvPr id="13" name="Freeform 13"/>
            <p:cNvSpPr/>
            <p:nvPr/>
          </p:nvSpPr>
          <p:spPr>
            <a:xfrm>
              <a:off x="9844435" y="0"/>
              <a:ext cx="9505175" cy="9024454"/>
            </a:xfrm>
            <a:custGeom>
              <a:avLst/>
              <a:gdLst/>
              <a:ahLst/>
              <a:cxnLst/>
              <a:rect l="l" t="t" r="r" b="b"/>
              <a:pathLst>
                <a:path w="9505175" h="9024454">
                  <a:moveTo>
                    <a:pt x="0" y="0"/>
                  </a:moveTo>
                  <a:lnTo>
                    <a:pt x="9505175" y="0"/>
                  </a:lnTo>
                  <a:lnTo>
                    <a:pt x="9505175" y="9024454"/>
                  </a:lnTo>
                  <a:lnTo>
                    <a:pt x="0" y="9024454"/>
                  </a:lnTo>
                  <a:lnTo>
                    <a:pt x="0" y="0"/>
                  </a:lnTo>
                  <a:close/>
                </a:path>
              </a:pathLst>
            </a:custGeom>
            <a:grpFill/>
          </p:spPr>
          <p:txBody>
            <a:bodyPr/>
            <a:lstStyle/>
            <a:p>
              <a:endParaRPr lang="en-US"/>
            </a:p>
          </p:txBody>
        </p:sp>
        <p:sp>
          <p:nvSpPr>
            <p:cNvPr id="14" name="Freeform 14"/>
            <p:cNvSpPr/>
            <p:nvPr/>
          </p:nvSpPr>
          <p:spPr>
            <a:xfrm>
              <a:off x="0" y="9024454"/>
              <a:ext cx="9844435" cy="636443"/>
            </a:xfrm>
            <a:custGeom>
              <a:avLst/>
              <a:gdLst/>
              <a:ahLst/>
              <a:cxnLst/>
              <a:rect l="l" t="t" r="r" b="b"/>
              <a:pathLst>
                <a:path w="9844435" h="636443">
                  <a:moveTo>
                    <a:pt x="0" y="0"/>
                  </a:moveTo>
                  <a:lnTo>
                    <a:pt x="9844435" y="0"/>
                  </a:lnTo>
                  <a:lnTo>
                    <a:pt x="9844435" y="636443"/>
                  </a:lnTo>
                  <a:lnTo>
                    <a:pt x="0" y="636443"/>
                  </a:lnTo>
                  <a:lnTo>
                    <a:pt x="0" y="0"/>
                  </a:lnTo>
                  <a:close/>
                </a:path>
              </a:pathLst>
            </a:custGeom>
            <a:grpFill/>
          </p:spPr>
          <p:txBody>
            <a:bodyPr/>
            <a:lstStyle/>
            <a:p>
              <a:endParaRPr lang="en-US"/>
            </a:p>
          </p:txBody>
        </p:sp>
        <p:sp>
          <p:nvSpPr>
            <p:cNvPr id="15" name="Freeform 15"/>
            <p:cNvSpPr/>
            <p:nvPr/>
          </p:nvSpPr>
          <p:spPr>
            <a:xfrm>
              <a:off x="9844435" y="9024454"/>
              <a:ext cx="9844435" cy="636443"/>
            </a:xfrm>
            <a:custGeom>
              <a:avLst/>
              <a:gdLst/>
              <a:ahLst/>
              <a:cxnLst/>
              <a:rect l="l" t="t" r="r" b="b"/>
              <a:pathLst>
                <a:path w="9844435" h="636443">
                  <a:moveTo>
                    <a:pt x="0" y="0"/>
                  </a:moveTo>
                  <a:lnTo>
                    <a:pt x="9844434" y="0"/>
                  </a:lnTo>
                  <a:lnTo>
                    <a:pt x="9844434" y="636443"/>
                  </a:lnTo>
                  <a:lnTo>
                    <a:pt x="0" y="636443"/>
                  </a:lnTo>
                  <a:lnTo>
                    <a:pt x="0" y="0"/>
                  </a:lnTo>
                  <a:close/>
                </a:path>
              </a:pathLst>
            </a:custGeom>
            <a:grpFill/>
          </p:spPr>
          <p:txBody>
            <a:bodyPr/>
            <a:lstStyle/>
            <a:p>
              <a:endParaRPr lang="en-US"/>
            </a:p>
          </p:txBody>
        </p:sp>
      </p:grpSp>
      <p:sp>
        <p:nvSpPr>
          <p:cNvPr id="22" name="Freeform 22"/>
          <p:cNvSpPr/>
          <p:nvPr/>
        </p:nvSpPr>
        <p:spPr>
          <a:xfrm>
            <a:off x="1665517" y="1765513"/>
            <a:ext cx="998192" cy="943291"/>
          </a:xfrm>
          <a:custGeom>
            <a:avLst/>
            <a:gdLst/>
            <a:ahLst/>
            <a:cxnLst/>
            <a:rect l="l" t="t" r="r" b="b"/>
            <a:pathLst>
              <a:path w="1497288" h="1414937">
                <a:moveTo>
                  <a:pt x="0" y="0"/>
                </a:moveTo>
                <a:lnTo>
                  <a:pt x="1497288" y="0"/>
                </a:lnTo>
                <a:lnTo>
                  <a:pt x="1497288" y="1414938"/>
                </a:lnTo>
                <a:lnTo>
                  <a:pt x="0" y="1414938"/>
                </a:lnTo>
                <a:lnTo>
                  <a:pt x="0" y="0"/>
                </a:lnTo>
                <a:close/>
              </a:path>
            </a:pathLst>
          </a:custGeom>
          <a:blipFill>
            <a:blip r:embed="rId3"/>
            <a:stretch>
              <a:fillRect/>
            </a:stretch>
          </a:blipFill>
        </p:spPr>
        <p:txBody>
          <a:bodyPr/>
          <a:lstStyle/>
          <a:p>
            <a:endParaRPr lang="en-US"/>
          </a:p>
        </p:txBody>
      </p:sp>
      <p:sp>
        <p:nvSpPr>
          <p:cNvPr id="23" name="Freeform 23"/>
          <p:cNvSpPr/>
          <p:nvPr/>
        </p:nvSpPr>
        <p:spPr>
          <a:xfrm>
            <a:off x="9528291" y="1765513"/>
            <a:ext cx="998192" cy="943291"/>
          </a:xfrm>
          <a:custGeom>
            <a:avLst/>
            <a:gdLst/>
            <a:ahLst/>
            <a:cxnLst/>
            <a:rect l="l" t="t" r="r" b="b"/>
            <a:pathLst>
              <a:path w="1497288" h="1414937">
                <a:moveTo>
                  <a:pt x="0" y="0"/>
                </a:moveTo>
                <a:lnTo>
                  <a:pt x="1497288" y="0"/>
                </a:lnTo>
                <a:lnTo>
                  <a:pt x="1497288" y="1414938"/>
                </a:lnTo>
                <a:lnTo>
                  <a:pt x="0" y="1414938"/>
                </a:lnTo>
                <a:lnTo>
                  <a:pt x="0" y="0"/>
                </a:lnTo>
                <a:close/>
              </a:path>
            </a:pathLst>
          </a:custGeom>
          <a:blipFill>
            <a:blip r:embed="rId3"/>
            <a:stretch>
              <a:fillRect/>
            </a:stretch>
          </a:blipFill>
        </p:spPr>
        <p:txBody>
          <a:bodyPr/>
          <a:lstStyle/>
          <a:p>
            <a:endParaRPr lang="en-US"/>
          </a:p>
        </p:txBody>
      </p:sp>
      <p:grpSp>
        <p:nvGrpSpPr>
          <p:cNvPr id="24" name="Group 24"/>
          <p:cNvGrpSpPr/>
          <p:nvPr/>
        </p:nvGrpSpPr>
        <p:grpSpPr>
          <a:xfrm>
            <a:off x="-762000" y="4203771"/>
            <a:ext cx="14208224" cy="4038459"/>
            <a:chOff x="0" y="0"/>
            <a:chExt cx="28416448" cy="8076918"/>
          </a:xfrm>
        </p:grpSpPr>
        <p:sp>
          <p:nvSpPr>
            <p:cNvPr id="25" name="Freeform 25"/>
            <p:cNvSpPr/>
            <p:nvPr/>
          </p:nvSpPr>
          <p:spPr>
            <a:xfrm>
              <a:off x="11763009" y="0"/>
              <a:ext cx="16653439" cy="8076918"/>
            </a:xfrm>
            <a:custGeom>
              <a:avLst/>
              <a:gdLst/>
              <a:ahLst/>
              <a:cxnLst/>
              <a:rect l="l" t="t" r="r" b="b"/>
              <a:pathLst>
                <a:path w="16653439" h="8076918">
                  <a:moveTo>
                    <a:pt x="0" y="0"/>
                  </a:moveTo>
                  <a:lnTo>
                    <a:pt x="16653439" y="0"/>
                  </a:lnTo>
                  <a:lnTo>
                    <a:pt x="16653439" y="8076918"/>
                  </a:lnTo>
                  <a:lnTo>
                    <a:pt x="0" y="8076918"/>
                  </a:lnTo>
                  <a:lnTo>
                    <a:pt x="0" y="0"/>
                  </a:lnTo>
                  <a:close/>
                </a:path>
              </a:pathLst>
            </a:custGeom>
            <a:blipFill>
              <a:blip r:embed="rId4"/>
              <a:stretch>
                <a:fillRect/>
              </a:stretch>
            </a:blipFill>
          </p:spPr>
          <p:txBody>
            <a:bodyPr/>
            <a:lstStyle/>
            <a:p>
              <a:endParaRPr lang="en-US"/>
            </a:p>
          </p:txBody>
        </p:sp>
        <p:sp>
          <p:nvSpPr>
            <p:cNvPr id="26" name="Freeform 26"/>
            <p:cNvSpPr/>
            <p:nvPr/>
          </p:nvSpPr>
          <p:spPr>
            <a:xfrm>
              <a:off x="0" y="11618"/>
              <a:ext cx="11763009" cy="7748882"/>
            </a:xfrm>
            <a:custGeom>
              <a:avLst/>
              <a:gdLst/>
              <a:ahLst/>
              <a:cxnLst/>
              <a:rect l="l" t="t" r="r" b="b"/>
              <a:pathLst>
                <a:path w="11763009" h="7748882">
                  <a:moveTo>
                    <a:pt x="0" y="0"/>
                  </a:moveTo>
                  <a:lnTo>
                    <a:pt x="11763009" y="0"/>
                  </a:lnTo>
                  <a:lnTo>
                    <a:pt x="11763009" y="7748882"/>
                  </a:lnTo>
                  <a:lnTo>
                    <a:pt x="0" y="7748882"/>
                  </a:lnTo>
                  <a:lnTo>
                    <a:pt x="0" y="0"/>
                  </a:lnTo>
                  <a:close/>
                </a:path>
              </a:pathLst>
            </a:custGeom>
            <a:blipFill>
              <a:blip r:embed="rId5"/>
              <a:stretch>
                <a:fillRect/>
              </a:stretch>
            </a:blipFill>
          </p:spPr>
          <p:txBody>
            <a:bodyPr/>
            <a:lstStyle/>
            <a:p>
              <a:endParaRPr lang="en-US"/>
            </a:p>
          </p:txBody>
        </p:sp>
      </p:grpSp>
      <p:sp>
        <p:nvSpPr>
          <p:cNvPr id="28" name="TextBox 27">
            <a:extLst>
              <a:ext uri="{FF2B5EF4-FFF2-40B4-BE49-F238E27FC236}">
                <a16:creationId xmlns:a16="http://schemas.microsoft.com/office/drawing/2014/main" id="{CB8BBC1E-D02A-4D4B-8CA2-CF729187172F}"/>
              </a:ext>
            </a:extLst>
          </p:cNvPr>
          <p:cNvSpPr txBox="1"/>
          <p:nvPr/>
        </p:nvSpPr>
        <p:spPr>
          <a:xfrm>
            <a:off x="4141672" y="737546"/>
            <a:ext cx="4094094" cy="1015663"/>
          </a:xfrm>
          <a:prstGeom prst="rect">
            <a:avLst/>
          </a:prstGeom>
          <a:noFill/>
        </p:spPr>
        <p:txBody>
          <a:bodyPr wrap="square" rtlCol="0">
            <a:spAutoFit/>
          </a:bodyPr>
          <a:lstStyle/>
          <a:p>
            <a:pPr algn="ctr" defTabSz="457200">
              <a:defRPr/>
            </a:pPr>
            <a:r>
              <a:rPr lang="en-US" sz="6000" dirty="0">
                <a:solidFill>
                  <a:srgbClr val="FF0000"/>
                </a:solidFill>
                <a:latin typeface="#9Slide07 SVNBeachwood Sans" pitchFamily="2" charset="0"/>
              </a:rPr>
              <a:t>Tiếng Việt</a:t>
            </a:r>
          </a:p>
        </p:txBody>
      </p:sp>
      <p:sp>
        <p:nvSpPr>
          <p:cNvPr id="31" name="TextBox 30">
            <a:extLst>
              <a:ext uri="{FF2B5EF4-FFF2-40B4-BE49-F238E27FC236}">
                <a16:creationId xmlns:a16="http://schemas.microsoft.com/office/drawing/2014/main" id="{53A5DD2D-94E8-41C5-888A-F678969F4DB2}"/>
              </a:ext>
            </a:extLst>
          </p:cNvPr>
          <p:cNvSpPr txBox="1"/>
          <p:nvPr/>
        </p:nvSpPr>
        <p:spPr>
          <a:xfrm>
            <a:off x="2248020" y="131498"/>
            <a:ext cx="8524576" cy="830997"/>
          </a:xfrm>
          <a:prstGeom prst="rect">
            <a:avLst/>
          </a:prstGeom>
          <a:noFill/>
        </p:spPr>
        <p:txBody>
          <a:bodyPr wrap="square" rtlCol="0">
            <a:spAutoFit/>
          </a:bodyPr>
          <a:lstStyle/>
          <a:p>
            <a:pPr algn="ctr" defTabSz="457200">
              <a:defRPr/>
            </a:pPr>
            <a:r>
              <a:rPr lang="en-US" sz="4800" dirty="0" err="1">
                <a:solidFill>
                  <a:schemeClr val="accent6">
                    <a:lumMod val="60000"/>
                    <a:lumOff val="40000"/>
                  </a:schemeClr>
                </a:solidFill>
                <a:latin typeface="#9Slide07 SVNBeachwood Sans" pitchFamily="2" charset="0"/>
              </a:rPr>
              <a:t>Thứ</a:t>
            </a:r>
            <a:r>
              <a:rPr lang="en-US" sz="4800" dirty="0">
                <a:solidFill>
                  <a:schemeClr val="accent6">
                    <a:lumMod val="60000"/>
                    <a:lumOff val="40000"/>
                  </a:schemeClr>
                </a:solidFill>
                <a:latin typeface="#9Slide07 SVNBeachwood Sans" pitchFamily="2" charset="0"/>
              </a:rPr>
              <a:t>  ...  </a:t>
            </a:r>
            <a:r>
              <a:rPr lang="en-US" sz="4800" dirty="0" err="1">
                <a:solidFill>
                  <a:schemeClr val="accent6">
                    <a:lumMod val="60000"/>
                    <a:lumOff val="40000"/>
                  </a:schemeClr>
                </a:solidFill>
                <a:latin typeface="#9Slide07 SVNBeachwood Sans" pitchFamily="2" charset="0"/>
              </a:rPr>
              <a:t>Ngày</a:t>
            </a:r>
            <a:r>
              <a:rPr lang="en-US" sz="4800" dirty="0">
                <a:solidFill>
                  <a:schemeClr val="accent6">
                    <a:lumMod val="60000"/>
                    <a:lumOff val="40000"/>
                  </a:schemeClr>
                </a:solidFill>
                <a:latin typeface="#9Slide07 SVNBeachwood Sans" pitchFamily="2" charset="0"/>
              </a:rPr>
              <a:t> ...  </a:t>
            </a:r>
            <a:r>
              <a:rPr lang="en-US" sz="4800" dirty="0" err="1">
                <a:solidFill>
                  <a:schemeClr val="accent6">
                    <a:lumMod val="60000"/>
                    <a:lumOff val="40000"/>
                  </a:schemeClr>
                </a:solidFill>
                <a:latin typeface="#9Slide07 SVNBeachwood Sans" pitchFamily="2" charset="0"/>
              </a:rPr>
              <a:t>Tháng</a:t>
            </a:r>
            <a:r>
              <a:rPr lang="en-US" sz="4800" dirty="0">
                <a:solidFill>
                  <a:schemeClr val="accent6">
                    <a:lumMod val="60000"/>
                    <a:lumOff val="40000"/>
                  </a:schemeClr>
                </a:solidFill>
                <a:latin typeface="#9Slide07 SVNBeachwood Sans" pitchFamily="2" charset="0"/>
              </a:rPr>
              <a:t> ...  </a:t>
            </a:r>
            <a:r>
              <a:rPr lang="en-US" sz="4800" dirty="0" err="1">
                <a:solidFill>
                  <a:schemeClr val="accent6">
                    <a:lumMod val="60000"/>
                    <a:lumOff val="40000"/>
                  </a:schemeClr>
                </a:solidFill>
                <a:latin typeface="#9Slide07 SVNBeachwood Sans" pitchFamily="2" charset="0"/>
              </a:rPr>
              <a:t>năm</a:t>
            </a:r>
            <a:r>
              <a:rPr lang="en-US" sz="4800" dirty="0">
                <a:solidFill>
                  <a:schemeClr val="accent6">
                    <a:lumMod val="60000"/>
                    <a:lumOff val="40000"/>
                  </a:schemeClr>
                </a:solidFill>
                <a:latin typeface="#9Slide07 SVNBeachwood Sans" pitchFamily="2" charset="0"/>
              </a:rPr>
              <a:t> ...…</a:t>
            </a:r>
          </a:p>
        </p:txBody>
      </p:sp>
      <p:sp>
        <p:nvSpPr>
          <p:cNvPr id="27"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8117" y="1743246"/>
            <a:ext cx="12192000" cy="175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a:t>
            </a:r>
            <a:r>
              <a:rPr lang="en-US" sz="40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0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a:t>
            </a:r>
            <a:r>
              <a:rPr lang="en-US" sz="40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ctr" eaLnBrk="1" hangingPunct="1">
              <a:spcBef>
                <a:spcPts val="1350"/>
              </a:spcBef>
              <a:defRPr/>
            </a:pPr>
            <a:r>
              <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Trao </a:t>
            </a:r>
            <a:r>
              <a:rPr lang="en-US" sz="55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đổi</a:t>
            </a:r>
            <a:r>
              <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5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chinh</a:t>
            </a:r>
            <a:r>
              <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5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phục</a:t>
            </a:r>
            <a:r>
              <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5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bầu</a:t>
            </a:r>
            <a:r>
              <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500"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trời</a:t>
            </a:r>
            <a:endParaRPr lang="en-US" sz="5500"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9049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downRigh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wipe(left)">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wipe(left)">
                                      <p:cBhvr>
                                        <p:cTn id="17"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23"/>
          </a:xfrm>
          <a:prstGeom prst="rect">
            <a:avLst/>
          </a:prstGeom>
        </p:spPr>
      </p:pic>
      <p:sp>
        <p:nvSpPr>
          <p:cNvPr id="3" name="TextBox 2">
            <a:extLst>
              <a:ext uri="{FF2B5EF4-FFF2-40B4-BE49-F238E27FC236}">
                <a16:creationId xmlns:a16="http://schemas.microsoft.com/office/drawing/2014/main" id="{EB0D583A-B4AB-2275-98AC-B62CF26CE859}"/>
              </a:ext>
            </a:extLst>
          </p:cNvPr>
          <p:cNvSpPr txBox="1"/>
          <p:nvPr/>
        </p:nvSpPr>
        <p:spPr>
          <a:xfrm>
            <a:off x="1550764" y="2060848"/>
            <a:ext cx="9513788" cy="923330"/>
          </a:xfrm>
          <a:prstGeom prst="rect">
            <a:avLst/>
          </a:prstGeom>
          <a:noFill/>
        </p:spPr>
        <p:txBody>
          <a:bodyPr wrap="square">
            <a:spAutoFit/>
          </a:bodyPr>
          <a:lstStyle/>
          <a:p>
            <a:pPr algn="ctr" defTabSz="1219170">
              <a:buClr>
                <a:srgbClr val="E6FFFD"/>
              </a:buClr>
            </a:pP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Chia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sẻ</a:t>
            </a: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và</a:t>
            </a: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trao</a:t>
            </a: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đổi</a:t>
            </a: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trước</a:t>
            </a:r>
            <a:r>
              <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 </a:t>
            </a:r>
            <a:r>
              <a:rPr lang="en-US" sz="5400" b="1" kern="0" dirty="0" err="1">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rPr>
              <a:t>lớp</a:t>
            </a:r>
            <a:endParaRPr lang="en-US" sz="5400" b="1" kern="0" dirty="0">
              <a:ln w="12700">
                <a:solidFill>
                  <a:srgbClr val="FFFFFF"/>
                </a:solidFill>
                <a:prstDash val="solid"/>
              </a:ln>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66252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7" name="PLANETA 3" descr="Resultado de imagen para PLANETA PNG"/>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895783" y="489566"/>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2670552"/>
            <a:ext cx="4367579" cy="4039634"/>
          </a:xfrm>
          <a:prstGeom prst="rect">
            <a:avLst/>
          </a:prstGeom>
        </p:spPr>
      </p:pic>
      <p:sp>
        <p:nvSpPr>
          <p:cNvPr id="8" name="TextBox 7"/>
          <p:cNvSpPr txBox="1"/>
          <p:nvPr/>
        </p:nvSpPr>
        <p:spPr>
          <a:xfrm>
            <a:off x="1886690" y="703385"/>
            <a:ext cx="8418621" cy="6001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TRÒ CHƠI: KHÁM PHÁ HÀNH TINH</a:t>
            </a:r>
          </a:p>
        </p:txBody>
      </p:sp>
      <p:pic>
        <p:nvPicPr>
          <p:cNvPr id="2" name="PLANETA 1" descr="Resultado de imagen para PLANETA PNG">
            <a:extLst>
              <a:ext uri="{FF2B5EF4-FFF2-40B4-BE49-F238E27FC236}">
                <a16:creationId xmlns:a16="http://schemas.microsoft.com/office/drawing/2014/main" id="{3BDEF0F4-13D8-06DC-A494-C58F2BF9FA81}"/>
              </a:ext>
            </a:extLst>
          </p:cNvPr>
          <p:cNvPicPr>
            <a:picLocks noChangeAspect="1" noChangeArrowheads="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18978" y="1710813"/>
            <a:ext cx="1717478" cy="1279963"/>
          </a:xfrm>
          <a:prstGeom prst="rect">
            <a:avLst/>
          </a:prstGeom>
          <a:noFill/>
          <a:extLst>
            <a:ext uri="{909E8E84-426E-40DD-AFC4-6F175D3DCCD1}">
              <a14:hiddenFill xmlns:a14="http://schemas.microsoft.com/office/drawing/2010/main">
                <a:solidFill>
                  <a:srgbClr val="FFFFFF"/>
                </a:solidFill>
              </a14:hiddenFill>
            </a:ext>
          </a:extLst>
        </p:spPr>
      </p:pic>
      <p:pic>
        <p:nvPicPr>
          <p:cNvPr id="4" name="PLANETA 2" descr="Resultado de imagen para PLANETA PNG">
            <a:extLst>
              <a:ext uri="{FF2B5EF4-FFF2-40B4-BE49-F238E27FC236}">
                <a16:creationId xmlns:a16="http://schemas.microsoft.com/office/drawing/2014/main" id="{AF330C61-C69D-87DF-41F6-38DB8BB5DF58}"/>
              </a:ext>
            </a:extLst>
          </p:cNvPr>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5292467" y="2221998"/>
            <a:ext cx="2050075" cy="1537556"/>
          </a:xfrm>
          <a:prstGeom prst="rect">
            <a:avLst/>
          </a:prstGeom>
          <a:noFill/>
          <a:extLst>
            <a:ext uri="{909E8E84-426E-40DD-AFC4-6F175D3DCCD1}">
              <a14:hiddenFill xmlns:a14="http://schemas.microsoft.com/office/drawing/2010/main">
                <a:solidFill>
                  <a:srgbClr val="FFFFFF"/>
                </a:solidFill>
              </a14:hiddenFill>
            </a:ext>
          </a:extLst>
        </p:spPr>
      </p:pic>
      <p:pic>
        <p:nvPicPr>
          <p:cNvPr id="9" name="PLANETA 3" descr="Resultado de imagen para PLANETA PNG">
            <a:extLst>
              <a:ext uri="{FF2B5EF4-FFF2-40B4-BE49-F238E27FC236}">
                <a16:creationId xmlns:a16="http://schemas.microsoft.com/office/drawing/2014/main" id="{CC1895A0-00B3-5725-C45B-93B013EA7E7F}"/>
              </a:ext>
            </a:extLst>
          </p:cNvPr>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658982" y="5041028"/>
            <a:ext cx="2267120" cy="1700340"/>
          </a:xfrm>
          <a:prstGeom prst="rect">
            <a:avLst/>
          </a:prstGeom>
          <a:noFill/>
          <a:extLst>
            <a:ext uri="{909E8E84-426E-40DD-AFC4-6F175D3DCCD1}">
              <a14:hiddenFill xmlns:a14="http://schemas.microsoft.com/office/drawing/2010/main">
                <a:solidFill>
                  <a:srgbClr val="FFFFFF"/>
                </a:solidFill>
              </a14:hiddenFill>
            </a:ext>
          </a:extLst>
        </p:spPr>
      </p:pic>
      <p:pic>
        <p:nvPicPr>
          <p:cNvPr id="10" name="PLANETA 4" descr="Resultado de imagen para PLANETA PNG">
            <a:extLst>
              <a:ext uri="{FF2B5EF4-FFF2-40B4-BE49-F238E27FC236}">
                <a16:creationId xmlns:a16="http://schemas.microsoft.com/office/drawing/2014/main" id="{76AEC738-DFD7-3A01-1111-0E76653A89CE}"/>
              </a:ext>
            </a:extLst>
          </p:cNvPr>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984432" y="2746111"/>
            <a:ext cx="1821036" cy="1365777"/>
          </a:xfrm>
          <a:prstGeom prst="rect">
            <a:avLst/>
          </a:prstGeom>
          <a:noFill/>
          <a:extLst>
            <a:ext uri="{909E8E84-426E-40DD-AFC4-6F175D3DCCD1}">
              <a14:hiddenFill xmlns:a14="http://schemas.microsoft.com/office/drawing/2010/main">
                <a:solidFill>
                  <a:srgbClr val="FFFFFF"/>
                </a:solidFill>
              </a14:hiddenFill>
            </a:ext>
          </a:extLst>
        </p:spPr>
      </p:pic>
      <p:sp>
        <p:nvSpPr>
          <p:cNvPr id="11" name="Elipse 6">
            <a:hlinkClick r:id="rId5" action="ppaction://hlinksldjump"/>
            <a:extLst>
              <a:ext uri="{FF2B5EF4-FFF2-40B4-BE49-F238E27FC236}">
                <a16:creationId xmlns:a16="http://schemas.microsoft.com/office/drawing/2014/main" id="{9312CEF6-FA8E-C235-48EA-F05B6AFD74E8}"/>
              </a:ext>
            </a:extLst>
          </p:cNvPr>
          <p:cNvSpPr/>
          <p:nvPr/>
        </p:nvSpPr>
        <p:spPr>
          <a:xfrm>
            <a:off x="1057491" y="1892240"/>
            <a:ext cx="773640" cy="900000"/>
          </a:xfrm>
          <a:prstGeom prst="ellipse">
            <a:avLst/>
          </a:prstGeom>
          <a:solidFill>
            <a:srgbClr val="5C819C"/>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Sao Kim</a:t>
            </a:r>
            <a:endParaRPr lang="es-CL" sz="1600" b="1" dirty="0"/>
          </a:p>
        </p:txBody>
      </p:sp>
      <p:sp>
        <p:nvSpPr>
          <p:cNvPr id="12" name="Elipse 12">
            <a:hlinkClick r:id="rId6" action="ppaction://hlinksldjump"/>
            <a:extLst>
              <a:ext uri="{FF2B5EF4-FFF2-40B4-BE49-F238E27FC236}">
                <a16:creationId xmlns:a16="http://schemas.microsoft.com/office/drawing/2014/main" id="{CEE65FAF-9F82-518F-BDFA-CD578DA32427}"/>
              </a:ext>
            </a:extLst>
          </p:cNvPr>
          <p:cNvSpPr/>
          <p:nvPr/>
        </p:nvSpPr>
        <p:spPr>
          <a:xfrm>
            <a:off x="5867504" y="2591032"/>
            <a:ext cx="900000" cy="900000"/>
          </a:xfrm>
          <a:prstGeom prst="ellipse">
            <a:avLst/>
          </a:prstGeom>
          <a:solidFill>
            <a:srgbClr val="8EBC7A"/>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Sao </a:t>
            </a:r>
            <a:r>
              <a:rPr lang="es-MX" sz="1600" b="1" dirty="0" err="1"/>
              <a:t>Mộc</a:t>
            </a:r>
            <a:endParaRPr lang="es-CL" sz="1600" b="1" dirty="0"/>
          </a:p>
        </p:txBody>
      </p:sp>
      <p:sp>
        <p:nvSpPr>
          <p:cNvPr id="13" name="Elipse 10">
            <a:hlinkClick r:id="rId7" action="ppaction://hlinksldjump"/>
            <a:extLst>
              <a:ext uri="{FF2B5EF4-FFF2-40B4-BE49-F238E27FC236}">
                <a16:creationId xmlns:a16="http://schemas.microsoft.com/office/drawing/2014/main" id="{4BA0333F-6ED5-3AAD-6EFD-01DDDA89FD86}"/>
              </a:ext>
            </a:extLst>
          </p:cNvPr>
          <p:cNvSpPr/>
          <p:nvPr/>
        </p:nvSpPr>
        <p:spPr>
          <a:xfrm>
            <a:off x="7342542" y="5441198"/>
            <a:ext cx="900000" cy="900000"/>
          </a:xfrm>
          <a:prstGeom prst="ellipse">
            <a:avLst/>
          </a:prstGeom>
          <a:solidFill>
            <a:srgbClr val="969CA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Sao </a:t>
            </a:r>
            <a:r>
              <a:rPr lang="es-MX" sz="1600" b="1" dirty="0" err="1"/>
              <a:t>Thủy</a:t>
            </a:r>
            <a:endParaRPr lang="es-MX" sz="1600" b="1" dirty="0"/>
          </a:p>
        </p:txBody>
      </p:sp>
      <p:sp>
        <p:nvSpPr>
          <p:cNvPr id="14" name="Elipse 11">
            <a:hlinkClick r:id="rId8" action="ppaction://hlinksldjump"/>
            <a:extLst>
              <a:ext uri="{FF2B5EF4-FFF2-40B4-BE49-F238E27FC236}">
                <a16:creationId xmlns:a16="http://schemas.microsoft.com/office/drawing/2014/main" id="{2D5FB0A5-4AA0-8B4E-4719-03231C6C2E98}"/>
              </a:ext>
            </a:extLst>
          </p:cNvPr>
          <p:cNvSpPr/>
          <p:nvPr/>
        </p:nvSpPr>
        <p:spPr>
          <a:xfrm>
            <a:off x="10444950" y="2978999"/>
            <a:ext cx="900000" cy="900000"/>
          </a:xfrm>
          <a:prstGeom prst="ellipse">
            <a:avLst/>
          </a:prstGeom>
          <a:solidFill>
            <a:srgbClr val="DBAA34"/>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t>Sao </a:t>
            </a:r>
            <a:r>
              <a:rPr lang="es-MX" sz="1600" b="1" dirty="0" err="1"/>
              <a:t>Hỏa</a:t>
            </a:r>
            <a:endParaRPr lang="es-CL" sz="1600" b="1" dirty="0"/>
          </a:p>
        </p:txBody>
      </p:sp>
    </p:spTree>
    <p:extLst>
      <p:ext uri="{BB962C8B-B14F-4D97-AF65-F5344CB8AC3E}">
        <p14:creationId xmlns:p14="http://schemas.microsoft.com/office/powerpoint/2010/main" val="39896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6" presetClass="entr" presetSubtype="32"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circle(out)">
                                      <p:cBhvr>
                                        <p:cTn id="10" dur="250"/>
                                        <p:tgtEl>
                                          <p:spTgt spid="2"/>
                                        </p:tgtEl>
                                      </p:cBhvr>
                                    </p:animEffect>
                                  </p:childTnLst>
                                </p:cTn>
                              </p:par>
                              <p:par>
                                <p:cTn id="11" presetID="6" presetClass="entr" presetSubtype="32" fill="hold" grpId="0" nodeType="withEffect">
                                  <p:stCondLst>
                                    <p:cond delay="250"/>
                                  </p:stCondLst>
                                  <p:childTnLst>
                                    <p:set>
                                      <p:cBhvr>
                                        <p:cTn id="12" dur="1" fill="hold">
                                          <p:stCondLst>
                                            <p:cond delay="0"/>
                                          </p:stCondLst>
                                        </p:cTn>
                                        <p:tgtEl>
                                          <p:spTgt spid="11"/>
                                        </p:tgtEl>
                                        <p:attrNameLst>
                                          <p:attrName>style.visibility</p:attrName>
                                        </p:attrNameLst>
                                      </p:cBhvr>
                                      <p:to>
                                        <p:strVal val="visible"/>
                                      </p:to>
                                    </p:set>
                                    <p:animEffect transition="in" filter="circle(out)">
                                      <p:cBhvr>
                                        <p:cTn id="13" dur="250"/>
                                        <p:tgtEl>
                                          <p:spTgt spid="11"/>
                                        </p:tgtEl>
                                      </p:cBhvr>
                                    </p:animEffect>
                                  </p:childTnLst>
                                </p:cTn>
                              </p:par>
                              <p:par>
                                <p:cTn id="14" presetID="6" presetClass="entr" presetSubtype="32" fill="hold"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250"/>
                                        <p:tgtEl>
                                          <p:spTgt spid="4"/>
                                        </p:tgtEl>
                                      </p:cBhvr>
                                    </p:animEffect>
                                  </p:childTnLst>
                                </p:cTn>
                              </p:par>
                              <p:par>
                                <p:cTn id="17" presetID="6" presetClass="entr" presetSubtype="3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250"/>
                                        <p:tgtEl>
                                          <p:spTgt spid="12"/>
                                        </p:tgtEl>
                                      </p:cBhvr>
                                    </p:animEffect>
                                  </p:childTnLst>
                                </p:cTn>
                              </p:par>
                              <p:par>
                                <p:cTn id="20" presetID="6" presetClass="entr" presetSubtype="32" fill="hold"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250"/>
                                        <p:tgtEl>
                                          <p:spTgt spid="10"/>
                                        </p:tgtEl>
                                      </p:cBhvr>
                                    </p:animEffect>
                                  </p:childTnLst>
                                </p:cTn>
                              </p:par>
                              <p:par>
                                <p:cTn id="23" presetID="6" presetClass="entr" presetSubtype="32" fill="hold" grpId="0" nodeType="withEffect">
                                  <p:stCondLst>
                                    <p:cond delay="250"/>
                                  </p:stCondLst>
                                  <p:childTnLst>
                                    <p:set>
                                      <p:cBhvr>
                                        <p:cTn id="24" dur="1" fill="hold">
                                          <p:stCondLst>
                                            <p:cond delay="0"/>
                                          </p:stCondLst>
                                        </p:cTn>
                                        <p:tgtEl>
                                          <p:spTgt spid="14"/>
                                        </p:tgtEl>
                                        <p:attrNameLst>
                                          <p:attrName>style.visibility</p:attrName>
                                        </p:attrNameLst>
                                      </p:cBhvr>
                                      <p:to>
                                        <p:strVal val="visible"/>
                                      </p:to>
                                    </p:set>
                                    <p:animEffect transition="in" filter="circle(out)">
                                      <p:cBhvr>
                                        <p:cTn id="25" dur="250"/>
                                        <p:tgtEl>
                                          <p:spTgt spid="14"/>
                                        </p:tgtEl>
                                      </p:cBhvr>
                                    </p:animEffect>
                                  </p:childTnLst>
                                </p:cTn>
                              </p:par>
                              <p:par>
                                <p:cTn id="26" presetID="6" presetClass="entr" presetSubtype="32" fill="hold" nodeType="withEffect">
                                  <p:stCondLst>
                                    <p:cond delay="250"/>
                                  </p:stCondLst>
                                  <p:childTnLst>
                                    <p:set>
                                      <p:cBhvr>
                                        <p:cTn id="27" dur="1" fill="hold">
                                          <p:stCondLst>
                                            <p:cond delay="0"/>
                                          </p:stCondLst>
                                        </p:cTn>
                                        <p:tgtEl>
                                          <p:spTgt spid="9"/>
                                        </p:tgtEl>
                                        <p:attrNameLst>
                                          <p:attrName>style.visibility</p:attrName>
                                        </p:attrNameLst>
                                      </p:cBhvr>
                                      <p:to>
                                        <p:strVal val="visible"/>
                                      </p:to>
                                    </p:set>
                                    <p:animEffect transition="in" filter="circle(out)">
                                      <p:cBhvr>
                                        <p:cTn id="28" dur="250"/>
                                        <p:tgtEl>
                                          <p:spTgt spid="9"/>
                                        </p:tgtEl>
                                      </p:cBhvr>
                                    </p:animEffect>
                                  </p:childTnLst>
                                </p:cTn>
                              </p:par>
                              <p:par>
                                <p:cTn id="29" presetID="6" presetClass="entr" presetSubtype="32" fill="hold" grpId="0" nodeType="with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circle(out)">
                                      <p:cBhvr>
                                        <p:cTn id="31"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Resultado de imagen para marciano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13" y="4101856"/>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32F75667-605D-9E4E-D6F4-C84297F73562}"/>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1:</a:t>
            </a:r>
          </a:p>
        </p:txBody>
      </p:sp>
      <p:sp>
        <p:nvSpPr>
          <p:cNvPr id="3" name="6-Point Star 3">
            <a:extLst>
              <a:ext uri="{FF2B5EF4-FFF2-40B4-BE49-F238E27FC236}">
                <a16:creationId xmlns:a16="http://schemas.microsoft.com/office/drawing/2014/main" id="{D6F04E0C-ED55-7113-DD34-6A4B784B8435}"/>
              </a:ext>
            </a:extLst>
          </p:cNvPr>
          <p:cNvSpPr/>
          <p:nvPr/>
        </p:nvSpPr>
        <p:spPr>
          <a:xfrm>
            <a:off x="4511824" y="2749304"/>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err="1">
                <a:solidFill>
                  <a:srgbClr val="C00000"/>
                </a:solidFill>
              </a:rPr>
              <a:t>Vị</a:t>
            </a:r>
            <a:r>
              <a:rPr lang="en-US" sz="3600" b="1" dirty="0">
                <a:solidFill>
                  <a:srgbClr val="C00000"/>
                </a:solidFill>
              </a:rPr>
              <a:t> </a:t>
            </a:r>
            <a:r>
              <a:rPr lang="en-US" sz="3600" b="1" dirty="0" err="1">
                <a:solidFill>
                  <a:srgbClr val="C00000"/>
                </a:solidFill>
              </a:rPr>
              <a:t>trí</a:t>
            </a:r>
            <a:r>
              <a:rPr lang="en-US" sz="3600" b="1" dirty="0">
                <a:solidFill>
                  <a:srgbClr val="C00000"/>
                </a:solidFill>
              </a:rPr>
              <a:t> </a:t>
            </a:r>
            <a:r>
              <a:rPr lang="en-US" sz="3600" b="1" dirty="0" err="1">
                <a:solidFill>
                  <a:srgbClr val="C00000"/>
                </a:solidFill>
              </a:rPr>
              <a:t>thứ</a:t>
            </a:r>
            <a:r>
              <a:rPr lang="en-US" sz="3600" b="1" dirty="0">
                <a:solidFill>
                  <a:srgbClr val="C00000"/>
                </a:solidFill>
              </a:rPr>
              <a:t> 3</a:t>
            </a:r>
          </a:p>
        </p:txBody>
      </p:sp>
      <p:sp>
        <p:nvSpPr>
          <p:cNvPr id="4" name="Content Placeholder 4">
            <a:extLst>
              <a:ext uri="{FF2B5EF4-FFF2-40B4-BE49-F238E27FC236}">
                <a16:creationId xmlns:a16="http://schemas.microsoft.com/office/drawing/2014/main" id="{E683E362-1BBE-04B3-DDE2-575002A2BAA4}"/>
              </a:ext>
            </a:extLst>
          </p:cNvPr>
          <p:cNvSpPr>
            <a:spLocks noGrp="1"/>
          </p:cNvSpPr>
          <p:nvPr>
            <p:ph idx="1"/>
          </p:nvPr>
        </p:nvSpPr>
        <p:spPr>
          <a:xfrm>
            <a:off x="2063552" y="1757574"/>
            <a:ext cx="9361040" cy="914400"/>
          </a:xfrm>
        </p:spPr>
        <p:txBody>
          <a:bodyPr>
            <a:normAutofit fontScale="92500" lnSpcReduction="20000"/>
          </a:bodyPr>
          <a:lstStyle/>
          <a:p>
            <a:pPr eaLnBrk="1" hangingPunct="1">
              <a:buFont typeface="Arial" panose="020B0604020202020204" pitchFamily="34" charset="0"/>
              <a:buNone/>
            </a:pPr>
            <a:r>
              <a:rPr lang="en-US" altLang="en-US" sz="4000" b="1" dirty="0">
                <a:solidFill>
                  <a:srgbClr val="FFFF00"/>
                </a:solidFill>
                <a:latin typeface="Times New Roman" panose="02020603050405020304" pitchFamily="18" charset="0"/>
                <a:cs typeface="Times New Roman" panose="02020603050405020304" pitchFamily="18" charset="0"/>
              </a:rPr>
              <a:t>Trong </a:t>
            </a:r>
            <a:r>
              <a:rPr lang="en-US" altLang="en-US" sz="4000" b="1" dirty="0" err="1">
                <a:solidFill>
                  <a:srgbClr val="FFFF00"/>
                </a:solidFill>
                <a:latin typeface="Times New Roman" panose="02020603050405020304" pitchFamily="18" charset="0"/>
                <a:cs typeface="Times New Roman" panose="02020603050405020304" pitchFamily="18" charset="0"/>
              </a:rPr>
              <a:t>hệ</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Mặt</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Trời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Trái</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Đất</a:t>
            </a:r>
            <a:r>
              <a:rPr lang="en-US" altLang="en-US" sz="4000" b="1" dirty="0">
                <a:solidFill>
                  <a:srgbClr val="FFFF00"/>
                </a:solidFill>
                <a:latin typeface="Times New Roman" panose="02020603050405020304" pitchFamily="18" charset="0"/>
                <a:cs typeface="Times New Roman" panose="02020603050405020304" pitchFamily="18" charset="0"/>
              </a:rPr>
              <a:t> ở </a:t>
            </a:r>
            <a:r>
              <a:rPr lang="en-US" altLang="en-US" sz="4000" b="1" dirty="0" err="1">
                <a:solidFill>
                  <a:srgbClr val="FFFF00"/>
                </a:solidFill>
                <a:latin typeface="Times New Roman" panose="02020603050405020304" pitchFamily="18" charset="0"/>
                <a:cs typeface="Times New Roman" panose="02020603050405020304" pitchFamily="18" charset="0"/>
              </a:rPr>
              <a:t>vị</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trí</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nào</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theo</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thứ</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tự</a:t>
            </a:r>
            <a:r>
              <a:rPr lang="en-US" altLang="en-US" sz="4000" b="1" dirty="0">
                <a:solidFill>
                  <a:srgbClr val="FFFF00"/>
                </a:solidFill>
                <a:latin typeface="Times New Roman" panose="02020603050405020304" pitchFamily="18" charset="0"/>
                <a:cs typeface="Times New Roman" panose="02020603050405020304" pitchFamily="18" charset="0"/>
              </a:rPr>
              <a:t> xa </a:t>
            </a:r>
            <a:r>
              <a:rPr lang="en-US" altLang="en-US" sz="4000" b="1" dirty="0" err="1">
                <a:solidFill>
                  <a:srgbClr val="FFFF00"/>
                </a:solidFill>
                <a:latin typeface="Times New Roman" panose="02020603050405020304" pitchFamily="18" charset="0"/>
                <a:cs typeface="Times New Roman" panose="02020603050405020304" pitchFamily="18" charset="0"/>
              </a:rPr>
              <a:t>dần</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Mặt</a:t>
            </a:r>
            <a:r>
              <a:rPr lang="en-US" altLang="en-US" sz="4000" b="1" dirty="0">
                <a:solidFill>
                  <a:srgbClr val="FFFF00"/>
                </a:solidFill>
                <a:latin typeface="Times New Roman" panose="02020603050405020304" pitchFamily="18" charset="0"/>
                <a:cs typeface="Times New Roman" panose="02020603050405020304" pitchFamily="18" charset="0"/>
              </a:rPr>
              <a:t> </a:t>
            </a:r>
            <a:r>
              <a:rPr lang="en-US" altLang="en-US" sz="4000" b="1" dirty="0" err="1">
                <a:solidFill>
                  <a:srgbClr val="FFFF00"/>
                </a:solidFill>
                <a:latin typeface="Times New Roman" panose="02020603050405020304" pitchFamily="18" charset="0"/>
                <a:cs typeface="Times New Roman" panose="02020603050405020304" pitchFamily="18" charset="0"/>
              </a:rPr>
              <a:t>Trời</a:t>
            </a:r>
            <a:r>
              <a:rPr lang="en-US" altLang="en-US" sz="4000" b="1" dirty="0">
                <a:solidFill>
                  <a:srgbClr val="FFFF00"/>
                </a:solidFill>
                <a:latin typeface="Times New Roman" panose="02020603050405020304" pitchFamily="18" charset="0"/>
                <a:cs typeface="Times New Roman" panose="02020603050405020304" pitchFamily="18" charset="0"/>
              </a:rPr>
              <a:t>?</a:t>
            </a:r>
          </a:p>
        </p:txBody>
      </p:sp>
      <p:sp>
        <p:nvSpPr>
          <p:cNvPr id="6" name="Sun 5">
            <a:extLst>
              <a:ext uri="{FF2B5EF4-FFF2-40B4-BE49-F238E27FC236}">
                <a16:creationId xmlns:a16="http://schemas.microsoft.com/office/drawing/2014/main" id="{B0B42DA0-FB25-2303-8B77-6AD192C8D698}"/>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Tree>
    <p:extLst>
      <p:ext uri="{BB962C8B-B14F-4D97-AF65-F5344CB8AC3E}">
        <p14:creationId xmlns:p14="http://schemas.microsoft.com/office/powerpoint/2010/main" val="414509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217">
                                          <p:stCondLst>
                                            <p:cond delay="0"/>
                                          </p:stCondLst>
                                        </p:cTn>
                                        <p:tgtEl>
                                          <p:spTgt spid="3"/>
                                        </p:tgtEl>
                                      </p:cBhvr>
                                    </p:animEffect>
                                    <p:anim calcmode="lin" valueType="num">
                                      <p:cBhvr>
                                        <p:cTn id="21"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2"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3"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24"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25"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26" dur="10">
                                          <p:stCondLst>
                                            <p:cond delay="244"/>
                                          </p:stCondLst>
                                        </p:cTn>
                                        <p:tgtEl>
                                          <p:spTgt spid="3"/>
                                        </p:tgtEl>
                                      </p:cBhvr>
                                      <p:to x="100000" y="60000"/>
                                    </p:animScale>
                                    <p:animScale>
                                      <p:cBhvr>
                                        <p:cTn id="27" dur="62" decel="50000">
                                          <p:stCondLst>
                                            <p:cond delay="254"/>
                                          </p:stCondLst>
                                        </p:cTn>
                                        <p:tgtEl>
                                          <p:spTgt spid="3"/>
                                        </p:tgtEl>
                                      </p:cBhvr>
                                      <p:to x="100000" y="100000"/>
                                    </p:animScale>
                                    <p:animScale>
                                      <p:cBhvr>
                                        <p:cTn id="28" dur="10">
                                          <p:stCondLst>
                                            <p:cond delay="492"/>
                                          </p:stCondLst>
                                        </p:cTn>
                                        <p:tgtEl>
                                          <p:spTgt spid="3"/>
                                        </p:tgtEl>
                                      </p:cBhvr>
                                      <p:to x="100000" y="80000"/>
                                    </p:animScale>
                                    <p:animScale>
                                      <p:cBhvr>
                                        <p:cTn id="29" dur="62" decel="50000">
                                          <p:stCondLst>
                                            <p:cond delay="502"/>
                                          </p:stCondLst>
                                        </p:cTn>
                                        <p:tgtEl>
                                          <p:spTgt spid="3"/>
                                        </p:tgtEl>
                                      </p:cBhvr>
                                      <p:to x="100000" y="100000"/>
                                    </p:animScale>
                                    <p:animScale>
                                      <p:cBhvr>
                                        <p:cTn id="30" dur="10">
                                          <p:stCondLst>
                                            <p:cond delay="616"/>
                                          </p:stCondLst>
                                        </p:cTn>
                                        <p:tgtEl>
                                          <p:spTgt spid="3"/>
                                        </p:tgtEl>
                                      </p:cBhvr>
                                      <p:to x="100000" y="90000"/>
                                    </p:animScale>
                                    <p:animScale>
                                      <p:cBhvr>
                                        <p:cTn id="31" dur="62" decel="50000">
                                          <p:stCondLst>
                                            <p:cond delay="625"/>
                                          </p:stCondLst>
                                        </p:cTn>
                                        <p:tgtEl>
                                          <p:spTgt spid="3"/>
                                        </p:tgtEl>
                                      </p:cBhvr>
                                      <p:to x="100000" y="100000"/>
                                    </p:animScale>
                                    <p:animScale>
                                      <p:cBhvr>
                                        <p:cTn id="32" dur="10">
                                          <p:stCondLst>
                                            <p:cond delay="678"/>
                                          </p:stCondLst>
                                        </p:cTn>
                                        <p:tgtEl>
                                          <p:spTgt spid="3"/>
                                        </p:tgtEl>
                                      </p:cBhvr>
                                      <p:to x="100000" y="95000"/>
                                    </p:animScale>
                                    <p:animScale>
                                      <p:cBhvr>
                                        <p:cTn id="33" dur="62" decel="50000">
                                          <p:stCondLst>
                                            <p:cond delay="688"/>
                                          </p:stCondLst>
                                        </p:cTn>
                                        <p:tgtEl>
                                          <p:spTgt spid="3"/>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3" grpId="0" animBg="1"/>
      <p:bldP spid="4"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ADFA87F-820C-92FE-21CB-208C791EE66F}"/>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E764FB2A-33E1-C7CD-C15C-2C3ED75562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28EBA3C-368F-05B6-E442-40A38569E260}"/>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0AFEA1A7-5939-7C8F-0AA7-72E3B10DF0A6}"/>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2:</a:t>
            </a:r>
          </a:p>
        </p:txBody>
      </p:sp>
      <p:sp>
        <p:nvSpPr>
          <p:cNvPr id="4" name="Content Placeholder 4">
            <a:extLst>
              <a:ext uri="{FF2B5EF4-FFF2-40B4-BE49-F238E27FC236}">
                <a16:creationId xmlns:a16="http://schemas.microsoft.com/office/drawing/2014/main" id="{ADF97354-87A8-4ECC-7504-BA8BA3EBABBE}"/>
              </a:ext>
            </a:extLst>
          </p:cNvPr>
          <p:cNvSpPr>
            <a:spLocks noGrp="1"/>
          </p:cNvSpPr>
          <p:nvPr>
            <p:ph idx="1"/>
          </p:nvPr>
        </p:nvSpPr>
        <p:spPr>
          <a:xfrm>
            <a:off x="1889262" y="2156991"/>
            <a:ext cx="8229600" cy="914400"/>
          </a:xfrm>
        </p:spPr>
        <p:txBody>
          <a:bodyPr/>
          <a:lstStyle/>
          <a:p>
            <a:pPr eaLnBrk="1" hangingPunct="1">
              <a:buFont typeface="Arial" panose="020B0604020202020204" pitchFamily="34" charset="0"/>
              <a:buNone/>
            </a:pPr>
            <a:r>
              <a:rPr lang="en-US" altLang="en-US" sz="4000" b="1" dirty="0" err="1">
                <a:solidFill>
                  <a:schemeClr val="bg1"/>
                </a:solidFill>
                <a:latin typeface="Times New Roman" panose="02020603050405020304" pitchFamily="18" charset="0"/>
                <a:cs typeface="Times New Roman" panose="02020603050405020304" pitchFamily="18" charset="0"/>
              </a:rPr>
              <a:t>Trái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Đất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được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viết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bằng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tiếng</a:t>
            </a:r>
            <a:r>
              <a:rPr lang="en-US" altLang="en-US" sz="4000" b="1" dirty="0">
                <a:solidFill>
                  <a:schemeClr val="bg1"/>
                </a:solidFill>
                <a:latin typeface="Times New Roman" panose="02020603050405020304" pitchFamily="18" charset="0"/>
                <a:cs typeface="Times New Roman" panose="02020603050405020304" pitchFamily="18" charset="0"/>
              </a:rPr>
              <a:t> Anh?</a:t>
            </a:r>
          </a:p>
        </p:txBody>
      </p:sp>
      <p:sp>
        <p:nvSpPr>
          <p:cNvPr id="6" name="Sun 5">
            <a:extLst>
              <a:ext uri="{FF2B5EF4-FFF2-40B4-BE49-F238E27FC236}">
                <a16:creationId xmlns:a16="http://schemas.microsoft.com/office/drawing/2014/main" id="{587279DC-42E6-3E15-86B7-81D028EC56BE}"/>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7" name="6-Point Star 3">
            <a:extLst>
              <a:ext uri="{FF2B5EF4-FFF2-40B4-BE49-F238E27FC236}">
                <a16:creationId xmlns:a16="http://schemas.microsoft.com/office/drawing/2014/main" id="{43D26B0A-1F48-7702-43A0-67DE27C9CFB8}"/>
              </a:ext>
            </a:extLst>
          </p:cNvPr>
          <p:cNvSpPr/>
          <p:nvPr/>
        </p:nvSpPr>
        <p:spPr>
          <a:xfrm>
            <a:off x="4543532" y="2906019"/>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solidFill>
                  <a:srgbClr val="C00000"/>
                </a:solidFill>
              </a:rPr>
              <a:t>EARTH</a:t>
            </a:r>
          </a:p>
        </p:txBody>
      </p:sp>
    </p:spTree>
    <p:extLst>
      <p:ext uri="{BB962C8B-B14F-4D97-AF65-F5344CB8AC3E}">
        <p14:creationId xmlns:p14="http://schemas.microsoft.com/office/powerpoint/2010/main" val="276341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17">
                                          <p:stCondLst>
                                            <p:cond delay="0"/>
                                          </p:stCondLst>
                                        </p:cTn>
                                        <p:tgtEl>
                                          <p:spTgt spid="7"/>
                                        </p:tgtEl>
                                      </p:cBhvr>
                                    </p:animEffect>
                                    <p:anim calcmode="lin" valueType="num">
                                      <p:cBhvr>
                                        <p:cTn id="23"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6"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8" dur="10">
                                          <p:stCondLst>
                                            <p:cond delay="244"/>
                                          </p:stCondLst>
                                        </p:cTn>
                                        <p:tgtEl>
                                          <p:spTgt spid="7"/>
                                        </p:tgtEl>
                                      </p:cBhvr>
                                      <p:to x="100000" y="60000"/>
                                    </p:animScale>
                                    <p:animScale>
                                      <p:cBhvr>
                                        <p:cTn id="29" dur="62" decel="50000">
                                          <p:stCondLst>
                                            <p:cond delay="254"/>
                                          </p:stCondLst>
                                        </p:cTn>
                                        <p:tgtEl>
                                          <p:spTgt spid="7"/>
                                        </p:tgtEl>
                                      </p:cBhvr>
                                      <p:to x="100000" y="100000"/>
                                    </p:animScale>
                                    <p:animScale>
                                      <p:cBhvr>
                                        <p:cTn id="30" dur="10">
                                          <p:stCondLst>
                                            <p:cond delay="492"/>
                                          </p:stCondLst>
                                        </p:cTn>
                                        <p:tgtEl>
                                          <p:spTgt spid="7"/>
                                        </p:tgtEl>
                                      </p:cBhvr>
                                      <p:to x="100000" y="80000"/>
                                    </p:animScale>
                                    <p:animScale>
                                      <p:cBhvr>
                                        <p:cTn id="31" dur="62" decel="50000">
                                          <p:stCondLst>
                                            <p:cond delay="502"/>
                                          </p:stCondLst>
                                        </p:cTn>
                                        <p:tgtEl>
                                          <p:spTgt spid="7"/>
                                        </p:tgtEl>
                                      </p:cBhvr>
                                      <p:to x="100000" y="100000"/>
                                    </p:animScale>
                                    <p:animScale>
                                      <p:cBhvr>
                                        <p:cTn id="32" dur="10">
                                          <p:stCondLst>
                                            <p:cond delay="616"/>
                                          </p:stCondLst>
                                        </p:cTn>
                                        <p:tgtEl>
                                          <p:spTgt spid="7"/>
                                        </p:tgtEl>
                                      </p:cBhvr>
                                      <p:to x="100000" y="90000"/>
                                    </p:animScale>
                                    <p:animScale>
                                      <p:cBhvr>
                                        <p:cTn id="33" dur="62" decel="50000">
                                          <p:stCondLst>
                                            <p:cond delay="625"/>
                                          </p:stCondLst>
                                        </p:cTn>
                                        <p:tgtEl>
                                          <p:spTgt spid="7"/>
                                        </p:tgtEl>
                                      </p:cBhvr>
                                      <p:to x="100000" y="100000"/>
                                    </p:animScale>
                                    <p:animScale>
                                      <p:cBhvr>
                                        <p:cTn id="34" dur="10">
                                          <p:stCondLst>
                                            <p:cond delay="678"/>
                                          </p:stCondLst>
                                        </p:cTn>
                                        <p:tgtEl>
                                          <p:spTgt spid="7"/>
                                        </p:tgtEl>
                                      </p:cBhvr>
                                      <p:to x="100000" y="95000"/>
                                    </p:animScale>
                                    <p:animScale>
                                      <p:cBhvr>
                                        <p:cTn id="35" dur="62" decel="50000">
                                          <p:stCondLst>
                                            <p:cond delay="688"/>
                                          </p:stCondLst>
                                        </p:cTn>
                                        <p:tgtEl>
                                          <p:spTgt spid="7"/>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4"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B58F5B-ECAE-70CF-742C-925E5A3E0215}"/>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53D0B5D2-2BFC-EABE-BB3F-DEAF14A21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59153B4-C2A2-1BBB-93CB-1A9624881461}"/>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3F068508-3CF8-B16F-F84C-5C858F6B7711}"/>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3</a:t>
            </a:r>
          </a:p>
        </p:txBody>
      </p:sp>
      <p:sp>
        <p:nvSpPr>
          <p:cNvPr id="6" name="Sun 5">
            <a:extLst>
              <a:ext uri="{FF2B5EF4-FFF2-40B4-BE49-F238E27FC236}">
                <a16:creationId xmlns:a16="http://schemas.microsoft.com/office/drawing/2014/main" id="{9D0BDF7F-4A1A-B3B8-DE5B-1466FBBF7C41}"/>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11" name="6-Point Star 3">
            <a:extLst>
              <a:ext uri="{FF2B5EF4-FFF2-40B4-BE49-F238E27FC236}">
                <a16:creationId xmlns:a16="http://schemas.microsoft.com/office/drawing/2014/main" id="{6D65DAD0-C738-347F-1249-8392066669FB}"/>
              </a:ext>
            </a:extLst>
          </p:cNvPr>
          <p:cNvSpPr/>
          <p:nvPr/>
        </p:nvSpPr>
        <p:spPr>
          <a:xfrm>
            <a:off x="4766271" y="2780928"/>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400" b="1" dirty="0">
                <a:solidFill>
                  <a:srgbClr val="FF0000"/>
                </a:solidFill>
              </a:rPr>
              <a:t>VENUS</a:t>
            </a:r>
          </a:p>
        </p:txBody>
      </p:sp>
      <p:sp>
        <p:nvSpPr>
          <p:cNvPr id="13" name="Content Placeholder 4">
            <a:extLst>
              <a:ext uri="{FF2B5EF4-FFF2-40B4-BE49-F238E27FC236}">
                <a16:creationId xmlns:a16="http://schemas.microsoft.com/office/drawing/2014/main" id="{B371C3ED-8C6A-7089-9E6B-3F45D9C12B53}"/>
              </a:ext>
            </a:extLst>
          </p:cNvPr>
          <p:cNvSpPr>
            <a:spLocks noGrp="1"/>
          </p:cNvSpPr>
          <p:nvPr>
            <p:ph idx="1"/>
          </p:nvPr>
        </p:nvSpPr>
        <p:spPr>
          <a:xfrm>
            <a:off x="2480271" y="1714128"/>
            <a:ext cx="8229600" cy="914400"/>
          </a:xfrm>
        </p:spPr>
        <p:txBody>
          <a:bodyPr/>
          <a:lstStyle/>
          <a:p>
            <a:pPr eaLnBrk="1" hangingPunct="1">
              <a:buFont typeface="Arial" panose="020B0604020202020204" pitchFamily="34" charset="0"/>
              <a:buNone/>
            </a:pPr>
            <a:r>
              <a:rPr lang="en-US" altLang="en-US" sz="4000" b="1" dirty="0">
                <a:solidFill>
                  <a:schemeClr val="bg1"/>
                </a:solidFill>
                <a:latin typeface="Times New Roman" panose="02020603050405020304" pitchFamily="18" charset="0"/>
                <a:cs typeface="Times New Roman" panose="02020603050405020304" pitchFamily="18" charset="0"/>
              </a:rPr>
              <a:t>Sao Kim </a:t>
            </a:r>
            <a:r>
              <a:rPr lang="en-US" altLang="en-US" sz="4000" b="1" dirty="0" err="1">
                <a:solidFill>
                  <a:schemeClr val="bg1"/>
                </a:solidFill>
                <a:latin typeface="Times New Roman" panose="02020603050405020304" pitchFamily="18" charset="0"/>
                <a:cs typeface="Times New Roman" panose="02020603050405020304" pitchFamily="18" charset="0"/>
              </a:rPr>
              <a:t>được</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viết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bằng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tiếng</a:t>
            </a:r>
            <a:r>
              <a:rPr lang="en-US" altLang="en-US" sz="4000" b="1" dirty="0">
                <a:solidFill>
                  <a:schemeClr val="bg1"/>
                </a:solidFill>
                <a:latin typeface="Times New Roman" panose="02020603050405020304" pitchFamily="18" charset="0"/>
                <a:cs typeface="Times New Roman" panose="02020603050405020304" pitchFamily="18" charset="0"/>
              </a:rPr>
              <a:t> Anh?</a:t>
            </a:r>
          </a:p>
        </p:txBody>
      </p:sp>
    </p:spTree>
    <p:extLst>
      <p:ext uri="{BB962C8B-B14F-4D97-AF65-F5344CB8AC3E}">
        <p14:creationId xmlns:p14="http://schemas.microsoft.com/office/powerpoint/2010/main" val="1276347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218">
                                          <p:stCondLst>
                                            <p:cond delay="0"/>
                                          </p:stCondLst>
                                        </p:cTn>
                                        <p:tgtEl>
                                          <p:spTgt spid="11"/>
                                        </p:tgtEl>
                                      </p:cBhvr>
                                    </p:animEffect>
                                    <p:anim calcmode="lin" valueType="num">
                                      <p:cBhvr>
                                        <p:cTn id="23" dur="685"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50"/>
                                          </p:stCondLst>
                                        </p:cTn>
                                        <p:tgtEl>
                                          <p:spTgt spid="11"/>
                                        </p:tgtEl>
                                        <p:attrNameLst>
                                          <p:attrName>ppt_y</p:attrName>
                                        </p:attrNameLst>
                                      </p:cBhvr>
                                      <p:tavLst>
                                        <p:tav tm="0" fmla="#ppt_y-sin(pi*$)/9">
                                          <p:val>
                                            <p:fltVal val="0"/>
                                          </p:val>
                                        </p:tav>
                                        <p:tav tm="100000">
                                          <p:val>
                                            <p:fltVal val="1"/>
                                          </p:val>
                                        </p:tav>
                                      </p:tavLst>
                                    </p:anim>
                                    <p:anim calcmode="lin" valueType="num">
                                      <p:cBhvr>
                                        <p:cTn id="26" dur="125" tmFilter="0, 0; 0.125,0.2665; 0.25,0.4; 0.375,0.465; 0.5,0.5;  0.625,0.535; 0.75,0.6; 0.875,0.7335; 1,1">
                                          <p:stCondLst>
                                            <p:cond delay="498"/>
                                          </p:stCondLst>
                                        </p:cTn>
                                        <p:tgtEl>
                                          <p:spTgt spid="11"/>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2"/>
                                          </p:stCondLst>
                                        </p:cTn>
                                        <p:tgtEl>
                                          <p:spTgt spid="11"/>
                                        </p:tgtEl>
                                        <p:attrNameLst>
                                          <p:attrName>ppt_y</p:attrName>
                                        </p:attrNameLst>
                                      </p:cBhvr>
                                      <p:tavLst>
                                        <p:tav tm="0" fmla="#ppt_y-sin(pi*$)/81">
                                          <p:val>
                                            <p:fltVal val="0"/>
                                          </p:val>
                                        </p:tav>
                                        <p:tav tm="100000">
                                          <p:val>
                                            <p:fltVal val="1"/>
                                          </p:val>
                                        </p:tav>
                                      </p:tavLst>
                                    </p:anim>
                                    <p:animScale>
                                      <p:cBhvr>
                                        <p:cTn id="28" dur="11">
                                          <p:stCondLst>
                                            <p:cond delay="244"/>
                                          </p:stCondLst>
                                        </p:cTn>
                                        <p:tgtEl>
                                          <p:spTgt spid="11"/>
                                        </p:tgtEl>
                                      </p:cBhvr>
                                      <p:to x="100000" y="60000"/>
                                    </p:animScale>
                                    <p:animScale>
                                      <p:cBhvr>
                                        <p:cTn id="29" dur="62" decel="50000">
                                          <p:stCondLst>
                                            <p:cond delay="254"/>
                                          </p:stCondLst>
                                        </p:cTn>
                                        <p:tgtEl>
                                          <p:spTgt spid="11"/>
                                        </p:tgtEl>
                                      </p:cBhvr>
                                      <p:to x="100000" y="100000"/>
                                    </p:animScale>
                                    <p:animScale>
                                      <p:cBhvr>
                                        <p:cTn id="30" dur="11">
                                          <p:stCondLst>
                                            <p:cond delay="493"/>
                                          </p:stCondLst>
                                        </p:cTn>
                                        <p:tgtEl>
                                          <p:spTgt spid="11"/>
                                        </p:tgtEl>
                                      </p:cBhvr>
                                      <p:to x="100000" y="80000"/>
                                    </p:animScale>
                                    <p:animScale>
                                      <p:cBhvr>
                                        <p:cTn id="31" dur="62" decel="50000">
                                          <p:stCondLst>
                                            <p:cond delay="504"/>
                                          </p:stCondLst>
                                        </p:cTn>
                                        <p:tgtEl>
                                          <p:spTgt spid="11"/>
                                        </p:tgtEl>
                                      </p:cBhvr>
                                      <p:to x="100000" y="100000"/>
                                    </p:animScale>
                                    <p:animScale>
                                      <p:cBhvr>
                                        <p:cTn id="32" dur="11">
                                          <p:stCondLst>
                                            <p:cond delay="616"/>
                                          </p:stCondLst>
                                        </p:cTn>
                                        <p:tgtEl>
                                          <p:spTgt spid="11"/>
                                        </p:tgtEl>
                                      </p:cBhvr>
                                      <p:to x="100000" y="90000"/>
                                    </p:animScale>
                                    <p:animScale>
                                      <p:cBhvr>
                                        <p:cTn id="33" dur="62" decel="50000">
                                          <p:stCondLst>
                                            <p:cond delay="627"/>
                                          </p:stCondLst>
                                        </p:cTn>
                                        <p:tgtEl>
                                          <p:spTgt spid="11"/>
                                        </p:tgtEl>
                                      </p:cBhvr>
                                      <p:to x="100000" y="100000"/>
                                    </p:animScale>
                                    <p:animScale>
                                      <p:cBhvr>
                                        <p:cTn id="34" dur="11">
                                          <p:stCondLst>
                                            <p:cond delay="679"/>
                                          </p:stCondLst>
                                        </p:cTn>
                                        <p:tgtEl>
                                          <p:spTgt spid="11"/>
                                        </p:tgtEl>
                                      </p:cBhvr>
                                      <p:to x="100000" y="95000"/>
                                    </p:animScale>
                                    <p:animScale>
                                      <p:cBhvr>
                                        <p:cTn id="35" dur="62" decel="50000">
                                          <p:stCondLst>
                                            <p:cond delay="688"/>
                                          </p:stCondLst>
                                        </p:cTn>
                                        <p:tgtEl>
                                          <p:spTgt spid="11"/>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354B17-CC08-09D1-788C-E9E548AE1A73}"/>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399A34D2-732E-7506-5988-8135E140D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10AA8AA-B976-EEC2-9D05-B53D1592590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EEEACDA5-6774-F353-DE8D-130A28D83541}"/>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4:</a:t>
            </a:r>
          </a:p>
        </p:txBody>
      </p:sp>
      <p:sp>
        <p:nvSpPr>
          <p:cNvPr id="4" name="Content Placeholder 4">
            <a:extLst>
              <a:ext uri="{FF2B5EF4-FFF2-40B4-BE49-F238E27FC236}">
                <a16:creationId xmlns:a16="http://schemas.microsoft.com/office/drawing/2014/main" id="{55B92063-864E-DB39-0A4C-0AC8176BF32F}"/>
              </a:ext>
            </a:extLst>
          </p:cNvPr>
          <p:cNvSpPr>
            <a:spLocks noGrp="1"/>
          </p:cNvSpPr>
          <p:nvPr>
            <p:ph idx="1"/>
          </p:nvPr>
        </p:nvSpPr>
        <p:spPr>
          <a:xfrm>
            <a:off x="1889262" y="2156991"/>
            <a:ext cx="8229600" cy="914400"/>
          </a:xfrm>
        </p:spPr>
        <p:txBody>
          <a:bodyPr>
            <a:normAutofit/>
          </a:bodyPr>
          <a:lstStyle/>
          <a:p>
            <a:pPr algn="ctr" eaLnBrk="1" hangingPunct="1">
              <a:buFont typeface="Arial" panose="020B0604020202020204" pitchFamily="34" charset="0"/>
              <a:buNone/>
            </a:pP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Trái</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Đất</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có</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dạng</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hình</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3600" b="1" i="0"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gì</a:t>
            </a:r>
            <a:r>
              <a:rPr lang="en-US" sz="3600" b="1" i="0" dirty="0">
                <a:solidFill>
                  <a:schemeClr val="bg1"/>
                </a:solidFill>
                <a:effectLst/>
                <a:latin typeface="Tahoma" panose="020B0604030504040204" pitchFamily="34" charset="0"/>
                <a:ea typeface="Tahoma" panose="020B0604030504040204" pitchFamily="34" charset="0"/>
                <a:cs typeface="Tahoma" panose="020B0604030504040204" pitchFamily="34" charset="0"/>
              </a:rPr>
              <a:t>?</a:t>
            </a:r>
            <a:endParaRPr lang="en-US" altLang="en-US"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Sun 5">
            <a:extLst>
              <a:ext uri="{FF2B5EF4-FFF2-40B4-BE49-F238E27FC236}">
                <a16:creationId xmlns:a16="http://schemas.microsoft.com/office/drawing/2014/main" id="{4D7CF363-1A0E-765C-F675-A2A5D32144EA}"/>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7" name="6-Point Star 3">
            <a:extLst>
              <a:ext uri="{FF2B5EF4-FFF2-40B4-BE49-F238E27FC236}">
                <a16:creationId xmlns:a16="http://schemas.microsoft.com/office/drawing/2014/main" id="{DBDFD726-5354-A07A-8037-56D957E366C8}"/>
              </a:ext>
            </a:extLst>
          </p:cNvPr>
          <p:cNvSpPr/>
          <p:nvPr/>
        </p:nvSpPr>
        <p:spPr>
          <a:xfrm>
            <a:off x="4543532" y="2906019"/>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err="1">
                <a:solidFill>
                  <a:srgbClr val="C00000"/>
                </a:solidFill>
              </a:rPr>
              <a:t>Hình</a:t>
            </a:r>
            <a:r>
              <a:rPr lang="en-US" sz="4800" b="1" dirty="0">
                <a:solidFill>
                  <a:srgbClr val="C00000"/>
                </a:solidFill>
              </a:rPr>
              <a:t> </a:t>
            </a:r>
            <a:r>
              <a:rPr lang="en-US" sz="4800" b="1" dirty="0" err="1">
                <a:solidFill>
                  <a:srgbClr val="C00000"/>
                </a:solidFill>
              </a:rPr>
              <a:t>cầu</a:t>
            </a:r>
            <a:endParaRPr lang="en-US" sz="4800" b="1" dirty="0">
              <a:solidFill>
                <a:srgbClr val="C00000"/>
              </a:solidFill>
            </a:endParaRPr>
          </a:p>
        </p:txBody>
      </p:sp>
    </p:spTree>
    <p:extLst>
      <p:ext uri="{BB962C8B-B14F-4D97-AF65-F5344CB8AC3E}">
        <p14:creationId xmlns:p14="http://schemas.microsoft.com/office/powerpoint/2010/main" val="162877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17">
                                          <p:stCondLst>
                                            <p:cond delay="0"/>
                                          </p:stCondLst>
                                        </p:cTn>
                                        <p:tgtEl>
                                          <p:spTgt spid="7"/>
                                        </p:tgtEl>
                                      </p:cBhvr>
                                    </p:animEffect>
                                    <p:anim calcmode="lin" valueType="num">
                                      <p:cBhvr>
                                        <p:cTn id="23"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6"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8" dur="10">
                                          <p:stCondLst>
                                            <p:cond delay="244"/>
                                          </p:stCondLst>
                                        </p:cTn>
                                        <p:tgtEl>
                                          <p:spTgt spid="7"/>
                                        </p:tgtEl>
                                      </p:cBhvr>
                                      <p:to x="100000" y="60000"/>
                                    </p:animScale>
                                    <p:animScale>
                                      <p:cBhvr>
                                        <p:cTn id="29" dur="62" decel="50000">
                                          <p:stCondLst>
                                            <p:cond delay="254"/>
                                          </p:stCondLst>
                                        </p:cTn>
                                        <p:tgtEl>
                                          <p:spTgt spid="7"/>
                                        </p:tgtEl>
                                      </p:cBhvr>
                                      <p:to x="100000" y="100000"/>
                                    </p:animScale>
                                    <p:animScale>
                                      <p:cBhvr>
                                        <p:cTn id="30" dur="10">
                                          <p:stCondLst>
                                            <p:cond delay="492"/>
                                          </p:stCondLst>
                                        </p:cTn>
                                        <p:tgtEl>
                                          <p:spTgt spid="7"/>
                                        </p:tgtEl>
                                      </p:cBhvr>
                                      <p:to x="100000" y="80000"/>
                                    </p:animScale>
                                    <p:animScale>
                                      <p:cBhvr>
                                        <p:cTn id="31" dur="62" decel="50000">
                                          <p:stCondLst>
                                            <p:cond delay="502"/>
                                          </p:stCondLst>
                                        </p:cTn>
                                        <p:tgtEl>
                                          <p:spTgt spid="7"/>
                                        </p:tgtEl>
                                      </p:cBhvr>
                                      <p:to x="100000" y="100000"/>
                                    </p:animScale>
                                    <p:animScale>
                                      <p:cBhvr>
                                        <p:cTn id="32" dur="10">
                                          <p:stCondLst>
                                            <p:cond delay="616"/>
                                          </p:stCondLst>
                                        </p:cTn>
                                        <p:tgtEl>
                                          <p:spTgt spid="7"/>
                                        </p:tgtEl>
                                      </p:cBhvr>
                                      <p:to x="100000" y="90000"/>
                                    </p:animScale>
                                    <p:animScale>
                                      <p:cBhvr>
                                        <p:cTn id="33" dur="62" decel="50000">
                                          <p:stCondLst>
                                            <p:cond delay="625"/>
                                          </p:stCondLst>
                                        </p:cTn>
                                        <p:tgtEl>
                                          <p:spTgt spid="7"/>
                                        </p:tgtEl>
                                      </p:cBhvr>
                                      <p:to x="100000" y="100000"/>
                                    </p:animScale>
                                    <p:animScale>
                                      <p:cBhvr>
                                        <p:cTn id="34" dur="10">
                                          <p:stCondLst>
                                            <p:cond delay="678"/>
                                          </p:stCondLst>
                                        </p:cTn>
                                        <p:tgtEl>
                                          <p:spTgt spid="7"/>
                                        </p:tgtEl>
                                      </p:cBhvr>
                                      <p:to x="100000" y="95000"/>
                                    </p:animScale>
                                    <p:animScale>
                                      <p:cBhvr>
                                        <p:cTn id="35" dur="62" decel="50000">
                                          <p:stCondLst>
                                            <p:cond delay="688"/>
                                          </p:stCondLst>
                                        </p:cTn>
                                        <p:tgtEl>
                                          <p:spTgt spid="7"/>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4"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4C8EA5-D712-B4CF-12BB-4E585869DB8B}"/>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A9999ED6-40BE-FB45-B331-4940034F0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6449240-649A-58E7-1E6A-6E1F7040704F}"/>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37BCDF8B-1ED4-8554-157C-771564F9C9D3}"/>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4</a:t>
            </a:r>
          </a:p>
        </p:txBody>
      </p:sp>
      <p:sp>
        <p:nvSpPr>
          <p:cNvPr id="4" name="Content Placeholder 4">
            <a:extLst>
              <a:ext uri="{FF2B5EF4-FFF2-40B4-BE49-F238E27FC236}">
                <a16:creationId xmlns:a16="http://schemas.microsoft.com/office/drawing/2014/main" id="{3A00CFFC-0C13-E64C-0CCE-8DD699709FE7}"/>
              </a:ext>
            </a:extLst>
          </p:cNvPr>
          <p:cNvSpPr>
            <a:spLocks noGrp="1"/>
          </p:cNvSpPr>
          <p:nvPr>
            <p:ph idx="1"/>
          </p:nvPr>
        </p:nvSpPr>
        <p:spPr>
          <a:xfrm>
            <a:off x="1448272" y="1816771"/>
            <a:ext cx="10225136" cy="914400"/>
          </a:xfrm>
        </p:spPr>
        <p:txBody>
          <a:bodyPr>
            <a:normAutofit fontScale="92500" lnSpcReduction="20000"/>
          </a:bodyPr>
          <a:lstStyle/>
          <a:p>
            <a:pPr algn="ctr" eaLnBrk="1" hangingPunct="1">
              <a:buFont typeface="Arial" panose="020B0604020202020204" pitchFamily="34" charset="0"/>
              <a:buNone/>
            </a:pPr>
            <a:r>
              <a:rPr lang="vi-VN" altLang="en-US" sz="4000" b="1" dirty="0">
                <a:solidFill>
                  <a:schemeClr val="bg1"/>
                </a:solidFill>
                <a:latin typeface="Times New Roman" panose="02020603050405020304" pitchFamily="18" charset="0"/>
                <a:cs typeface="Times New Roman" panose="02020603050405020304" pitchFamily="18" charset="0"/>
              </a:rPr>
              <a:t>Mặt Trời và 8 hành tinh chuyển động xung quanh nó còn được gọi là</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sp>
        <p:nvSpPr>
          <p:cNvPr id="6" name="Sun 5">
            <a:extLst>
              <a:ext uri="{FF2B5EF4-FFF2-40B4-BE49-F238E27FC236}">
                <a16:creationId xmlns:a16="http://schemas.microsoft.com/office/drawing/2014/main" id="{7A06B6D7-43F5-D3A3-7450-2C2F82C12019}"/>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3" name="6-Point Star 3">
            <a:extLst>
              <a:ext uri="{FF2B5EF4-FFF2-40B4-BE49-F238E27FC236}">
                <a16:creationId xmlns:a16="http://schemas.microsoft.com/office/drawing/2014/main" id="{B6318756-EF22-8B37-43FD-25820FF472B5}"/>
              </a:ext>
            </a:extLst>
          </p:cNvPr>
          <p:cNvSpPr/>
          <p:nvPr/>
        </p:nvSpPr>
        <p:spPr>
          <a:xfrm>
            <a:off x="4655840" y="2895600"/>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err="1">
                <a:solidFill>
                  <a:srgbClr val="C00000"/>
                </a:solidFill>
              </a:rPr>
              <a:t>Hệ</a:t>
            </a:r>
            <a:r>
              <a:rPr lang="en-US" sz="3600" b="1" dirty="0">
                <a:solidFill>
                  <a:srgbClr val="C00000"/>
                </a:solidFill>
              </a:rPr>
              <a:t> </a:t>
            </a:r>
            <a:r>
              <a:rPr lang="en-US" sz="3600" b="1" dirty="0" err="1">
                <a:solidFill>
                  <a:srgbClr val="C00000"/>
                </a:solidFill>
              </a:rPr>
              <a:t>mặt</a:t>
            </a:r>
            <a:r>
              <a:rPr lang="en-US" sz="3600" b="1" dirty="0">
                <a:solidFill>
                  <a:srgbClr val="C00000"/>
                </a:solidFill>
              </a:rPr>
              <a:t> </a:t>
            </a:r>
            <a:r>
              <a:rPr lang="en-US" sz="3600" b="1" dirty="0" err="1">
                <a:solidFill>
                  <a:srgbClr val="C00000"/>
                </a:solidFill>
              </a:rPr>
              <a:t>trời</a:t>
            </a:r>
            <a:endParaRPr lang="en-US" sz="3600" b="1" dirty="0">
              <a:solidFill>
                <a:srgbClr val="C00000"/>
              </a:solidFill>
            </a:endParaRPr>
          </a:p>
        </p:txBody>
      </p:sp>
    </p:spTree>
    <p:extLst>
      <p:ext uri="{BB962C8B-B14F-4D97-AF65-F5344CB8AC3E}">
        <p14:creationId xmlns:p14="http://schemas.microsoft.com/office/powerpoint/2010/main" val="33010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217">
                                          <p:stCondLst>
                                            <p:cond delay="0"/>
                                          </p:stCondLst>
                                        </p:cTn>
                                        <p:tgtEl>
                                          <p:spTgt spid="3"/>
                                        </p:tgtEl>
                                      </p:cBhvr>
                                    </p:animEffect>
                                    <p:anim calcmode="lin" valueType="num">
                                      <p:cBhvr>
                                        <p:cTn id="23"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26"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28" dur="10">
                                          <p:stCondLst>
                                            <p:cond delay="244"/>
                                          </p:stCondLst>
                                        </p:cTn>
                                        <p:tgtEl>
                                          <p:spTgt spid="3"/>
                                        </p:tgtEl>
                                      </p:cBhvr>
                                      <p:to x="100000" y="60000"/>
                                    </p:animScale>
                                    <p:animScale>
                                      <p:cBhvr>
                                        <p:cTn id="29" dur="62" decel="50000">
                                          <p:stCondLst>
                                            <p:cond delay="254"/>
                                          </p:stCondLst>
                                        </p:cTn>
                                        <p:tgtEl>
                                          <p:spTgt spid="3"/>
                                        </p:tgtEl>
                                      </p:cBhvr>
                                      <p:to x="100000" y="100000"/>
                                    </p:animScale>
                                    <p:animScale>
                                      <p:cBhvr>
                                        <p:cTn id="30" dur="10">
                                          <p:stCondLst>
                                            <p:cond delay="492"/>
                                          </p:stCondLst>
                                        </p:cTn>
                                        <p:tgtEl>
                                          <p:spTgt spid="3"/>
                                        </p:tgtEl>
                                      </p:cBhvr>
                                      <p:to x="100000" y="80000"/>
                                    </p:animScale>
                                    <p:animScale>
                                      <p:cBhvr>
                                        <p:cTn id="31" dur="62" decel="50000">
                                          <p:stCondLst>
                                            <p:cond delay="502"/>
                                          </p:stCondLst>
                                        </p:cTn>
                                        <p:tgtEl>
                                          <p:spTgt spid="3"/>
                                        </p:tgtEl>
                                      </p:cBhvr>
                                      <p:to x="100000" y="100000"/>
                                    </p:animScale>
                                    <p:animScale>
                                      <p:cBhvr>
                                        <p:cTn id="32" dur="10">
                                          <p:stCondLst>
                                            <p:cond delay="616"/>
                                          </p:stCondLst>
                                        </p:cTn>
                                        <p:tgtEl>
                                          <p:spTgt spid="3"/>
                                        </p:tgtEl>
                                      </p:cBhvr>
                                      <p:to x="100000" y="90000"/>
                                    </p:animScale>
                                    <p:animScale>
                                      <p:cBhvr>
                                        <p:cTn id="33" dur="62" decel="50000">
                                          <p:stCondLst>
                                            <p:cond delay="625"/>
                                          </p:stCondLst>
                                        </p:cTn>
                                        <p:tgtEl>
                                          <p:spTgt spid="3"/>
                                        </p:tgtEl>
                                      </p:cBhvr>
                                      <p:to x="100000" y="100000"/>
                                    </p:animScale>
                                    <p:animScale>
                                      <p:cBhvr>
                                        <p:cTn id="34" dur="10">
                                          <p:stCondLst>
                                            <p:cond delay="678"/>
                                          </p:stCondLst>
                                        </p:cTn>
                                        <p:tgtEl>
                                          <p:spTgt spid="3"/>
                                        </p:tgtEl>
                                      </p:cBhvr>
                                      <p:to x="100000" y="95000"/>
                                    </p:animScale>
                                    <p:animScale>
                                      <p:cBhvr>
                                        <p:cTn id="35" dur="62" decel="50000">
                                          <p:stCondLst>
                                            <p:cond delay="688"/>
                                          </p:stCondLst>
                                        </p:cTn>
                                        <p:tgtEl>
                                          <p:spTgt spid="3"/>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4"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3AC5C1D-5A36-3B5B-180A-5B30029FECEA}"/>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D327F073-1EB0-58D0-048F-0C251221C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BEA893D-0323-77B1-4FE0-79AA6786EB07}"/>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BFB27E2B-0A92-A073-941A-F3AF59540A1A}"/>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5</a:t>
            </a:r>
          </a:p>
        </p:txBody>
      </p:sp>
      <p:sp>
        <p:nvSpPr>
          <p:cNvPr id="4" name="Content Placeholder 4">
            <a:extLst>
              <a:ext uri="{FF2B5EF4-FFF2-40B4-BE49-F238E27FC236}">
                <a16:creationId xmlns:a16="http://schemas.microsoft.com/office/drawing/2014/main" id="{B092F08A-77AA-F58F-C0A0-B80681A9F499}"/>
              </a:ext>
            </a:extLst>
          </p:cNvPr>
          <p:cNvSpPr>
            <a:spLocks noGrp="1"/>
          </p:cNvSpPr>
          <p:nvPr>
            <p:ph idx="1"/>
          </p:nvPr>
        </p:nvSpPr>
        <p:spPr>
          <a:xfrm>
            <a:off x="1199456" y="2156991"/>
            <a:ext cx="10153128" cy="914400"/>
          </a:xfrm>
        </p:spPr>
        <p:txBody>
          <a:bodyPr>
            <a:normAutofit fontScale="92500"/>
          </a:bodyPr>
          <a:lstStyle/>
          <a:p>
            <a:pPr eaLnBrk="1" hangingPunct="1">
              <a:buFont typeface="Arial" panose="020B0604020202020204" pitchFamily="34" charset="0"/>
              <a:buNone/>
            </a:pPr>
            <a:r>
              <a:rPr lang="en-US" altLang="en-US" sz="4000" b="1" dirty="0" err="1">
                <a:solidFill>
                  <a:schemeClr val="bg1"/>
                </a:solidFill>
                <a:latin typeface="Times New Roman" panose="02020603050405020304" pitchFamily="18" charset="0"/>
                <a:cs typeface="Times New Roman" panose="02020603050405020304" pitchFamily="18" charset="0"/>
              </a:rPr>
              <a:t>Hành</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tinh</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đứng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đầu</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tiên</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trong</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Hệ</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Mặt</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Trời</a:t>
            </a:r>
            <a:r>
              <a:rPr lang="en-US" altLang="en-US" sz="4000" b="1" dirty="0">
                <a:solidFill>
                  <a:schemeClr val="bg1"/>
                </a:solidFill>
                <a:latin typeface="Times New Roman" panose="02020603050405020304" pitchFamily="18" charset="0"/>
                <a:cs typeface="Times New Roman" panose="02020603050405020304" pitchFamily="18" charset="0"/>
              </a:rPr>
              <a:t> </a:t>
            </a:r>
            <a:r>
              <a:rPr lang="en-US" altLang="en-US" sz="4000" b="1" dirty="0" err="1">
                <a:solidFill>
                  <a:schemeClr val="bg1"/>
                </a:solidFill>
                <a:latin typeface="Times New Roman" panose="02020603050405020304" pitchFamily="18" charset="0"/>
                <a:cs typeface="Times New Roman" panose="02020603050405020304" pitchFamily="18" charset="0"/>
              </a:rPr>
              <a:t>là</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sp>
        <p:nvSpPr>
          <p:cNvPr id="6" name="Sun 5">
            <a:extLst>
              <a:ext uri="{FF2B5EF4-FFF2-40B4-BE49-F238E27FC236}">
                <a16:creationId xmlns:a16="http://schemas.microsoft.com/office/drawing/2014/main" id="{677939CC-3030-6890-6262-393A4A8BA973}"/>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3" name="6-Point Star 3">
            <a:extLst>
              <a:ext uri="{FF2B5EF4-FFF2-40B4-BE49-F238E27FC236}">
                <a16:creationId xmlns:a16="http://schemas.microsoft.com/office/drawing/2014/main" id="{7AEF7674-5907-0BEC-8C03-43F0AFE12E9F}"/>
              </a:ext>
            </a:extLst>
          </p:cNvPr>
          <p:cNvSpPr/>
          <p:nvPr/>
        </p:nvSpPr>
        <p:spPr>
          <a:xfrm>
            <a:off x="4191000" y="2850976"/>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000" b="1" dirty="0">
                <a:solidFill>
                  <a:srgbClr val="C00000"/>
                </a:solidFill>
              </a:rPr>
              <a:t>Sao </a:t>
            </a:r>
            <a:r>
              <a:rPr lang="en-US" sz="4000" b="1" dirty="0" err="1">
                <a:solidFill>
                  <a:srgbClr val="C00000"/>
                </a:solidFill>
              </a:rPr>
              <a:t>Thủy</a:t>
            </a:r>
            <a:endParaRPr lang="en-US" sz="4000" b="1" dirty="0">
              <a:solidFill>
                <a:srgbClr val="C00000"/>
              </a:solidFill>
            </a:endParaRPr>
          </a:p>
        </p:txBody>
      </p:sp>
    </p:spTree>
    <p:extLst>
      <p:ext uri="{BB962C8B-B14F-4D97-AF65-F5344CB8AC3E}">
        <p14:creationId xmlns:p14="http://schemas.microsoft.com/office/powerpoint/2010/main" val="181104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217">
                                          <p:stCondLst>
                                            <p:cond delay="0"/>
                                          </p:stCondLst>
                                        </p:cTn>
                                        <p:tgtEl>
                                          <p:spTgt spid="3"/>
                                        </p:tgtEl>
                                      </p:cBhvr>
                                    </p:animEffect>
                                    <p:anim calcmode="lin" valueType="num">
                                      <p:cBhvr>
                                        <p:cTn id="23"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26"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28" dur="10">
                                          <p:stCondLst>
                                            <p:cond delay="244"/>
                                          </p:stCondLst>
                                        </p:cTn>
                                        <p:tgtEl>
                                          <p:spTgt spid="3"/>
                                        </p:tgtEl>
                                      </p:cBhvr>
                                      <p:to x="100000" y="60000"/>
                                    </p:animScale>
                                    <p:animScale>
                                      <p:cBhvr>
                                        <p:cTn id="29" dur="62" decel="50000">
                                          <p:stCondLst>
                                            <p:cond delay="254"/>
                                          </p:stCondLst>
                                        </p:cTn>
                                        <p:tgtEl>
                                          <p:spTgt spid="3"/>
                                        </p:tgtEl>
                                      </p:cBhvr>
                                      <p:to x="100000" y="100000"/>
                                    </p:animScale>
                                    <p:animScale>
                                      <p:cBhvr>
                                        <p:cTn id="30" dur="10">
                                          <p:stCondLst>
                                            <p:cond delay="492"/>
                                          </p:stCondLst>
                                        </p:cTn>
                                        <p:tgtEl>
                                          <p:spTgt spid="3"/>
                                        </p:tgtEl>
                                      </p:cBhvr>
                                      <p:to x="100000" y="80000"/>
                                    </p:animScale>
                                    <p:animScale>
                                      <p:cBhvr>
                                        <p:cTn id="31" dur="62" decel="50000">
                                          <p:stCondLst>
                                            <p:cond delay="502"/>
                                          </p:stCondLst>
                                        </p:cTn>
                                        <p:tgtEl>
                                          <p:spTgt spid="3"/>
                                        </p:tgtEl>
                                      </p:cBhvr>
                                      <p:to x="100000" y="100000"/>
                                    </p:animScale>
                                    <p:animScale>
                                      <p:cBhvr>
                                        <p:cTn id="32" dur="10">
                                          <p:stCondLst>
                                            <p:cond delay="616"/>
                                          </p:stCondLst>
                                        </p:cTn>
                                        <p:tgtEl>
                                          <p:spTgt spid="3"/>
                                        </p:tgtEl>
                                      </p:cBhvr>
                                      <p:to x="100000" y="90000"/>
                                    </p:animScale>
                                    <p:animScale>
                                      <p:cBhvr>
                                        <p:cTn id="33" dur="62" decel="50000">
                                          <p:stCondLst>
                                            <p:cond delay="625"/>
                                          </p:stCondLst>
                                        </p:cTn>
                                        <p:tgtEl>
                                          <p:spTgt spid="3"/>
                                        </p:tgtEl>
                                      </p:cBhvr>
                                      <p:to x="100000" y="100000"/>
                                    </p:animScale>
                                    <p:animScale>
                                      <p:cBhvr>
                                        <p:cTn id="34" dur="10">
                                          <p:stCondLst>
                                            <p:cond delay="678"/>
                                          </p:stCondLst>
                                        </p:cTn>
                                        <p:tgtEl>
                                          <p:spTgt spid="3"/>
                                        </p:tgtEl>
                                      </p:cBhvr>
                                      <p:to x="100000" y="95000"/>
                                    </p:animScale>
                                    <p:animScale>
                                      <p:cBhvr>
                                        <p:cTn id="35" dur="62" decel="50000">
                                          <p:stCondLst>
                                            <p:cond delay="688"/>
                                          </p:stCondLst>
                                        </p:cTn>
                                        <p:tgtEl>
                                          <p:spTgt spid="3"/>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4"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663948E-A954-4727-EBCB-CA82EF374430}"/>
            </a:ext>
          </a:extLst>
        </p:cNvPr>
        <p:cNvGrpSpPr/>
        <p:nvPr/>
      </p:nvGrpSpPr>
      <p:grpSpPr>
        <a:xfrm>
          <a:off x="0" y="0"/>
          <a:ext cx="0" cy="0"/>
          <a:chOff x="0" y="0"/>
          <a:chExt cx="0" cy="0"/>
        </a:xfrm>
      </p:grpSpPr>
      <p:pic>
        <p:nvPicPr>
          <p:cNvPr id="2050" name="Picture 2" descr="Resultado de imagen para marciano  png">
            <a:extLst>
              <a:ext uri="{FF2B5EF4-FFF2-40B4-BE49-F238E27FC236}">
                <a16:creationId xmlns:a16="http://schemas.microsoft.com/office/drawing/2014/main" id="{168A0569-A9B9-9939-BFAC-BBAE8759E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10" y="4077072"/>
            <a:ext cx="1770552" cy="23848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607E02D-E488-8A79-6F20-6E75E9C04CFE}"/>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49449" y="4077072"/>
            <a:ext cx="2578428" cy="2384824"/>
          </a:xfrm>
          <a:prstGeom prst="rect">
            <a:avLst/>
          </a:prstGeom>
        </p:spPr>
      </p:pic>
      <p:sp>
        <p:nvSpPr>
          <p:cNvPr id="2" name="Title 1">
            <a:extLst>
              <a:ext uri="{FF2B5EF4-FFF2-40B4-BE49-F238E27FC236}">
                <a16:creationId xmlns:a16="http://schemas.microsoft.com/office/drawing/2014/main" id="{264CFA06-6EFB-AC4A-B3BF-C712DE00A997}"/>
              </a:ext>
            </a:extLst>
          </p:cNvPr>
          <p:cNvSpPr>
            <a:spLocks noGrp="1"/>
          </p:cNvSpPr>
          <p:nvPr>
            <p:ph type="title"/>
          </p:nvPr>
        </p:nvSpPr>
        <p:spPr>
          <a:xfrm>
            <a:off x="1289720" y="509342"/>
            <a:ext cx="9774832" cy="1143000"/>
          </a:xfrm>
        </p:spPr>
        <p:txBody>
          <a:bodyPr>
            <a:normAutofit/>
          </a:bodyPr>
          <a:lstStyle/>
          <a:p>
            <a:pPr eaLnBrk="1" hangingPunct="1"/>
            <a:r>
              <a:rPr lang="en-US" altLang="en-US" sz="3600" b="1" dirty="0" err="1">
                <a:solidFill>
                  <a:schemeClr val="bg1"/>
                </a:solidFill>
                <a:latin typeface="Times New Roman" panose="02020603050405020304" pitchFamily="18" charset="0"/>
                <a:cs typeface="Times New Roman" panose="02020603050405020304" pitchFamily="18" charset="0"/>
              </a:rPr>
              <a:t>Câu</a:t>
            </a:r>
            <a:r>
              <a:rPr lang="en-US" altLang="en-US" sz="3600" b="1" dirty="0">
                <a:solidFill>
                  <a:schemeClr val="bg1"/>
                </a:solidFill>
                <a:latin typeface="Times New Roman" panose="02020603050405020304" pitchFamily="18" charset="0"/>
                <a:cs typeface="Times New Roman" panose="02020603050405020304" pitchFamily="18" charset="0"/>
              </a:rPr>
              <a:t> 6</a:t>
            </a:r>
          </a:p>
        </p:txBody>
      </p:sp>
      <p:sp>
        <p:nvSpPr>
          <p:cNvPr id="4" name="Content Placeholder 4">
            <a:extLst>
              <a:ext uri="{FF2B5EF4-FFF2-40B4-BE49-F238E27FC236}">
                <a16:creationId xmlns:a16="http://schemas.microsoft.com/office/drawing/2014/main" id="{ED0509BF-2A65-C426-5D47-B4C57A235705}"/>
              </a:ext>
            </a:extLst>
          </p:cNvPr>
          <p:cNvSpPr>
            <a:spLocks noGrp="1"/>
          </p:cNvSpPr>
          <p:nvPr>
            <p:ph idx="1"/>
          </p:nvPr>
        </p:nvSpPr>
        <p:spPr>
          <a:xfrm>
            <a:off x="1889262" y="2156991"/>
            <a:ext cx="8671234" cy="914400"/>
          </a:xfrm>
        </p:spPr>
        <p:txBody>
          <a:bodyPr>
            <a:normAutofit fontScale="92500" lnSpcReduction="20000"/>
          </a:bodyPr>
          <a:lstStyle/>
          <a:p>
            <a:pPr algn="ctr" eaLnBrk="1" hangingPunct="1">
              <a:buFont typeface="Arial" panose="020B0604020202020204" pitchFamily="34" charset="0"/>
              <a:buNone/>
            </a:pPr>
            <a:r>
              <a:rPr lang="vi-VN" altLang="en-US" sz="4000" b="1" dirty="0">
                <a:solidFill>
                  <a:schemeClr val="bg1"/>
                </a:solidFill>
                <a:latin typeface="Times New Roman" panose="02020603050405020304" pitchFamily="18" charset="0"/>
                <a:cs typeface="Times New Roman" panose="02020603050405020304" pitchFamily="18" charset="0"/>
              </a:rPr>
              <a:t>Vị trí thứ 4 trong Hệ Mặt Trời là hành tinh nào dưới đây?</a:t>
            </a:r>
            <a:endParaRPr lang="en-US" altLang="en-US" sz="4000" b="1" dirty="0">
              <a:solidFill>
                <a:schemeClr val="bg1"/>
              </a:solidFill>
              <a:latin typeface="Times New Roman" panose="02020603050405020304" pitchFamily="18" charset="0"/>
              <a:cs typeface="Times New Roman" panose="02020603050405020304" pitchFamily="18" charset="0"/>
            </a:endParaRPr>
          </a:p>
        </p:txBody>
      </p:sp>
      <p:sp>
        <p:nvSpPr>
          <p:cNvPr id="6" name="Sun 5">
            <a:extLst>
              <a:ext uri="{FF2B5EF4-FFF2-40B4-BE49-F238E27FC236}">
                <a16:creationId xmlns:a16="http://schemas.microsoft.com/office/drawing/2014/main" id="{58A3DF07-4F11-3341-34C6-713E97E7D81A}"/>
              </a:ext>
            </a:extLst>
          </p:cNvPr>
          <p:cNvSpPr/>
          <p:nvPr/>
        </p:nvSpPr>
        <p:spPr>
          <a:xfrm>
            <a:off x="10398202" y="2597771"/>
            <a:ext cx="1524000" cy="1447800"/>
          </a:xfrm>
          <a:prstGeom prst="su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000" b="1"/>
              <a:t>ĐA</a:t>
            </a:r>
          </a:p>
        </p:txBody>
      </p:sp>
      <p:sp>
        <p:nvSpPr>
          <p:cNvPr id="7" name="6-Point Star 3">
            <a:extLst>
              <a:ext uri="{FF2B5EF4-FFF2-40B4-BE49-F238E27FC236}">
                <a16:creationId xmlns:a16="http://schemas.microsoft.com/office/drawing/2014/main" id="{F2492556-ACC7-9314-B732-C1218EABBAD0}"/>
              </a:ext>
            </a:extLst>
          </p:cNvPr>
          <p:cNvSpPr/>
          <p:nvPr/>
        </p:nvSpPr>
        <p:spPr>
          <a:xfrm>
            <a:off x="4367808" y="2895600"/>
            <a:ext cx="3810000" cy="3962400"/>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srgbClr val="C00000"/>
                </a:solidFill>
              </a:rPr>
              <a:t>Sao </a:t>
            </a:r>
            <a:r>
              <a:rPr lang="en-US" sz="3600" b="1" dirty="0" err="1">
                <a:solidFill>
                  <a:srgbClr val="C00000"/>
                </a:solidFill>
              </a:rPr>
              <a:t>Hỏa</a:t>
            </a:r>
            <a:endParaRPr lang="en-US" sz="3600" b="1" dirty="0">
              <a:solidFill>
                <a:srgbClr val="C00000"/>
              </a:solidFill>
            </a:endParaRPr>
          </a:p>
        </p:txBody>
      </p:sp>
    </p:spTree>
    <p:extLst>
      <p:ext uri="{BB962C8B-B14F-4D97-AF65-F5344CB8AC3E}">
        <p14:creationId xmlns:p14="http://schemas.microsoft.com/office/powerpoint/2010/main" val="134714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217">
                                          <p:stCondLst>
                                            <p:cond delay="0"/>
                                          </p:stCondLst>
                                        </p:cTn>
                                        <p:tgtEl>
                                          <p:spTgt spid="7"/>
                                        </p:tgtEl>
                                      </p:cBhvr>
                                    </p:animEffect>
                                    <p:anim calcmode="lin" valueType="num">
                                      <p:cBhvr>
                                        <p:cTn id="23"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26"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27"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28" dur="10">
                                          <p:stCondLst>
                                            <p:cond delay="244"/>
                                          </p:stCondLst>
                                        </p:cTn>
                                        <p:tgtEl>
                                          <p:spTgt spid="7"/>
                                        </p:tgtEl>
                                      </p:cBhvr>
                                      <p:to x="100000" y="60000"/>
                                    </p:animScale>
                                    <p:animScale>
                                      <p:cBhvr>
                                        <p:cTn id="29" dur="62" decel="50000">
                                          <p:stCondLst>
                                            <p:cond delay="254"/>
                                          </p:stCondLst>
                                        </p:cTn>
                                        <p:tgtEl>
                                          <p:spTgt spid="7"/>
                                        </p:tgtEl>
                                      </p:cBhvr>
                                      <p:to x="100000" y="100000"/>
                                    </p:animScale>
                                    <p:animScale>
                                      <p:cBhvr>
                                        <p:cTn id="30" dur="10">
                                          <p:stCondLst>
                                            <p:cond delay="492"/>
                                          </p:stCondLst>
                                        </p:cTn>
                                        <p:tgtEl>
                                          <p:spTgt spid="7"/>
                                        </p:tgtEl>
                                      </p:cBhvr>
                                      <p:to x="100000" y="80000"/>
                                    </p:animScale>
                                    <p:animScale>
                                      <p:cBhvr>
                                        <p:cTn id="31" dur="62" decel="50000">
                                          <p:stCondLst>
                                            <p:cond delay="502"/>
                                          </p:stCondLst>
                                        </p:cTn>
                                        <p:tgtEl>
                                          <p:spTgt spid="7"/>
                                        </p:tgtEl>
                                      </p:cBhvr>
                                      <p:to x="100000" y="100000"/>
                                    </p:animScale>
                                    <p:animScale>
                                      <p:cBhvr>
                                        <p:cTn id="32" dur="10">
                                          <p:stCondLst>
                                            <p:cond delay="616"/>
                                          </p:stCondLst>
                                        </p:cTn>
                                        <p:tgtEl>
                                          <p:spTgt spid="7"/>
                                        </p:tgtEl>
                                      </p:cBhvr>
                                      <p:to x="100000" y="90000"/>
                                    </p:animScale>
                                    <p:animScale>
                                      <p:cBhvr>
                                        <p:cTn id="33" dur="62" decel="50000">
                                          <p:stCondLst>
                                            <p:cond delay="625"/>
                                          </p:stCondLst>
                                        </p:cTn>
                                        <p:tgtEl>
                                          <p:spTgt spid="7"/>
                                        </p:tgtEl>
                                      </p:cBhvr>
                                      <p:to x="100000" y="100000"/>
                                    </p:animScale>
                                    <p:animScale>
                                      <p:cBhvr>
                                        <p:cTn id="34" dur="10">
                                          <p:stCondLst>
                                            <p:cond delay="678"/>
                                          </p:stCondLst>
                                        </p:cTn>
                                        <p:tgtEl>
                                          <p:spTgt spid="7"/>
                                        </p:tgtEl>
                                      </p:cBhvr>
                                      <p:to x="100000" y="95000"/>
                                    </p:animScale>
                                    <p:animScale>
                                      <p:cBhvr>
                                        <p:cTn id="35" dur="62" decel="50000">
                                          <p:stCondLst>
                                            <p:cond delay="688"/>
                                          </p:stCondLst>
                                        </p:cTn>
                                        <p:tgtEl>
                                          <p:spTgt spid="7"/>
                                        </p:tgtEl>
                                      </p:cBhvr>
                                      <p:to x="100000" y="100000"/>
                                    </p:animScale>
                                  </p:childTnLst>
                                </p:cTn>
                              </p:par>
                            </p:childTnLst>
                          </p:cTn>
                        </p:par>
                      </p:childTnLst>
                    </p:cTn>
                  </p:par>
                </p:childTnLst>
              </p:cTn>
              <p:nextCondLst>
                <p:cond evt="onClick" delay="0">
                  <p:tgtEl>
                    <p:spTgt spid="6"/>
                  </p:tgtEl>
                </p:cond>
              </p:nextCondLst>
            </p:seq>
          </p:childTnLst>
        </p:cTn>
      </p:par>
    </p:tnLst>
    <p:bldLst>
      <p:bldP spid="2" grpId="0"/>
      <p:bldP spid="4" grpId="0"/>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Hình chữ nhật 10">
            <a:extLst>
              <a:ext uri="{FF2B5EF4-FFF2-40B4-BE49-F238E27FC236}">
                <a16:creationId xmlns:a16="http://schemas.microsoft.com/office/drawing/2014/main" id="{C6A88733-81D6-51E8-17F0-1CCEDAAB1815}"/>
              </a:ext>
            </a:extLst>
          </p:cNvPr>
          <p:cNvSpPr/>
          <p:nvPr/>
        </p:nvSpPr>
        <p:spPr>
          <a:xfrm>
            <a:off x="1778041" y="0"/>
            <a:ext cx="8635909" cy="2825087"/>
          </a:xfrm>
          <a:prstGeom prst="rect">
            <a:avLst/>
          </a:prstGeom>
          <a:solidFill>
            <a:srgbClr val="3DB3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1">
            <a:extLst>
              <a:ext uri="{FF2B5EF4-FFF2-40B4-BE49-F238E27FC236}">
                <a16:creationId xmlns:a16="http://schemas.microsoft.com/office/drawing/2014/main" id="{CB0B627D-9D53-943A-549B-7F828C0E2EF6}"/>
              </a:ext>
            </a:extLst>
          </p:cNvPr>
          <p:cNvSpPr/>
          <p:nvPr/>
        </p:nvSpPr>
        <p:spPr>
          <a:xfrm>
            <a:off x="204844" y="332656"/>
            <a:ext cx="11782302" cy="6102853"/>
          </a:xfrm>
          <a:prstGeom prst="roundRect">
            <a:avLst>
              <a:gd name="adj" fmla="val 11589"/>
            </a:avLst>
          </a:prstGeom>
          <a:solidFill>
            <a:schemeClr val="bg1">
              <a:alpha val="91000"/>
            </a:schemeClr>
          </a:solidFill>
          <a:ln w="762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8" name="TextBox 27">
            <a:extLst>
              <a:ext uri="{FF2B5EF4-FFF2-40B4-BE49-F238E27FC236}">
                <a16:creationId xmlns:a16="http://schemas.microsoft.com/office/drawing/2014/main" id="{C24CF92E-74BE-387A-50BC-45F898CD3C58}"/>
              </a:ext>
            </a:extLst>
          </p:cNvPr>
          <p:cNvSpPr txBox="1"/>
          <p:nvPr/>
        </p:nvSpPr>
        <p:spPr>
          <a:xfrm>
            <a:off x="825979" y="2012286"/>
            <a:ext cx="10540031" cy="3108543"/>
          </a:xfrm>
          <a:prstGeom prst="rect">
            <a:avLst/>
          </a:prstGeom>
          <a:noFill/>
        </p:spPr>
        <p:txBody>
          <a:bodyPr wrap="square" rtlCol="0">
            <a:spAutoFit/>
          </a:bodyPr>
          <a:lstStyle/>
          <a:p>
            <a:pPr algn="ctr"/>
            <a:r>
              <a:rPr lang="vi-VN" sz="2800" b="1" dirty="0" smtClean="0"/>
              <a:t>Phát </a:t>
            </a:r>
            <a:r>
              <a:rPr lang="vi-VN" sz="2800" b="1" dirty="0"/>
              <a:t>triển năng lực ngôn ngữ</a:t>
            </a:r>
            <a:endParaRPr lang="en-US" sz="2800" dirty="0"/>
          </a:p>
          <a:p>
            <a:r>
              <a:rPr lang="vi-VN" sz="2800" dirty="0"/>
              <a:t>-Nói mạch lạc, truyền cảm, thuyết phục về chủ đề </a:t>
            </a:r>
            <a:r>
              <a:rPr lang="vi-VN" sz="2800" i="1" dirty="0"/>
              <a:t>Chinh phục bầu trời</a:t>
            </a:r>
            <a:r>
              <a:rPr lang="vi-VN" sz="2800" dirty="0"/>
              <a:t>.</a:t>
            </a:r>
            <a:endParaRPr lang="en-US" sz="2800" dirty="0"/>
          </a:p>
          <a:p>
            <a:r>
              <a:rPr lang="vi-VN" sz="2800" dirty="0"/>
              <a:t>-Nghe, ghi được vắn tắt bài thuyết trình và ý kiến thảo luận của các bạn.</a:t>
            </a:r>
            <a:endParaRPr lang="en-US" sz="2800" dirty="0"/>
          </a:p>
          <a:p>
            <a:r>
              <a:rPr lang="vi-VN" sz="2800" dirty="0"/>
              <a:t>-Có ý kiến phản hồi phù hợp về bài thuyết trình và ý kiến thảo luận của các bạn.</a:t>
            </a:r>
            <a:endParaRPr lang="en-US" sz="2800" dirty="0"/>
          </a:p>
          <a:p>
            <a:r>
              <a:rPr lang="vi-VN" sz="2800" dirty="0" smtClean="0"/>
              <a:t>-Biết </a:t>
            </a:r>
            <a:r>
              <a:rPr lang="vi-VN" sz="2800" dirty="0"/>
              <a:t>điều chỉnh bài nói phù hợp với thái độ, phản ứng của người nghe.</a:t>
            </a:r>
            <a:endParaRPr lang="en-US" sz="2800" dirty="0"/>
          </a:p>
          <a:p>
            <a:pPr algn="just"/>
            <a:endParaRPr lang="vi-VN" sz="2800" i="1" dirty="0">
              <a:latin typeface="Calibri" panose="020F0502020204030204" pitchFamily="34" charset="0"/>
              <a:cs typeface="Calibri" panose="020F0502020204030204" pitchFamily="34" charset="0"/>
            </a:endParaRPr>
          </a:p>
        </p:txBody>
      </p:sp>
      <p:grpSp>
        <p:nvGrpSpPr>
          <p:cNvPr id="42" name="Nhóm 41">
            <a:extLst>
              <a:ext uri="{FF2B5EF4-FFF2-40B4-BE49-F238E27FC236}">
                <a16:creationId xmlns:a16="http://schemas.microsoft.com/office/drawing/2014/main" id="{6A4ECDB3-0A4B-B769-EDBC-06AD050DEE85}"/>
              </a:ext>
            </a:extLst>
          </p:cNvPr>
          <p:cNvGrpSpPr/>
          <p:nvPr/>
        </p:nvGrpSpPr>
        <p:grpSpPr>
          <a:xfrm>
            <a:off x="-173262" y="648513"/>
            <a:ext cx="12731698" cy="1336520"/>
            <a:chOff x="208469" y="1586507"/>
            <a:chExt cx="11977165" cy="1336520"/>
          </a:xfrm>
        </p:grpSpPr>
        <p:sp>
          <p:nvSpPr>
            <p:cNvPr id="45" name="TextBox 8">
              <a:extLst>
                <a:ext uri="{FF2B5EF4-FFF2-40B4-BE49-F238E27FC236}">
                  <a16:creationId xmlns:a16="http://schemas.microsoft.com/office/drawing/2014/main" id="{DD1EED91-414C-E528-6E4A-DC6EB5307C35}"/>
                </a:ext>
              </a:extLst>
            </p:cNvPr>
            <p:cNvSpPr txBox="1"/>
            <p:nvPr/>
          </p:nvSpPr>
          <p:spPr>
            <a:xfrm>
              <a:off x="208470"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vi-VN" sz="6600" b="1" i="0" u="none" strike="noStrike" kern="1200" cap="none" spc="0" normalizeH="0" baseline="0" noProof="0">
                  <a:ln w="190500">
                    <a:solidFill>
                      <a:prstClr val="white"/>
                    </a:solidFill>
                    <a:prstDash val="solid"/>
                  </a:ln>
                  <a:solidFill>
                    <a:prstClr val="white"/>
                  </a:solidFill>
                  <a:effectLst>
                    <a:outerShdw blurRad="38100" dist="38100" dir="2700000" algn="tl">
                      <a:srgbClr val="000000">
                        <a:alpha val="43137"/>
                      </a:srgbClr>
                    </a:outerShdw>
                  </a:effectLst>
                  <a:uLnTx/>
                  <a:uFillTx/>
                  <a:latin typeface="SVN-ARCO Typography" panose="020B0603050302020204" pitchFamily="34" charset="2"/>
                  <a:ea typeface="+mn-ea"/>
                  <a:cs typeface="+mn-cs"/>
                </a:rPr>
                <a:t>YÊU CẦU CẦN ĐẠT</a:t>
              </a:r>
            </a:p>
          </p:txBody>
        </p:sp>
        <p:sp>
          <p:nvSpPr>
            <p:cNvPr id="46" name="TextBox 8">
              <a:extLst>
                <a:ext uri="{FF2B5EF4-FFF2-40B4-BE49-F238E27FC236}">
                  <a16:creationId xmlns:a16="http://schemas.microsoft.com/office/drawing/2014/main" id="{3CDD8E84-6684-143B-72DD-DB14EDB7BD40}"/>
                </a:ext>
              </a:extLst>
            </p:cNvPr>
            <p:cNvSpPr txBox="1"/>
            <p:nvPr/>
          </p:nvSpPr>
          <p:spPr>
            <a:xfrm>
              <a:off x="208469" y="1586507"/>
              <a:ext cx="11977164" cy="133652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600" b="1" i="0" u="none" strike="noStrike" kern="1200" cap="none" spc="0" normalizeH="0" baseline="0" noProof="0">
                  <a:ln w="28575">
                    <a:solidFill>
                      <a:srgbClr val="002060"/>
                    </a:solidFill>
                    <a:prstDash val="solid"/>
                  </a:ln>
                  <a:solidFill>
                    <a:srgbClr val="66FFFF"/>
                  </a:solidFill>
                  <a:effectLst/>
                  <a:uLnTx/>
                  <a:uFillTx/>
                  <a:latin typeface="SVN-ARCO Typography" panose="020B0603050302020204" pitchFamily="34" charset="2"/>
                  <a:ea typeface="+mn-ea"/>
                  <a:cs typeface="+mn-cs"/>
                </a:rPr>
                <a:t>Y</a:t>
              </a:r>
              <a:r>
                <a:rPr kumimoji="0" lang="en-US" sz="6600" b="1" i="0" u="none" strike="noStrike" kern="1200" cap="none" spc="0" normalizeH="0" baseline="0" noProof="0">
                  <a:ln w="28575">
                    <a:solidFill>
                      <a:srgbClr val="002060"/>
                    </a:solidFill>
                    <a:prstDash val="solid"/>
                  </a:ln>
                  <a:solidFill>
                    <a:srgbClr val="FFFF99"/>
                  </a:solidFill>
                  <a:effectLst/>
                  <a:uLnTx/>
                  <a:uFillTx/>
                  <a:latin typeface="SVN-ARCO Typography" panose="020B0603050302020204" pitchFamily="34" charset="2"/>
                  <a:ea typeface="+mn-ea"/>
                  <a:cs typeface="+mn-cs"/>
                </a:rPr>
                <a:t>Ê</a:t>
              </a:r>
              <a:r>
                <a:rPr kumimoji="0" lang="en-US" sz="6600" b="1" i="0" u="none" strike="noStrike" kern="1200" cap="none" spc="0" normalizeH="0" baseline="0" noProof="0">
                  <a:ln w="28575">
                    <a:solidFill>
                      <a:srgbClr val="002060"/>
                    </a:solidFill>
                    <a:prstDash val="solid"/>
                  </a:ln>
                  <a:solidFill>
                    <a:srgbClr val="CC99FF"/>
                  </a:solidFill>
                  <a:effectLst/>
                  <a:uLnTx/>
                  <a:uFillTx/>
                  <a:latin typeface="SVN-ARCO Typography" panose="020B0603050302020204" pitchFamily="34" charset="2"/>
                  <a:ea typeface="+mn-ea"/>
                  <a:cs typeface="+mn-cs"/>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66FFFF"/>
                  </a:solidFill>
                  <a:latin typeface="SVN-ARCO Typography" panose="020B0603050302020204" pitchFamily="34" charset="2"/>
                </a:rPr>
                <a:t>Ầ</a:t>
              </a:r>
              <a:r>
                <a:rPr lang="en-US" sz="6600" b="1">
                  <a:ln w="28575">
                    <a:solidFill>
                      <a:srgbClr val="002060"/>
                    </a:solidFill>
                    <a:prstDash val="solid"/>
                  </a:ln>
                  <a:solidFill>
                    <a:srgbClr val="FF7C80"/>
                  </a:solidFill>
                  <a:latin typeface="SVN-ARCO Typography" panose="020B0603050302020204" pitchFamily="34" charset="2"/>
                </a:rPr>
                <a:t>U </a:t>
              </a:r>
              <a:r>
                <a:rPr lang="en-US" sz="6600" b="1">
                  <a:ln w="28575">
                    <a:solidFill>
                      <a:srgbClr val="002060"/>
                    </a:solidFill>
                    <a:prstDash val="solid"/>
                  </a:ln>
                  <a:solidFill>
                    <a:srgbClr val="99FF99"/>
                  </a:solidFill>
                  <a:latin typeface="SVN-ARCO Typography" panose="020B0603050302020204" pitchFamily="34" charset="2"/>
                </a:rPr>
                <a:t>C</a:t>
              </a:r>
              <a:r>
                <a:rPr lang="en-US" sz="6600" b="1">
                  <a:ln w="28575">
                    <a:solidFill>
                      <a:srgbClr val="002060"/>
                    </a:solidFill>
                    <a:prstDash val="solid"/>
                  </a:ln>
                  <a:solidFill>
                    <a:srgbClr val="CC99FF"/>
                  </a:solidFill>
                  <a:latin typeface="SVN-ARCO Typography" panose="020B0603050302020204" pitchFamily="34" charset="2"/>
                </a:rPr>
                <a:t>Ầ</a:t>
              </a:r>
              <a:r>
                <a:rPr lang="en-US" sz="6600" b="1">
                  <a:ln w="28575">
                    <a:solidFill>
                      <a:srgbClr val="002060"/>
                    </a:solidFill>
                    <a:prstDash val="solid"/>
                  </a:ln>
                  <a:solidFill>
                    <a:srgbClr val="FFFF99"/>
                  </a:solidFill>
                  <a:latin typeface="SVN-ARCO Typography" panose="020B0603050302020204" pitchFamily="34" charset="2"/>
                </a:rPr>
                <a:t>N </a:t>
              </a:r>
              <a:r>
                <a:rPr lang="en-US" sz="6600" b="1">
                  <a:ln w="28575">
                    <a:solidFill>
                      <a:srgbClr val="002060"/>
                    </a:solidFill>
                    <a:prstDash val="solid"/>
                  </a:ln>
                  <a:solidFill>
                    <a:srgbClr val="99FF99"/>
                  </a:solidFill>
                  <a:latin typeface="SVN-ARCO Typography" panose="020B0603050302020204" pitchFamily="34" charset="2"/>
                </a:rPr>
                <a:t>Đ</a:t>
              </a:r>
              <a:r>
                <a:rPr lang="en-US" sz="6600" b="1">
                  <a:ln w="28575">
                    <a:solidFill>
                      <a:srgbClr val="002060"/>
                    </a:solidFill>
                    <a:prstDash val="solid"/>
                  </a:ln>
                  <a:solidFill>
                    <a:srgbClr val="66FFFF"/>
                  </a:solidFill>
                  <a:latin typeface="SVN-ARCO Typography" panose="020B0603050302020204" pitchFamily="34" charset="2"/>
                </a:rPr>
                <a:t>Ạ</a:t>
              </a:r>
              <a:r>
                <a:rPr lang="en-US" sz="6600" b="1">
                  <a:ln w="28575">
                    <a:solidFill>
                      <a:srgbClr val="002060"/>
                    </a:solidFill>
                    <a:prstDash val="solid"/>
                  </a:ln>
                  <a:solidFill>
                    <a:srgbClr val="FF7C80"/>
                  </a:solidFill>
                  <a:latin typeface="SVN-ARCO Typography" panose="020B0603050302020204" pitchFamily="34" charset="2"/>
                </a:rPr>
                <a:t>T</a:t>
              </a:r>
              <a:endParaRPr kumimoji="0" lang="en-US" sz="6600" b="1" i="0" u="none" strike="noStrike" kern="1200" cap="none" spc="0" normalizeH="0" baseline="0" noProof="0">
                <a:ln w="28575">
                  <a:solidFill>
                    <a:srgbClr val="002060"/>
                  </a:solidFill>
                  <a:prstDash val="solid"/>
                </a:ln>
                <a:solidFill>
                  <a:srgbClr val="FFCC66"/>
                </a:solidFill>
                <a:effectLst/>
                <a:uLnTx/>
                <a:uFillTx/>
                <a:latin typeface="SVN-ARCO Typography" panose="020B0603050302020204" pitchFamily="34" charset="2"/>
                <a:ea typeface="+mn-ea"/>
                <a:cs typeface="+mn-cs"/>
              </a:endParaRPr>
            </a:p>
          </p:txBody>
        </p:sp>
      </p:grpSp>
    </p:spTree>
    <p:extLst>
      <p:ext uri="{BB962C8B-B14F-4D97-AF65-F5344CB8AC3E}">
        <p14:creationId xmlns:p14="http://schemas.microsoft.com/office/powerpoint/2010/main" val="3513762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B6E9197D-3910-015F-F2F3-C8154883EAB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D5429FB4-E3DE-459A-E250-A9CAE50CD88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470B7BEC-AE2F-F978-4917-DA0A2E95BEF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699" y="151189"/>
              <a:ext cx="4477581" cy="3942137"/>
            </a:xfrm>
            <a:prstGeom prst="rect">
              <a:avLst/>
            </a:prstGeom>
          </p:spPr>
        </p:pic>
        <p:grpSp>
          <p:nvGrpSpPr>
            <p:cNvPr id="6" name="Group 3">
              <a:extLst>
                <a:ext uri="{FF2B5EF4-FFF2-40B4-BE49-F238E27FC236}">
                  <a16:creationId xmlns:a16="http://schemas.microsoft.com/office/drawing/2014/main" id="{B7AC94CF-E096-B19B-AC51-316C12C44043}"/>
                </a:ext>
              </a:extLst>
            </p:cNvPr>
            <p:cNvGrpSpPr/>
            <p:nvPr/>
          </p:nvGrpSpPr>
          <p:grpSpPr>
            <a:xfrm>
              <a:off x="1071824" y="151189"/>
              <a:ext cx="10048352" cy="2783338"/>
              <a:chOff x="1071824" y="297594"/>
              <a:chExt cx="10048352" cy="2783338"/>
            </a:xfrm>
          </p:grpSpPr>
          <p:pic>
            <p:nvPicPr>
              <p:cNvPr id="8" name="Picture 12">
                <a:extLst>
                  <a:ext uri="{FF2B5EF4-FFF2-40B4-BE49-F238E27FC236}">
                    <a16:creationId xmlns:a16="http://schemas.microsoft.com/office/drawing/2014/main" id="{39DC1C6C-99DB-B184-C23E-86097045E50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632968" y="2159344"/>
                <a:ext cx="4696391" cy="921588"/>
              </a:xfrm>
              <a:prstGeom prst="rect">
                <a:avLst/>
              </a:prstGeom>
            </p:spPr>
          </p:pic>
          <p:grpSp>
            <p:nvGrpSpPr>
              <p:cNvPr id="9" name="Group 5">
                <a:extLst>
                  <a:ext uri="{FF2B5EF4-FFF2-40B4-BE49-F238E27FC236}">
                    <a16:creationId xmlns:a16="http://schemas.microsoft.com/office/drawing/2014/main" id="{F05704E2-05BD-CA4A-038C-6A69E74AC1DA}"/>
                  </a:ext>
                </a:extLst>
              </p:cNvPr>
              <p:cNvGrpSpPr/>
              <p:nvPr/>
            </p:nvGrpSpPr>
            <p:grpSpPr>
              <a:xfrm>
                <a:off x="1071824" y="297594"/>
                <a:ext cx="10048352" cy="2270282"/>
                <a:chOff x="5250002" y="6570549"/>
                <a:chExt cx="13208091" cy="3278620"/>
              </a:xfrm>
            </p:grpSpPr>
            <p:sp>
              <p:nvSpPr>
                <p:cNvPr id="10" name="TextBox 6">
                  <a:extLst>
                    <a:ext uri="{FF2B5EF4-FFF2-40B4-BE49-F238E27FC236}">
                      <a16:creationId xmlns:a16="http://schemas.microsoft.com/office/drawing/2014/main" id="{D56475FD-7DC4-B920-3C93-34F933111A98}"/>
                    </a:ext>
                  </a:extLst>
                </p:cNvPr>
                <p:cNvSpPr txBox="1"/>
                <p:nvPr/>
              </p:nvSpPr>
              <p:spPr>
                <a:xfrm>
                  <a:off x="5250005" y="6585061"/>
                  <a:ext cx="13208088" cy="3264108"/>
                </a:xfrm>
                <a:prstGeom prst="rect">
                  <a:avLst/>
                </a:prstGeom>
                <a:noFill/>
              </p:spPr>
              <p:txBody>
                <a:bodyPr wrap="square" rtlCol="0">
                  <a:spAutoFit/>
                </a:bodyPr>
                <a:lstStyle/>
                <a:p>
                  <a:pPr algn="ctr">
                    <a:lnSpc>
                      <a:spcPct val="130000"/>
                    </a:lnSpc>
                  </a:pPr>
                  <a:r>
                    <a:rPr lang="en-US" sz="11500" b="1">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rPr>
                    <a:t>KHỞI ĐỘNG</a:t>
                  </a:r>
                  <a:endParaRPr lang="en-US" sz="11500" b="1" dirty="0">
                    <a:ln w="2762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sp>
              <p:nvSpPr>
                <p:cNvPr id="12" name="TextBox 7">
                  <a:extLst>
                    <a:ext uri="{FF2B5EF4-FFF2-40B4-BE49-F238E27FC236}">
                      <a16:creationId xmlns:a16="http://schemas.microsoft.com/office/drawing/2014/main" id="{02C17986-0311-9D51-00AE-16F2B72C4F7B}"/>
                    </a:ext>
                  </a:extLst>
                </p:cNvPr>
                <p:cNvSpPr txBox="1"/>
                <p:nvPr/>
              </p:nvSpPr>
              <p:spPr>
                <a:xfrm>
                  <a:off x="5250002" y="6570549"/>
                  <a:ext cx="13208091" cy="3264109"/>
                </a:xfrm>
                <a:prstGeom prst="rect">
                  <a:avLst/>
                </a:prstGeom>
                <a:noFill/>
              </p:spPr>
              <p:txBody>
                <a:bodyPr wrap="square" rtlCol="0">
                  <a:spAutoFit/>
                </a:bodyPr>
                <a:lstStyle/>
                <a:p>
                  <a:pPr algn="ctr">
                    <a:lnSpc>
                      <a:spcPct val="130000"/>
                    </a:lnSpc>
                  </a:pP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K</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H</a:t>
                  </a:r>
                  <a:r>
                    <a:rPr lang="en-US" sz="11500" b="1">
                      <a:ln w="19050">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ARCO Typography" panose="020B0603050302020204" pitchFamily="34" charset="2"/>
                    </a:rPr>
                    <a:t>Ở</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I</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 </a:t>
                  </a:r>
                  <a:r>
                    <a:rPr lang="en-US" sz="11500" b="1">
                      <a:ln w="19050">
                        <a:solidFill>
                          <a:srgbClr val="002060"/>
                        </a:solidFill>
                        <a:prstDash val="solid"/>
                      </a:ln>
                      <a:solidFill>
                        <a:srgbClr val="FF7C80"/>
                      </a:solidFill>
                      <a:effectLst>
                        <a:outerShdw blurRad="12700" dist="38100" dir="2700000" algn="tl" rotWithShape="0">
                          <a:schemeClr val="accent5">
                            <a:lumMod val="60000"/>
                            <a:lumOff val="40000"/>
                          </a:schemeClr>
                        </a:outerShdw>
                      </a:effectLst>
                      <a:latin typeface="SVN-ARCO Typography" panose="020B0603050302020204" pitchFamily="34" charset="2"/>
                    </a:rPr>
                    <a:t>Đ</a:t>
                  </a:r>
                  <a:r>
                    <a:rPr lang="en-US" sz="11500" b="1">
                      <a:ln w="19050">
                        <a:solidFill>
                          <a:srgbClr val="002060"/>
                        </a:solidFill>
                        <a:prstDash val="solid"/>
                      </a:ln>
                      <a:solidFill>
                        <a:srgbClr val="CC99FF"/>
                      </a:solidFill>
                      <a:effectLst>
                        <a:outerShdw blurRad="12700" dist="38100" dir="2700000" algn="tl" rotWithShape="0">
                          <a:schemeClr val="accent5">
                            <a:lumMod val="60000"/>
                            <a:lumOff val="40000"/>
                          </a:schemeClr>
                        </a:outerShdw>
                      </a:effectLst>
                      <a:latin typeface="SVN-ARCO Typography" panose="020B0603050302020204" pitchFamily="34" charset="2"/>
                    </a:rPr>
                    <a:t>Ộ</a:t>
                  </a:r>
                  <a:r>
                    <a:rPr lang="en-US" sz="11500" b="1">
                      <a:ln w="19050">
                        <a:solidFill>
                          <a:srgbClr val="002060"/>
                        </a:solidFill>
                        <a:prstDash val="solid"/>
                      </a:ln>
                      <a:solidFill>
                        <a:srgbClr val="FFFF99"/>
                      </a:solidFill>
                      <a:effectLst>
                        <a:outerShdw blurRad="12700" dist="38100" dir="2700000" algn="tl" rotWithShape="0">
                          <a:schemeClr val="accent5">
                            <a:lumMod val="60000"/>
                            <a:lumOff val="40000"/>
                          </a:schemeClr>
                        </a:outerShdw>
                      </a:effectLst>
                      <a:latin typeface="SVN-ARCO Typography" panose="020B0603050302020204" pitchFamily="34" charset="2"/>
                    </a:rPr>
                    <a:t>N</a:t>
                  </a:r>
                  <a:r>
                    <a:rPr lang="en-US" sz="11500" b="1">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rPr>
                    <a:t>G</a:t>
                  </a:r>
                  <a:endParaRPr lang="en-US" sz="11500" b="1" dirty="0">
                    <a:ln w="19050">
                      <a:solidFill>
                        <a:srgbClr val="002060"/>
                      </a:solidFill>
                      <a:prstDash val="solid"/>
                    </a:ln>
                    <a:solidFill>
                      <a:srgbClr val="66FFFF"/>
                    </a:solidFill>
                    <a:effectLst>
                      <a:outerShdw blurRad="12700" dist="38100" dir="2700000" algn="tl" rotWithShape="0">
                        <a:schemeClr val="accent5">
                          <a:lumMod val="60000"/>
                          <a:lumOff val="40000"/>
                        </a:schemeClr>
                      </a:outerShdw>
                    </a:effectLst>
                    <a:latin typeface="SVN-ARCO Typography" panose="020B0603050302020204" pitchFamily="34" charset="2"/>
                  </a:endParaRPr>
                </a:p>
              </p:txBody>
            </p:sp>
          </p:grpSp>
        </p:grpSp>
      </p:grpSp>
      <p:pic>
        <p:nvPicPr>
          <p:cNvPr id="13" name="Picture 6">
            <a:extLst>
              <a:ext uri="{FF2B5EF4-FFF2-40B4-BE49-F238E27FC236}">
                <a16:creationId xmlns:a16="http://schemas.microsoft.com/office/drawing/2014/main" id="{BE19F539-55EC-9FC0-FF35-189D8207C28C}"/>
              </a:ext>
            </a:extLst>
          </p:cNvPr>
          <p:cNvPicPr>
            <a:picLocks noChangeAspect="1"/>
          </p:cNvPicPr>
          <p:nvPr/>
        </p:nvPicPr>
        <p:blipFill>
          <a:blip r:embed="rId8"/>
          <a:srcRect/>
          <a:stretch>
            <a:fillRect/>
          </a:stretch>
        </p:blipFill>
        <p:spPr>
          <a:xfrm>
            <a:off x="2829991" y="3287950"/>
            <a:ext cx="3257042" cy="3460336"/>
          </a:xfrm>
          <a:prstGeom prst="rect">
            <a:avLst/>
          </a:prstGeom>
        </p:spPr>
      </p:pic>
      <p:pic>
        <p:nvPicPr>
          <p:cNvPr id="14" name="Picture 7">
            <a:extLst>
              <a:ext uri="{FF2B5EF4-FFF2-40B4-BE49-F238E27FC236}">
                <a16:creationId xmlns:a16="http://schemas.microsoft.com/office/drawing/2014/main" id="{F7A55AB1-3A89-C359-E025-04A64CA149EF}"/>
              </a:ext>
            </a:extLst>
          </p:cNvPr>
          <p:cNvPicPr>
            <a:picLocks noChangeAspect="1"/>
          </p:cNvPicPr>
          <p:nvPr/>
        </p:nvPicPr>
        <p:blipFill>
          <a:blip r:embed="rId9"/>
          <a:srcRect/>
          <a:stretch>
            <a:fillRect/>
          </a:stretch>
        </p:blipFill>
        <p:spPr>
          <a:xfrm>
            <a:off x="6096000" y="3287625"/>
            <a:ext cx="2712241" cy="3433215"/>
          </a:xfrm>
          <a:prstGeom prst="rect">
            <a:avLst/>
          </a:prstGeom>
        </p:spPr>
      </p:pic>
    </p:spTree>
    <p:extLst>
      <p:ext uri="{BB962C8B-B14F-4D97-AF65-F5344CB8AC3E}">
        <p14:creationId xmlns:p14="http://schemas.microsoft.com/office/powerpoint/2010/main" val="2283191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72000">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14:bounceEnd="72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par>
                                    <p:cTn id="13" presetID="2" presetClass="entr" presetSubtype="4" fill="hold" nodeType="withEffect" p14:presetBounceEnd="8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80000">
                                          <p:cBhvr additive="base">
                                            <p:cTn id="15" dur="1000" fill="hold"/>
                                            <p:tgtEl>
                                              <p:spTgt spid="13"/>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80000">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14:bounceEnd="80000">
                                          <p:cBhvr additive="base">
                                            <p:cTn id="19"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26" presetClass="emph" presetSubtype="0" fill="hold" nodeType="afterEffect">
                                      <p:stCondLst>
                                        <p:cond delay="0"/>
                                      </p:stCondLst>
                                      <p:childTnLst>
                                        <p:animEffect transition="out" filter="fade">
                                          <p:cBhvr>
                                            <p:cTn id="11" dur="500" tmFilter="0, 0; .2, .5; .8, .5; 1, 0"/>
                                            <p:tgtEl>
                                              <p:spTgt spid="3"/>
                                            </p:tgtEl>
                                          </p:cBhvr>
                                        </p:animEffect>
                                        <p:animScale>
                                          <p:cBhvr>
                                            <p:cTn id="12" dur="250" autoRev="1" fill="hold"/>
                                            <p:tgtEl>
                                              <p:spTgt spid="3"/>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10" name="Trò-chơi-chíu.wav"/>
                                            </p:tgtEl>
                                          </p:cMediaNode>
                                        </p:audio>
                                      </p:sub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ppt_x"/>
                                              </p:val>
                                            </p:tav>
                                            <p:tav tm="100000">
                                              <p:val>
                                                <p:strVal val="#ppt_x"/>
                                              </p:val>
                                            </p:tav>
                                          </p:tavLst>
                                        </p:anim>
                                        <p:anim calcmode="lin" valueType="num">
                                          <p:cBhvr additive="base">
                                            <p:cTn id="16" dur="10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ppt_x"/>
                                              </p:val>
                                            </p:tav>
                                            <p:tav tm="100000">
                                              <p:val>
                                                <p:strVal val="#ppt_x"/>
                                              </p:val>
                                            </p:tav>
                                          </p:tavLst>
                                        </p:anim>
                                        <p:anim calcmode="lin" valueType="num">
                                          <p:cBhvr additive="base">
                                            <p:cTn id="20"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10"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Hành tinh Bài hát - hệ mặt trời Bài hát - Bài hát giáo dục - Kids Song - Planets Song For Kid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0363" y="731316"/>
            <a:ext cx="11071274" cy="5395367"/>
          </a:xfrm>
          <a:prstGeom prst="rect">
            <a:avLst/>
          </a:prstGeom>
        </p:spPr>
      </p:pic>
    </p:spTree>
    <p:extLst>
      <p:ext uri="{BB962C8B-B14F-4D97-AF65-F5344CB8AC3E}">
        <p14:creationId xmlns:p14="http://schemas.microsoft.com/office/powerpoint/2010/main" val="33333409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E229D"/>
        </a:solid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695400" y="620688"/>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831302" y="980728"/>
            <a:ext cx="10936237" cy="1548904"/>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smtClean="0">
                <a:solidFill>
                  <a:schemeClr val="tx1"/>
                </a:solidFill>
                <a:latin typeface="Times New Roman" panose="02020603050405020304" pitchFamily="18" charset="0"/>
                <a:cs typeface="Times New Roman" panose="02020603050405020304" pitchFamily="18" charset="0"/>
              </a:rPr>
              <a:t>Bài</a:t>
            </a:r>
            <a:r>
              <a:rPr lang="en-US" sz="4400" dirty="0" smtClean="0">
                <a:solidFill>
                  <a:schemeClr val="tx1"/>
                </a:solidFill>
                <a:latin typeface="Times New Roman" panose="02020603050405020304" pitchFamily="18" charset="0"/>
                <a:cs typeface="Times New Roman" panose="02020603050405020304" pitchFamily="18" charset="0"/>
              </a:rPr>
              <a:t> </a:t>
            </a:r>
            <a:r>
              <a:rPr lang="en-US" sz="4400" dirty="0" err="1" smtClean="0">
                <a:solidFill>
                  <a:schemeClr val="tx1"/>
                </a:solidFill>
                <a:latin typeface="Times New Roman" panose="02020603050405020304" pitchFamily="18" charset="0"/>
                <a:cs typeface="Times New Roman" panose="02020603050405020304" pitchFamily="18" charset="0"/>
              </a:rPr>
              <a:t>hát</a:t>
            </a:r>
            <a:r>
              <a:rPr lang="en-US" sz="4400" dirty="0" smtClean="0">
                <a:solidFill>
                  <a:schemeClr val="tx1"/>
                </a:solidFill>
                <a:latin typeface="Times New Roman" panose="02020603050405020304" pitchFamily="18" charset="0"/>
                <a:cs typeface="Times New Roman" panose="02020603050405020304" pitchFamily="18" charset="0"/>
              </a:rPr>
              <a:t> </a:t>
            </a:r>
            <a:r>
              <a:rPr lang="vi-VN" sz="4400" dirty="0" smtClean="0">
                <a:solidFill>
                  <a:schemeClr val="tx1"/>
                </a:solidFill>
                <a:latin typeface="Times New Roman" panose="02020603050405020304" pitchFamily="18" charset="0"/>
                <a:cs typeface="Times New Roman" panose="02020603050405020304" pitchFamily="18" charset="0"/>
              </a:rPr>
              <a:t>Vừa </a:t>
            </a:r>
            <a:r>
              <a:rPr lang="vi-VN" sz="4400" dirty="0">
                <a:solidFill>
                  <a:schemeClr val="tx1"/>
                </a:solidFill>
                <a:latin typeface="Times New Roman" panose="02020603050405020304" pitchFamily="18" charset="0"/>
                <a:cs typeface="Times New Roman" panose="02020603050405020304" pitchFamily="18" charset="0"/>
              </a:rPr>
              <a:t>rồi bài hát đã đề cập tới những hành tinh nào?</a:t>
            </a:r>
            <a:endParaRPr lang="en-US" sz="4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58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1000"/>
                                        <p:tgtEl>
                                          <p:spTgt spid="11">
                                            <p:txEl>
                                              <p:pRg st="0" end="0"/>
                                            </p:txEl>
                                          </p:spTgt>
                                        </p:tgtEl>
                                      </p:cBhvr>
                                    </p:animEffect>
                                    <p:anim calcmode="lin" valueType="num">
                                      <p:cBhvr>
                                        <p:cTn id="16"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A76DB45E-0657-B403-F34E-122ED7EB68F7}"/>
              </a:ext>
            </a:extLst>
          </p:cNvPr>
          <p:cNvSpPr/>
          <p:nvPr/>
        </p:nvSpPr>
        <p:spPr>
          <a:xfrm>
            <a:off x="560363" y="731316"/>
            <a:ext cx="11071274" cy="5395367"/>
          </a:xfrm>
          <a:prstGeom prst="roundRect">
            <a:avLst/>
          </a:prstGeom>
          <a:solidFill>
            <a:schemeClr val="bg1"/>
          </a:solidFill>
          <a:ln w="76200">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8">
            <a:extLst>
              <a:ext uri="{FF2B5EF4-FFF2-40B4-BE49-F238E27FC236}">
                <a16:creationId xmlns:a16="http://schemas.microsoft.com/office/drawing/2014/main" id="{E35BA12B-7114-079C-89FD-0E6594939A45}"/>
              </a:ext>
            </a:extLst>
          </p:cNvPr>
          <p:cNvSpPr/>
          <p:nvPr/>
        </p:nvSpPr>
        <p:spPr>
          <a:xfrm>
            <a:off x="560363" y="980728"/>
            <a:ext cx="11071273" cy="4104456"/>
          </a:xfrm>
          <a:prstGeom prst="wedgeRoundRectCallout">
            <a:avLst>
              <a:gd name="adj1" fmla="val -15910"/>
              <a:gd name="adj2" fmla="val 46716"/>
              <a:gd name="adj3" fmla="val 16667"/>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002060"/>
                </a:solidFill>
                <a:latin typeface="Calibri" panose="020F0502020204030204" pitchFamily="34" charset="0"/>
                <a:cs typeface="Calibri" panose="020F0502020204030204" pitchFamily="34" charset="0"/>
              </a:rPr>
              <a:t> </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Giới</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thiệu</a:t>
            </a:r>
            <a:r>
              <a:rPr lang="en-US" sz="4400" b="1" dirty="0" smtClean="0">
                <a:solidFill>
                  <a:srgbClr val="002060"/>
                </a:solidFill>
                <a:latin typeface="Calibri" panose="020F0502020204030204" pitchFamily="34" charset="0"/>
                <a:cs typeface="Calibri" panose="020F0502020204030204" pitchFamily="34" charset="0"/>
              </a:rPr>
              <a:t> </a:t>
            </a:r>
            <a:r>
              <a:rPr lang="en-US" sz="4400" b="1" dirty="0" err="1" smtClean="0">
                <a:solidFill>
                  <a:srgbClr val="002060"/>
                </a:solidFill>
                <a:latin typeface="Calibri" panose="020F0502020204030204" pitchFamily="34" charset="0"/>
                <a:cs typeface="Calibri" panose="020F0502020204030204" pitchFamily="34" charset="0"/>
              </a:rPr>
              <a:t>bài</a:t>
            </a:r>
            <a:r>
              <a:rPr lang="en-US" sz="4400" b="1" dirty="0" smtClean="0">
                <a:solidFill>
                  <a:srgbClr val="002060"/>
                </a:solidFill>
                <a:latin typeface="Calibri" panose="020F0502020204030204" pitchFamily="34" charset="0"/>
                <a:cs typeface="Calibri" panose="020F0502020204030204" pitchFamily="34" charset="0"/>
              </a:rPr>
              <a:t>: </a:t>
            </a:r>
            <a:r>
              <a:rPr lang="vi-VN" dirty="0"/>
              <a:t>Vừa rồi thì cô thấy các con đã liệt kê rất </a:t>
            </a:r>
            <a:r>
              <a:rPr lang="vi-VN" dirty="0" smtClean="0"/>
              <a:t>nhi</a:t>
            </a:r>
            <a:r>
              <a:rPr lang="en-US" dirty="0" smtClean="0"/>
              <a:t>         . </a:t>
            </a:r>
            <a:r>
              <a:rPr lang="vi-VN" sz="3200" dirty="0">
                <a:solidFill>
                  <a:schemeClr val="tx1"/>
                </a:solidFill>
                <a:latin typeface="Times New Roman" panose="02020603050405020304" pitchFamily="18" charset="0"/>
                <a:cs typeface="Times New Roman" panose="02020603050405020304" pitchFamily="18" charset="0"/>
              </a:rPr>
              <a:t>Trong tiết </a:t>
            </a:r>
            <a:r>
              <a:rPr lang="vi-VN" sz="3200" i="1" dirty="0">
                <a:solidFill>
                  <a:schemeClr val="tx1"/>
                </a:solidFill>
                <a:latin typeface="Times New Roman" panose="02020603050405020304" pitchFamily="18" charset="0"/>
                <a:cs typeface="Times New Roman" panose="02020603050405020304" pitchFamily="18" charset="0"/>
              </a:rPr>
              <a:t>Nói và nghe</a:t>
            </a:r>
            <a:r>
              <a:rPr lang="vi-VN" sz="3200" dirty="0">
                <a:solidFill>
                  <a:schemeClr val="tx1"/>
                </a:solidFill>
                <a:latin typeface="Times New Roman" panose="02020603050405020304" pitchFamily="18" charset="0"/>
                <a:cs typeface="Times New Roman" panose="02020603050405020304" pitchFamily="18" charset="0"/>
              </a:rPr>
              <a:t> hôm nay, c</a:t>
            </a:r>
            <a:r>
              <a:rPr lang="en-US" sz="3200" dirty="0" err="1">
                <a:solidFill>
                  <a:schemeClr val="tx1"/>
                </a:solidFill>
                <a:latin typeface="Times New Roman" panose="02020603050405020304" pitchFamily="18" charset="0"/>
                <a:cs typeface="Times New Roman" panose="02020603050405020304" pitchFamily="18" charset="0"/>
              </a:rPr>
              <a:t>húng</a:t>
            </a:r>
            <a:r>
              <a:rPr lang="en-US" sz="3200" dirty="0">
                <a:solidFill>
                  <a:schemeClr val="tx1"/>
                </a:solidFill>
                <a:latin typeface="Times New Roman" panose="02020603050405020304" pitchFamily="18" charset="0"/>
                <a:cs typeface="Times New Roman" panose="02020603050405020304" pitchFamily="18" charset="0"/>
              </a:rPr>
              <a:t> ta </a:t>
            </a:r>
            <a:r>
              <a:rPr lang="vi-VN" sz="3200" dirty="0">
                <a:solidFill>
                  <a:schemeClr val="tx1"/>
                </a:solidFill>
                <a:latin typeface="Times New Roman" panose="02020603050405020304" pitchFamily="18" charset="0"/>
                <a:cs typeface="Times New Roman" panose="02020603050405020304" pitchFamily="18" charset="0"/>
              </a:rPr>
              <a:t>sẽ tìm hiểu về cách mà con người chúng ta đã chinh phục các hành tinh đó như thế nào?. Sau đó, các em sẽ trao đổi với bạn cách hiểu của mình về </a:t>
            </a:r>
            <a:r>
              <a:rPr lang="en-US" sz="3200" dirty="0">
                <a:solidFill>
                  <a:schemeClr val="tx1"/>
                </a:solidFill>
                <a:latin typeface="Times New Roman" panose="02020603050405020304" pitchFamily="18" charset="0"/>
                <a:cs typeface="Times New Roman" panose="02020603050405020304" pitchFamily="18" charset="0"/>
              </a:rPr>
              <a:t>Con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những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cách</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nào? Và </a:t>
            </a:r>
            <a:r>
              <a:rPr lang="en-US" sz="3200" dirty="0">
                <a:solidFill>
                  <a:schemeClr val="tx1"/>
                </a:solidFill>
                <a:latin typeface="Times New Roman" panose="02020603050405020304" pitchFamily="18" charset="0"/>
                <a:cs typeface="Times New Roman" panose="02020603050405020304" pitchFamily="18" charset="0"/>
              </a:rPr>
              <a:t>Con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chinh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làm</a:t>
            </a:r>
            <a:r>
              <a:rPr lang="en-US" sz="3200" dirty="0">
                <a:solidFill>
                  <a:schemeClr val="tx1"/>
                </a:solidFill>
                <a:latin typeface="Times New Roman" panose="02020603050405020304" pitchFamily="18" charset="0"/>
                <a:cs typeface="Times New Roman" panose="02020603050405020304" pitchFamily="18" charset="0"/>
              </a:rPr>
              <a:t> </a:t>
            </a:r>
            <a:r>
              <a:rPr lang="vi-VN" sz="3200" dirty="0">
                <a:solidFill>
                  <a:schemeClr val="tx1"/>
                </a:solidFill>
                <a:latin typeface="Times New Roman" panose="02020603050405020304" pitchFamily="18" charset="0"/>
                <a:cs typeface="Times New Roman" panose="02020603050405020304" pitchFamily="18" charset="0"/>
              </a:rPr>
              <a:t>gì? </a:t>
            </a:r>
            <a:endParaRPr lang="en-US" sz="3200" dirty="0">
              <a:solidFill>
                <a:schemeClr val="tx1"/>
              </a:solidFill>
              <a:latin typeface="Times New Roman" panose="02020603050405020304" pitchFamily="18" charset="0"/>
              <a:cs typeface="Times New Roman" panose="02020603050405020304" pitchFamily="18" charset="0"/>
            </a:endParaRPr>
          </a:p>
          <a:p>
            <a:pPr algn="just"/>
            <a:endParaRPr lang="vi-VN" sz="3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975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250" fill="hold"/>
                                        <p:tgtEl>
                                          <p:spTgt spid="11"/>
                                        </p:tgtEl>
                                        <p:attrNameLst>
                                          <p:attrName>ppt_w</p:attrName>
                                        </p:attrNameLst>
                                      </p:cBhvr>
                                      <p:tavLst>
                                        <p:tav tm="0">
                                          <p:val>
                                            <p:fltVal val="0"/>
                                          </p:val>
                                        </p:tav>
                                        <p:tav tm="100000">
                                          <p:val>
                                            <p:strVal val="#ppt_w"/>
                                          </p:val>
                                        </p:tav>
                                      </p:tavLst>
                                    </p:anim>
                                    <p:anim calcmode="lin" valueType="num">
                                      <p:cBhvr>
                                        <p:cTn id="8" dur="1250" fill="hold"/>
                                        <p:tgtEl>
                                          <p:spTgt spid="11"/>
                                        </p:tgtEl>
                                        <p:attrNameLst>
                                          <p:attrName>ppt_h</p:attrName>
                                        </p:attrNameLst>
                                      </p:cBhvr>
                                      <p:tavLst>
                                        <p:tav tm="0">
                                          <p:val>
                                            <p:fltVal val="0"/>
                                          </p:val>
                                        </p:tav>
                                        <p:tav tm="100000">
                                          <p:val>
                                            <p:strVal val="#ppt_h"/>
                                          </p:val>
                                        </p:tav>
                                      </p:tavLst>
                                    </p:anim>
                                    <p:anim calcmode="lin" valueType="num">
                                      <p:cBhvr>
                                        <p:cTn id="9" dur="1250" fill="hold"/>
                                        <p:tgtEl>
                                          <p:spTgt spid="11"/>
                                        </p:tgtEl>
                                        <p:attrNameLst>
                                          <p:attrName>ppt_x</p:attrName>
                                        </p:attrNameLst>
                                      </p:cBhvr>
                                      <p:tavLst>
                                        <p:tav tm="0" fmla="#ppt_x+(cos(-2*pi*(1-$))*-#ppt_x-sin(-2*pi*(1-$))*(1-#ppt_y))*(1-$)">
                                          <p:val>
                                            <p:fltVal val="0"/>
                                          </p:val>
                                        </p:tav>
                                        <p:tav tm="100000">
                                          <p:val>
                                            <p:fltVal val="1"/>
                                          </p:val>
                                        </p:tav>
                                      </p:tavLst>
                                    </p:anim>
                                    <p:anim calcmode="lin" valueType="num">
                                      <p:cBhvr>
                                        <p:cTn id="10" dur="1250" fill="hold"/>
                                        <p:tgtEl>
                                          <p:spTgt spid="11"/>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7E78DE70-4AFB-B186-928B-F13D7D8DE80D}"/>
              </a:ext>
            </a:extLst>
          </p:cNvPr>
          <p:cNvGrpSpPr/>
          <p:nvPr/>
        </p:nvGrpSpPr>
        <p:grpSpPr>
          <a:xfrm>
            <a:off x="89699" y="137160"/>
            <a:ext cx="12102301" cy="4093326"/>
            <a:chOff x="89699" y="0"/>
            <a:chExt cx="12102301" cy="4093326"/>
          </a:xfrm>
        </p:grpSpPr>
        <p:pic>
          <p:nvPicPr>
            <p:cNvPr id="4" name="Picture 7">
              <a:extLst>
                <a:ext uri="{FF2B5EF4-FFF2-40B4-BE49-F238E27FC236}">
                  <a16:creationId xmlns:a16="http://schemas.microsoft.com/office/drawing/2014/main" id="{47BBB077-1FD4-D346-02E3-73E52A9DF4A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714419" y="0"/>
              <a:ext cx="4477581" cy="3942137"/>
            </a:xfrm>
            <a:prstGeom prst="rect">
              <a:avLst/>
            </a:prstGeom>
          </p:spPr>
        </p:pic>
        <p:pic>
          <p:nvPicPr>
            <p:cNvPr id="5" name="Picture 7">
              <a:extLst>
                <a:ext uri="{FF2B5EF4-FFF2-40B4-BE49-F238E27FC236}">
                  <a16:creationId xmlns:a16="http://schemas.microsoft.com/office/drawing/2014/main" id="{8D85A02B-03ED-F0E4-6100-3DEA0DA9531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9699" y="151189"/>
              <a:ext cx="4477581" cy="3942137"/>
            </a:xfrm>
            <a:prstGeom prst="rect">
              <a:avLst/>
            </a:prstGeom>
          </p:spPr>
        </p:pic>
        <p:pic>
          <p:nvPicPr>
            <p:cNvPr id="6" name="Picture 12">
              <a:extLst>
                <a:ext uri="{FF2B5EF4-FFF2-40B4-BE49-F238E27FC236}">
                  <a16:creationId xmlns:a16="http://schemas.microsoft.com/office/drawing/2014/main" id="{BC14A63A-9931-5852-8280-F3BFAB463EC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32968" y="2012939"/>
              <a:ext cx="4696391" cy="921588"/>
            </a:xfrm>
            <a:prstGeom prst="rect">
              <a:avLst/>
            </a:prstGeom>
          </p:spPr>
        </p:pic>
      </p:grpSp>
      <p:pic>
        <p:nvPicPr>
          <p:cNvPr id="7" name="Picture 6">
            <a:extLst>
              <a:ext uri="{FF2B5EF4-FFF2-40B4-BE49-F238E27FC236}">
                <a16:creationId xmlns:a16="http://schemas.microsoft.com/office/drawing/2014/main" id="{EF0E3C99-0A25-C7E4-2A43-03639C27887D}"/>
              </a:ext>
            </a:extLst>
          </p:cNvPr>
          <p:cNvPicPr>
            <a:picLocks noChangeAspect="1"/>
          </p:cNvPicPr>
          <p:nvPr/>
        </p:nvPicPr>
        <p:blipFill>
          <a:blip r:embed="rId9"/>
          <a:srcRect/>
          <a:stretch>
            <a:fillRect/>
          </a:stretch>
        </p:blipFill>
        <p:spPr>
          <a:xfrm>
            <a:off x="2746193" y="3295941"/>
            <a:ext cx="3257042" cy="3460336"/>
          </a:xfrm>
          <a:prstGeom prst="rect">
            <a:avLst/>
          </a:prstGeom>
        </p:spPr>
      </p:pic>
      <p:pic>
        <p:nvPicPr>
          <p:cNvPr id="8" name="Picture 7">
            <a:extLst>
              <a:ext uri="{FF2B5EF4-FFF2-40B4-BE49-F238E27FC236}">
                <a16:creationId xmlns:a16="http://schemas.microsoft.com/office/drawing/2014/main" id="{028972F9-E6EC-4C02-5EA9-903F2BA7FD38}"/>
              </a:ext>
            </a:extLst>
          </p:cNvPr>
          <p:cNvPicPr>
            <a:picLocks noChangeAspect="1"/>
          </p:cNvPicPr>
          <p:nvPr/>
        </p:nvPicPr>
        <p:blipFill>
          <a:blip r:embed="rId10"/>
          <a:srcRect/>
          <a:stretch>
            <a:fillRect/>
          </a:stretch>
        </p:blipFill>
        <p:spPr>
          <a:xfrm>
            <a:off x="6206472" y="3295940"/>
            <a:ext cx="2712241" cy="3433215"/>
          </a:xfrm>
          <a:prstGeom prst="rect">
            <a:avLst/>
          </a:prstGeom>
        </p:spPr>
      </p:pic>
      <p:sp>
        <p:nvSpPr>
          <p:cNvPr id="12" name="TextBox 8">
            <a:extLst>
              <a:ext uri="{FF2B5EF4-FFF2-40B4-BE49-F238E27FC236}">
                <a16:creationId xmlns:a16="http://schemas.microsoft.com/office/drawing/2014/main" id="{97091BEF-8696-5072-C56F-961DB3724300}"/>
              </a:ext>
            </a:extLst>
          </p:cNvPr>
          <p:cNvSpPr txBox="1"/>
          <p:nvPr/>
        </p:nvSpPr>
        <p:spPr>
          <a:xfrm>
            <a:off x="2567608" y="1438106"/>
            <a:ext cx="12192000" cy="830997"/>
          </a:xfrm>
          <a:prstGeom prst="rect">
            <a:avLst/>
          </a:prstGeom>
          <a:noFill/>
        </p:spPr>
        <p:txBody>
          <a:bodyPr wrap="square" rtlCol="0">
            <a:spAutoFit/>
          </a:bodyPr>
          <a:lstStyle/>
          <a:p>
            <a:r>
              <a:rPr lang="en-US" sz="4000" b="1" dirty="0" smtClean="0"/>
              <a:t> </a:t>
            </a:r>
            <a:r>
              <a:rPr lang="en-US" sz="4800" b="1" dirty="0"/>
              <a:t>THỰC HÀNH LUYỆN TẬP</a:t>
            </a:r>
            <a:endParaRPr lang="en-US" sz="4800" dirty="0"/>
          </a:p>
        </p:txBody>
      </p:sp>
      <p:grpSp>
        <p:nvGrpSpPr>
          <p:cNvPr id="13" name="Group 11">
            <a:extLst>
              <a:ext uri="{FF2B5EF4-FFF2-40B4-BE49-F238E27FC236}">
                <a16:creationId xmlns:a16="http://schemas.microsoft.com/office/drawing/2014/main" id="{47780DDB-5849-C644-8EE6-9B2104726180}"/>
              </a:ext>
            </a:extLst>
          </p:cNvPr>
          <p:cNvGrpSpPr/>
          <p:nvPr/>
        </p:nvGrpSpPr>
        <p:grpSpPr>
          <a:xfrm>
            <a:off x="3516024" y="85794"/>
            <a:ext cx="4930277" cy="1027678"/>
            <a:chOff x="-555806" y="-12015"/>
            <a:chExt cx="4930277" cy="1027678"/>
          </a:xfrm>
        </p:grpSpPr>
        <p:sp>
          <p:nvSpPr>
            <p:cNvPr id="14" name="文本框 18">
              <a:extLst>
                <a:ext uri="{FF2B5EF4-FFF2-40B4-BE49-F238E27FC236}">
                  <a16:creationId xmlns:a16="http://schemas.microsoft.com/office/drawing/2014/main" id="{36EFD736-400F-84E9-0E69-5371ADB00C9E}"/>
                </a:ext>
              </a:extLst>
            </p:cNvPr>
            <p:cNvSpPr txBox="1"/>
            <p:nvPr/>
          </p:nvSpPr>
          <p:spPr>
            <a:xfrm>
              <a:off x="-555806" y="0"/>
              <a:ext cx="4930277"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000" b="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rPr>
                <a:t>Hoạt động:</a:t>
              </a:r>
              <a:endParaRPr lang="zh-CN" altLang="en-US" sz="6000" b="0" dirty="0">
                <a:ln w="165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5 Phobia" panose="02000506000000020003" pitchFamily="2" charset="0"/>
                <a:ea typeface="+mn-ea"/>
              </a:endParaRPr>
            </a:p>
          </p:txBody>
        </p:sp>
        <p:sp>
          <p:nvSpPr>
            <p:cNvPr id="16" name="文本框 18">
              <a:extLst>
                <a:ext uri="{FF2B5EF4-FFF2-40B4-BE49-F238E27FC236}">
                  <a16:creationId xmlns:a16="http://schemas.microsoft.com/office/drawing/2014/main" id="{3B5401BA-3E2F-5723-65D3-A1EE72721010}"/>
                </a:ext>
              </a:extLst>
            </p:cNvPr>
            <p:cNvSpPr txBox="1"/>
            <p:nvPr/>
          </p:nvSpPr>
          <p:spPr>
            <a:xfrm>
              <a:off x="-333125" y="-12015"/>
              <a:ext cx="4484914" cy="1015663"/>
            </a:xfrm>
            <a:prstGeom prst="rect">
              <a:avLst/>
            </a:prstGeom>
            <a:noFill/>
          </p:spPr>
          <p:txBody>
            <a:bodyPr wrap="square" rtlCol="0">
              <a:spAutoFit/>
            </a:bodyPr>
            <a:lstStyle>
              <a:defPPr>
                <a:defRPr lang="zh-CN"/>
              </a:defPPr>
              <a:lvl1pPr algn="ctr">
                <a:defRPr sz="16600" b="1">
                  <a:solidFill>
                    <a:srgbClr val="FC7F50"/>
                  </a:solidFill>
                  <a:latin typeface="字魂65号-时光手札体" panose="00000500000000000000" pitchFamily="2" charset="-122"/>
                  <a:ea typeface="字魂65号-时光手札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66FF"/>
                  </a:solidFill>
                  <a:effectLst/>
                  <a:uLnTx/>
                  <a:uFillTx/>
                  <a:latin typeface="#9Slide05 Phobia" panose="02000506000000020003" pitchFamily="2" charset="0"/>
                </a:rPr>
                <a:t>Hoạt</a:t>
              </a:r>
              <a:r>
                <a:rPr kumimoji="0" lang="en-US" altLang="zh-CN" sz="6000" b="0" i="0" u="none" strike="noStrike" kern="1200" cap="none" spc="0" normalizeH="0" baseline="0" noProof="0" dirty="0">
                  <a:ln>
                    <a:noFill/>
                  </a:ln>
                  <a:solidFill>
                    <a:srgbClr val="FF66FF"/>
                  </a:solidFill>
                  <a:effectLst/>
                  <a:uLnTx/>
                  <a:uFillTx/>
                  <a:latin typeface="#9Slide05 Phobia" panose="02000506000000020003" pitchFamily="2" charset="0"/>
                </a:rPr>
                <a:t> </a:t>
              </a:r>
              <a:r>
                <a:rPr kumimoji="0" lang="en-US" altLang="zh-CN" sz="6000" b="0" i="0" u="none" strike="noStrike" kern="1200" cap="none" spc="0" normalizeH="0" baseline="0" noProof="0" dirty="0" err="1">
                  <a:ln>
                    <a:noFill/>
                  </a:ln>
                  <a:solidFill>
                    <a:srgbClr val="FF66FF"/>
                  </a:solidFill>
                  <a:effectLst/>
                  <a:uLnTx/>
                  <a:uFillTx/>
                  <a:latin typeface="#9Slide05 Phobia" panose="02000506000000020003" pitchFamily="2" charset="0"/>
                </a:rPr>
                <a:t>động</a:t>
              </a:r>
              <a:r>
                <a:rPr kumimoji="0" lang="en-US" altLang="zh-CN" sz="6000" b="0" i="0" u="none" strike="noStrike" kern="1200" cap="none" spc="0" normalizeH="0" baseline="0" noProof="0" dirty="0">
                  <a:ln>
                    <a:noFill/>
                  </a:ln>
                  <a:solidFill>
                    <a:srgbClr val="FF66FF"/>
                  </a:solidFill>
                  <a:effectLst/>
                  <a:uLnTx/>
                  <a:uFillTx/>
                  <a:latin typeface="#9Slide05 Phobia" panose="02000506000000020003" pitchFamily="2" charset="0"/>
                </a:rPr>
                <a:t>:</a:t>
              </a:r>
              <a:endParaRPr kumimoji="0" lang="zh-CN" altLang="en-US" sz="6000" b="0" i="0" u="none" strike="noStrike" kern="1200" cap="none" spc="0" normalizeH="0" baseline="0" noProof="0" dirty="0">
                <a:ln>
                  <a:noFill/>
                </a:ln>
                <a:solidFill>
                  <a:srgbClr val="FF66FF"/>
                </a:solidFill>
                <a:effectLst/>
                <a:uLnTx/>
                <a:uFillTx/>
                <a:latin typeface="#9Slide05 Phobia" panose="02000506000000020003" pitchFamily="2" charset="0"/>
              </a:endParaRPr>
            </a:p>
          </p:txBody>
        </p:sp>
      </p:grpSp>
    </p:spTree>
    <p:extLst>
      <p:ext uri="{BB962C8B-B14F-4D97-AF65-F5344CB8AC3E}">
        <p14:creationId xmlns:p14="http://schemas.microsoft.com/office/powerpoint/2010/main" val="1868764160"/>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 presetClass="entr" presetSubtype="1" fill="hold" nodeType="withEffect" p14:presetBounceEnd="72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72000">
                                          <p:cBhvr additive="base">
                                            <p:cTn id="10" dur="1000" fill="hold"/>
                                            <p:tgtEl>
                                              <p:spTgt spid="3"/>
                                            </p:tgtEl>
                                            <p:attrNameLst>
                                              <p:attrName>ppt_x</p:attrName>
                                            </p:attrNameLst>
                                          </p:cBhvr>
                                          <p:tavLst>
                                            <p:tav tm="0">
                                              <p:val>
                                                <p:strVal val="#ppt_x"/>
                                              </p:val>
                                            </p:tav>
                                            <p:tav tm="100000">
                                              <p:val>
                                                <p:strVal val="#ppt_x"/>
                                              </p:val>
                                            </p:tav>
                                          </p:tavLst>
                                        </p:anim>
                                        <p:anim calcmode="lin" valueType="num" p14:bounceEnd="72000">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14:presetBounceEnd="80000">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14:bounceEnd="80000">
                                          <p:cBhvr additive="base">
                                            <p:cTn id="14"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14:presetBounceEnd="80000">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14:bounceEnd="80000">
                                          <p:cBhvr additive="base">
                                            <p:cTn id="18" dur="1000" fill="hold"/>
                                            <p:tgtEl>
                                              <p:spTgt spid="8"/>
                                            </p:tgtEl>
                                            <p:attrNameLst>
                                              <p:attrName>ppt_x</p:attrName>
                                            </p:attrNameLst>
                                          </p:cBhvr>
                                          <p:tavLst>
                                            <p:tav tm="0">
                                              <p:val>
                                                <p:strVal val="#ppt_x"/>
                                              </p:val>
                                            </p:tav>
                                            <p:tav tm="100000">
                                              <p:val>
                                                <p:strVal val="#ppt_x"/>
                                              </p:val>
                                            </p:tav>
                                          </p:tavLst>
                                        </p:anim>
                                        <p:anim calcmode="lin" valueType="num" p14:bounceEnd="80000">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11" name="Trò-chơi-chíu.wav"/>
                                            </p:tgtEl>
                                          </p:cMediaNode>
                                        </p:audio>
                                      </p:subTnLst>
                                    </p:cTn>
                                  </p:par>
                                  <p:par>
                                    <p:cTn id="8" presetID="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ppt_x"/>
                                              </p:val>
                                            </p:tav>
                                            <p:tav tm="100000">
                                              <p:val>
                                                <p:strVal val="#ppt_x"/>
                                              </p:val>
                                            </p:tav>
                                          </p:tavLst>
                                        </p:anim>
                                        <p:anim calcmode="lin" valueType="num">
                                          <p:cBhvr additive="base">
                                            <p:cTn id="11" dur="1000" fill="hold"/>
                                            <p:tgtEl>
                                              <p:spTgt spid="3"/>
                                            </p:tgtEl>
                                            <p:attrNameLst>
                                              <p:attrName>ppt_y</p:attrName>
                                            </p:attrNameLst>
                                          </p:cBhvr>
                                          <p:tavLst>
                                            <p:tav tm="0">
                                              <p:val>
                                                <p:strVal val="0-#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1000" fill="hold"/>
                                            <p:tgtEl>
                                              <p:spTgt spid="8"/>
                                            </p:tgtEl>
                                            <p:attrNameLst>
                                              <p:attrName>ppt_x</p:attrName>
                                            </p:attrNameLst>
                                          </p:cBhvr>
                                          <p:tavLst>
                                            <p:tav tm="0">
                                              <p:val>
                                                <p:strVal val="#ppt_x"/>
                                              </p:val>
                                            </p:tav>
                                            <p:tav tm="100000">
                                              <p:val>
                                                <p:strVal val="#ppt_x"/>
                                              </p:val>
                                            </p:tav>
                                          </p:tavLst>
                                        </p:anim>
                                        <p:anim calcmode="lin" valueType="num">
                                          <p:cBhvr additive="base">
                                            <p:cTn id="19"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1" name="Trò-chơi-chíu.wav"/>
                                            </p:tgtEl>
                                          </p:cMediaNode>
                                        </p:audio>
                                      </p:subTnLst>
                                    </p:cTn>
                                  </p:par>
                                  <p:par>
                                    <p:cTn id="20" presetID="12" presetClass="entr" presetSubtype="8"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p:tgtEl>
                                              <p:spTgt spid="13"/>
                                            </p:tgtEl>
                                            <p:attrNameLst>
                                              <p:attrName>ppt_x</p:attrName>
                                            </p:attrNameLst>
                                          </p:cBhvr>
                                          <p:tavLst>
                                            <p:tav tm="0">
                                              <p:val>
                                                <p:strVal val="#ppt_x-#ppt_w*1.125000"/>
                                              </p:val>
                                            </p:tav>
                                            <p:tav tm="100000">
                                              <p:val>
                                                <p:strVal val="#ppt_x"/>
                                              </p:val>
                                            </p:tav>
                                          </p:tavLst>
                                        </p:anim>
                                        <p:animEffect transition="in" filter="wipe(right)">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10A32A-BCB6-56AE-5F57-C39EF2E8D5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4837"/>
          <a:stretch/>
        </p:blipFill>
        <p:spPr>
          <a:xfrm>
            <a:off x="551384" y="188640"/>
            <a:ext cx="11017224" cy="6336704"/>
          </a:xfrm>
          <a:prstGeom prst="roundRect">
            <a:avLst/>
          </a:prstGeom>
        </p:spPr>
      </p:pic>
    </p:spTree>
    <p:extLst>
      <p:ext uri="{BB962C8B-B14F-4D97-AF65-F5344CB8AC3E}">
        <p14:creationId xmlns:p14="http://schemas.microsoft.com/office/powerpoint/2010/main" val="353754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4587B88A-ACB2-08B7-FA4E-9F9122D75277}"/>
              </a:ext>
            </a:extLst>
          </p:cNvPr>
          <p:cNvSpPr/>
          <p:nvPr/>
        </p:nvSpPr>
        <p:spPr>
          <a:xfrm>
            <a:off x="397565" y="296839"/>
            <a:ext cx="11410122" cy="6264322"/>
          </a:xfrm>
          <a:prstGeom prst="roundRect">
            <a:avLst/>
          </a:prstGeom>
          <a:solidFill>
            <a:schemeClr val="bg1">
              <a:alpha val="81000"/>
            </a:schemeClr>
          </a:solidFill>
          <a:ln w="762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8">
            <a:extLst>
              <a:ext uri="{FF2B5EF4-FFF2-40B4-BE49-F238E27FC236}">
                <a16:creationId xmlns:a16="http://schemas.microsoft.com/office/drawing/2014/main" id="{1146E16F-EC71-0745-A8C9-C2181152B43A}"/>
              </a:ext>
            </a:extLst>
          </p:cNvPr>
          <p:cNvPicPr>
            <a:picLocks noChangeAspect="1"/>
          </p:cNvPicPr>
          <p:nvPr/>
        </p:nvPicPr>
        <p:blipFill>
          <a:blip r:embed="rId2"/>
          <a:stretch>
            <a:fillRect/>
          </a:stretch>
        </p:blipFill>
        <p:spPr>
          <a:xfrm>
            <a:off x="650709" y="435281"/>
            <a:ext cx="3251200" cy="1253067"/>
          </a:xfrm>
          <a:prstGeom prst="rect">
            <a:avLst/>
          </a:prstGeom>
        </p:spPr>
      </p:pic>
      <p:pic>
        <p:nvPicPr>
          <p:cNvPr id="19" name="Picture 19">
            <a:extLst>
              <a:ext uri="{FF2B5EF4-FFF2-40B4-BE49-F238E27FC236}">
                <a16:creationId xmlns:a16="http://schemas.microsoft.com/office/drawing/2014/main" id="{FAA7353B-AFB1-196A-CC06-591055AF3D95}"/>
              </a:ext>
            </a:extLst>
          </p:cNvPr>
          <p:cNvPicPr>
            <a:picLocks noChangeAspect="1"/>
          </p:cNvPicPr>
          <p:nvPr/>
        </p:nvPicPr>
        <p:blipFill>
          <a:blip r:embed="rId2"/>
          <a:stretch>
            <a:fillRect/>
          </a:stretch>
        </p:blipFill>
        <p:spPr>
          <a:xfrm flipH="1" flipV="1">
            <a:off x="8323238" y="748464"/>
            <a:ext cx="3251200" cy="1253067"/>
          </a:xfrm>
          <a:prstGeom prst="rect">
            <a:avLst/>
          </a:prstGeom>
        </p:spPr>
      </p:pic>
      <p:sp>
        <p:nvSpPr>
          <p:cNvPr id="28" name="文本框 4">
            <a:extLst>
              <a:ext uri="{FF2B5EF4-FFF2-40B4-BE49-F238E27FC236}">
                <a16:creationId xmlns:a16="http://schemas.microsoft.com/office/drawing/2014/main" id="{50AB523D-5253-C05E-826B-EE492F7B8D8E}"/>
              </a:ext>
            </a:extLst>
          </p:cNvPr>
          <p:cNvSpPr txBox="1"/>
          <p:nvPr/>
        </p:nvSpPr>
        <p:spPr>
          <a:xfrm>
            <a:off x="1487488" y="1472847"/>
            <a:ext cx="8588263" cy="707886"/>
          </a:xfrm>
          <a:prstGeom prst="rect">
            <a:avLst/>
          </a:prstGeom>
          <a:noFill/>
        </p:spPr>
        <p:txBody>
          <a:bodyPr wrap="square" rtlCol="0">
            <a:spAutoFit/>
          </a:bodyPr>
          <a:lstStyle/>
          <a:p>
            <a:pPr algn="ctr" defTabSz="828947">
              <a:defRPr/>
            </a:pPr>
            <a:r>
              <a:rPr lang="en-US" altLang="zh-CN" sz="4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Chia </a:t>
            </a:r>
            <a:r>
              <a:rPr lang="en-US" altLang="zh-CN" sz="4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sẻ</a:t>
            </a:r>
            <a:r>
              <a:rPr lang="en-US" altLang="zh-CN" sz="4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altLang="zh-CN" sz="4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đề</a:t>
            </a:r>
            <a:r>
              <a:rPr lang="en-US" altLang="zh-CN" sz="4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 </a:t>
            </a:r>
            <a:r>
              <a:rPr lang="en-US" altLang="zh-CN" sz="4000" b="1" dirty="0" err="1">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rPr>
              <a:t>tài</a:t>
            </a:r>
            <a:endParaRPr lang="zh-CN" altLang="en-US" sz="4000" b="1" dirty="0">
              <a:effectLst>
                <a:outerShdw blurRad="38100" dist="38100" dir="2700000" algn="tl">
                  <a:srgbClr val="000000">
                    <a:alpha val="43137"/>
                  </a:srgbClr>
                </a:outerShdw>
              </a:effectLst>
              <a:latin typeface="UTM Avo" panose="02040603050506020204" pitchFamily="18" charset="0"/>
              <a:ea typeface="Arial-Rounded" panose="020B0500000000000000" pitchFamily="34" charset="0"/>
              <a:cs typeface="Arial-Rounded" panose="020B0500000000000000" pitchFamily="34" charset="0"/>
            </a:endParaRPr>
          </a:p>
        </p:txBody>
      </p:sp>
      <p:sp>
        <p:nvSpPr>
          <p:cNvPr id="31" name="TextBox 30">
            <a:extLst>
              <a:ext uri="{FF2B5EF4-FFF2-40B4-BE49-F238E27FC236}">
                <a16:creationId xmlns:a16="http://schemas.microsoft.com/office/drawing/2014/main" id="{EB0D583A-B4AB-2275-98AC-B62CF26CE859}"/>
              </a:ext>
            </a:extLst>
          </p:cNvPr>
          <p:cNvSpPr txBox="1"/>
          <p:nvPr/>
        </p:nvSpPr>
        <p:spPr>
          <a:xfrm>
            <a:off x="397565" y="2555094"/>
            <a:ext cx="10657184" cy="1569660"/>
          </a:xfrm>
          <a:prstGeom prst="rect">
            <a:avLst/>
          </a:prstGeom>
          <a:noFill/>
        </p:spPr>
        <p:txBody>
          <a:bodyPr wrap="square">
            <a:spAutoFit/>
          </a:bodyPr>
          <a:lstStyle/>
          <a:p>
            <a:pPr algn="ctr" defTabSz="1219170">
              <a:buClr>
                <a:srgbClr val="E6FFFD"/>
              </a:buClr>
            </a:pP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Thảo</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luận</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thể</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hiện</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nội</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dung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thuyết</a:t>
            </a:r>
            <a:r>
              <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 </a:t>
            </a:r>
            <a:r>
              <a:rPr lang="en-US" sz="48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rPr>
              <a:t>trình</a:t>
            </a:r>
            <a:endParaRPr lang="en-US" sz="48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cs typeface="Times New Roman" panose="02020603050405020304" pitchFamily="18" charset="0"/>
            </a:endParaRPr>
          </a:p>
        </p:txBody>
      </p:sp>
    </p:spTree>
    <p:extLst>
      <p:ext uri="{BB962C8B-B14F-4D97-AF65-F5344CB8AC3E}">
        <p14:creationId xmlns:p14="http://schemas.microsoft.com/office/powerpoint/2010/main" val="3519032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3878</TotalTime>
  <Words>385</Words>
  <Application>Microsoft Office PowerPoint</Application>
  <PresentationFormat>Widescreen</PresentationFormat>
  <Paragraphs>55</Paragraphs>
  <Slides>18</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#9Slide05 Phobia</vt:lpstr>
      <vt:lpstr>#9Slide07 SVNBeachwood Sans</vt:lpstr>
      <vt:lpstr>Arial</vt:lpstr>
      <vt:lpstr>Arial-Rounded</vt:lpstr>
      <vt:lpstr>Calibri</vt:lpstr>
      <vt:lpstr>Calibri Light</vt:lpstr>
      <vt:lpstr>SVN-ARCO Typography</vt:lpstr>
      <vt:lpstr>Tahoma</vt:lpstr>
      <vt:lpstr>Times New Roman</vt:lpstr>
      <vt:lpstr>UTM Avo</vt:lpstr>
      <vt:lpstr>字魂65号-时光手札体</vt:lpstr>
      <vt:lpstr>Default Design</vt:lpstr>
      <vt:lpstr>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vt:lpstr>
      <vt:lpstr>Câu 2:</vt:lpstr>
      <vt:lpstr>Câu 3</vt:lpstr>
      <vt:lpstr>Câu 4:</vt:lpstr>
      <vt:lpstr>Câu 4</vt:lpstr>
      <vt:lpstr>Câu 5</vt:lpstr>
      <vt:lpstr>Câu 6</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hien tran 0353095025</cp:lastModifiedBy>
  <cp:revision>252</cp:revision>
  <dcterms:created xsi:type="dcterms:W3CDTF">2013-10-28T09:13:32Z</dcterms:created>
  <dcterms:modified xsi:type="dcterms:W3CDTF">2025-04-05T04:53:33Z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