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96" r:id="rId2"/>
    <p:sldMasterId id="2147483921" r:id="rId3"/>
    <p:sldMasterId id="2147483966" r:id="rId4"/>
    <p:sldMasterId id="2147484044" r:id="rId5"/>
    <p:sldMasterId id="2147484188" r:id="rId6"/>
  </p:sldMasterIdLst>
  <p:notesMasterIdLst>
    <p:notesMasterId r:id="rId27"/>
  </p:notesMasterIdLst>
  <p:handoutMasterIdLst>
    <p:handoutMasterId r:id="rId28"/>
  </p:handoutMasterIdLst>
  <p:sldIdLst>
    <p:sldId id="282" r:id="rId7"/>
    <p:sldId id="301" r:id="rId8"/>
    <p:sldId id="290" r:id="rId9"/>
    <p:sldId id="302" r:id="rId10"/>
    <p:sldId id="289" r:id="rId11"/>
    <p:sldId id="292" r:id="rId12"/>
    <p:sldId id="288" r:id="rId13"/>
    <p:sldId id="306" r:id="rId14"/>
    <p:sldId id="345" r:id="rId15"/>
    <p:sldId id="449" r:id="rId16"/>
    <p:sldId id="452" r:id="rId17"/>
    <p:sldId id="451" r:id="rId18"/>
    <p:sldId id="448" r:id="rId19"/>
    <p:sldId id="303" r:id="rId20"/>
    <p:sldId id="307" r:id="rId21"/>
    <p:sldId id="461" r:id="rId22"/>
    <p:sldId id="411" r:id="rId23"/>
    <p:sldId id="463" r:id="rId24"/>
    <p:sldId id="462" r:id="rId25"/>
    <p:sldId id="353" r:id="rId26"/>
  </p:sldIdLst>
  <p:sldSz cx="12192000" cy="6858000"/>
  <p:notesSz cx="6858000" cy="9144000"/>
  <p:defaultTextStyle>
    <a:defPPr>
      <a:defRPr lang="en-US"/>
    </a:defPPr>
    <a:lvl1pPr marL="0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349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0699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0501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13997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67498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20998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7449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2798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F5"/>
    <a:srgbClr val="FD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915" autoAdjust="0"/>
  </p:normalViewPr>
  <p:slideViewPr>
    <p:cSldViewPr snapToGrid="0">
      <p:cViewPr>
        <p:scale>
          <a:sx n="70" d="100"/>
          <a:sy n="70" d="100"/>
        </p:scale>
        <p:origin x="-744" y="-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43456-6922-493C-8517-3DBCF1740562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A6B0-84A5-4CF8-87B1-C5B6DB39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49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99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0501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3997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7498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998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449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798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16135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4591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6C648B-5621-407C-A051-DC46B5E6423E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1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B0EF6-C24B-48C1-B225-722C7ADEDD56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994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82C7F86-5D0D-4824-9E1A-50A68941FD05}" type="slidenum">
              <a:rPr lang="en-US" altLang="zh-CN" sz="1200" smtClean="0"/>
              <a:pPr/>
              <a:t>17</a:t>
            </a:fld>
            <a:endParaRPr lang="en-US" altLang="zh-CN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0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7770C-03F7-48A3-A3E4-0A7959F6EA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46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0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C082BE-47B6-40C0-AAFB-0885132622C5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7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578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0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B4BEFF-0B84-4C34-A848-7AD02FCD39E4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0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3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B0EF6-C24B-48C1-B225-722C7ADEDD56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43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160674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5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4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0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1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7"/>
            <a:ext cx="10363200" cy="1470025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43" y="609600"/>
            <a:ext cx="8094135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FontTx/>
              <a:buNone/>
              <a:defRPr/>
            </a:lvl2pPr>
            <a:lvl3pPr marL="906999" indent="0">
              <a:buFontTx/>
              <a:buNone/>
              <a:defRPr/>
            </a:lvl3pPr>
            <a:lvl4pPr marL="1360501" indent="0">
              <a:buFontTx/>
              <a:buNone/>
              <a:defRPr/>
            </a:lvl4pPr>
            <a:lvl5pPr marL="181399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4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490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668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1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lIns="91379" tIns="45691" rIns="91379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</p:spPr>
        <p:txBody>
          <a:bodyPr lIns="91379" tIns="45691" rIns="91379" bIns="4569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8"/>
          </a:xfrm>
          <a:prstGeom prst="rect">
            <a:avLst/>
          </a:prstGeom>
        </p:spPr>
        <p:txBody>
          <a:bodyPr lIns="91379" tIns="45691" rIns="91379" bIns="4569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1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7"/>
            <a:ext cx="7213600" cy="4525963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7"/>
            <a:ext cx="7213600" cy="4525963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lIns="91379" tIns="45691" rIns="91379" bIns="45691"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2" indent="0">
              <a:buNone/>
              <a:defRPr sz="1900" b="1"/>
            </a:lvl3pPr>
            <a:lvl4pPr marL="1370599" indent="0">
              <a:buNone/>
              <a:defRPr sz="1600" b="1"/>
            </a:lvl4pPr>
            <a:lvl5pPr marL="1827463" indent="0">
              <a:buNone/>
              <a:defRPr sz="1600" b="1"/>
            </a:lvl5pPr>
            <a:lvl6pPr marL="2284328" indent="0">
              <a:buNone/>
              <a:defRPr sz="1600" b="1"/>
            </a:lvl6pPr>
            <a:lvl7pPr marL="2741195" indent="0">
              <a:buNone/>
              <a:defRPr sz="1600" b="1"/>
            </a:lvl7pPr>
            <a:lvl8pPr marL="3198060" indent="0">
              <a:buNone/>
              <a:defRPr sz="1600" b="1"/>
            </a:lvl8pPr>
            <a:lvl9pPr marL="36549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</p:spPr>
        <p:txBody>
          <a:bodyPr lIns="91379" tIns="45691" rIns="91379" bIns="45691"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2" indent="0">
              <a:buNone/>
              <a:defRPr sz="1900" b="1"/>
            </a:lvl3pPr>
            <a:lvl4pPr marL="1370599" indent="0">
              <a:buNone/>
              <a:defRPr sz="1600" b="1"/>
            </a:lvl4pPr>
            <a:lvl5pPr marL="1827463" indent="0">
              <a:buNone/>
              <a:defRPr sz="1600" b="1"/>
            </a:lvl5pPr>
            <a:lvl6pPr marL="2284328" indent="0">
              <a:buNone/>
              <a:defRPr sz="1600" b="1"/>
            </a:lvl6pPr>
            <a:lvl7pPr marL="2741195" indent="0">
              <a:buNone/>
              <a:defRPr sz="1600" b="1"/>
            </a:lvl7pPr>
            <a:lvl8pPr marL="3198060" indent="0">
              <a:buNone/>
              <a:defRPr sz="1600" b="1"/>
            </a:lvl8pPr>
            <a:lvl9pPr marL="36549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</p:spPr>
        <p:txBody>
          <a:bodyPr lIns="91379" tIns="45691" rIns="91379" bIns="4569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7" cy="5853113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7"/>
            <a:ext cx="4011084" cy="4691062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>
              <a:buNone/>
              <a:defRPr sz="1500"/>
            </a:lvl1pPr>
            <a:lvl2pPr marL="456867" indent="0">
              <a:buNone/>
              <a:defRPr sz="1200"/>
            </a:lvl2pPr>
            <a:lvl3pPr marL="913732" indent="0">
              <a:buNone/>
              <a:defRPr sz="1100"/>
            </a:lvl3pPr>
            <a:lvl4pPr marL="1370599" indent="0">
              <a:buNone/>
              <a:defRPr sz="900"/>
            </a:lvl4pPr>
            <a:lvl5pPr marL="1827463" indent="0">
              <a:buNone/>
              <a:defRPr sz="900"/>
            </a:lvl5pPr>
            <a:lvl6pPr marL="2284328" indent="0">
              <a:buNone/>
              <a:defRPr sz="900"/>
            </a:lvl6pPr>
            <a:lvl7pPr marL="2741195" indent="0">
              <a:buNone/>
              <a:defRPr sz="900"/>
            </a:lvl7pPr>
            <a:lvl8pPr marL="3198060" indent="0">
              <a:buNone/>
              <a:defRPr sz="900"/>
            </a:lvl8pPr>
            <a:lvl9pPr marL="36549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91379" tIns="45691" rIns="91379" bIns="4569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2" indent="0">
              <a:buNone/>
              <a:defRPr sz="2400"/>
            </a:lvl3pPr>
            <a:lvl4pPr marL="1370599" indent="0">
              <a:buNone/>
              <a:defRPr sz="2000"/>
            </a:lvl4pPr>
            <a:lvl5pPr marL="1827463" indent="0">
              <a:buNone/>
              <a:defRPr sz="2000"/>
            </a:lvl5pPr>
            <a:lvl6pPr marL="2284328" indent="0">
              <a:buNone/>
              <a:defRPr sz="2000"/>
            </a:lvl6pPr>
            <a:lvl7pPr marL="2741195" indent="0">
              <a:buNone/>
              <a:defRPr sz="2000"/>
            </a:lvl7pPr>
            <a:lvl8pPr marL="3198060" indent="0">
              <a:buNone/>
              <a:defRPr sz="2000"/>
            </a:lvl8pPr>
            <a:lvl9pPr marL="36549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>
              <a:buNone/>
              <a:defRPr sz="1500"/>
            </a:lvl1pPr>
            <a:lvl2pPr marL="456867" indent="0">
              <a:buNone/>
              <a:defRPr sz="1200"/>
            </a:lvl2pPr>
            <a:lvl3pPr marL="913732" indent="0">
              <a:buNone/>
              <a:defRPr sz="1100"/>
            </a:lvl3pPr>
            <a:lvl4pPr marL="1370599" indent="0">
              <a:buNone/>
              <a:defRPr sz="900"/>
            </a:lvl4pPr>
            <a:lvl5pPr marL="1827463" indent="0">
              <a:buNone/>
              <a:defRPr sz="900"/>
            </a:lvl5pPr>
            <a:lvl6pPr marL="2284328" indent="0">
              <a:buNone/>
              <a:defRPr sz="900"/>
            </a:lvl6pPr>
            <a:lvl7pPr marL="2741195" indent="0">
              <a:buNone/>
              <a:defRPr sz="900"/>
            </a:lvl7pPr>
            <a:lvl8pPr marL="3198060" indent="0">
              <a:buNone/>
              <a:defRPr sz="900"/>
            </a:lvl8pPr>
            <a:lvl9pPr marL="36549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eaVert" lIns="91379" tIns="45691" rIns="91379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8"/>
            <a:ext cx="3657600" cy="5851525"/>
          </a:xfrm>
          <a:prstGeom prst="rect">
            <a:avLst/>
          </a:prstGeom>
        </p:spPr>
        <p:txBody>
          <a:bodyPr vert="eaVert"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8"/>
            <a:ext cx="10769600" cy="5851525"/>
          </a:xfrm>
          <a:prstGeom prst="rect">
            <a:avLst/>
          </a:prstGeom>
        </p:spPr>
        <p:txBody>
          <a:bodyPr vert="eaVert" lIns="91379" tIns="45691" rIns="91379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43" y="609600"/>
            <a:ext cx="8094135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FontTx/>
              <a:buNone/>
              <a:defRPr/>
            </a:lvl2pPr>
            <a:lvl3pPr marL="906999" indent="0">
              <a:buFontTx/>
              <a:buNone/>
              <a:defRPr/>
            </a:lvl3pPr>
            <a:lvl4pPr marL="1360501" indent="0">
              <a:buFontTx/>
              <a:buNone/>
              <a:defRPr/>
            </a:lvl4pPr>
            <a:lvl5pPr marL="181399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490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668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3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3499" indent="0">
              <a:buFontTx/>
              <a:buNone/>
              <a:defRPr/>
            </a:lvl2pPr>
            <a:lvl3pPr marL="906999" indent="0">
              <a:buFontTx/>
              <a:buNone/>
              <a:defRPr/>
            </a:lvl3pPr>
            <a:lvl4pPr marL="1360501" indent="0">
              <a:buFontTx/>
              <a:buNone/>
              <a:defRPr/>
            </a:lvl4pPr>
            <a:lvl5pPr marL="181399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2160674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785" y="609601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67" y="609631"/>
            <a:ext cx="7060151" cy="52514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5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2"/>
            <a:ext cx="8490400" cy="5454400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4"/>
            <a:ext cx="731600" cy="524801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3499" indent="0" algn="ctr">
              <a:buNone/>
              <a:defRPr sz="2000"/>
            </a:lvl2pPr>
            <a:lvl3pPr marL="906999" indent="0" algn="ctr">
              <a:buNone/>
              <a:defRPr sz="1900"/>
            </a:lvl3pPr>
            <a:lvl4pPr marL="1360501" indent="0" algn="ctr">
              <a:buNone/>
              <a:defRPr sz="1600"/>
            </a:lvl4pPr>
            <a:lvl5pPr marL="1813997" indent="0" algn="ctr">
              <a:buNone/>
              <a:defRPr sz="1600"/>
            </a:lvl5pPr>
            <a:lvl6pPr marL="2267498" indent="0" algn="ctr">
              <a:buNone/>
              <a:defRPr sz="1600"/>
            </a:lvl6pPr>
            <a:lvl7pPr marL="2720998" indent="0" algn="ctr">
              <a:buNone/>
              <a:defRPr sz="1600"/>
            </a:lvl7pPr>
            <a:lvl8pPr marL="3174499" indent="0" algn="ctr">
              <a:buNone/>
              <a:defRPr sz="1600"/>
            </a:lvl8pPr>
            <a:lvl9pPr marL="362798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980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34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31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3499" indent="0">
              <a:buNone/>
              <a:defRPr sz="1500"/>
            </a:lvl2pPr>
            <a:lvl3pPr marL="906999" indent="0">
              <a:buNone/>
              <a:defRPr sz="1200"/>
            </a:lvl3pPr>
            <a:lvl4pPr marL="1360501" indent="0">
              <a:buNone/>
              <a:defRPr sz="1100"/>
            </a:lvl4pPr>
            <a:lvl5pPr marL="1813997" indent="0">
              <a:buNone/>
              <a:defRPr sz="1100"/>
            </a:lvl5pPr>
            <a:lvl6pPr marL="2267498" indent="0">
              <a:buNone/>
              <a:defRPr sz="1100"/>
            </a:lvl6pPr>
            <a:lvl7pPr marL="2720998" indent="0">
              <a:buNone/>
              <a:defRPr sz="1100"/>
            </a:lvl7pPr>
            <a:lvl8pPr marL="3174499" indent="0">
              <a:buNone/>
              <a:defRPr sz="1100"/>
            </a:lvl8pPr>
            <a:lvl9pPr marL="36279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31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3499" indent="0">
              <a:buNone/>
              <a:defRPr sz="2800"/>
            </a:lvl2pPr>
            <a:lvl3pPr marL="906999" indent="0">
              <a:buNone/>
              <a:defRPr sz="2400"/>
            </a:lvl3pPr>
            <a:lvl4pPr marL="1360501" indent="0">
              <a:buNone/>
              <a:defRPr sz="2000"/>
            </a:lvl4pPr>
            <a:lvl5pPr marL="1813997" indent="0">
              <a:buNone/>
              <a:defRPr sz="2000"/>
            </a:lvl5pPr>
            <a:lvl6pPr marL="2267498" indent="0">
              <a:buNone/>
              <a:defRPr sz="2000"/>
            </a:lvl6pPr>
            <a:lvl7pPr marL="2720998" indent="0">
              <a:buNone/>
              <a:defRPr sz="2000"/>
            </a:lvl7pPr>
            <a:lvl8pPr marL="3174499" indent="0">
              <a:buNone/>
              <a:defRPr sz="2000"/>
            </a:lvl8pPr>
            <a:lvl9pPr marL="362798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3499" indent="0">
              <a:buNone/>
              <a:defRPr sz="1500"/>
            </a:lvl2pPr>
            <a:lvl3pPr marL="906999" indent="0">
              <a:buNone/>
              <a:defRPr sz="1200"/>
            </a:lvl3pPr>
            <a:lvl4pPr marL="1360501" indent="0">
              <a:buNone/>
              <a:defRPr sz="1100"/>
            </a:lvl4pPr>
            <a:lvl5pPr marL="1813997" indent="0">
              <a:buNone/>
              <a:defRPr sz="1100"/>
            </a:lvl5pPr>
            <a:lvl6pPr marL="2267498" indent="0">
              <a:buNone/>
              <a:defRPr sz="1100"/>
            </a:lvl6pPr>
            <a:lvl7pPr marL="2720998" indent="0">
              <a:buNone/>
              <a:defRPr sz="1100"/>
            </a:lvl7pPr>
            <a:lvl8pPr marL="3174499" indent="0">
              <a:buNone/>
              <a:defRPr sz="1100"/>
            </a:lvl8pPr>
            <a:lvl9pPr marL="36279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421" y="2160674"/>
            <a:ext cx="4184035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057" y="2160674"/>
            <a:ext cx="4184035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5060" y="100842"/>
            <a:ext cx="1705129" cy="384705"/>
          </a:xfrm>
          <a:prstGeom prst="rect">
            <a:avLst/>
          </a:prstGeom>
          <a:noFill/>
        </p:spPr>
        <p:txBody>
          <a:bodyPr wrap="square" lIns="90683" tIns="45333" rIns="90683" bIns="45333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900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032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2"/>
            <a:ext cx="8490400" cy="5454400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4"/>
            <a:ext cx="731600" cy="524801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9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5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57" y="2160985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57" y="2737277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473" y="2160985"/>
            <a:ext cx="418561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496" y="2737277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65"/>
            <a:ext cx="4011084" cy="1162051"/>
          </a:xfrm>
          <a:prstGeom prst="rect">
            <a:avLst/>
          </a:prstGeom>
        </p:spPr>
        <p:txBody>
          <a:bodyPr lIns="120734" tIns="60367" rIns="120734" bIns="60367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37"/>
            <a:ext cx="6815667" cy="5853113"/>
          </a:xfrm>
          <a:prstGeom prst="rect">
            <a:avLst/>
          </a:prstGeom>
        </p:spPr>
        <p:txBody>
          <a:bodyPr lIns="120734" tIns="60367" rIns="120734" bIns="60367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0734" tIns="60367" rIns="120734" bIns="60367"/>
          <a:lstStyle>
            <a:lvl1pPr marL="0" indent="0">
              <a:buNone/>
              <a:defRPr sz="1900"/>
            </a:lvl1pPr>
            <a:lvl2pPr marL="603616" indent="0">
              <a:buNone/>
              <a:defRPr sz="1600"/>
            </a:lvl2pPr>
            <a:lvl3pPr marL="1207239" indent="0">
              <a:buNone/>
              <a:defRPr sz="1300"/>
            </a:lvl3pPr>
            <a:lvl4pPr marL="1810822" indent="0">
              <a:buNone/>
              <a:defRPr sz="1200"/>
            </a:lvl4pPr>
            <a:lvl5pPr marL="2414439" indent="0">
              <a:buNone/>
              <a:defRPr sz="1200"/>
            </a:lvl5pPr>
            <a:lvl6pPr marL="3018042" indent="0">
              <a:buNone/>
              <a:defRPr sz="1200"/>
            </a:lvl6pPr>
            <a:lvl7pPr marL="3621651" indent="0">
              <a:buNone/>
              <a:defRPr sz="1200"/>
            </a:lvl7pPr>
            <a:lvl8pPr marL="4225268" indent="0">
              <a:buNone/>
              <a:defRPr sz="1200"/>
            </a:lvl8pPr>
            <a:lvl9pPr marL="482884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  <a:prstGeom prst="rect">
            <a:avLst/>
          </a:prstGeom>
        </p:spPr>
        <p:txBody>
          <a:bodyPr lIns="120734" tIns="60367" rIns="120734" bIns="60367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  <a:prstGeom prst="rect">
            <a:avLst/>
          </a:prstGeom>
        </p:spPr>
        <p:txBody>
          <a:bodyPr lIns="120734" tIns="60367" rIns="120734" bIns="60367"/>
          <a:lstStyle>
            <a:lvl1pPr marL="0" indent="0">
              <a:buNone/>
              <a:defRPr sz="4300"/>
            </a:lvl1pPr>
            <a:lvl2pPr marL="603616" indent="0">
              <a:buNone/>
              <a:defRPr sz="3700"/>
            </a:lvl2pPr>
            <a:lvl3pPr marL="1207239" indent="0">
              <a:buNone/>
              <a:defRPr sz="3200"/>
            </a:lvl3pPr>
            <a:lvl4pPr marL="1810822" indent="0">
              <a:buNone/>
              <a:defRPr sz="2700"/>
            </a:lvl4pPr>
            <a:lvl5pPr marL="2414439" indent="0">
              <a:buNone/>
              <a:defRPr sz="2700"/>
            </a:lvl5pPr>
            <a:lvl6pPr marL="3018042" indent="0">
              <a:buNone/>
              <a:defRPr sz="2700"/>
            </a:lvl6pPr>
            <a:lvl7pPr marL="3621651" indent="0">
              <a:buNone/>
              <a:defRPr sz="2700"/>
            </a:lvl7pPr>
            <a:lvl8pPr marL="4225268" indent="0">
              <a:buNone/>
              <a:defRPr sz="2700"/>
            </a:lvl8pPr>
            <a:lvl9pPr marL="4828847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  <a:prstGeom prst="rect">
            <a:avLst/>
          </a:prstGeom>
        </p:spPr>
        <p:txBody>
          <a:bodyPr lIns="120734" tIns="60367" rIns="120734" bIns="60367"/>
          <a:lstStyle>
            <a:lvl1pPr marL="0" indent="0">
              <a:buNone/>
              <a:defRPr sz="1900"/>
            </a:lvl1pPr>
            <a:lvl2pPr marL="603616" indent="0">
              <a:buNone/>
              <a:defRPr sz="1600"/>
            </a:lvl2pPr>
            <a:lvl3pPr marL="1207239" indent="0">
              <a:buNone/>
              <a:defRPr sz="1300"/>
            </a:lvl3pPr>
            <a:lvl4pPr marL="1810822" indent="0">
              <a:buNone/>
              <a:defRPr sz="1200"/>
            </a:lvl4pPr>
            <a:lvl5pPr marL="2414439" indent="0">
              <a:buNone/>
              <a:defRPr sz="1200"/>
            </a:lvl5pPr>
            <a:lvl6pPr marL="3018042" indent="0">
              <a:buNone/>
              <a:defRPr sz="1200"/>
            </a:lvl6pPr>
            <a:lvl7pPr marL="3621651" indent="0">
              <a:buNone/>
              <a:defRPr sz="1200"/>
            </a:lvl7pPr>
            <a:lvl8pPr marL="4225268" indent="0">
              <a:buNone/>
              <a:defRPr sz="1200"/>
            </a:lvl8pPr>
            <a:lvl9pPr marL="482884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0734" tIns="60367" rIns="120734" bIns="6036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0734" tIns="60367" rIns="120734" bIns="6036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64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34" tIns="60367" rIns="120734" bIns="60367" rtlCol="0" anchor="ctr"/>
          <a:lstStyle/>
          <a:p>
            <a:pPr algn="ctr" defTabSz="1207239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34" tIns="60367" rIns="120734" bIns="60367" rtlCol="0" anchor="ctr"/>
          <a:lstStyle/>
          <a:p>
            <a:pPr algn="ctr" defTabSz="1207239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5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641" y="1122366"/>
            <a:ext cx="9144001" cy="2387600"/>
          </a:xfrm>
          <a:prstGeom prst="rect">
            <a:avLst/>
          </a:prstGeom>
        </p:spPr>
        <p:txBody>
          <a:bodyPr lIns="90683" tIns="45333" rIns="90683" bIns="45333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641" y="3602039"/>
            <a:ext cx="9144001" cy="1655762"/>
          </a:xfrm>
          <a:prstGeom prst="rect">
            <a:avLst/>
          </a:prstGeom>
        </p:spPr>
        <p:txBody>
          <a:bodyPr lIns="90683" tIns="45333" rIns="90683" bIns="45333"/>
          <a:lstStyle>
            <a:lvl1pPr marL="0" indent="0" algn="ctr">
              <a:buNone/>
              <a:defRPr sz="2400"/>
            </a:lvl1pPr>
            <a:lvl2pPr marL="444278" indent="0" algn="ctr">
              <a:buNone/>
              <a:defRPr sz="2000"/>
            </a:lvl2pPr>
            <a:lvl3pPr marL="888535" indent="0" algn="ctr">
              <a:buNone/>
              <a:defRPr sz="1900"/>
            </a:lvl3pPr>
            <a:lvl4pPr marL="1332777" indent="0" algn="ctr">
              <a:buNone/>
              <a:defRPr sz="1600"/>
            </a:lvl4pPr>
            <a:lvl5pPr marL="1777052" indent="0" algn="ctr">
              <a:buNone/>
              <a:defRPr sz="1600"/>
            </a:lvl5pPr>
            <a:lvl6pPr marL="2221286" indent="0" algn="ctr">
              <a:buNone/>
              <a:defRPr sz="1600"/>
            </a:lvl6pPr>
            <a:lvl7pPr marL="2665579" indent="0" algn="ctr">
              <a:buNone/>
              <a:defRPr sz="1600"/>
            </a:lvl7pPr>
            <a:lvl8pPr marL="3109814" indent="0" algn="ctr">
              <a:buNone/>
              <a:defRPr sz="1600"/>
            </a:lvl8pPr>
            <a:lvl9pPr marL="355408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9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855" y="600202"/>
            <a:ext cx="8490400" cy="5454400"/>
          </a:xfrm>
          <a:prstGeom prst="rect">
            <a:avLst/>
          </a:prstGeom>
        </p:spPr>
        <p:txBody>
          <a:bodyPr spcFirstLastPara="1" wrap="square" lIns="88811" tIns="88811" rIns="88811" bIns="8881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1"/>
          </a:xfrm>
          <a:prstGeom prst="rect">
            <a:avLst/>
          </a:prstGeom>
        </p:spPr>
        <p:txBody>
          <a:bodyPr spcFirstLastPara="1" wrap="square" lIns="88811" tIns="88811" rIns="88811" bIns="8881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888535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4"/>
          <a:srcRect t="4903" r="128" b="11485"/>
          <a:stretch/>
        </p:blipFill>
        <p:spPr>
          <a:xfrm>
            <a:off x="-15540" y="-50715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t="1" b="9717"/>
          <a:stretch/>
        </p:blipFill>
        <p:spPr>
          <a:xfrm>
            <a:off x="27102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3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1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7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5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7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5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89"/>
            <a:ext cx="3854528" cy="12784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8" y="514927"/>
            <a:ext cx="4513541" cy="552643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180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3363" indent="0">
              <a:buNone/>
              <a:defRPr sz="1500"/>
            </a:lvl2pPr>
            <a:lvl3pPr marL="906727" indent="0">
              <a:buNone/>
              <a:defRPr sz="1200"/>
            </a:lvl3pPr>
            <a:lvl4pPr marL="1360095" indent="0">
              <a:buNone/>
              <a:defRPr sz="1100"/>
            </a:lvl4pPr>
            <a:lvl5pPr marL="1813451" indent="0">
              <a:buNone/>
              <a:defRPr sz="1100"/>
            </a:lvl5pPr>
            <a:lvl6pPr marL="2266814" indent="0">
              <a:buNone/>
              <a:defRPr sz="1100"/>
            </a:lvl6pPr>
            <a:lvl7pPr marL="2720184" indent="0">
              <a:buNone/>
              <a:defRPr sz="1100"/>
            </a:lvl7pPr>
            <a:lvl8pPr marL="3173547" indent="0">
              <a:buNone/>
              <a:defRPr sz="1100"/>
            </a:lvl8pPr>
            <a:lvl9pPr marL="362689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2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4"/>
          <a:srcRect t="4903" r="128" b="11485"/>
          <a:stretch/>
        </p:blipFill>
        <p:spPr>
          <a:xfrm>
            <a:off x="-15540" y="-50715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t="1" b="9717"/>
          <a:stretch/>
        </p:blipFill>
        <p:spPr>
          <a:xfrm>
            <a:off x="27102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3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1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7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5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7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5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5" y="274598"/>
            <a:ext cx="10973839" cy="1143191"/>
          </a:xfrm>
          <a:prstGeom prst="rect">
            <a:avLst/>
          </a:prstGeom>
        </p:spPr>
        <p:txBody>
          <a:bodyPr lIns="66315" tIns="33158" rIns="66315" bIns="331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5" y="1600468"/>
            <a:ext cx="10973839" cy="4525659"/>
          </a:xfrm>
          <a:prstGeom prst="rect">
            <a:avLst/>
          </a:prstGeom>
        </p:spPr>
        <p:txBody>
          <a:bodyPr lIns="66315" tIns="33158" rIns="66315" bIns="3315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2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3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1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3499" indent="0">
              <a:buNone/>
              <a:defRPr sz="1600"/>
            </a:lvl2pPr>
            <a:lvl3pPr marL="906999" indent="0">
              <a:buNone/>
              <a:defRPr sz="1600"/>
            </a:lvl3pPr>
            <a:lvl4pPr marL="1360501" indent="0">
              <a:buNone/>
              <a:defRPr sz="1600"/>
            </a:lvl4pPr>
            <a:lvl5pPr marL="1813997" indent="0">
              <a:buNone/>
              <a:defRPr sz="1600"/>
            </a:lvl5pPr>
            <a:lvl6pPr marL="2267498" indent="0">
              <a:buNone/>
              <a:defRPr sz="1600"/>
            </a:lvl6pPr>
            <a:lvl7pPr marL="2720998" indent="0">
              <a:buNone/>
              <a:defRPr sz="1600"/>
            </a:lvl7pPr>
            <a:lvl8pPr marL="3174499" indent="0">
              <a:buNone/>
              <a:defRPr sz="1600"/>
            </a:lvl8pPr>
            <a:lvl9pPr marL="362798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3499" indent="0">
              <a:buNone/>
              <a:defRPr sz="1200"/>
            </a:lvl2pPr>
            <a:lvl3pPr marL="906999" indent="0">
              <a:buNone/>
              <a:defRPr sz="1100"/>
            </a:lvl3pPr>
            <a:lvl4pPr marL="1360501" indent="0">
              <a:buNone/>
              <a:defRPr sz="900"/>
            </a:lvl4pPr>
            <a:lvl5pPr marL="1813997" indent="0">
              <a:buNone/>
              <a:defRPr sz="900"/>
            </a:lvl5pPr>
            <a:lvl6pPr marL="2267498" indent="0">
              <a:buNone/>
              <a:defRPr sz="900"/>
            </a:lvl6pPr>
            <a:lvl7pPr marL="2720998" indent="0">
              <a:buNone/>
              <a:defRPr sz="900"/>
            </a:lvl7pPr>
            <a:lvl8pPr marL="3174499" indent="0">
              <a:buNone/>
              <a:defRPr sz="900"/>
            </a:lvl8pPr>
            <a:lvl9pPr marL="3627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1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57"/>
            <a:ext cx="4011084" cy="1162051"/>
          </a:xfrm>
          <a:prstGeom prst="rect">
            <a:avLst/>
          </a:prstGeom>
        </p:spPr>
        <p:txBody>
          <a:bodyPr lIns="121028" tIns="60515" rIns="121028" bIns="6051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37"/>
            <a:ext cx="6815667" cy="5853113"/>
          </a:xfrm>
          <a:prstGeom prst="rect">
            <a:avLst/>
          </a:prstGeom>
        </p:spPr>
        <p:txBody>
          <a:bodyPr lIns="121028" tIns="60515" rIns="121028" bIns="6051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028" tIns="60515" rIns="121028" bIns="60515"/>
          <a:lstStyle>
            <a:lvl1pPr marL="0" indent="0">
              <a:buNone/>
              <a:defRPr sz="1900"/>
            </a:lvl1pPr>
            <a:lvl2pPr marL="605091" indent="0">
              <a:buNone/>
              <a:defRPr sz="1600"/>
            </a:lvl2pPr>
            <a:lvl3pPr marL="1210203" indent="0">
              <a:buNone/>
              <a:defRPr sz="1300"/>
            </a:lvl3pPr>
            <a:lvl4pPr marL="1815266" indent="0">
              <a:buNone/>
              <a:defRPr sz="1200"/>
            </a:lvl4pPr>
            <a:lvl5pPr marL="2420355" indent="0">
              <a:buNone/>
              <a:defRPr sz="1200"/>
            </a:lvl5pPr>
            <a:lvl6pPr marL="3025453" indent="0">
              <a:buNone/>
              <a:defRPr sz="1200"/>
            </a:lvl6pPr>
            <a:lvl7pPr marL="3630525" indent="0">
              <a:buNone/>
              <a:defRPr sz="1200"/>
            </a:lvl7pPr>
            <a:lvl8pPr marL="4235625" indent="0">
              <a:buNone/>
              <a:defRPr sz="1200"/>
            </a:lvl8pPr>
            <a:lvl9pPr marL="4840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028" tIns="60515" rIns="121028" bIns="6051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028" tIns="60515" rIns="121028" bIns="60515"/>
          <a:lstStyle>
            <a:lvl1pPr marL="0" indent="0">
              <a:buNone/>
              <a:defRPr sz="4300"/>
            </a:lvl1pPr>
            <a:lvl2pPr marL="605091" indent="0">
              <a:buNone/>
              <a:defRPr sz="3700"/>
            </a:lvl2pPr>
            <a:lvl3pPr marL="1210203" indent="0">
              <a:buNone/>
              <a:defRPr sz="3200"/>
            </a:lvl3pPr>
            <a:lvl4pPr marL="1815266" indent="0">
              <a:buNone/>
              <a:defRPr sz="2700"/>
            </a:lvl4pPr>
            <a:lvl5pPr marL="2420355" indent="0">
              <a:buNone/>
              <a:defRPr sz="2700"/>
            </a:lvl5pPr>
            <a:lvl6pPr marL="3025453" indent="0">
              <a:buNone/>
              <a:defRPr sz="2700"/>
            </a:lvl6pPr>
            <a:lvl7pPr marL="3630525" indent="0">
              <a:buNone/>
              <a:defRPr sz="2700"/>
            </a:lvl7pPr>
            <a:lvl8pPr marL="4235625" indent="0">
              <a:buNone/>
              <a:defRPr sz="2700"/>
            </a:lvl8pPr>
            <a:lvl9pPr marL="484070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028" tIns="60515" rIns="121028" bIns="60515"/>
          <a:lstStyle>
            <a:lvl1pPr marL="0" indent="0">
              <a:buNone/>
              <a:defRPr sz="1900"/>
            </a:lvl1pPr>
            <a:lvl2pPr marL="605091" indent="0">
              <a:buNone/>
              <a:defRPr sz="1600"/>
            </a:lvl2pPr>
            <a:lvl3pPr marL="1210203" indent="0">
              <a:buNone/>
              <a:defRPr sz="1300"/>
            </a:lvl3pPr>
            <a:lvl4pPr marL="1815266" indent="0">
              <a:buNone/>
              <a:defRPr sz="1200"/>
            </a:lvl4pPr>
            <a:lvl5pPr marL="2420355" indent="0">
              <a:buNone/>
              <a:defRPr sz="1200"/>
            </a:lvl5pPr>
            <a:lvl6pPr marL="3025453" indent="0">
              <a:buNone/>
              <a:defRPr sz="1200"/>
            </a:lvl6pPr>
            <a:lvl7pPr marL="3630525" indent="0">
              <a:buNone/>
              <a:defRPr sz="1200"/>
            </a:lvl7pPr>
            <a:lvl8pPr marL="4235625" indent="0">
              <a:buNone/>
              <a:defRPr sz="1200"/>
            </a:lvl8pPr>
            <a:lvl9pPr marL="4840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028" tIns="60515" rIns="121028" bIns="605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028" tIns="60515" rIns="121028" bIns="605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2021/7/22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28" tIns="60515" rIns="121028" bIns="60515" rtlCol="0" anchor="ctr"/>
          <a:lstStyle/>
          <a:p>
            <a:pPr algn="ctr" defTabSz="121020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28" tIns="60515" rIns="121028" bIns="60515" rtlCol="0" anchor="ctr"/>
          <a:lstStyle/>
          <a:p>
            <a:pPr algn="ctr" defTabSz="121020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392" tIns="45696" rIns="91392" bIns="45696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EC85BF49-3D7A-4F43-BA91-D003E0AEA55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8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54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audio" Target="../media/audio1.wav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8" Type="http://schemas.openxmlformats.org/officeDocument/2006/relationships/slideLayout" Target="../slideLayouts/slideLayout41.xml"/><Relationship Id="rId5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1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09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49" r:id="rId17"/>
    <p:sldLayoutId id="214748375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0" name="applause.wav"/>
          </p:stSnd>
        </p:sndAc>
      </p:transition>
    </mc:Choice>
    <mc:Fallback xmlns="">
      <p:transition spd="med">
        <p:fade/>
        <p:sndAc>
          <p:stSnd>
            <p:snd r:embed="rId2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349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0128" indent="-340128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6974" indent="-283434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724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87253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40763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94222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7747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01263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54740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9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99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501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997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498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8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49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98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7" name="applause.wav"/>
          </p:stSnd>
        </p:sndAc>
      </p:transition>
    </mc:Choice>
    <mc:Fallback xmlns="">
      <p:transition spd="med">
        <p:fade/>
        <p:sndAc>
          <p:stSnd>
            <p:snd r:embed="rId1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069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771" indent="-226771" algn="l" defTabSz="9069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260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24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253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763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222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7747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263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4740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9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99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501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997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498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8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49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98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06"/>
            <a:ext cx="12192000" cy="68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848" r:id="rId45"/>
    <p:sldLayoutId id="2147483849" r:id="rId46"/>
    <p:sldLayoutId id="2147483850" r:id="rId47"/>
    <p:sldLayoutId id="2147483851" r:id="rId48"/>
    <p:sldLayoutId id="2147483852" r:id="rId49"/>
    <p:sldLayoutId id="2147484200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52" name="applause.wav"/>
          </p:stSnd>
        </p:sndAc>
      </p:transition>
    </mc:Choice>
    <mc:Fallback xmlns="">
      <p:transition spd="med">
        <p:fade/>
        <p:sndAc>
          <p:stSnd>
            <p:snd r:embed="rId5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0723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703" indent="-452703" algn="l" defTabSz="120723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0867" indent="-377269" algn="l" defTabSz="120723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9015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632" indent="-301806" algn="l" defTabSz="120723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6237" indent="-301806" algn="l" defTabSz="120723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19839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3449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7054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0669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16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239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822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439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42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1651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25268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28847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420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5" name="applause.wav"/>
          </p:stSnd>
        </p:sndAc>
      </p:transition>
    </mc:Choice>
    <mc:Fallback xmlns="">
      <p:transition spd="med">
        <p:fade/>
        <p:sndAc>
          <p:stSnd>
            <p:snd r:embed="rId1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020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819" indent="-453819" algn="l" defTabSz="121020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3271" indent="-378190" algn="l" defTabSz="121020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722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7811" indent="-302526" algn="l" defTabSz="121020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2910" indent="-302526" algn="l" defTabSz="121020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27991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3081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8188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257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091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0203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5266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0355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5453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0525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5625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0703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4" name="applause.wav"/>
          </p:stSnd>
        </p:sndAc>
      </p:transition>
    </mc:Choice>
    <mc:Fallback xmlns="">
      <p:transition spd="med">
        <p:fade/>
        <p:sndAc>
          <p:stSnd>
            <p:snd r:embed="rId1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applause.wav"/>
          </p:stSnd>
        </p:sndAc>
      </p:transition>
    </mc:Choice>
    <mc:Fallback xmlns="">
      <p:transition spd="med">
        <p:fade/>
        <p:sndAc>
          <p:stSnd>
            <p:snd r:embed="rId1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37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9" indent="-342649" algn="l" defTabSz="9137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7" indent="-285541" algn="l" defTabSz="91373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31" indent="-228433" algn="l" defTabSz="91373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6" indent="-228433" algn="l" defTabSz="9137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3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8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4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9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2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9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8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5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60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7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6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5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6" Type="http://schemas.openxmlformats.org/officeDocument/2006/relationships/audio" Target="../media/audio1.wav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Relationship Id="rId5" Type="http://schemas.openxmlformats.org/officeDocument/2006/relationships/audio" Target="../media/audio1.wav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.wav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audio" Target="../media/audio1.wav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89" y="0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2876553" y="34"/>
            <a:ext cx="9315451" cy="40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162" y="4778485"/>
            <a:ext cx="10602913" cy="12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83" tIns="45333" rIns="90683" bIns="4533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" y="32"/>
            <a:ext cx="2876551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3"/>
            <a:ext cx="878517" cy="825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3926" y="83412"/>
            <a:ext cx="11368074" cy="707183"/>
          </a:xfrm>
          <a:prstGeom prst="rect">
            <a:avLst/>
          </a:prstGeom>
          <a:noFill/>
        </p:spPr>
        <p:txBody>
          <a:bodyPr wrap="square" lIns="90763" tIns="45372" rIns="90763" bIns="45372" rtlCol="0">
            <a:spAutoFit/>
          </a:bodyPr>
          <a:lstStyle/>
          <a:p>
            <a:pPr marL="571200" indent="-571200">
              <a:buFont typeface="Arial" pitchFamily="34" charset="0"/>
              <a:buChar char="•"/>
            </a:pPr>
            <a:r>
              <a:rPr lang="en-US" sz="4000" dirty="0" err="1">
                <a:solidFill>
                  <a:srgbClr val="FF0000"/>
                </a:solidFill>
              </a:rPr>
              <a:t>Quan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sát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hoàn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thành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phiếu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theo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159"/>
            <a:ext cx="12192000" cy="47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218"/>
            <a:ext cx="12192000" cy="14807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51" y="-163773"/>
            <a:ext cx="8666328" cy="6496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3391" y="2337475"/>
            <a:ext cx="4926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Chia </a:t>
            </a:r>
            <a:r>
              <a:rPr lang="en-US" sz="6600" dirty="0" err="1">
                <a:solidFill>
                  <a:srgbClr val="FF0000"/>
                </a:solidFill>
              </a:rPr>
              <a:t>sẻ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kết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quả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quan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sát</a:t>
            </a:r>
            <a:r>
              <a:rPr lang="en-US" sz="6600" dirty="0" smtClean="0">
                <a:solidFill>
                  <a:srgbClr val="FF0000"/>
                </a:solidFill>
              </a:rPr>
              <a:t>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954" y="-968991"/>
            <a:ext cx="6085902" cy="75062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195" y="-512157"/>
            <a:ext cx="7424382" cy="76908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9185" y="3575153"/>
            <a:ext cx="4121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/>
              <a:t>Nêu những việc cần làm để giữ gìn trường lớp xanh, sạch đẹp.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rot="207182">
            <a:off x="5977511" y="880056"/>
            <a:ext cx="5565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/>
              </a:rPr>
              <a:t>- </a:t>
            </a:r>
            <a:r>
              <a:rPr lang="vi-VN" sz="3600" dirty="0"/>
              <a:t>Thường xuyên lao động, </a:t>
            </a:r>
            <a:r>
              <a:rPr lang="en-US" sz="3600" dirty="0" smtClean="0"/>
              <a:t>d</a:t>
            </a:r>
            <a:r>
              <a:rPr lang="vi-VN" sz="3600" dirty="0" smtClean="0"/>
              <a:t>ọn </a:t>
            </a:r>
            <a:r>
              <a:rPr lang="vi-VN" sz="3600" dirty="0"/>
              <a:t>dẹp vệ sinh trường, </a:t>
            </a:r>
            <a:r>
              <a:rPr lang="vi-VN" sz="3600" dirty="0" smtClean="0"/>
              <a:t>lớp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 B</a:t>
            </a:r>
            <a:r>
              <a:rPr lang="vi-VN" sz="3600" dirty="0" smtClean="0"/>
              <a:t>ảo </a:t>
            </a:r>
            <a:r>
              <a:rPr lang="vi-VN" sz="3600" dirty="0"/>
              <a:t>vệ và chăm sóc cây </a:t>
            </a:r>
            <a:r>
              <a:rPr lang="vi-VN" sz="3600" dirty="0" smtClean="0"/>
              <a:t>xanh</a:t>
            </a:r>
            <a:r>
              <a:rPr lang="en-US" sz="3600" dirty="0" smtClean="0"/>
              <a:t>; </a:t>
            </a:r>
            <a:r>
              <a:rPr lang="vi-VN" sz="3600" dirty="0" smtClean="0"/>
              <a:t>không </a:t>
            </a:r>
            <a:r>
              <a:rPr lang="vi-VN" sz="3600" dirty="0"/>
              <a:t>bẻ cành, hái </a:t>
            </a:r>
            <a:r>
              <a:rPr lang="vi-VN" sz="3600" dirty="0" smtClean="0"/>
              <a:t>hoa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cực</a:t>
            </a:r>
            <a:r>
              <a:rPr lang="en-US" sz="3600" dirty="0" smtClean="0"/>
              <a:t> </a:t>
            </a:r>
            <a:r>
              <a:rPr lang="en-US" sz="3600" dirty="0" err="1" smtClean="0"/>
              <a:t>tham</a:t>
            </a:r>
            <a:r>
              <a:rPr lang="en-US" sz="3600" dirty="0" smtClean="0"/>
              <a:t> </a:t>
            </a:r>
            <a:r>
              <a:rPr lang="en-US" sz="3600" dirty="0" err="1" smtClean="0"/>
              <a:t>gia</a:t>
            </a:r>
            <a:r>
              <a:rPr lang="en-US" sz="3600" dirty="0" smtClean="0"/>
              <a:t> </a:t>
            </a:r>
            <a:r>
              <a:rPr lang="en-US" sz="3600" dirty="0" err="1" smtClean="0"/>
              <a:t>phong</a:t>
            </a:r>
            <a:r>
              <a:rPr lang="en-US" sz="3600" dirty="0" smtClean="0"/>
              <a:t> </a:t>
            </a:r>
            <a:r>
              <a:rPr lang="en-US" sz="3600" dirty="0" err="1" smtClean="0"/>
              <a:t>trào</a:t>
            </a:r>
            <a:r>
              <a:rPr lang="en-US" sz="3600" dirty="0" smtClean="0"/>
              <a:t> </a:t>
            </a:r>
            <a:r>
              <a:rPr lang="en-US" sz="3600" dirty="0" err="1" smtClean="0"/>
              <a:t>trồng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Vứt</a:t>
            </a:r>
            <a:r>
              <a:rPr lang="en-US" sz="3600" dirty="0" smtClean="0"/>
              <a:t> </a:t>
            </a:r>
            <a:r>
              <a:rPr lang="en-US" sz="3600" dirty="0" err="1" smtClean="0"/>
              <a:t>rác</a:t>
            </a:r>
            <a:r>
              <a:rPr lang="en-US" sz="3600" dirty="0" smtClean="0"/>
              <a:t>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nơi</a:t>
            </a:r>
            <a:r>
              <a:rPr lang="en-US" sz="3600" dirty="0" smtClean="0"/>
              <a:t> </a:t>
            </a:r>
            <a:r>
              <a:rPr lang="en-US" sz="3600" dirty="0" err="1" smtClean="0"/>
              <a:t>quy</a:t>
            </a:r>
            <a:r>
              <a:rPr lang="en-US" sz="3600" dirty="0" smtClean="0"/>
              <a:t> </a:t>
            </a:r>
            <a:r>
              <a:rPr lang="en-US" sz="3600" dirty="0" err="1" smtClean="0"/>
              <a:t>định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19617" y="955347"/>
            <a:ext cx="2620371" cy="76944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KẾT LUẬN: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621" y="1724788"/>
            <a:ext cx="9198591" cy="375482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3400" i="1" dirty="0" err="1"/>
              <a:t>Các</a:t>
            </a:r>
            <a:r>
              <a:rPr lang="en-US" sz="3400" i="1" dirty="0"/>
              <a:t> </a:t>
            </a:r>
            <a:r>
              <a:rPr lang="en-US" sz="3400" i="1" dirty="0" err="1"/>
              <a:t>khu</a:t>
            </a:r>
            <a:r>
              <a:rPr lang="en-US" sz="3400" i="1" dirty="0"/>
              <a:t> </a:t>
            </a:r>
            <a:r>
              <a:rPr lang="en-US" sz="3400" i="1" dirty="0" err="1"/>
              <a:t>vực</a:t>
            </a:r>
            <a:r>
              <a:rPr lang="en-US" sz="3400" i="1" dirty="0"/>
              <a:t> </a:t>
            </a:r>
            <a:r>
              <a:rPr lang="en-US" sz="3400" i="1" dirty="0" err="1"/>
              <a:t>trong</a:t>
            </a:r>
            <a:r>
              <a:rPr lang="en-US" sz="3400" i="1" dirty="0"/>
              <a:t> </a:t>
            </a:r>
            <a:r>
              <a:rPr lang="en-US" sz="3400" i="1" dirty="0" err="1"/>
              <a:t>trường</a:t>
            </a:r>
            <a:r>
              <a:rPr lang="en-US" sz="3400" i="1" dirty="0"/>
              <a:t> </a:t>
            </a:r>
            <a:r>
              <a:rPr lang="en-US" sz="3400" i="1" dirty="0" err="1"/>
              <a:t>là</a:t>
            </a:r>
            <a:r>
              <a:rPr lang="en-US" sz="3400" i="1" dirty="0"/>
              <a:t> </a:t>
            </a:r>
            <a:r>
              <a:rPr lang="en-US" sz="3400" i="1" dirty="0" err="1"/>
              <a:t>những</a:t>
            </a:r>
            <a:r>
              <a:rPr lang="en-US" sz="3400" i="1" dirty="0"/>
              <a:t> </a:t>
            </a:r>
            <a:r>
              <a:rPr lang="en-US" sz="3400" i="1" dirty="0" err="1"/>
              <a:t>nơi</a:t>
            </a:r>
            <a:r>
              <a:rPr lang="en-US" sz="3400" i="1" dirty="0"/>
              <a:t> </a:t>
            </a:r>
            <a:r>
              <a:rPr lang="en-US" sz="3400" i="1" dirty="0" err="1"/>
              <a:t>rất</a:t>
            </a:r>
            <a:r>
              <a:rPr lang="en-US" sz="3400" i="1" dirty="0"/>
              <a:t> </a:t>
            </a:r>
            <a:r>
              <a:rPr lang="en-US" sz="3400" i="1" dirty="0" err="1"/>
              <a:t>gần</a:t>
            </a:r>
            <a:r>
              <a:rPr lang="en-US" sz="3400" i="1" dirty="0"/>
              <a:t> </a:t>
            </a:r>
            <a:r>
              <a:rPr lang="en-US" sz="3400" i="1" dirty="0" err="1"/>
              <a:t>gũi</a:t>
            </a:r>
            <a:r>
              <a:rPr lang="en-US" sz="3400" i="1" dirty="0"/>
              <a:t> </a:t>
            </a:r>
            <a:r>
              <a:rPr lang="en-US" sz="3400" i="1" dirty="0" err="1"/>
              <a:t>với</a:t>
            </a:r>
            <a:r>
              <a:rPr lang="en-US" sz="3400" i="1" dirty="0"/>
              <a:t> </a:t>
            </a:r>
            <a:r>
              <a:rPr lang="en-US" sz="3400" i="1" dirty="0" err="1"/>
              <a:t>chúng</a:t>
            </a:r>
            <a:r>
              <a:rPr lang="en-US" sz="3400" i="1" dirty="0"/>
              <a:t> ta </a:t>
            </a:r>
            <a:r>
              <a:rPr lang="en-US" sz="3400" i="1" dirty="0" err="1"/>
              <a:t>hằng</a:t>
            </a:r>
            <a:r>
              <a:rPr lang="en-US" sz="3400" i="1" dirty="0"/>
              <a:t> </a:t>
            </a:r>
            <a:r>
              <a:rPr lang="en-US" sz="3400" i="1" dirty="0" err="1"/>
              <a:t>ngày</a:t>
            </a:r>
            <a:r>
              <a:rPr lang="en-US" sz="3400" i="1" dirty="0"/>
              <a:t>. </a:t>
            </a:r>
            <a:r>
              <a:rPr lang="en-US" sz="3400" i="1" dirty="0" err="1"/>
              <a:t>Chúng</a:t>
            </a:r>
            <a:r>
              <a:rPr lang="en-US" sz="3400" i="1" dirty="0"/>
              <a:t> ta </a:t>
            </a:r>
            <a:r>
              <a:rPr lang="en-US" sz="3400" i="1" dirty="0" err="1"/>
              <a:t>cần</a:t>
            </a:r>
            <a:r>
              <a:rPr lang="en-US" sz="3400" i="1" dirty="0"/>
              <a:t> </a:t>
            </a:r>
            <a:r>
              <a:rPr lang="en-US" sz="3400" i="1" dirty="0" err="1"/>
              <a:t>có</a:t>
            </a:r>
            <a:r>
              <a:rPr lang="en-US" sz="3400" i="1" dirty="0"/>
              <a:t> ý </a:t>
            </a:r>
            <a:r>
              <a:rPr lang="en-US" sz="3400" i="1" dirty="0" err="1"/>
              <a:t>thức</a:t>
            </a:r>
            <a:r>
              <a:rPr lang="en-US" sz="3400" i="1" dirty="0"/>
              <a:t> </a:t>
            </a:r>
            <a:r>
              <a:rPr lang="en-US" sz="3400" i="1" dirty="0" err="1"/>
              <a:t>giữ</a:t>
            </a:r>
            <a:r>
              <a:rPr lang="en-US" sz="3400" i="1" dirty="0"/>
              <a:t> </a:t>
            </a:r>
            <a:r>
              <a:rPr lang="en-US" sz="3400" i="1" dirty="0" err="1"/>
              <a:t>gìn</a:t>
            </a:r>
            <a:r>
              <a:rPr lang="en-US" sz="3400" i="1" dirty="0"/>
              <a:t> </a:t>
            </a:r>
            <a:r>
              <a:rPr lang="en-US" sz="3400" i="1" dirty="0" err="1"/>
              <a:t>vệ</a:t>
            </a:r>
            <a:r>
              <a:rPr lang="en-US" sz="3400" i="1" dirty="0"/>
              <a:t> </a:t>
            </a:r>
            <a:r>
              <a:rPr lang="en-US" sz="3400" i="1" dirty="0" err="1"/>
              <a:t>sinh</a:t>
            </a:r>
            <a:r>
              <a:rPr lang="en-US" sz="3400" i="1" dirty="0"/>
              <a:t> </a:t>
            </a:r>
            <a:r>
              <a:rPr lang="en-US" sz="3400" i="1" dirty="0" err="1"/>
              <a:t>trường</a:t>
            </a:r>
            <a:r>
              <a:rPr lang="en-US" sz="3400" i="1" dirty="0"/>
              <a:t> </a:t>
            </a:r>
            <a:r>
              <a:rPr lang="en-US" sz="3400" i="1" dirty="0" err="1"/>
              <a:t>lớp</a:t>
            </a:r>
            <a:r>
              <a:rPr lang="en-US" sz="3400" i="1" dirty="0"/>
              <a:t> </a:t>
            </a:r>
            <a:r>
              <a:rPr lang="en-US" sz="3400" i="1" dirty="0" err="1"/>
              <a:t>sạch</a:t>
            </a:r>
            <a:r>
              <a:rPr lang="en-US" sz="3400" i="1" dirty="0"/>
              <a:t>, </a:t>
            </a:r>
            <a:r>
              <a:rPr lang="en-US" sz="3400" i="1" dirty="0" err="1"/>
              <a:t>đẹp</a:t>
            </a:r>
            <a:r>
              <a:rPr lang="en-US" sz="3400" i="1" dirty="0"/>
              <a:t>. </a:t>
            </a:r>
            <a:r>
              <a:rPr lang="en-US" sz="3400" i="1" dirty="0" err="1"/>
              <a:t>Những</a:t>
            </a:r>
            <a:r>
              <a:rPr lang="en-US" sz="3400" i="1" dirty="0"/>
              <a:t> </a:t>
            </a:r>
            <a:r>
              <a:rPr lang="en-US" sz="3400" i="1" dirty="0" err="1"/>
              <a:t>việc</a:t>
            </a:r>
            <a:r>
              <a:rPr lang="en-US" sz="3400" i="1" dirty="0"/>
              <a:t> </a:t>
            </a:r>
            <a:r>
              <a:rPr lang="en-US" sz="3400" i="1" dirty="0" err="1"/>
              <a:t>làm</a:t>
            </a:r>
            <a:r>
              <a:rPr lang="en-US" sz="3400" i="1" dirty="0"/>
              <a:t> </a:t>
            </a:r>
            <a:r>
              <a:rPr lang="en-US" sz="3400" i="1" dirty="0" err="1"/>
              <a:t>chúng</a:t>
            </a:r>
            <a:r>
              <a:rPr lang="en-US" sz="3400" i="1" dirty="0"/>
              <a:t> ta </a:t>
            </a:r>
            <a:r>
              <a:rPr lang="en-US" sz="3400" i="1" dirty="0" err="1"/>
              <a:t>nên</a:t>
            </a:r>
            <a:r>
              <a:rPr lang="en-US" sz="3400" i="1" dirty="0"/>
              <a:t> </a:t>
            </a:r>
            <a:r>
              <a:rPr lang="en-US" sz="3400" i="1" dirty="0" err="1"/>
              <a:t>thường</a:t>
            </a:r>
            <a:r>
              <a:rPr lang="en-US" sz="3400" i="1" dirty="0"/>
              <a:t> </a:t>
            </a:r>
            <a:r>
              <a:rPr lang="en-US" sz="3400" i="1" dirty="0" err="1"/>
              <a:t>xuyên</a:t>
            </a:r>
            <a:r>
              <a:rPr lang="en-US" sz="3400" i="1" dirty="0"/>
              <a:t> </a:t>
            </a:r>
            <a:r>
              <a:rPr lang="en-US" sz="3400" i="1" dirty="0" err="1"/>
              <a:t>thực</a:t>
            </a:r>
            <a:r>
              <a:rPr lang="en-US" sz="3400" i="1" dirty="0"/>
              <a:t> </a:t>
            </a:r>
            <a:r>
              <a:rPr lang="en-US" sz="3400" i="1" dirty="0" err="1"/>
              <a:t>hiện</a:t>
            </a:r>
            <a:r>
              <a:rPr lang="en-US" sz="3400" i="1" dirty="0"/>
              <a:t> </a:t>
            </a:r>
            <a:r>
              <a:rPr lang="en-US" sz="3400" i="1" dirty="0" err="1"/>
              <a:t>để</a:t>
            </a:r>
            <a:r>
              <a:rPr lang="en-US" sz="3400" i="1" dirty="0"/>
              <a:t> </a:t>
            </a:r>
            <a:r>
              <a:rPr lang="en-US" sz="3400" i="1" dirty="0" err="1"/>
              <a:t>giữ</a:t>
            </a:r>
            <a:r>
              <a:rPr lang="en-US" sz="3400" i="1" dirty="0"/>
              <a:t> </a:t>
            </a:r>
            <a:r>
              <a:rPr lang="en-US" sz="3400" i="1" dirty="0" err="1"/>
              <a:t>vệ</a:t>
            </a:r>
            <a:r>
              <a:rPr lang="en-US" sz="3400" i="1" dirty="0"/>
              <a:t> </a:t>
            </a:r>
            <a:r>
              <a:rPr lang="en-US" sz="3400" i="1" dirty="0" err="1"/>
              <a:t>sinh</a:t>
            </a:r>
            <a:r>
              <a:rPr lang="en-US" sz="3400" i="1" dirty="0"/>
              <a:t> </a:t>
            </a:r>
            <a:r>
              <a:rPr lang="en-US" sz="3400" i="1" dirty="0" err="1"/>
              <a:t>trường</a:t>
            </a:r>
            <a:r>
              <a:rPr lang="en-US" sz="3400" i="1" dirty="0"/>
              <a:t> </a:t>
            </a:r>
            <a:r>
              <a:rPr lang="en-US" sz="3400" i="1" dirty="0" err="1"/>
              <a:t>lớp</a:t>
            </a:r>
            <a:r>
              <a:rPr lang="en-US" sz="3400" i="1" dirty="0"/>
              <a:t> </a:t>
            </a:r>
            <a:r>
              <a:rPr lang="en-US" sz="3400" i="1" dirty="0" err="1"/>
              <a:t>là</a:t>
            </a:r>
            <a:r>
              <a:rPr lang="en-US" sz="3400" i="1" dirty="0"/>
              <a:t>: </a:t>
            </a:r>
            <a:r>
              <a:rPr lang="en-US" sz="3400" i="1" dirty="0" err="1"/>
              <a:t>vứt</a:t>
            </a:r>
            <a:r>
              <a:rPr lang="en-US" sz="3400" i="1" dirty="0"/>
              <a:t> </a:t>
            </a:r>
            <a:r>
              <a:rPr lang="en-US" sz="3400" i="1" dirty="0" err="1"/>
              <a:t>rác</a:t>
            </a:r>
            <a:r>
              <a:rPr lang="en-US" sz="3400" i="1" dirty="0"/>
              <a:t> </a:t>
            </a:r>
            <a:r>
              <a:rPr lang="en-US" sz="3400" i="1" dirty="0" err="1"/>
              <a:t>đúng</a:t>
            </a:r>
            <a:r>
              <a:rPr lang="en-US" sz="3400" i="1" dirty="0"/>
              <a:t> </a:t>
            </a:r>
            <a:r>
              <a:rPr lang="en-US" sz="3400" i="1" dirty="0" err="1"/>
              <a:t>nơi</a:t>
            </a:r>
            <a:r>
              <a:rPr lang="en-US" sz="3400" i="1" dirty="0"/>
              <a:t> </a:t>
            </a:r>
            <a:r>
              <a:rPr lang="en-US" sz="3400" i="1" dirty="0" err="1"/>
              <a:t>quy</a:t>
            </a:r>
            <a:r>
              <a:rPr lang="en-US" sz="3400" i="1" dirty="0"/>
              <a:t> </a:t>
            </a:r>
            <a:r>
              <a:rPr lang="en-US" sz="3400" i="1" dirty="0" err="1"/>
              <a:t>định</a:t>
            </a:r>
            <a:r>
              <a:rPr lang="en-US" sz="3400" i="1" dirty="0"/>
              <a:t>, </a:t>
            </a:r>
            <a:r>
              <a:rPr lang="en-US" sz="3400" i="1" dirty="0" err="1"/>
              <a:t>phân</a:t>
            </a:r>
            <a:r>
              <a:rPr lang="en-US" sz="3400" i="1" dirty="0"/>
              <a:t> </a:t>
            </a:r>
            <a:r>
              <a:rPr lang="en-US" sz="3400" i="1" dirty="0" err="1"/>
              <a:t>loại</a:t>
            </a:r>
            <a:r>
              <a:rPr lang="en-US" sz="3400" i="1" dirty="0"/>
              <a:t> </a:t>
            </a:r>
            <a:r>
              <a:rPr lang="en-US" sz="3400" i="1" dirty="0" err="1"/>
              <a:t>rác</a:t>
            </a:r>
            <a:r>
              <a:rPr lang="en-US" sz="3400" i="1" dirty="0"/>
              <a:t>, </a:t>
            </a:r>
            <a:r>
              <a:rPr lang="en-US" sz="3400" i="1" dirty="0" err="1"/>
              <a:t>quét</a:t>
            </a:r>
            <a:r>
              <a:rPr lang="en-US" sz="3400" i="1" dirty="0"/>
              <a:t> </a:t>
            </a:r>
            <a:r>
              <a:rPr lang="en-US" sz="3400" i="1" dirty="0" err="1"/>
              <a:t>dọn</a:t>
            </a:r>
            <a:r>
              <a:rPr lang="en-US" sz="3400" i="1" dirty="0"/>
              <a:t> </a:t>
            </a:r>
            <a:r>
              <a:rPr lang="en-US" sz="3400" i="1" dirty="0" err="1"/>
              <a:t>lớp</a:t>
            </a:r>
            <a:r>
              <a:rPr lang="en-US" sz="3400" i="1" dirty="0"/>
              <a:t> </a:t>
            </a:r>
            <a:r>
              <a:rPr lang="en-US" sz="3400" i="1" dirty="0" err="1"/>
              <a:t>học</a:t>
            </a:r>
            <a:r>
              <a:rPr lang="en-US" sz="3400" i="1" dirty="0"/>
              <a:t>, </a:t>
            </a:r>
            <a:r>
              <a:rPr lang="en-US" sz="3400" i="1" dirty="0" err="1"/>
              <a:t>quét</a:t>
            </a:r>
            <a:r>
              <a:rPr lang="en-US" sz="3400" i="1" dirty="0"/>
              <a:t> </a:t>
            </a:r>
            <a:r>
              <a:rPr lang="en-US" sz="3400" i="1" dirty="0" err="1"/>
              <a:t>dọn</a:t>
            </a:r>
            <a:r>
              <a:rPr lang="en-US" sz="3400" i="1" dirty="0"/>
              <a:t> </a:t>
            </a:r>
            <a:r>
              <a:rPr lang="en-US" sz="3400" i="1" dirty="0" err="1"/>
              <a:t>các</a:t>
            </a:r>
            <a:r>
              <a:rPr lang="en-US" sz="3400" i="1" dirty="0"/>
              <a:t> </a:t>
            </a:r>
            <a:r>
              <a:rPr lang="en-US" sz="3400" i="1" dirty="0" err="1"/>
              <a:t>khu</a:t>
            </a:r>
            <a:r>
              <a:rPr lang="en-US" sz="3400" i="1" dirty="0"/>
              <a:t> </a:t>
            </a:r>
            <a:r>
              <a:rPr lang="en-US" sz="3400" i="1" dirty="0" err="1"/>
              <a:t>vực</a:t>
            </a:r>
            <a:r>
              <a:rPr lang="en-US" sz="3400" i="1" dirty="0"/>
              <a:t> </a:t>
            </a:r>
            <a:r>
              <a:rPr lang="en-US" sz="3400" i="1" dirty="0" err="1"/>
              <a:t>ngoài</a:t>
            </a:r>
            <a:r>
              <a:rPr lang="en-US" sz="3400" i="1" dirty="0"/>
              <a:t> </a:t>
            </a:r>
            <a:r>
              <a:rPr lang="en-US" sz="3400" i="1" dirty="0" err="1"/>
              <a:t>hành</a:t>
            </a:r>
            <a:r>
              <a:rPr lang="en-US" sz="3400" i="1" dirty="0"/>
              <a:t> lang.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41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71" y="-131763"/>
            <a:ext cx="8766175" cy="707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" y="2821727"/>
            <a:ext cx="121935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812" y="644525"/>
            <a:ext cx="7683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" y="3776773"/>
            <a:ext cx="1377951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92616" y="3868824"/>
            <a:ext cx="3844925" cy="646113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SINH HOẠT LỚP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稚艺_GBK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3840" y="1973263"/>
            <a:ext cx="1901557" cy="2138266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/>
          <a:p>
            <a:pPr algn="ctr" eaLnBrk="1" hangingPunct="1">
              <a:defRPr/>
            </a:pPr>
            <a:r>
              <a:rPr lang="en-US" altLang="zh-CN" sz="13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  <a:endParaRPr lang="en-US" altLang="zh-CN" sz="1330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13" y="184262"/>
            <a:ext cx="808039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6" y="1527175"/>
            <a:ext cx="860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" y="730549"/>
            <a:ext cx="5747536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1335293" y="3227473"/>
            <a:ext cx="35972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8000" dirty="0" smtClean="0">
                <a:solidFill>
                  <a:srgbClr val="00B050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HĐ2:</a:t>
            </a:r>
            <a:endParaRPr lang="en-US" altLang="zh-CN" sz="8000" dirty="0">
              <a:solidFill>
                <a:srgbClr val="00B05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6"/>
            <a:ext cx="0" cy="768349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683" tIns="45333" rIns="90683" bIns="45333"/>
          <a:lstStyle/>
          <a:p>
            <a:pPr eaLnBrk="1" hangingPunct="1">
              <a:defRPr/>
            </a:pPr>
            <a:endParaRPr lang="zh-CN" altLang="en-US" sz="2500">
              <a:solidFill>
                <a:schemeClr val="bg1">
                  <a:lumMod val="65000"/>
                </a:schemeClr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78187" y="2844632"/>
            <a:ext cx="6404300" cy="19292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Xây dựng kế hoạch </a:t>
            </a:r>
            <a:r>
              <a:rPr lang="en-US" sz="4000" b="1" i="1" dirty="0" smtClean="0">
                <a:solidFill>
                  <a:schemeClr val="tx1"/>
                </a:solidFill>
              </a:rPr>
              <a:t>T</a:t>
            </a:r>
            <a:r>
              <a:rPr lang="vi-VN" sz="4000" b="1" i="1" dirty="0" smtClean="0">
                <a:solidFill>
                  <a:schemeClr val="tx1"/>
                </a:solidFill>
              </a:rPr>
              <a:t>rường </a:t>
            </a:r>
            <a:r>
              <a:rPr lang="vi-VN" sz="4000" b="1" i="1" dirty="0">
                <a:solidFill>
                  <a:schemeClr val="tx1"/>
                </a:solidFill>
              </a:rPr>
              <a:t>xanh - lớp </a:t>
            </a:r>
            <a:r>
              <a:rPr lang="vi-VN" sz="4000" b="1" i="1" dirty="0" smtClean="0">
                <a:solidFill>
                  <a:schemeClr val="tx1"/>
                </a:solidFill>
              </a:rPr>
              <a:t>sạch</a:t>
            </a:r>
            <a:r>
              <a:rPr lang="en-US" sz="4000" b="1" i="1" dirty="0" smtClean="0">
                <a:solidFill>
                  <a:schemeClr val="tx1"/>
                </a:solidFill>
              </a:rPr>
              <a:t>.</a:t>
            </a:r>
            <a:endParaRPr lang="en-US" sz="4000" b="1" i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=""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12"/>
            <a:ext cx="1187355" cy="111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9367" y="-6412"/>
            <a:ext cx="10772633" cy="132339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vi-VN" sz="4000" dirty="0">
                <a:solidFill>
                  <a:srgbClr val="FF0000"/>
                </a:solidFill>
              </a:rPr>
              <a:t>Xây dựng kế hoạch </a:t>
            </a:r>
            <a:r>
              <a:rPr lang="en-US" sz="4000" dirty="0" err="1" smtClean="0">
                <a:solidFill>
                  <a:srgbClr val="FF0000"/>
                </a:solidFill>
              </a:rPr>
              <a:t>gi</a:t>
            </a:r>
            <a:r>
              <a:rPr lang="vi-VN" sz="4000" dirty="0" smtClean="0">
                <a:solidFill>
                  <a:srgbClr val="FF0000"/>
                </a:solidFill>
              </a:rPr>
              <a:t>ữ </a:t>
            </a:r>
            <a:r>
              <a:rPr lang="vi-VN" sz="4000" dirty="0">
                <a:solidFill>
                  <a:srgbClr val="FF0000"/>
                </a:solidFill>
              </a:rPr>
              <a:t>gìn vệ sinh môi trường ở nhà trường theo gợi ý: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0" y="1316978"/>
            <a:ext cx="6105099" cy="55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514901"/>
            <a:ext cx="6086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- Khu vực cần làm vệ sinh.</a:t>
            </a:r>
          </a:p>
          <a:p>
            <a:r>
              <a:rPr lang="vi-VN" sz="3600" dirty="0"/>
              <a:t>- Công việc sẽ làm.</a:t>
            </a:r>
          </a:p>
          <a:p>
            <a:r>
              <a:rPr lang="vi-VN" sz="3600" dirty="0"/>
              <a:t>- Phân công công việc cho mỗi tổ nhóm.</a:t>
            </a:r>
          </a:p>
          <a:p>
            <a:r>
              <a:rPr lang="vi-VN" sz="3600" dirty="0"/>
              <a:t>- Dụng cụ cần chuẩn bị.</a:t>
            </a:r>
          </a:p>
          <a:p>
            <a:r>
              <a:rPr lang="vi-VN" sz="3600" dirty="0"/>
              <a:t>- Mong muốn kết quả đạt được</a:t>
            </a:r>
            <a:r>
              <a:rPr lang="vi-VN" sz="3600" dirty="0" smtClean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346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43" y="4069532"/>
            <a:ext cx="12270443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1-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49" y="3"/>
            <a:ext cx="9176779" cy="538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39" y="1160059"/>
            <a:ext cx="3676864" cy="59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1-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52888"/>
            <a:ext cx="2636699" cy="340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8842" y="1631924"/>
            <a:ext cx="6875791" cy="2123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marL="342720" indent="-342720" algn="ctr">
              <a:buFont typeface="Arial" pitchFamily="34" charset="0"/>
              <a:buChar char="•"/>
            </a:pPr>
            <a:r>
              <a:rPr lang="en-US" sz="6600" dirty="0" err="1" smtClean="0"/>
              <a:t>Trình</a:t>
            </a:r>
            <a:r>
              <a:rPr lang="en-US" sz="6600" dirty="0" smtClean="0"/>
              <a:t> </a:t>
            </a:r>
            <a:r>
              <a:rPr lang="en-US" sz="6600" dirty="0" err="1" smtClean="0"/>
              <a:t>bày</a:t>
            </a:r>
            <a:r>
              <a:rPr lang="en-US" sz="6600" dirty="0" smtClean="0"/>
              <a:t> </a:t>
            </a:r>
            <a:r>
              <a:rPr lang="en-US" sz="6600" dirty="0" err="1" smtClean="0"/>
              <a:t>kế</a:t>
            </a:r>
            <a:r>
              <a:rPr lang="en-US" sz="6600" dirty="0" smtClean="0"/>
              <a:t> </a:t>
            </a:r>
            <a:r>
              <a:rPr lang="en-US" sz="6600" dirty="0" err="1" smtClean="0"/>
              <a:t>hoạch</a:t>
            </a:r>
            <a:r>
              <a:rPr lang="en-US" sz="6600" dirty="0" smtClean="0"/>
              <a:t>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477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4" y="-672266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43023" y="4251557"/>
            <a:ext cx="5287777" cy="933301"/>
          </a:xfrm>
          <a:prstGeom prst="rect">
            <a:avLst/>
          </a:prstGeom>
          <a:noFill/>
        </p:spPr>
        <p:txBody>
          <a:bodyPr wrap="square" lIns="90730" tIns="45357" rIns="90730" bIns="45357" rtlCol="0">
            <a:spAutoFit/>
          </a:bodyPr>
          <a:lstStyle/>
          <a:p>
            <a:pPr algn="ctr"/>
            <a:r>
              <a:rPr lang="en-GB" sz="5500" dirty="0" err="1">
                <a:solidFill>
                  <a:srgbClr val="FF0000"/>
                </a:solidFill>
              </a:rPr>
              <a:t>Củng</a:t>
            </a:r>
            <a:r>
              <a:rPr lang="en-GB" sz="5500" dirty="0">
                <a:solidFill>
                  <a:srgbClr val="FF0000"/>
                </a:solidFill>
              </a:rPr>
              <a:t> </a:t>
            </a:r>
            <a:r>
              <a:rPr lang="en-GB" sz="5500" dirty="0" err="1">
                <a:solidFill>
                  <a:srgbClr val="FF0000"/>
                </a:solidFill>
              </a:rPr>
              <a:t>cố</a:t>
            </a:r>
            <a:r>
              <a:rPr lang="en-GB" sz="5500" dirty="0">
                <a:solidFill>
                  <a:srgbClr val="FF0000"/>
                </a:solidFill>
              </a:rPr>
              <a:t>.</a:t>
            </a:r>
            <a:endParaRPr lang="vi-VN" sz="5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3" name="applause.wav"/>
          </p:stSnd>
        </p:sndAc>
      </p:transition>
    </mc:Choice>
    <mc:Fallback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280906" y="287611"/>
            <a:ext cx="11649157" cy="6370364"/>
          </a:xfrm>
          <a:custGeom>
            <a:avLst/>
            <a:gdLst>
              <a:gd name="connsiteX0" fmla="*/ 390607 w 10690791"/>
              <a:gd name="connsiteY0" fmla="*/ 753889 h 6370364"/>
              <a:gd name="connsiteX1" fmla="*/ 147719 w 10690791"/>
              <a:gd name="connsiteY1" fmla="*/ 3511376 h 6370364"/>
              <a:gd name="connsiteX2" fmla="*/ 1990807 w 10690791"/>
              <a:gd name="connsiteY2" fmla="*/ 5997401 h 6370364"/>
              <a:gd name="connsiteX3" fmla="*/ 9491744 w 10690791"/>
              <a:gd name="connsiteY3" fmla="*/ 5911676 h 6370364"/>
              <a:gd name="connsiteX4" fmla="*/ 10649032 w 10690791"/>
              <a:gd name="connsiteY4" fmla="*/ 1768301 h 6370364"/>
              <a:gd name="connsiteX5" fmla="*/ 9234569 w 10690791"/>
              <a:gd name="connsiteY5" fmla="*/ 139526 h 6370364"/>
              <a:gd name="connsiteX6" fmla="*/ 2590882 w 10690791"/>
              <a:gd name="connsiteY6" fmla="*/ 153814 h 6370364"/>
              <a:gd name="connsiteX7" fmla="*/ 390607 w 10690791"/>
              <a:gd name="connsiteY7" fmla="*/ 753889 h 63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0791" h="6370364">
                <a:moveTo>
                  <a:pt x="390607" y="753889"/>
                </a:moveTo>
                <a:cubicBezTo>
                  <a:pt x="-16587" y="1313483"/>
                  <a:pt x="-118981" y="2637457"/>
                  <a:pt x="147719" y="3511376"/>
                </a:cubicBezTo>
                <a:cubicBezTo>
                  <a:pt x="414419" y="4385295"/>
                  <a:pt x="433470" y="5597351"/>
                  <a:pt x="1990807" y="5997401"/>
                </a:cubicBezTo>
                <a:cubicBezTo>
                  <a:pt x="3548144" y="6397451"/>
                  <a:pt x="8048707" y="6616526"/>
                  <a:pt x="9491744" y="5911676"/>
                </a:cubicBezTo>
                <a:cubicBezTo>
                  <a:pt x="10934781" y="5206826"/>
                  <a:pt x="10691894" y="2730326"/>
                  <a:pt x="10649032" y="1768301"/>
                </a:cubicBezTo>
                <a:cubicBezTo>
                  <a:pt x="10606170" y="806276"/>
                  <a:pt x="10577594" y="408607"/>
                  <a:pt x="9234569" y="139526"/>
                </a:cubicBezTo>
                <a:cubicBezTo>
                  <a:pt x="7891544" y="-129555"/>
                  <a:pt x="4064876" y="56183"/>
                  <a:pt x="2590882" y="153814"/>
                </a:cubicBezTo>
                <a:cubicBezTo>
                  <a:pt x="1116888" y="251445"/>
                  <a:pt x="797801" y="194295"/>
                  <a:pt x="390607" y="7538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0" y="4918008"/>
            <a:ext cx="12192000" cy="1939992"/>
          </a:xfrm>
          <a:custGeom>
            <a:avLst/>
            <a:gdLst>
              <a:gd name="connsiteX0" fmla="*/ 12007172 w 13813071"/>
              <a:gd name="connsiteY0" fmla="*/ 0 h 1939992"/>
              <a:gd name="connsiteX1" fmla="*/ 13813071 w 13813071"/>
              <a:gd name="connsiteY1" fmla="*/ 1687855 h 1939992"/>
              <a:gd name="connsiteX2" fmla="*/ 13785876 w 13813071"/>
              <a:gd name="connsiteY2" fmla="*/ 1939992 h 1939992"/>
              <a:gd name="connsiteX3" fmla="*/ 22309 w 13813071"/>
              <a:gd name="connsiteY3" fmla="*/ 1939992 h 1939992"/>
              <a:gd name="connsiteX4" fmla="*/ 0 w 13813071"/>
              <a:gd name="connsiteY4" fmla="*/ 1848125 h 1939992"/>
              <a:gd name="connsiteX5" fmla="*/ 2464594 w 13813071"/>
              <a:gd name="connsiteY5" fmla="*/ 825015 h 1939992"/>
              <a:gd name="connsiteX6" fmla="*/ 3639366 w 13813071"/>
              <a:gd name="connsiteY6" fmla="*/ 948499 h 1939992"/>
              <a:gd name="connsiteX7" fmla="*/ 3718132 w 13813071"/>
              <a:gd name="connsiteY7" fmla="*/ 968363 h 1939992"/>
              <a:gd name="connsiteX8" fmla="*/ 3722470 w 13813071"/>
              <a:gd name="connsiteY8" fmla="*/ 964407 h 1939992"/>
              <a:gd name="connsiteX9" fmla="*/ 4683919 w 13813071"/>
              <a:gd name="connsiteY9" fmla="*/ 664745 h 1939992"/>
              <a:gd name="connsiteX10" fmla="*/ 5444137 w 13813071"/>
              <a:gd name="connsiteY10" fmla="*/ 839476 h 1939992"/>
              <a:gd name="connsiteX11" fmla="*/ 5534786 w 13813071"/>
              <a:gd name="connsiteY11" fmla="*/ 890482 h 1939992"/>
              <a:gd name="connsiteX12" fmla="*/ 5651050 w 13813071"/>
              <a:gd name="connsiteY12" fmla="*/ 817005 h 1939992"/>
              <a:gd name="connsiteX13" fmla="*/ 7393781 w 13813071"/>
              <a:gd name="connsiteY13" fmla="*/ 402381 h 1939992"/>
              <a:gd name="connsiteX14" fmla="*/ 9295581 w 13813071"/>
              <a:gd name="connsiteY14" fmla="*/ 917534 h 1939992"/>
              <a:gd name="connsiteX15" fmla="*/ 9305557 w 13813071"/>
              <a:gd name="connsiteY15" fmla="*/ 925196 h 1939992"/>
              <a:gd name="connsiteX16" fmla="*/ 9314594 w 13813071"/>
              <a:gd name="connsiteY16" fmla="*/ 918370 h 1939992"/>
              <a:gd name="connsiteX17" fmla="*/ 9706886 w 13813071"/>
              <a:gd name="connsiteY17" fmla="*/ 794886 h 1939992"/>
              <a:gd name="connsiteX18" fmla="*/ 10288836 w 13813071"/>
              <a:gd name="connsiteY18" fmla="*/ 1094548 h 1939992"/>
              <a:gd name="connsiteX19" fmla="*/ 10307336 w 13813071"/>
              <a:gd name="connsiteY19" fmla="*/ 1122422 h 1939992"/>
              <a:gd name="connsiteX20" fmla="*/ 10343190 w 13813071"/>
              <a:gd name="connsiteY20" fmla="*/ 1030866 h 1939992"/>
              <a:gd name="connsiteX21" fmla="*/ 12007172 w 13813071"/>
              <a:gd name="connsiteY21" fmla="*/ 0 h 19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813071" h="1939992">
                <a:moveTo>
                  <a:pt x="12007172" y="0"/>
                </a:moveTo>
                <a:cubicBezTo>
                  <a:pt x="13004542" y="0"/>
                  <a:pt x="13813071" y="755678"/>
                  <a:pt x="13813071" y="1687855"/>
                </a:cubicBezTo>
                <a:lnTo>
                  <a:pt x="13785876" y="1939992"/>
                </a:lnTo>
                <a:lnTo>
                  <a:pt x="22309" y="1939992"/>
                </a:lnTo>
                <a:lnTo>
                  <a:pt x="0" y="1848125"/>
                </a:lnTo>
                <a:cubicBezTo>
                  <a:pt x="0" y="1283077"/>
                  <a:pt x="1103436" y="825015"/>
                  <a:pt x="2464594" y="825015"/>
                </a:cubicBezTo>
                <a:cubicBezTo>
                  <a:pt x="2889956" y="825015"/>
                  <a:pt x="3290150" y="869748"/>
                  <a:pt x="3639366" y="948499"/>
                </a:cubicBezTo>
                <a:lnTo>
                  <a:pt x="3718132" y="968363"/>
                </a:lnTo>
                <a:lnTo>
                  <a:pt x="3722470" y="964407"/>
                </a:lnTo>
                <a:cubicBezTo>
                  <a:pt x="3968527" y="779261"/>
                  <a:pt x="4308450" y="664745"/>
                  <a:pt x="4683919" y="664745"/>
                </a:cubicBezTo>
                <a:cubicBezTo>
                  <a:pt x="4965521" y="664745"/>
                  <a:pt x="5227128" y="729160"/>
                  <a:pt x="5444137" y="839476"/>
                </a:cubicBezTo>
                <a:lnTo>
                  <a:pt x="5534786" y="890482"/>
                </a:lnTo>
                <a:lnTo>
                  <a:pt x="5651050" y="817005"/>
                </a:lnTo>
                <a:cubicBezTo>
                  <a:pt x="6097054" y="560829"/>
                  <a:pt x="6713202" y="402381"/>
                  <a:pt x="7393781" y="402381"/>
                </a:cubicBezTo>
                <a:cubicBezTo>
                  <a:pt x="8159432" y="402381"/>
                  <a:pt x="8843539" y="602917"/>
                  <a:pt x="9295581" y="917534"/>
                </a:cubicBezTo>
                <a:lnTo>
                  <a:pt x="9305557" y="925196"/>
                </a:lnTo>
                <a:lnTo>
                  <a:pt x="9314594" y="918370"/>
                </a:lnTo>
                <a:cubicBezTo>
                  <a:pt x="9431208" y="839619"/>
                  <a:pt x="9564845" y="794886"/>
                  <a:pt x="9706886" y="794886"/>
                </a:cubicBezTo>
                <a:cubicBezTo>
                  <a:pt x="9934152" y="794886"/>
                  <a:pt x="10139902" y="909402"/>
                  <a:pt x="10288836" y="1094548"/>
                </a:cubicBezTo>
                <a:lnTo>
                  <a:pt x="10307336" y="1122422"/>
                </a:lnTo>
                <a:lnTo>
                  <a:pt x="10343190" y="1030866"/>
                </a:lnTo>
                <a:cubicBezTo>
                  <a:pt x="10617340" y="425069"/>
                  <a:pt x="11259145" y="0"/>
                  <a:pt x="12007172" y="0"/>
                </a:cubicBezTo>
                <a:close/>
              </a:path>
            </a:pathLst>
          </a:cu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17521" y="1430535"/>
            <a:ext cx="6580282" cy="3153657"/>
            <a:chOff x="6746082" y="1664339"/>
            <a:chExt cx="3669506" cy="2686050"/>
          </a:xfrm>
        </p:grpSpPr>
        <p:sp>
          <p:nvSpPr>
            <p:cNvPr id="2" name="椭圆形标注 1"/>
            <p:cNvSpPr/>
            <p:nvPr/>
          </p:nvSpPr>
          <p:spPr>
            <a:xfrm>
              <a:off x="6746082" y="1664339"/>
              <a:ext cx="3669506" cy="2686050"/>
            </a:xfrm>
            <a:prstGeom prst="wedgeEllipseCallou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形标注 8"/>
            <p:cNvSpPr/>
            <p:nvPr/>
          </p:nvSpPr>
          <p:spPr>
            <a:xfrm>
              <a:off x="6929439" y="1858334"/>
              <a:ext cx="3302793" cy="2298061"/>
            </a:xfrm>
            <a:prstGeom prst="wedgeEllipseCallou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02" y="1719300"/>
            <a:ext cx="4710519" cy="384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9922" y="2374710"/>
            <a:ext cx="5472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Thực</a:t>
            </a:r>
            <a:r>
              <a:rPr lang="en-US" sz="4400" dirty="0" smtClean="0"/>
              <a:t> </a:t>
            </a:r>
            <a:r>
              <a:rPr lang="en-US" sz="4400" dirty="0" err="1" smtClean="0"/>
              <a:t>hiện</a:t>
            </a:r>
            <a:r>
              <a:rPr lang="en-US" sz="4400" dirty="0" smtClean="0"/>
              <a:t> </a:t>
            </a:r>
            <a:r>
              <a:rPr lang="en-US" sz="4400" dirty="0" err="1" smtClean="0"/>
              <a:t>giữ</a:t>
            </a:r>
            <a:r>
              <a:rPr lang="en-US" sz="4400" dirty="0" smtClean="0"/>
              <a:t> </a:t>
            </a:r>
            <a:r>
              <a:rPr lang="en-US" sz="4400" dirty="0" err="1" smtClean="0"/>
              <a:t>gìn</a:t>
            </a:r>
            <a:r>
              <a:rPr lang="en-US" sz="4400" dirty="0" smtClean="0"/>
              <a:t> </a:t>
            </a:r>
            <a:r>
              <a:rPr lang="en-US" sz="4400" dirty="0" err="1" smtClean="0"/>
              <a:t>vệ</a:t>
            </a:r>
            <a:r>
              <a:rPr lang="en-US" sz="4400" dirty="0" smtClean="0"/>
              <a:t> </a:t>
            </a:r>
            <a:r>
              <a:rPr lang="en-US" sz="4400" dirty="0" err="1" smtClean="0"/>
              <a:t>sinh</a:t>
            </a:r>
            <a:r>
              <a:rPr lang="en-US" sz="4400" dirty="0" smtClean="0"/>
              <a:t> </a:t>
            </a:r>
            <a:r>
              <a:rPr lang="en-US" sz="4400" dirty="0" err="1" smtClean="0"/>
              <a:t>lớp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179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70" y="-212614"/>
            <a:ext cx="8766175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812" y="644525"/>
            <a:ext cx="7683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" y="3776773"/>
            <a:ext cx="1377951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843370" y="3789447"/>
            <a:ext cx="4941887" cy="646113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SINH HOẠT DƯỚI CỜ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稚艺_GBK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0939" y="1973263"/>
            <a:ext cx="1907360" cy="2143516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/>
          <a:p>
            <a:pPr algn="ctr" eaLnBrk="1" hangingPunct="1">
              <a:defRPr/>
            </a:pPr>
            <a:r>
              <a:rPr lang="en-US" altLang="zh-CN" sz="133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13" y="184262"/>
            <a:ext cx="808039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6" y="1527175"/>
            <a:ext cx="860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xmlns="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12" name="applause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87859" y="1009077"/>
            <a:ext cx="9878932" cy="1199547"/>
          </a:xfrm>
          <a:prstGeom prst="rect">
            <a:avLst/>
          </a:prstGeom>
          <a:noFill/>
        </p:spPr>
        <p:txBody>
          <a:bodyPr wrap="square" lIns="90683" tIns="45333" rIns="90683" bIns="45333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vi-VN" sz="3600" dirty="0"/>
              <a:t>Nghe phổ biến những yêu cầu để thực hiện phong trào </a:t>
            </a:r>
            <a:r>
              <a:rPr lang="en-US" sz="3600" i="1" dirty="0" smtClean="0"/>
              <a:t>T</a:t>
            </a:r>
            <a:r>
              <a:rPr lang="vi-VN" sz="3600" i="1" dirty="0" smtClean="0"/>
              <a:t>rường </a:t>
            </a:r>
            <a:r>
              <a:rPr lang="vi-VN" sz="3600" i="1" dirty="0"/>
              <a:t>xanh – lớp </a:t>
            </a:r>
            <a:r>
              <a:rPr lang="vi-VN" sz="3600" i="1" dirty="0" smtClean="0"/>
              <a:t>sạch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836827" y="77592"/>
            <a:ext cx="9355175" cy="881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spcCol="0"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Hưởng ứng phong trào </a:t>
            </a:r>
            <a:r>
              <a:rPr lang="en-US" sz="3600" b="1" i="1" dirty="0" smtClean="0">
                <a:solidFill>
                  <a:srgbClr val="FF0000"/>
                </a:solidFill>
              </a:rPr>
              <a:t>T</a:t>
            </a:r>
            <a:r>
              <a:rPr lang="vi-VN" sz="3600" b="1" i="1" dirty="0" smtClean="0">
                <a:solidFill>
                  <a:srgbClr val="FF0000"/>
                </a:solidFill>
              </a:rPr>
              <a:t>rường </a:t>
            </a:r>
            <a:r>
              <a:rPr lang="vi-VN" sz="3600" b="1" i="1" dirty="0">
                <a:solidFill>
                  <a:srgbClr val="FF0000"/>
                </a:solidFill>
              </a:rPr>
              <a:t>xanh - lớp </a:t>
            </a:r>
            <a:r>
              <a:rPr lang="vi-VN" sz="3600" b="1" i="1" dirty="0" smtClean="0">
                <a:solidFill>
                  <a:srgbClr val="FF0000"/>
                </a:solidFill>
              </a:rPr>
              <a:t>sạch</a:t>
            </a:r>
            <a:r>
              <a:rPr lang="en-US" sz="3600" b="1" i="1" dirty="0" smtClean="0">
                <a:solidFill>
                  <a:srgbClr val="FF0000"/>
                </a:solidFill>
              </a:rPr>
              <a:t>.</a:t>
            </a:r>
            <a:endParaRPr lang="en-US" sz="36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8" y="77595"/>
            <a:ext cx="941695" cy="8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37731" cy="92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0" y="2333767"/>
            <a:ext cx="9635321" cy="45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71" y="-131763"/>
            <a:ext cx="8766175" cy="707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" y="2784475"/>
            <a:ext cx="121935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812" y="644525"/>
            <a:ext cx="7683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" y="3776773"/>
            <a:ext cx="1377951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65527" y="3789365"/>
            <a:ext cx="5499100" cy="1200149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HOẠT ĐỘNG GIÁO DỤC</a:t>
            </a:r>
          </a:p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THEO CHỦ ĐỀ.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稚艺_GBK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0939" y="1973263"/>
            <a:ext cx="1907360" cy="2143516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/>
          <a:p>
            <a:pPr algn="ctr" eaLnBrk="1" hangingPunct="1">
              <a:defRPr/>
            </a:pPr>
            <a:r>
              <a:rPr lang="en-US" altLang="zh-CN" sz="133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13" y="184262"/>
            <a:ext cx="808039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6" y="1527175"/>
            <a:ext cx="860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2" y="3913740"/>
            <a:ext cx="2106473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47" y="3661405"/>
            <a:ext cx="3267380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192" y="86341"/>
            <a:ext cx="12161839" cy="6664009"/>
            <a:chOff x="0" y="0"/>
            <a:chExt cx="9144000" cy="51328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87113" y="417055"/>
            <a:ext cx="10618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4800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4800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4800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4800" dirty="0">
                <a:solidFill>
                  <a:prstClr val="black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353852" y="1830311"/>
            <a:ext cx="10823125" cy="10766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0683" tIns="45333" rIns="90683" bIns="45333" anchor="ctr"/>
          <a:lstStyle/>
          <a:p>
            <a:pPr algn="ctr" defTabSz="1209331">
              <a:defRPr/>
            </a:pPr>
            <a:r>
              <a:rPr lang="en-US" sz="5100" u="sng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100" u="sng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100" u="sng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23</a:t>
            </a:r>
            <a:r>
              <a:rPr lang="en-US" sz="51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800" dirty="0"/>
              <a:t>Xây dựng </a:t>
            </a:r>
            <a:r>
              <a:rPr lang="en-US" sz="4800" i="1" dirty="0"/>
              <a:t>T</a:t>
            </a:r>
            <a:r>
              <a:rPr lang="vi-VN" sz="4800" i="1" dirty="0" smtClean="0"/>
              <a:t>rường </a:t>
            </a:r>
            <a:r>
              <a:rPr lang="en-US" sz="4800" i="1" dirty="0" err="1" smtClean="0"/>
              <a:t>xanh</a:t>
            </a:r>
            <a:r>
              <a:rPr lang="vi-VN" sz="4800" i="1" dirty="0" smtClean="0"/>
              <a:t>, </a:t>
            </a:r>
            <a:r>
              <a:rPr lang="vi-VN" sz="4800" i="1" dirty="0"/>
              <a:t>lớp </a:t>
            </a:r>
            <a:r>
              <a:rPr lang="vi-VN" sz="4800" i="1" dirty="0" smtClean="0"/>
              <a:t>sạch</a:t>
            </a:r>
            <a:r>
              <a:rPr lang="en-US" sz="4800" dirty="0" smtClean="0"/>
              <a:t>.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377" y="1830314"/>
            <a:ext cx="11334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58863" y="169682"/>
            <a:ext cx="5639892" cy="601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 rot="270639">
            <a:off x="4191913" y="3236237"/>
            <a:ext cx="3631867" cy="1015662"/>
          </a:xfrm>
          <a:prstGeom prst="rect">
            <a:avLst/>
          </a:prstGeom>
          <a:noFill/>
        </p:spPr>
        <p:txBody>
          <a:bodyPr wrap="square" lIns="90683" tIns="45333" rIns="90683" bIns="45333" rtlCol="0">
            <a:spAutoFit/>
          </a:bodyPr>
          <a:lstStyle/>
          <a:p>
            <a:pPr algn="ctr">
              <a:defRPr/>
            </a:pP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sz="6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192" y="86721"/>
            <a:ext cx="12161839" cy="6664009"/>
            <a:chOff x="0" y="0"/>
            <a:chExt cx="9144000" cy="51328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9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8537" y="4"/>
            <a:ext cx="6628947" cy="1090793"/>
            <a:chOff x="3541252" y="237875"/>
            <a:chExt cx="6628947" cy="1090792"/>
          </a:xfrm>
        </p:grpSpPr>
        <p:sp>
          <p:nvSpPr>
            <p:cNvPr id="5" name="Rounded Rectangle 4"/>
            <p:cNvSpPr/>
            <p:nvPr/>
          </p:nvSpPr>
          <p:spPr>
            <a:xfrm>
              <a:off x="4669931" y="237875"/>
              <a:ext cx="5500268" cy="1090792"/>
            </a:xfrm>
            <a:prstGeom prst="roundRect">
              <a:avLst/>
            </a:prstGeom>
            <a:solidFill>
              <a:srgbClr val="FC910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9" rIns="121917" bIns="60959" rtlCol="0" anchor="ctr"/>
            <a:lstStyle/>
            <a:p>
              <a:pPr algn="ctr"/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Cùng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hát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ơi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541252" y="427413"/>
              <a:ext cx="1008012" cy="711716"/>
            </a:xfrm>
            <a:prstGeom prst="ellipse">
              <a:avLst/>
            </a:prstGeom>
            <a:solidFill>
              <a:srgbClr val="FC9102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9" rIns="121917" bIns="60959" rtlCol="0" anchor="ctr"/>
            <a:lstStyle/>
            <a:p>
              <a:pPr algn="ctr"/>
              <a:endParaRPr lang="en-US" sz="6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78896" y="0"/>
            <a:ext cx="2903645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225" y="83580"/>
            <a:ext cx="2328809" cy="13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23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77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406"/>
            <a:ext cx="0" cy="4191187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2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0" y="808148"/>
            <a:ext cx="5747536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1493905" y="3196508"/>
            <a:ext cx="35972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8000" dirty="0" smtClean="0">
                <a:solidFill>
                  <a:srgbClr val="00B050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HĐ1:</a:t>
            </a:r>
            <a:endParaRPr lang="en-US" altLang="zh-CN" sz="8000" dirty="0">
              <a:solidFill>
                <a:srgbClr val="00B05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6"/>
            <a:ext cx="0" cy="768349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683" tIns="45333" rIns="90683" bIns="45333"/>
          <a:lstStyle/>
          <a:p>
            <a:pPr eaLnBrk="1" hangingPunct="1">
              <a:defRPr/>
            </a:pPr>
            <a:endParaRPr lang="zh-CN" altLang="en-US" sz="2500">
              <a:solidFill>
                <a:schemeClr val="bg1">
                  <a:lumMod val="65000"/>
                </a:schemeClr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23453" y="2965581"/>
            <a:ext cx="6195259" cy="16965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Tìm hiểu môi trường ở nhà trường</a:t>
            </a:r>
            <a:r>
              <a:rPr lang="en-US" sz="4400" b="1" dirty="0" smtClean="0">
                <a:solidFill>
                  <a:schemeClr val="tx1"/>
                </a:solidFill>
              </a:rPr>
              <a:t>.</a:t>
            </a:r>
            <a:endParaRPr lang="en-US" sz="4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3"/>
            <a:ext cx="878517" cy="825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8521" y="-40943"/>
            <a:ext cx="11313479" cy="768739"/>
          </a:xfrm>
          <a:prstGeom prst="rect">
            <a:avLst/>
          </a:prstGeom>
          <a:noFill/>
        </p:spPr>
        <p:txBody>
          <a:bodyPr wrap="square" lIns="90763" tIns="45372" rIns="90763" bIns="45372" rtlCol="0">
            <a:spAutoFit/>
          </a:bodyPr>
          <a:lstStyle/>
          <a:p>
            <a:pPr marL="571200" indent="-571200">
              <a:buFont typeface="Arial" pitchFamily="34" charset="0"/>
              <a:buChar char="•"/>
            </a:pPr>
            <a:r>
              <a:rPr lang="vi-VN" sz="4400" dirty="0">
                <a:solidFill>
                  <a:srgbClr val="FF0000"/>
                </a:solidFill>
              </a:rPr>
              <a:t>Lựa chọn một khu vực trong trường </a:t>
            </a:r>
            <a:r>
              <a:rPr lang="vi-VN" sz="4400" dirty="0" smtClean="0">
                <a:solidFill>
                  <a:srgbClr val="FF0000"/>
                </a:solidFill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7" y="738374"/>
            <a:ext cx="5115381" cy="208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60" y="727795"/>
            <a:ext cx="4876800" cy="209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7" y="3546713"/>
            <a:ext cx="5115380" cy="26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60" y="3546713"/>
            <a:ext cx="4876799" cy="26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242" y="2838736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Sân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2884" y="2838736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Vườn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5415" y="6198360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lang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38036" y="6200636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5092890" y="2918546"/>
            <a:ext cx="1881373" cy="5987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VÍ DỤ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9" name="applause.wav"/>
          </p:stSnd>
        </p:sndAc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/>
          <p:bldP spid="12" grpId="0"/>
          <p:bldP spid="13" grpId="0"/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/>
          <p:bldP spid="12" grpId="0"/>
          <p:bldP spid="13" grpId="0"/>
          <p:bldP spid="5" grpId="0" animBg="1"/>
        </p:bldLst>
      </p:timing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4505</TotalTime>
  <Words>439</Words>
  <Application>Microsoft Office PowerPoint</Application>
  <PresentationFormat>Custom</PresentationFormat>
  <Paragraphs>75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Facet</vt:lpstr>
      <vt:lpstr>1_Custom Design</vt:lpstr>
      <vt:lpstr>Office 主题</vt:lpstr>
      <vt:lpstr>2_Office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Hồng</cp:lastModifiedBy>
  <cp:revision>779</cp:revision>
  <dcterms:created xsi:type="dcterms:W3CDTF">2021-06-07T06:59:14Z</dcterms:created>
  <dcterms:modified xsi:type="dcterms:W3CDTF">2021-07-22T09:07:46Z</dcterms:modified>
</cp:coreProperties>
</file>