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5.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x-wav"/>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audio3.wav" ContentType="audio/x-wav"/>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96" r:id="rId2"/>
    <p:sldMasterId id="2147483921" r:id="rId3"/>
    <p:sldMasterId id="2147483966" r:id="rId4"/>
    <p:sldMasterId id="2147484044" r:id="rId5"/>
    <p:sldMasterId id="2147484188" r:id="rId6"/>
  </p:sldMasterIdLst>
  <p:notesMasterIdLst>
    <p:notesMasterId r:id="rId38"/>
  </p:notesMasterIdLst>
  <p:handoutMasterIdLst>
    <p:handoutMasterId r:id="rId39"/>
  </p:handoutMasterIdLst>
  <p:sldIdLst>
    <p:sldId id="282" r:id="rId7"/>
    <p:sldId id="290" r:id="rId8"/>
    <p:sldId id="302" r:id="rId9"/>
    <p:sldId id="289" r:id="rId10"/>
    <p:sldId id="292" r:id="rId11"/>
    <p:sldId id="288" r:id="rId12"/>
    <p:sldId id="306" r:id="rId13"/>
    <p:sldId id="345" r:id="rId14"/>
    <p:sldId id="449" r:id="rId15"/>
    <p:sldId id="450" r:id="rId16"/>
    <p:sldId id="452" r:id="rId17"/>
    <p:sldId id="451" r:id="rId18"/>
    <p:sldId id="448" r:id="rId19"/>
    <p:sldId id="336" r:id="rId20"/>
    <p:sldId id="453" r:id="rId21"/>
    <p:sldId id="420" r:id="rId22"/>
    <p:sldId id="455" r:id="rId23"/>
    <p:sldId id="454" r:id="rId24"/>
    <p:sldId id="456" r:id="rId25"/>
    <p:sldId id="441" r:id="rId26"/>
    <p:sldId id="457" r:id="rId27"/>
    <p:sldId id="458" r:id="rId28"/>
    <p:sldId id="459" r:id="rId29"/>
    <p:sldId id="460" r:id="rId30"/>
    <p:sldId id="397" r:id="rId31"/>
    <p:sldId id="303" r:id="rId32"/>
    <p:sldId id="307" r:id="rId33"/>
    <p:sldId id="443" r:id="rId34"/>
    <p:sldId id="461" r:id="rId35"/>
    <p:sldId id="411" r:id="rId36"/>
    <p:sldId id="353" r:id="rId37"/>
  </p:sldIdLst>
  <p:sldSz cx="12192000" cy="6858000"/>
  <p:notesSz cx="6858000" cy="9144000"/>
  <p:defaultTextStyle>
    <a:defPPr>
      <a:defRPr lang="en-US"/>
    </a:defPPr>
    <a:lvl1pPr marL="0" algn="l" defTabSz="906999" rtl="0" eaLnBrk="1" latinLnBrk="0" hangingPunct="1">
      <a:defRPr sz="1900" kern="1200">
        <a:solidFill>
          <a:schemeClr val="tx1"/>
        </a:solidFill>
        <a:latin typeface="+mn-lt"/>
        <a:ea typeface="+mn-ea"/>
        <a:cs typeface="+mn-cs"/>
      </a:defRPr>
    </a:lvl1pPr>
    <a:lvl2pPr marL="453499" algn="l" defTabSz="906999" rtl="0" eaLnBrk="1" latinLnBrk="0" hangingPunct="1">
      <a:defRPr sz="1900" kern="1200">
        <a:solidFill>
          <a:schemeClr val="tx1"/>
        </a:solidFill>
        <a:latin typeface="+mn-lt"/>
        <a:ea typeface="+mn-ea"/>
        <a:cs typeface="+mn-cs"/>
      </a:defRPr>
    </a:lvl2pPr>
    <a:lvl3pPr marL="906999" algn="l" defTabSz="906999" rtl="0" eaLnBrk="1" latinLnBrk="0" hangingPunct="1">
      <a:defRPr sz="1900" kern="1200">
        <a:solidFill>
          <a:schemeClr val="tx1"/>
        </a:solidFill>
        <a:latin typeface="+mn-lt"/>
        <a:ea typeface="+mn-ea"/>
        <a:cs typeface="+mn-cs"/>
      </a:defRPr>
    </a:lvl3pPr>
    <a:lvl4pPr marL="1360501" algn="l" defTabSz="906999" rtl="0" eaLnBrk="1" latinLnBrk="0" hangingPunct="1">
      <a:defRPr sz="1900" kern="1200">
        <a:solidFill>
          <a:schemeClr val="tx1"/>
        </a:solidFill>
        <a:latin typeface="+mn-lt"/>
        <a:ea typeface="+mn-ea"/>
        <a:cs typeface="+mn-cs"/>
      </a:defRPr>
    </a:lvl4pPr>
    <a:lvl5pPr marL="1813997" algn="l" defTabSz="906999" rtl="0" eaLnBrk="1" latinLnBrk="0" hangingPunct="1">
      <a:defRPr sz="1900" kern="1200">
        <a:solidFill>
          <a:schemeClr val="tx1"/>
        </a:solidFill>
        <a:latin typeface="+mn-lt"/>
        <a:ea typeface="+mn-ea"/>
        <a:cs typeface="+mn-cs"/>
      </a:defRPr>
    </a:lvl5pPr>
    <a:lvl6pPr marL="2267498" algn="l" defTabSz="906999" rtl="0" eaLnBrk="1" latinLnBrk="0" hangingPunct="1">
      <a:defRPr sz="1900" kern="1200">
        <a:solidFill>
          <a:schemeClr val="tx1"/>
        </a:solidFill>
        <a:latin typeface="+mn-lt"/>
        <a:ea typeface="+mn-ea"/>
        <a:cs typeface="+mn-cs"/>
      </a:defRPr>
    </a:lvl6pPr>
    <a:lvl7pPr marL="2720998" algn="l" defTabSz="906999" rtl="0" eaLnBrk="1" latinLnBrk="0" hangingPunct="1">
      <a:defRPr sz="1900" kern="1200">
        <a:solidFill>
          <a:schemeClr val="tx1"/>
        </a:solidFill>
        <a:latin typeface="+mn-lt"/>
        <a:ea typeface="+mn-ea"/>
        <a:cs typeface="+mn-cs"/>
      </a:defRPr>
    </a:lvl7pPr>
    <a:lvl8pPr marL="3174499" algn="l" defTabSz="906999" rtl="0" eaLnBrk="1" latinLnBrk="0" hangingPunct="1">
      <a:defRPr sz="1900" kern="1200">
        <a:solidFill>
          <a:schemeClr val="tx1"/>
        </a:solidFill>
        <a:latin typeface="+mn-lt"/>
        <a:ea typeface="+mn-ea"/>
        <a:cs typeface="+mn-cs"/>
      </a:defRPr>
    </a:lvl8pPr>
    <a:lvl9pPr marL="3627989" algn="l" defTabSz="90699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6F5"/>
    <a:srgbClr val="FDC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915" autoAdjust="0"/>
  </p:normalViewPr>
  <p:slideViewPr>
    <p:cSldViewPr snapToGrid="0">
      <p:cViewPr varScale="1">
        <p:scale>
          <a:sx n="63" d="100"/>
          <a:sy n="63" d="100"/>
        </p:scale>
        <p:origin x="936" y="84"/>
      </p:cViewPr>
      <p:guideLst>
        <p:guide orient="horz" pos="2161"/>
        <p:guide pos="3840"/>
      </p:guideLst>
    </p:cSldViewPr>
  </p:slideViewPr>
  <p:notesTextViewPr>
    <p:cViewPr>
      <p:scale>
        <a:sx n="1" d="1"/>
        <a:sy n="1" d="1"/>
      </p:scale>
      <p:origin x="0" y="0"/>
    </p:cViewPr>
  </p:notesTextViewPr>
  <p:notesViewPr>
    <p:cSldViewPr snapToGrid="0">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43456-6922-493C-8517-3DBCF1740562}" type="datetimeFigureOut">
              <a:rPr lang="en-US" smtClean="0"/>
              <a:t>17/02/2025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77A6B0-84A5-4CF8-87B1-C5B6DB3933BB}" type="slidenum">
              <a:rPr lang="en-US" smtClean="0"/>
              <a:t>‹#›</a:t>
            </a:fld>
            <a:endParaRPr lang="en-US"/>
          </a:p>
        </p:txBody>
      </p:sp>
    </p:spTree>
    <p:extLst>
      <p:ext uri="{BB962C8B-B14F-4D97-AF65-F5344CB8AC3E}">
        <p14:creationId xmlns:p14="http://schemas.microsoft.com/office/powerpoint/2010/main" val="2678439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051463-38AD-44D0-82E0-22F178E5D11E}" type="datetimeFigureOut">
              <a:rPr lang="en-US" smtClean="0"/>
              <a:t>17/02/2025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E7F-62A9-4701-BFC2-BAF91B9808FB}" type="slidenum">
              <a:rPr lang="en-US" smtClean="0"/>
              <a:t>‹#›</a:t>
            </a:fld>
            <a:endParaRPr lang="en-US"/>
          </a:p>
        </p:txBody>
      </p:sp>
    </p:spTree>
    <p:extLst>
      <p:ext uri="{BB962C8B-B14F-4D97-AF65-F5344CB8AC3E}">
        <p14:creationId xmlns:p14="http://schemas.microsoft.com/office/powerpoint/2010/main" val="1589775466"/>
      </p:ext>
    </p:extLst>
  </p:cSld>
  <p:clrMap bg1="lt1" tx1="dk1" bg2="lt2" tx2="dk2" accent1="accent1" accent2="accent2" accent3="accent3" accent4="accent4" accent5="accent5" accent6="accent6" hlink="hlink" folHlink="folHlink"/>
  <p:notesStyle>
    <a:lvl1pPr marL="0" algn="l" defTabSz="906999" rtl="0" eaLnBrk="1" latinLnBrk="0" hangingPunct="1">
      <a:defRPr sz="1200" kern="1200">
        <a:solidFill>
          <a:schemeClr val="tx1"/>
        </a:solidFill>
        <a:latin typeface="+mn-lt"/>
        <a:ea typeface="+mn-ea"/>
        <a:cs typeface="+mn-cs"/>
      </a:defRPr>
    </a:lvl1pPr>
    <a:lvl2pPr marL="453499" algn="l" defTabSz="906999" rtl="0" eaLnBrk="1" latinLnBrk="0" hangingPunct="1">
      <a:defRPr sz="1200" kern="1200">
        <a:solidFill>
          <a:schemeClr val="tx1"/>
        </a:solidFill>
        <a:latin typeface="+mn-lt"/>
        <a:ea typeface="+mn-ea"/>
        <a:cs typeface="+mn-cs"/>
      </a:defRPr>
    </a:lvl2pPr>
    <a:lvl3pPr marL="906999" algn="l" defTabSz="906999" rtl="0" eaLnBrk="1" latinLnBrk="0" hangingPunct="1">
      <a:defRPr sz="1200" kern="1200">
        <a:solidFill>
          <a:schemeClr val="tx1"/>
        </a:solidFill>
        <a:latin typeface="+mn-lt"/>
        <a:ea typeface="+mn-ea"/>
        <a:cs typeface="+mn-cs"/>
      </a:defRPr>
    </a:lvl3pPr>
    <a:lvl4pPr marL="1360501" algn="l" defTabSz="906999" rtl="0" eaLnBrk="1" latinLnBrk="0" hangingPunct="1">
      <a:defRPr sz="1200" kern="1200">
        <a:solidFill>
          <a:schemeClr val="tx1"/>
        </a:solidFill>
        <a:latin typeface="+mn-lt"/>
        <a:ea typeface="+mn-ea"/>
        <a:cs typeface="+mn-cs"/>
      </a:defRPr>
    </a:lvl4pPr>
    <a:lvl5pPr marL="1813997" algn="l" defTabSz="906999" rtl="0" eaLnBrk="1" latinLnBrk="0" hangingPunct="1">
      <a:defRPr sz="1200" kern="1200">
        <a:solidFill>
          <a:schemeClr val="tx1"/>
        </a:solidFill>
        <a:latin typeface="+mn-lt"/>
        <a:ea typeface="+mn-ea"/>
        <a:cs typeface="+mn-cs"/>
      </a:defRPr>
    </a:lvl5pPr>
    <a:lvl6pPr marL="2267498" algn="l" defTabSz="906999" rtl="0" eaLnBrk="1" latinLnBrk="0" hangingPunct="1">
      <a:defRPr sz="1200" kern="1200">
        <a:solidFill>
          <a:schemeClr val="tx1"/>
        </a:solidFill>
        <a:latin typeface="+mn-lt"/>
        <a:ea typeface="+mn-ea"/>
        <a:cs typeface="+mn-cs"/>
      </a:defRPr>
    </a:lvl6pPr>
    <a:lvl7pPr marL="2720998" algn="l" defTabSz="906999" rtl="0" eaLnBrk="1" latinLnBrk="0" hangingPunct="1">
      <a:defRPr sz="1200" kern="1200">
        <a:solidFill>
          <a:schemeClr val="tx1"/>
        </a:solidFill>
        <a:latin typeface="+mn-lt"/>
        <a:ea typeface="+mn-ea"/>
        <a:cs typeface="+mn-cs"/>
      </a:defRPr>
    </a:lvl7pPr>
    <a:lvl8pPr marL="3174499" algn="l" defTabSz="906999" rtl="0" eaLnBrk="1" latinLnBrk="0" hangingPunct="1">
      <a:defRPr sz="1200" kern="1200">
        <a:solidFill>
          <a:schemeClr val="tx1"/>
        </a:solidFill>
        <a:latin typeface="+mn-lt"/>
        <a:ea typeface="+mn-ea"/>
        <a:cs typeface="+mn-cs"/>
      </a:defRPr>
    </a:lvl8pPr>
    <a:lvl9pPr marL="3627989" algn="l" defTabSz="9069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en-US" dirty="0"/>
          </a:p>
        </p:txBody>
      </p:sp>
      <p:sp>
        <p:nvSpPr>
          <p:cNvPr id="4" name="Slide Number Placeholder 3"/>
          <p:cNvSpPr>
            <a:spLocks noGrp="1"/>
          </p:cNvSpPr>
          <p:nvPr>
            <p:ph type="sldNum" sz="quarter" idx="10"/>
          </p:nvPr>
        </p:nvSpPr>
        <p:spPr/>
        <p:txBody>
          <a:bodyPr/>
          <a:lstStyle/>
          <a:p>
            <a:fld id="{0E505E7F-62A9-4701-BFC2-BAF91B9808FB}" type="slidenum">
              <a:rPr lang="en-US" smtClean="0"/>
              <a:t>1</a:t>
            </a:fld>
            <a:endParaRPr lang="en-US"/>
          </a:p>
        </p:txBody>
      </p:sp>
    </p:spTree>
    <p:extLst>
      <p:ext uri="{BB962C8B-B14F-4D97-AF65-F5344CB8AC3E}">
        <p14:creationId xmlns:p14="http://schemas.microsoft.com/office/powerpoint/2010/main" val="321867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ea typeface="宋体"/>
              </a:rPr>
              <a:pPr/>
              <a:t>10</a:t>
            </a:fld>
            <a:endParaRPr lang="zh-CN" altLang="en-US">
              <a:solidFill>
                <a:prstClr val="black"/>
              </a:solidFill>
              <a:ea typeface="宋体"/>
            </a:endParaRPr>
          </a:p>
        </p:txBody>
      </p:sp>
    </p:spTree>
    <p:extLst>
      <p:ext uri="{BB962C8B-B14F-4D97-AF65-F5344CB8AC3E}">
        <p14:creationId xmlns:p14="http://schemas.microsoft.com/office/powerpoint/2010/main" val="159342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a:ln/>
        </p:spPr>
      </p:sp>
      <p:sp>
        <p:nvSpPr>
          <p:cNvPr id="68611" name="文本占位符 686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316135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xfrm>
            <a:off x="685800" y="1143000"/>
            <a:ext cx="5486400" cy="3086100"/>
          </a:xfrm>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3845913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685800" y="1143000"/>
            <a:ext cx="5486400" cy="3086100"/>
          </a:xfrm>
          <a:ln/>
        </p:spPr>
      </p:sp>
      <p:sp>
        <p:nvSpPr>
          <p:cNvPr id="26627" name="备注占位符 2"/>
          <p:cNvSpPr>
            <a:spLocks noGrp="1"/>
          </p:cNvSpPr>
          <p:nvPr>
            <p:ph type="body" idx="1"/>
          </p:nvPr>
        </p:nvSpPr>
        <p:spPr>
          <a:noFill/>
        </p:spPr>
        <p:txBody>
          <a:bodyPr/>
          <a:lstStyle/>
          <a:p>
            <a:pPr eaLnBrk="1" hangingPunct="1"/>
            <a:r>
              <a:rPr lang="en-GB" dirty="0" smtClean="0"/>
              <a:t>TK: VŨ</a:t>
            </a:r>
            <a:r>
              <a:rPr lang="en-GB" baseline="0" dirty="0" smtClean="0"/>
              <a:t> HỒNG</a:t>
            </a:r>
            <a:endParaRPr lang="zh-CN" altLang="en-US" dirty="0" smtClean="0"/>
          </a:p>
        </p:txBody>
      </p:sp>
      <p:sp>
        <p:nvSpPr>
          <p:cNvPr id="2662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B0EF6-C24B-48C1-B225-722C7ADEDD56}" type="slidenum">
              <a:rPr lang="zh-CN" altLang="en-US"/>
              <a:pPr/>
              <a:t>14</a:t>
            </a:fld>
            <a:endParaRPr lang="zh-CN" altLang="en-US"/>
          </a:p>
        </p:txBody>
      </p:sp>
    </p:spTree>
    <p:extLst>
      <p:ext uri="{BB962C8B-B14F-4D97-AF65-F5344CB8AC3E}">
        <p14:creationId xmlns:p14="http://schemas.microsoft.com/office/powerpoint/2010/main" val="1583845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15</a:t>
            </a:fld>
            <a:endParaRPr lang="zh-CN" altLang="en-US"/>
          </a:p>
        </p:txBody>
      </p:sp>
    </p:spTree>
    <p:extLst>
      <p:ext uri="{BB962C8B-B14F-4D97-AF65-F5344CB8AC3E}">
        <p14:creationId xmlns:p14="http://schemas.microsoft.com/office/powerpoint/2010/main" val="262105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16</a:t>
            </a:fld>
            <a:endParaRPr lang="zh-CN" altLang="en-US"/>
          </a:p>
        </p:txBody>
      </p:sp>
    </p:spTree>
    <p:extLst>
      <p:ext uri="{BB962C8B-B14F-4D97-AF65-F5344CB8AC3E}">
        <p14:creationId xmlns:p14="http://schemas.microsoft.com/office/powerpoint/2010/main" val="262105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17</a:t>
            </a:fld>
            <a:endParaRPr lang="zh-CN" altLang="en-US"/>
          </a:p>
        </p:txBody>
      </p:sp>
    </p:spTree>
    <p:extLst>
      <p:ext uri="{BB962C8B-B14F-4D97-AF65-F5344CB8AC3E}">
        <p14:creationId xmlns:p14="http://schemas.microsoft.com/office/powerpoint/2010/main" val="26210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18</a:t>
            </a:fld>
            <a:endParaRPr lang="zh-CN" altLang="en-US"/>
          </a:p>
        </p:txBody>
      </p:sp>
    </p:spTree>
    <p:extLst>
      <p:ext uri="{BB962C8B-B14F-4D97-AF65-F5344CB8AC3E}">
        <p14:creationId xmlns:p14="http://schemas.microsoft.com/office/powerpoint/2010/main" val="262105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t>19</a:t>
            </a:fld>
            <a:endParaRPr lang="zh-CN" altLang="en-US"/>
          </a:p>
        </p:txBody>
      </p:sp>
    </p:spTree>
    <p:extLst>
      <p:ext uri="{BB962C8B-B14F-4D97-AF65-F5344CB8AC3E}">
        <p14:creationId xmlns:p14="http://schemas.microsoft.com/office/powerpoint/2010/main" val="262105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13E14D49-7231-4E00-9FDD-4424B5DEE207}" type="slidenum">
              <a:rPr lang="en-US" altLang="zh-CN" sz="1200" smtClean="0"/>
              <a:pPr/>
              <a:t>20</a:t>
            </a:fld>
            <a:endParaRPr lang="en-US" altLang="zh-CN" sz="1200" smtClean="0"/>
          </a:p>
        </p:txBody>
      </p:sp>
      <p:sp>
        <p:nvSpPr>
          <p:cNvPr id="56323" name="Rectangle 2"/>
          <p:cNvSpPr>
            <a:spLocks noGrp="1" noRot="1" noChangeAspect="1" noChangeArrowheads="1" noTextEdit="1"/>
          </p:cNvSpPr>
          <p:nvPr>
            <p:ph type="sldImg"/>
          </p:nvPr>
        </p:nvSpPr>
        <p:spPr>
          <a:xfrm>
            <a:off x="685800" y="1143000"/>
            <a:ext cx="5486400" cy="3086100"/>
          </a:xfrm>
          <a:ln/>
        </p:spPr>
      </p:sp>
      <p:sp>
        <p:nvSpPr>
          <p:cNvPr id="56324" name="Rectangle 3"/>
          <p:cNvSpPr>
            <a:spLocks noGrp="1" noChangeArrowheads="1"/>
          </p:cNvSpPr>
          <p:nvPr>
            <p:ph type="body" idx="1"/>
          </p:nvPr>
        </p:nvSpPr>
        <p:spPr>
          <a:noFill/>
        </p:spPr>
        <p:txBody>
          <a:bodyPr/>
          <a:lstStyle/>
          <a:p>
            <a:pPr eaLnBrk="1" hangingPunct="1"/>
            <a:endParaRPr lang="zh-CN" altLang="zh-CN" smtClean="0">
              <a:ea typeface="宋体" charset="-122"/>
            </a:endParaRPr>
          </a:p>
        </p:txBody>
      </p:sp>
    </p:spTree>
    <p:extLst>
      <p:ext uri="{BB962C8B-B14F-4D97-AF65-F5344CB8AC3E}">
        <p14:creationId xmlns:p14="http://schemas.microsoft.com/office/powerpoint/2010/main" val="167489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2</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91578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23</a:t>
            </a:fld>
            <a:endParaRPr lang="zh-CN" altLang="en-US"/>
          </a:p>
        </p:txBody>
      </p:sp>
    </p:spTree>
    <p:extLst>
      <p:ext uri="{BB962C8B-B14F-4D97-AF65-F5344CB8AC3E}">
        <p14:creationId xmlns:p14="http://schemas.microsoft.com/office/powerpoint/2010/main" val="361824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24</a:t>
            </a:fld>
            <a:endParaRPr lang="zh-CN" altLang="en-US"/>
          </a:p>
        </p:txBody>
      </p:sp>
    </p:spTree>
    <p:extLst>
      <p:ext uri="{BB962C8B-B14F-4D97-AF65-F5344CB8AC3E}">
        <p14:creationId xmlns:p14="http://schemas.microsoft.com/office/powerpoint/2010/main" val="3051085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25</a:t>
            </a:fld>
            <a:endParaRPr lang="zh-CN" altLang="en-US"/>
          </a:p>
        </p:txBody>
      </p:sp>
    </p:spTree>
    <p:extLst>
      <p:ext uri="{BB962C8B-B14F-4D97-AF65-F5344CB8AC3E}">
        <p14:creationId xmlns:p14="http://schemas.microsoft.com/office/powerpoint/2010/main" val="2130362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xfrm>
            <a:off x="685800" y="1143000"/>
            <a:ext cx="5486400" cy="3086100"/>
          </a:xfrm>
          <a:ln/>
        </p:spPr>
      </p:sp>
      <p:sp>
        <p:nvSpPr>
          <p:cNvPr id="14339" name="备注占位符 2"/>
          <p:cNvSpPr>
            <a:spLocks noGrp="1"/>
          </p:cNvSpPr>
          <p:nvPr>
            <p:ph type="body" idx="1"/>
          </p:nvPr>
        </p:nvSpPr>
        <p:spPr>
          <a:noFill/>
        </p:spPr>
        <p:txBody>
          <a:bodyPr/>
          <a:lstStyle/>
          <a:p>
            <a:pPr eaLnBrk="1" hangingPunct="1"/>
            <a:r>
              <a:rPr lang="en-GB" dirty="0" smtClean="0"/>
              <a:t>TK: VŨ</a:t>
            </a:r>
            <a:r>
              <a:rPr lang="en-GB" baseline="0" dirty="0" smtClean="0"/>
              <a:t> HỒNG</a:t>
            </a:r>
            <a:endParaRPr lang="zh-CN" altLang="en-US" dirty="0" smtClean="0"/>
          </a:p>
        </p:txBody>
      </p:sp>
      <p:sp>
        <p:nvSpPr>
          <p:cNvPr id="1434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6C648B-5621-407C-A051-DC46B5E6423E}" type="slidenum">
              <a:rPr lang="zh-CN" altLang="en-US"/>
              <a:pPr/>
              <a:t>26</a:t>
            </a:fld>
            <a:endParaRPr lang="zh-CN" altLang="en-US"/>
          </a:p>
        </p:txBody>
      </p:sp>
    </p:spTree>
    <p:extLst>
      <p:ext uri="{BB962C8B-B14F-4D97-AF65-F5344CB8AC3E}">
        <p14:creationId xmlns:p14="http://schemas.microsoft.com/office/powerpoint/2010/main" val="97021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685800" y="1143000"/>
            <a:ext cx="5486400" cy="3086100"/>
          </a:xfrm>
          <a:ln/>
        </p:spPr>
      </p:sp>
      <p:sp>
        <p:nvSpPr>
          <p:cNvPr id="26627" name="备注占位符 2"/>
          <p:cNvSpPr>
            <a:spLocks noGrp="1"/>
          </p:cNvSpPr>
          <p:nvPr>
            <p:ph type="body" idx="1"/>
          </p:nvPr>
        </p:nvSpPr>
        <p:spPr>
          <a:noFill/>
        </p:spPr>
        <p:txBody>
          <a:bodyPr/>
          <a:lstStyle/>
          <a:p>
            <a:pPr eaLnBrk="1" hangingPunct="1"/>
            <a:r>
              <a:rPr lang="en-GB" dirty="0" smtClean="0"/>
              <a:t>TK: VŨ</a:t>
            </a:r>
            <a:r>
              <a:rPr lang="en-GB" baseline="0" dirty="0" smtClean="0"/>
              <a:t> HỒNG</a:t>
            </a:r>
            <a:endParaRPr lang="zh-CN" altLang="en-US" dirty="0" smtClean="0"/>
          </a:p>
        </p:txBody>
      </p:sp>
      <p:sp>
        <p:nvSpPr>
          <p:cNvPr id="2662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B0EF6-C24B-48C1-B225-722C7ADEDD56}" type="slidenum">
              <a:rPr lang="zh-CN" altLang="en-US"/>
              <a:pPr/>
              <a:t>27</a:t>
            </a:fld>
            <a:endParaRPr lang="zh-CN" altLang="en-US"/>
          </a:p>
        </p:txBody>
      </p:sp>
    </p:spTree>
    <p:extLst>
      <p:ext uri="{BB962C8B-B14F-4D97-AF65-F5344CB8AC3E}">
        <p14:creationId xmlns:p14="http://schemas.microsoft.com/office/powerpoint/2010/main" val="3532994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F82C7F86-5D0D-4824-9E1A-50A68941FD05}" type="slidenum">
              <a:rPr lang="en-US" altLang="zh-CN" sz="1200" smtClean="0"/>
              <a:pPr/>
              <a:t>30</a:t>
            </a:fld>
            <a:endParaRPr lang="en-US" altLang="zh-CN" sz="1200" smtClean="0"/>
          </a:p>
        </p:txBody>
      </p:sp>
      <p:sp>
        <p:nvSpPr>
          <p:cNvPr id="51203" name="Rectangle 2"/>
          <p:cNvSpPr>
            <a:spLocks noGrp="1" noRot="1" noChangeAspect="1" noChangeArrowheads="1" noTextEdit="1"/>
          </p:cNvSpPr>
          <p:nvPr>
            <p:ph type="sldImg"/>
          </p:nvPr>
        </p:nvSpPr>
        <p:spPr>
          <a:xfrm>
            <a:off x="685800" y="1143000"/>
            <a:ext cx="5486400" cy="3086100"/>
          </a:xfrm>
          <a:ln/>
        </p:spPr>
      </p:sp>
      <p:sp>
        <p:nvSpPr>
          <p:cNvPr id="51204" name="Rectangle 3"/>
          <p:cNvSpPr>
            <a:spLocks noGrp="1" noChangeArrowheads="1"/>
          </p:cNvSpPr>
          <p:nvPr>
            <p:ph type="body" idx="1"/>
          </p:nvPr>
        </p:nvSpPr>
        <p:spPr>
          <a:noFill/>
        </p:spPr>
        <p:txBody>
          <a:bodyPr/>
          <a:lstStyle/>
          <a:p>
            <a:pPr eaLnBrk="1" hangingPunct="1"/>
            <a:endParaRPr lang="zh-CN" altLang="zh-CN" smtClean="0">
              <a:ea typeface="宋体" charset="-122"/>
            </a:endParaRPr>
          </a:p>
        </p:txBody>
      </p:sp>
    </p:spTree>
    <p:extLst>
      <p:ext uri="{BB962C8B-B14F-4D97-AF65-F5344CB8AC3E}">
        <p14:creationId xmlns:p14="http://schemas.microsoft.com/office/powerpoint/2010/main" val="134660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ea typeface="宋体"/>
              </a:rPr>
              <a:pPr/>
              <a:t>31</a:t>
            </a:fld>
            <a:endParaRPr lang="zh-CN" altLang="en-US">
              <a:solidFill>
                <a:prstClr val="black"/>
              </a:solidFill>
              <a:ea typeface="宋体"/>
            </a:endParaRPr>
          </a:p>
        </p:txBody>
      </p:sp>
    </p:spTree>
    <p:extLst>
      <p:ext uri="{BB962C8B-B14F-4D97-AF65-F5344CB8AC3E}">
        <p14:creationId xmlns:p14="http://schemas.microsoft.com/office/powerpoint/2010/main" val="631726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685800" y="1143000"/>
            <a:ext cx="5486400" cy="3086100"/>
          </a:xfrm>
          <a:ln/>
        </p:spPr>
      </p:sp>
      <p:sp>
        <p:nvSpPr>
          <p:cNvPr id="9219" name="备注占位符 2"/>
          <p:cNvSpPr>
            <a:spLocks noGrp="1"/>
          </p:cNvSpPr>
          <p:nvPr>
            <p:ph type="body" idx="1"/>
          </p:nvPr>
        </p:nvSpPr>
        <p:spPr>
          <a:noFill/>
        </p:spPr>
        <p:txBody>
          <a:bodyPr/>
          <a:lstStyle/>
          <a:p>
            <a:pPr marL="0" marR="0" indent="0" algn="l" defTabSz="907613"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p:txBody>
      </p:sp>
      <p:sp>
        <p:nvSpPr>
          <p:cNvPr id="9220"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4BEFF-0B84-4C34-A848-7AD02FCD39E4}" type="slidenum">
              <a:rPr lang="zh-CN" altLang="en-US"/>
              <a:pPr/>
              <a:t>3</a:t>
            </a:fld>
            <a:endParaRPr lang="zh-CN" altLang="en-US"/>
          </a:p>
        </p:txBody>
      </p:sp>
    </p:spTree>
    <p:extLst>
      <p:ext uri="{BB962C8B-B14F-4D97-AF65-F5344CB8AC3E}">
        <p14:creationId xmlns:p14="http://schemas.microsoft.com/office/powerpoint/2010/main" val="334560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smtClean="0"/>
              <a:t>TK: VŨ</a:t>
            </a:r>
            <a:r>
              <a:rPr lang="en-GB" baseline="0" dirty="0" smtClean="0"/>
              <a:t> HỒNG</a:t>
            </a:r>
            <a:endParaRPr lang="en-US" dirty="0"/>
          </a:p>
        </p:txBody>
      </p:sp>
      <p:sp>
        <p:nvSpPr>
          <p:cNvPr id="4" name="Slide Number Placeholder 3"/>
          <p:cNvSpPr>
            <a:spLocks noGrp="1"/>
          </p:cNvSpPr>
          <p:nvPr>
            <p:ph type="sldNum" sz="quarter" idx="10"/>
          </p:nvPr>
        </p:nvSpPr>
        <p:spPr/>
        <p:txBody>
          <a:bodyPr/>
          <a:lstStyle/>
          <a:p>
            <a:fld id="{0E505E7F-62A9-4701-BFC2-BAF91B9808FB}" type="slidenum">
              <a:rPr lang="en-US" smtClean="0"/>
              <a:t>4</a:t>
            </a:fld>
            <a:endParaRPr lang="en-US"/>
          </a:p>
        </p:txBody>
      </p:sp>
    </p:spTree>
    <p:extLst>
      <p:ext uri="{BB962C8B-B14F-4D97-AF65-F5344CB8AC3E}">
        <p14:creationId xmlns:p14="http://schemas.microsoft.com/office/powerpoint/2010/main" val="2652928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en-US" dirty="0"/>
          </a:p>
        </p:txBody>
      </p:sp>
      <p:sp>
        <p:nvSpPr>
          <p:cNvPr id="4" name="灯片编号占位符 3"/>
          <p:cNvSpPr>
            <a:spLocks noGrp="1"/>
          </p:cNvSpPr>
          <p:nvPr>
            <p:ph type="sldNum" sz="quarter" idx="5"/>
          </p:nvPr>
        </p:nvSpPr>
        <p:spPr/>
        <p:txBody>
          <a:bodyPr/>
          <a:lstStyle/>
          <a:p>
            <a:pPr defTabSz="457200">
              <a:defRPr/>
            </a:pPr>
            <a:fld id="{F1CB8912-F0BA-4AD8-8415-DA1F26BCB09F}" type="slidenum">
              <a:rPr lang="zh-CN" altLang="en-US" smtClean="0">
                <a:solidFill>
                  <a:prstClr val="black"/>
                </a:solidFill>
                <a:latin typeface="等线" panose="020F0502020204030204"/>
              </a:rPr>
              <a:pPr defTabSz="457200">
                <a:defRPr/>
              </a:pPr>
              <a:t>5</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9333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TK: VŨ</a:t>
            </a:r>
            <a:r>
              <a:rPr lang="en-GB" baseline="0" dirty="0" smtClean="0"/>
              <a:t> HỒNG</a:t>
            </a:r>
            <a:endParaRPr lang="en-US" dirty="0" smtClean="0"/>
          </a:p>
          <a:p>
            <a:endParaRPr lang="en-US" dirty="0"/>
          </a:p>
        </p:txBody>
      </p:sp>
      <p:sp>
        <p:nvSpPr>
          <p:cNvPr id="4" name="Slide Number Placeholder 3"/>
          <p:cNvSpPr>
            <a:spLocks noGrp="1"/>
          </p:cNvSpPr>
          <p:nvPr>
            <p:ph type="sldNum" sz="quarter" idx="10"/>
          </p:nvPr>
        </p:nvSpPr>
        <p:spPr/>
        <p:txBody>
          <a:bodyPr/>
          <a:lstStyle/>
          <a:p>
            <a:fld id="{0E505E7F-62A9-4701-BFC2-BAF91B9808FB}" type="slidenum">
              <a:rPr lang="en-US" smtClean="0"/>
              <a:t>6</a:t>
            </a:fld>
            <a:endParaRPr lang="en-US"/>
          </a:p>
        </p:txBody>
      </p:sp>
    </p:spTree>
    <p:extLst>
      <p:ext uri="{BB962C8B-B14F-4D97-AF65-F5344CB8AC3E}">
        <p14:creationId xmlns:p14="http://schemas.microsoft.com/office/powerpoint/2010/main" val="2513389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幻灯片图像占位符 1"/>
          <p:cNvSpPr>
            <a:spLocks noGrp="1" noRot="1" noChangeAspect="1" noTextEdit="1"/>
          </p:cNvSpPr>
          <p:nvPr>
            <p:ph type="sldImg"/>
          </p:nvPr>
        </p:nvSpPr>
        <p:spPr>
          <a:xfrm>
            <a:off x="685800" y="1143000"/>
            <a:ext cx="5486400" cy="3086100"/>
          </a:xfrm>
          <a:ln/>
        </p:spPr>
      </p:sp>
      <p:sp>
        <p:nvSpPr>
          <p:cNvPr id="26627" name="备注占位符 2"/>
          <p:cNvSpPr>
            <a:spLocks noGrp="1"/>
          </p:cNvSpPr>
          <p:nvPr>
            <p:ph type="body" idx="1"/>
          </p:nvPr>
        </p:nvSpPr>
        <p:spPr>
          <a:noFill/>
        </p:spPr>
        <p:txBody>
          <a:bodyPr/>
          <a:lstStyle/>
          <a:p>
            <a:pPr eaLnBrk="1" hangingPunct="1"/>
            <a:r>
              <a:rPr lang="en-GB" dirty="0" smtClean="0"/>
              <a:t>TK: VŨ</a:t>
            </a:r>
            <a:r>
              <a:rPr lang="en-GB" baseline="0" dirty="0" smtClean="0"/>
              <a:t> HỒNG</a:t>
            </a:r>
            <a:endParaRPr lang="zh-CN" altLang="en-US" dirty="0" smtClean="0"/>
          </a:p>
        </p:txBody>
      </p:sp>
      <p:sp>
        <p:nvSpPr>
          <p:cNvPr id="26628" name="灯片编号占位符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B0EF6-C24B-48C1-B225-722C7ADEDD56}" type="slidenum">
              <a:rPr lang="zh-CN" altLang="en-US"/>
              <a:pPr/>
              <a:t>7</a:t>
            </a:fld>
            <a:endParaRPr lang="zh-CN" altLang="en-US"/>
          </a:p>
        </p:txBody>
      </p:sp>
    </p:spTree>
    <p:extLst>
      <p:ext uri="{BB962C8B-B14F-4D97-AF65-F5344CB8AC3E}">
        <p14:creationId xmlns:p14="http://schemas.microsoft.com/office/powerpoint/2010/main" val="409143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ea typeface="宋体"/>
              </a:rPr>
              <a:pPr/>
              <a:t>8</a:t>
            </a:fld>
            <a:endParaRPr lang="zh-CN" altLang="en-US">
              <a:solidFill>
                <a:prstClr val="black"/>
              </a:solidFill>
              <a:ea typeface="宋体"/>
            </a:endParaRPr>
          </a:p>
        </p:txBody>
      </p:sp>
    </p:spTree>
    <p:extLst>
      <p:ext uri="{BB962C8B-B14F-4D97-AF65-F5344CB8AC3E}">
        <p14:creationId xmlns:p14="http://schemas.microsoft.com/office/powerpoint/2010/main" val="15934248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GB" dirty="0" smtClean="0"/>
              <a:t>TK: VŨ</a:t>
            </a:r>
            <a:r>
              <a:rPr lang="en-GB" baseline="0" dirty="0" smtClean="0"/>
              <a:t> HỒNG</a:t>
            </a:r>
            <a:endParaRPr lang="zh-CN" altLang="en-US" dirty="0"/>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ea typeface="宋体"/>
              </a:rPr>
              <a:pPr/>
              <a:t>9</a:t>
            </a:fld>
            <a:endParaRPr lang="zh-CN" altLang="en-US">
              <a:solidFill>
                <a:prstClr val="black"/>
              </a:solidFill>
              <a:ea typeface="宋体"/>
            </a:endParaRPr>
          </a:p>
        </p:txBody>
      </p:sp>
    </p:spTree>
    <p:extLst>
      <p:ext uri="{BB962C8B-B14F-4D97-AF65-F5344CB8AC3E}">
        <p14:creationId xmlns:p14="http://schemas.microsoft.com/office/powerpoint/2010/main" val="159342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a:prstGeom prst="rect">
            <a:avLst/>
          </a:prstGeom>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677335" y="2160674"/>
            <a:ext cx="8596668" cy="38807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15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a:prstGeom prst="rect">
            <a:avLst/>
          </a:prstGeo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4"/>
            <a:ext cx="8596668" cy="1570962"/>
          </a:xfrm>
          <a:prstGeom prst="rect">
            <a:avLst/>
          </a:prstGeom>
        </p:spPr>
        <p:txBody>
          <a:bodyPr anchor="ctr">
            <a:normAutofit/>
          </a:bodyPr>
          <a:lstStyle>
            <a:lvl1pPr marL="0" indent="0" algn="l">
              <a:buNone/>
              <a:defRPr sz="1900">
                <a:solidFill>
                  <a:schemeClr val="tx1">
                    <a:lumMod val="75000"/>
                    <a:lumOff val="25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26D54D79-588C-414F-9935-D85D2666634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64273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25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08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5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2025/2/17</a:t>
            </a:fld>
            <a:endParaRPr lang="zh-CN" altLang="en-US" sz="2400">
              <a:solidFill>
                <a:prstClr val="black"/>
              </a:solidFill>
            </a:endParaRPr>
          </a:p>
        </p:txBody>
      </p:sp>
      <p:sp>
        <p:nvSpPr>
          <p:cNvPr id="3" name="页脚占位符 2"/>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35781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129"/>
            <a:ext cx="4011084" cy="1162051"/>
          </a:xfrm>
          <a:prstGeom prst="rect">
            <a:avLst/>
          </a:prstGeom>
        </p:spPr>
        <p:txBody>
          <a:bodyPr lIns="121325" tIns="60665" rIns="121325" bIns="60665"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7" y="273121"/>
            <a:ext cx="6815667" cy="5853113"/>
          </a:xfrm>
          <a:prstGeom prst="rect">
            <a:avLst/>
          </a:prstGeom>
        </p:spPr>
        <p:txBody>
          <a:bodyPr lIns="121325" tIns="60665" rIns="121325" bIns="60665"/>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7" y="1435103"/>
            <a:ext cx="4011084" cy="4691062"/>
          </a:xfrm>
          <a:prstGeom prst="rect">
            <a:avLst/>
          </a:prstGeom>
        </p:spPr>
        <p:txBody>
          <a:bodyPr lIns="121325" tIns="60665" rIns="121325" bIns="60665"/>
          <a:lstStyle>
            <a:lvl1pPr marL="0" indent="0">
              <a:buNone/>
              <a:defRPr sz="1900"/>
            </a:lvl1pPr>
            <a:lvl2pPr marL="606590" indent="0">
              <a:buNone/>
              <a:defRPr sz="1600"/>
            </a:lvl2pPr>
            <a:lvl3pPr marL="1213193" indent="0">
              <a:buNone/>
              <a:defRPr sz="1300"/>
            </a:lvl3pPr>
            <a:lvl4pPr marL="1819768" indent="0">
              <a:buNone/>
              <a:defRPr sz="1200"/>
            </a:lvl4pPr>
            <a:lvl5pPr marL="2426382" indent="0">
              <a:buNone/>
              <a:defRPr sz="1200"/>
            </a:lvl5pPr>
            <a:lvl6pPr marL="3032966" indent="0">
              <a:buNone/>
              <a:defRPr sz="1200"/>
            </a:lvl6pPr>
            <a:lvl7pPr marL="3639546" indent="0">
              <a:buNone/>
              <a:defRPr sz="1200"/>
            </a:lvl7pPr>
            <a:lvl8pPr marL="4246151" indent="0">
              <a:buNone/>
              <a:defRPr sz="1200"/>
            </a:lvl8pPr>
            <a:lvl9pPr marL="485275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104415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lIns="121325" tIns="60665" rIns="121325" bIns="60665"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lIns="121325" tIns="60665" rIns="121325" bIns="60665"/>
          <a:lstStyle>
            <a:lvl1pPr marL="0" indent="0">
              <a:buNone/>
              <a:defRPr sz="4300"/>
            </a:lvl1pPr>
            <a:lvl2pPr marL="606590" indent="0">
              <a:buNone/>
              <a:defRPr sz="3700"/>
            </a:lvl2pPr>
            <a:lvl3pPr marL="1213193" indent="0">
              <a:buNone/>
              <a:defRPr sz="3200"/>
            </a:lvl3pPr>
            <a:lvl4pPr marL="1819768" indent="0">
              <a:buNone/>
              <a:defRPr sz="2700"/>
            </a:lvl4pPr>
            <a:lvl5pPr marL="2426382" indent="0">
              <a:buNone/>
              <a:defRPr sz="2700"/>
            </a:lvl5pPr>
            <a:lvl6pPr marL="3032966" indent="0">
              <a:buNone/>
              <a:defRPr sz="2700"/>
            </a:lvl6pPr>
            <a:lvl7pPr marL="3639546" indent="0">
              <a:buNone/>
              <a:defRPr sz="2700"/>
            </a:lvl7pPr>
            <a:lvl8pPr marL="4246151" indent="0">
              <a:buNone/>
              <a:defRPr sz="2700"/>
            </a:lvl8pPr>
            <a:lvl9pPr marL="4852759" indent="0">
              <a:buNone/>
              <a:defRPr sz="27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lIns="121325" tIns="60665" rIns="121325" bIns="60665"/>
          <a:lstStyle>
            <a:lvl1pPr marL="0" indent="0">
              <a:buNone/>
              <a:defRPr sz="1900"/>
            </a:lvl1pPr>
            <a:lvl2pPr marL="606590" indent="0">
              <a:buNone/>
              <a:defRPr sz="1600"/>
            </a:lvl2pPr>
            <a:lvl3pPr marL="1213193" indent="0">
              <a:buNone/>
              <a:defRPr sz="1300"/>
            </a:lvl3pPr>
            <a:lvl4pPr marL="1819768" indent="0">
              <a:buNone/>
              <a:defRPr sz="1200"/>
            </a:lvl4pPr>
            <a:lvl5pPr marL="2426382" indent="0">
              <a:buNone/>
              <a:defRPr sz="1200"/>
            </a:lvl5pPr>
            <a:lvl6pPr marL="3032966" indent="0">
              <a:buNone/>
              <a:defRPr sz="1200"/>
            </a:lvl6pPr>
            <a:lvl7pPr marL="3639546" indent="0">
              <a:buNone/>
              <a:defRPr sz="1200"/>
            </a:lvl7pPr>
            <a:lvl8pPr marL="4246151" indent="0">
              <a:buNone/>
              <a:defRPr sz="1200"/>
            </a:lvl8pPr>
            <a:lvl9pPr marL="4852759"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188735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lIns="121325" tIns="60665" rIns="121325" bIns="60665"/>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lIns="121325" tIns="60665" rIns="121325" bIns="6066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121325" tIns="60665" rIns="121325" bIns="60665"/>
          <a:lstStyle/>
          <a:p>
            <a:pPr defTabSz="1213193"/>
            <a:fld id="{530820CF-B880-4189-942D-D702A7CBA730}" type="datetimeFigureOut">
              <a:rPr lang="zh-CN" altLang="en-US" sz="2400" smtClean="0">
                <a:solidFill>
                  <a:prstClr val="black"/>
                </a:solidFill>
              </a:rPr>
              <a:pPr defTabSz="1213193"/>
              <a:t>2025/2/17</a:t>
            </a:fld>
            <a:endParaRPr lang="zh-CN" altLang="en-US" sz="2400">
              <a:solidFill>
                <a:prstClr val="black"/>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lIns="121325" tIns="60665" rIns="121325" bIns="60665"/>
          <a:lstStyle/>
          <a:p>
            <a:pPr defTabSz="1213193"/>
            <a:endParaRPr lang="zh-CN" altLang="en-US" sz="2400">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121325" tIns="60665" rIns="121325" bIns="60665"/>
          <a:lstStyle/>
          <a:p>
            <a:pPr defTabSz="1213193"/>
            <a:fld id="{0C913308-F349-4B6D-A68A-DD1791B4A57B}" type="slidenum">
              <a:rPr lang="zh-CN" altLang="en-US" sz="2400" smtClean="0">
                <a:solidFill>
                  <a:prstClr val="black"/>
                </a:solidFill>
              </a:rPr>
              <a:pPr defTabSz="1213193"/>
              <a:t>‹#›</a:t>
            </a:fld>
            <a:endParaRPr lang="zh-CN" altLang="en-US" sz="2400">
              <a:solidFill>
                <a:prstClr val="black"/>
              </a:solidFill>
            </a:endParaRPr>
          </a:p>
        </p:txBody>
      </p:sp>
    </p:spTree>
    <p:extLst>
      <p:ext uri="{BB962C8B-B14F-4D97-AF65-F5344CB8AC3E}">
        <p14:creationId xmlns:p14="http://schemas.microsoft.com/office/powerpoint/2010/main" val="115384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918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xmlns="" id="{FE312BC2-9FD9-4155-BD6F-2A89BBD6A609}"/>
              </a:ext>
            </a:extLst>
          </p:cNvPr>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25" tIns="60665" rIns="121325" bIns="60665" rtlCol="0" anchor="ctr"/>
          <a:lstStyle/>
          <a:p>
            <a:pPr algn="ctr" defTabSz="1213193"/>
            <a:endParaRPr lang="zh-CN" altLang="en-US" sz="2400">
              <a:solidFill>
                <a:prstClr val="white"/>
              </a:solidFill>
            </a:endParaRPr>
          </a:p>
        </p:txBody>
      </p:sp>
      <p:sp>
        <p:nvSpPr>
          <p:cNvPr id="4" name="矩形 3">
            <a:extLst>
              <a:ext uri="{FF2B5EF4-FFF2-40B4-BE49-F238E27FC236}">
                <a16:creationId xmlns:a16="http://schemas.microsoft.com/office/drawing/2014/main" xmlns="" id="{5B08C38A-797C-4317-852B-F4C09C399E55}"/>
              </a:ext>
            </a:extLst>
          </p:cNvPr>
          <p:cNvSpPr/>
          <p:nvPr userDrawn="1"/>
        </p:nvSpPr>
        <p:spPr>
          <a:xfrm>
            <a:off x="911428"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25" tIns="60665" rIns="121325" bIns="60665" rtlCol="0" anchor="ctr"/>
          <a:lstStyle/>
          <a:p>
            <a:pPr algn="ctr" defTabSz="1213193"/>
            <a:endParaRPr lang="zh-CN" altLang="en-US" sz="2400">
              <a:solidFill>
                <a:prstClr val="white"/>
              </a:solidFill>
            </a:endParaRPr>
          </a:p>
        </p:txBody>
      </p:sp>
    </p:spTree>
    <p:extLst>
      <p:ext uri="{BB962C8B-B14F-4D97-AF65-F5344CB8AC3E}">
        <p14:creationId xmlns:p14="http://schemas.microsoft.com/office/powerpoint/2010/main" val="110315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37"/>
            <a:ext cx="10363200" cy="1470025"/>
          </a:xfrm>
          <a:prstGeom prst="rect">
            <a:avLst/>
          </a:prstGeom>
        </p:spPr>
        <p:txBody>
          <a:bodyPr lIns="91379" tIns="45691" rIns="91379" bIns="45691"/>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lIns="91379" tIns="45691" rIns="91379" bIns="45691"/>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2" indent="0" algn="ctr">
              <a:buNone/>
              <a:defRPr>
                <a:solidFill>
                  <a:schemeClr val="tx1">
                    <a:tint val="75000"/>
                  </a:schemeClr>
                </a:solidFill>
              </a:defRPr>
            </a:lvl3pPr>
            <a:lvl4pPr marL="1370599" indent="0" algn="ctr">
              <a:buNone/>
              <a:defRPr>
                <a:solidFill>
                  <a:schemeClr val="tx1">
                    <a:tint val="75000"/>
                  </a:schemeClr>
                </a:solidFill>
              </a:defRPr>
            </a:lvl4pPr>
            <a:lvl5pPr marL="1827463" indent="0" algn="ctr">
              <a:buNone/>
              <a:defRPr>
                <a:solidFill>
                  <a:schemeClr val="tx1">
                    <a:tint val="75000"/>
                  </a:schemeClr>
                </a:solidFill>
              </a:defRPr>
            </a:lvl5pPr>
            <a:lvl6pPr marL="2284328" indent="0" algn="ctr">
              <a:buNone/>
              <a:defRPr>
                <a:solidFill>
                  <a:schemeClr val="tx1">
                    <a:tint val="75000"/>
                  </a:schemeClr>
                </a:solidFill>
              </a:defRPr>
            </a:lvl6pPr>
            <a:lvl7pPr marL="2741195" indent="0" algn="ctr">
              <a:buNone/>
              <a:defRPr>
                <a:solidFill>
                  <a:schemeClr val="tx1">
                    <a:tint val="75000"/>
                  </a:schemeClr>
                </a:solidFill>
              </a:defRPr>
            </a:lvl7pPr>
            <a:lvl8pPr marL="3198060" indent="0" algn="ctr">
              <a:buNone/>
              <a:defRPr>
                <a:solidFill>
                  <a:schemeClr val="tx1">
                    <a:tint val="75000"/>
                  </a:schemeClr>
                </a:solidFill>
              </a:defRPr>
            </a:lvl8pPr>
            <a:lvl9pPr marL="365492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5" name="Footer Placeholder 4"/>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28567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443" y="609600"/>
            <a:ext cx="8094135" cy="3022600"/>
          </a:xfrm>
          <a:prstGeom prst="rect">
            <a:avLst/>
          </a:prstGeo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a:prstGeom prst="rect">
            <a:avLst/>
          </a:prstGeom>
        </p:spPr>
        <p:txBody>
          <a:bodyPr anchor="ctr">
            <a:noAutofit/>
          </a:bodyPr>
          <a:lstStyle>
            <a:lvl1pPr marL="0" indent="0">
              <a:buFontTx/>
              <a:buNone/>
              <a:defRPr sz="1600">
                <a:solidFill>
                  <a:schemeClr val="tx1">
                    <a:lumMod val="50000"/>
                    <a:lumOff val="50000"/>
                  </a:schemeClr>
                </a:solidFill>
              </a:defRPr>
            </a:lvl1pPr>
            <a:lvl2pPr marL="453499" indent="0">
              <a:buFontTx/>
              <a:buNone/>
              <a:defRPr/>
            </a:lvl2pPr>
            <a:lvl3pPr marL="906999" indent="0">
              <a:buFontTx/>
              <a:buNone/>
              <a:defRPr/>
            </a:lvl3pPr>
            <a:lvl4pPr marL="1360501" indent="0">
              <a:buFontTx/>
              <a:buNone/>
              <a:defRPr/>
            </a:lvl4pPr>
            <a:lvl5pPr marL="1813997"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4"/>
            <a:ext cx="8596668" cy="1570962"/>
          </a:xfrm>
          <a:prstGeom prst="rect">
            <a:avLst/>
          </a:prstGeom>
        </p:spPr>
        <p:txBody>
          <a:bodyPr anchor="ctr">
            <a:normAutofit/>
          </a:bodyPr>
          <a:lstStyle>
            <a:lvl1pPr marL="0" indent="0" algn="l">
              <a:buNone/>
              <a:defRPr sz="1900">
                <a:solidFill>
                  <a:schemeClr val="tx1">
                    <a:lumMod val="75000"/>
                    <a:lumOff val="25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26D54D79-588C-414F-9935-D85D2666634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4D4EC328-9116-4993-92C0-623125586BFE}" type="slidenum">
              <a:rPr lang="zh-CN" altLang="en-US" smtClean="0"/>
              <a:t>‹#›</a:t>
            </a:fld>
            <a:endParaRPr lang="zh-CN" altLang="en-US"/>
          </a:p>
        </p:txBody>
      </p:sp>
      <p:sp>
        <p:nvSpPr>
          <p:cNvPr id="20" name="TextBox 19"/>
          <p:cNvSpPr txBox="1"/>
          <p:nvPr/>
        </p:nvSpPr>
        <p:spPr>
          <a:xfrm>
            <a:off x="541871" y="790490"/>
            <a:ext cx="609600" cy="584775"/>
          </a:xfrm>
          <a:prstGeom prst="rect">
            <a:avLst/>
          </a:prstGeom>
        </p:spPr>
        <p:txBody>
          <a:bodyPr vert="horz" lIns="90683" tIns="45333" rIns="90683" bIns="45333"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668"/>
            <a:ext cx="609600" cy="584775"/>
          </a:xfrm>
          <a:prstGeom prst="rect">
            <a:avLst/>
          </a:prstGeom>
        </p:spPr>
        <p:txBody>
          <a:bodyPr vert="horz" lIns="90683" tIns="45333" rIns="90683" bIns="45333"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99619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lIns="91379" tIns="45691" rIns="91379" bIns="45691"/>
          <a:lstStyle/>
          <a:p>
            <a:r>
              <a:rPr lang="en-US" smtClean="0"/>
              <a:t>Click to edit Master title style</a:t>
            </a:r>
            <a:endParaRPr lang="en-US"/>
          </a:p>
        </p:txBody>
      </p:sp>
      <p:sp>
        <p:nvSpPr>
          <p:cNvPr id="3" name="Content Placeholder 2"/>
          <p:cNvSpPr>
            <a:spLocks noGrp="1"/>
          </p:cNvSpPr>
          <p:nvPr>
            <p:ph idx="1"/>
          </p:nvPr>
        </p:nvSpPr>
        <p:spPr>
          <a:xfrm>
            <a:off x="609601" y="1600207"/>
            <a:ext cx="10972800" cy="4525963"/>
          </a:xfrm>
          <a:prstGeom prst="rect">
            <a:avLst/>
          </a:prstGeom>
        </p:spPr>
        <p:txBody>
          <a:bodyPr lIns="91379" tIns="45691" rIns="91379" bIns="4569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5" name="Footer Placeholder 4"/>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141448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a:prstGeom prst="rect">
            <a:avLst/>
          </a:prstGeom>
        </p:spPr>
        <p:txBody>
          <a:bodyPr lIns="91379" tIns="45691" rIns="91379" bIns="45691"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7"/>
            <a:ext cx="10363200" cy="1500188"/>
          </a:xfrm>
          <a:prstGeom prst="rect">
            <a:avLst/>
          </a:prstGeom>
        </p:spPr>
        <p:txBody>
          <a:bodyPr lIns="91379" tIns="45691" rIns="91379" bIns="45691" anchor="b"/>
          <a:lstStyle>
            <a:lvl1pPr marL="0" indent="0">
              <a:buNone/>
              <a:defRPr sz="2000">
                <a:solidFill>
                  <a:schemeClr val="tx1">
                    <a:tint val="75000"/>
                  </a:schemeClr>
                </a:solidFill>
              </a:defRPr>
            </a:lvl1pPr>
            <a:lvl2pPr marL="456867" indent="0">
              <a:buNone/>
              <a:defRPr sz="1900">
                <a:solidFill>
                  <a:schemeClr val="tx1">
                    <a:tint val="75000"/>
                  </a:schemeClr>
                </a:solidFill>
              </a:defRPr>
            </a:lvl2pPr>
            <a:lvl3pPr marL="913732" indent="0">
              <a:buNone/>
              <a:defRPr sz="1600">
                <a:solidFill>
                  <a:schemeClr val="tx1">
                    <a:tint val="75000"/>
                  </a:schemeClr>
                </a:solidFill>
              </a:defRPr>
            </a:lvl3pPr>
            <a:lvl4pPr marL="1370599" indent="0">
              <a:buNone/>
              <a:defRPr sz="1500">
                <a:solidFill>
                  <a:schemeClr val="tx1">
                    <a:tint val="75000"/>
                  </a:schemeClr>
                </a:solidFill>
              </a:defRPr>
            </a:lvl4pPr>
            <a:lvl5pPr marL="1827463" indent="0">
              <a:buNone/>
              <a:defRPr sz="1500">
                <a:solidFill>
                  <a:schemeClr val="tx1">
                    <a:tint val="75000"/>
                  </a:schemeClr>
                </a:solidFill>
              </a:defRPr>
            </a:lvl5pPr>
            <a:lvl6pPr marL="2284328" indent="0">
              <a:buNone/>
              <a:defRPr sz="1500">
                <a:solidFill>
                  <a:schemeClr val="tx1">
                    <a:tint val="75000"/>
                  </a:schemeClr>
                </a:solidFill>
              </a:defRPr>
            </a:lvl6pPr>
            <a:lvl7pPr marL="2741195" indent="0">
              <a:buNone/>
              <a:defRPr sz="1500">
                <a:solidFill>
                  <a:schemeClr val="tx1">
                    <a:tint val="75000"/>
                  </a:schemeClr>
                </a:solidFill>
              </a:defRPr>
            </a:lvl7pPr>
            <a:lvl8pPr marL="3198060" indent="0">
              <a:buNone/>
              <a:defRPr sz="1500">
                <a:solidFill>
                  <a:schemeClr val="tx1">
                    <a:tint val="75000"/>
                  </a:schemeClr>
                </a:solidFill>
              </a:defRPr>
            </a:lvl8pPr>
            <a:lvl9pPr marL="3654927"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5" name="Footer Placeholder 4"/>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423774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lIns="91379" tIns="45691" rIns="91379" bIns="45691"/>
          <a:lstStyle/>
          <a:p>
            <a:r>
              <a:rPr lang="en-US" smtClean="0"/>
              <a:t>Click to edit Master title style</a:t>
            </a:r>
            <a:endParaRPr lang="en-US"/>
          </a:p>
        </p:txBody>
      </p:sp>
      <p:sp>
        <p:nvSpPr>
          <p:cNvPr id="3" name="Content Placeholder 2"/>
          <p:cNvSpPr>
            <a:spLocks noGrp="1"/>
          </p:cNvSpPr>
          <p:nvPr>
            <p:ph sz="half" idx="1"/>
          </p:nvPr>
        </p:nvSpPr>
        <p:spPr>
          <a:xfrm>
            <a:off x="812800" y="1600207"/>
            <a:ext cx="7213600" cy="4525963"/>
          </a:xfrm>
          <a:prstGeom prst="rect">
            <a:avLst/>
          </a:prstGeom>
        </p:spPr>
        <p:txBody>
          <a:bodyPr lIns="91379" tIns="45691" rIns="91379" bIns="45691"/>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7"/>
            <a:ext cx="7213600" cy="4525963"/>
          </a:xfrm>
          <a:prstGeom prst="rect">
            <a:avLst/>
          </a:prstGeom>
        </p:spPr>
        <p:txBody>
          <a:bodyPr lIns="91379" tIns="45691" rIns="91379" bIns="45691"/>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6" name="Footer Placeholder 5"/>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7" name="Slide Number Placeholder 6"/>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105308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lIns="91379" tIns="45691" rIns="91379" bIns="4569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lIns="91379" tIns="45691" rIns="91379" bIns="45691" anchor="b"/>
          <a:lstStyle>
            <a:lvl1pPr marL="0" indent="0">
              <a:buNone/>
              <a:defRPr sz="2400" b="1"/>
            </a:lvl1pPr>
            <a:lvl2pPr marL="456867" indent="0">
              <a:buNone/>
              <a:defRPr sz="2000" b="1"/>
            </a:lvl2pPr>
            <a:lvl3pPr marL="913732" indent="0">
              <a:buNone/>
              <a:defRPr sz="1900" b="1"/>
            </a:lvl3pPr>
            <a:lvl4pPr marL="1370599" indent="0">
              <a:buNone/>
              <a:defRPr sz="1600" b="1"/>
            </a:lvl4pPr>
            <a:lvl5pPr marL="1827463" indent="0">
              <a:buNone/>
              <a:defRPr sz="1600" b="1"/>
            </a:lvl5pPr>
            <a:lvl6pPr marL="2284328" indent="0">
              <a:buNone/>
              <a:defRPr sz="1600" b="1"/>
            </a:lvl6pPr>
            <a:lvl7pPr marL="2741195" indent="0">
              <a:buNone/>
              <a:defRPr sz="1600" b="1"/>
            </a:lvl7pPr>
            <a:lvl8pPr marL="3198060" indent="0">
              <a:buNone/>
              <a:defRPr sz="1600" b="1"/>
            </a:lvl8pPr>
            <a:lvl9pPr marL="365492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7"/>
            <a:ext cx="5386917" cy="3951288"/>
          </a:xfrm>
          <a:prstGeom prst="rect">
            <a:avLst/>
          </a:prstGeom>
        </p:spPr>
        <p:txBody>
          <a:bodyPr lIns="91379" tIns="45691" rIns="91379" bIns="45691"/>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4" y="1535113"/>
            <a:ext cx="5389033" cy="639762"/>
          </a:xfrm>
          <a:prstGeom prst="rect">
            <a:avLst/>
          </a:prstGeom>
        </p:spPr>
        <p:txBody>
          <a:bodyPr lIns="91379" tIns="45691" rIns="91379" bIns="45691" anchor="b"/>
          <a:lstStyle>
            <a:lvl1pPr marL="0" indent="0">
              <a:buNone/>
              <a:defRPr sz="2400" b="1"/>
            </a:lvl1pPr>
            <a:lvl2pPr marL="456867" indent="0">
              <a:buNone/>
              <a:defRPr sz="2000" b="1"/>
            </a:lvl2pPr>
            <a:lvl3pPr marL="913732" indent="0">
              <a:buNone/>
              <a:defRPr sz="1900" b="1"/>
            </a:lvl3pPr>
            <a:lvl4pPr marL="1370599" indent="0">
              <a:buNone/>
              <a:defRPr sz="1600" b="1"/>
            </a:lvl4pPr>
            <a:lvl5pPr marL="1827463" indent="0">
              <a:buNone/>
              <a:defRPr sz="1600" b="1"/>
            </a:lvl5pPr>
            <a:lvl6pPr marL="2284328" indent="0">
              <a:buNone/>
              <a:defRPr sz="1600" b="1"/>
            </a:lvl6pPr>
            <a:lvl7pPr marL="2741195" indent="0">
              <a:buNone/>
              <a:defRPr sz="1600" b="1"/>
            </a:lvl7pPr>
            <a:lvl8pPr marL="3198060" indent="0">
              <a:buNone/>
              <a:defRPr sz="1600" b="1"/>
            </a:lvl8pPr>
            <a:lvl9pPr marL="365492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7"/>
            <a:ext cx="5389033" cy="3951288"/>
          </a:xfrm>
          <a:prstGeom prst="rect">
            <a:avLst/>
          </a:prstGeom>
        </p:spPr>
        <p:txBody>
          <a:bodyPr lIns="91379" tIns="45691" rIns="91379" bIns="45691"/>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8" name="Footer Placeholder 7"/>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9" name="Slide Number Placeholder 8"/>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4200419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lIns="91379" tIns="45691" rIns="91379" bIns="45691"/>
          <a:lstStyle/>
          <a:p>
            <a:r>
              <a:rPr lang="en-US" smtClean="0"/>
              <a:t>Click to edit Master title style</a:t>
            </a:r>
            <a:endParaRPr lang="en-US"/>
          </a:p>
        </p:txBody>
      </p:sp>
      <p:sp>
        <p:nvSpPr>
          <p:cNvPr id="3" name="Date Placeholder 2"/>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4" name="Footer Placeholder 3"/>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5" name="Slide Number Placeholder 4"/>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136639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3" name="Footer Placeholder 2"/>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4" name="Slide Number Placeholder 3"/>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99264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1"/>
          </a:xfrm>
          <a:prstGeom prst="rect">
            <a:avLst/>
          </a:prstGeom>
        </p:spPr>
        <p:txBody>
          <a:bodyPr lIns="91379" tIns="45691" rIns="91379" bIns="45691"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7" y="273061"/>
            <a:ext cx="6815667" cy="5853113"/>
          </a:xfrm>
          <a:prstGeom prst="rect">
            <a:avLst/>
          </a:prstGeom>
        </p:spPr>
        <p:txBody>
          <a:bodyPr lIns="91379" tIns="45691" rIns="91379" bIns="4569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7"/>
            <a:ext cx="4011084" cy="4691062"/>
          </a:xfrm>
          <a:prstGeom prst="rect">
            <a:avLst/>
          </a:prstGeom>
        </p:spPr>
        <p:txBody>
          <a:bodyPr lIns="91379" tIns="45691" rIns="91379" bIns="45691"/>
          <a:lstStyle>
            <a:lvl1pPr marL="0" indent="0">
              <a:buNone/>
              <a:defRPr sz="1500"/>
            </a:lvl1pPr>
            <a:lvl2pPr marL="456867" indent="0">
              <a:buNone/>
              <a:defRPr sz="1200"/>
            </a:lvl2pPr>
            <a:lvl3pPr marL="913732" indent="0">
              <a:buNone/>
              <a:defRPr sz="1100"/>
            </a:lvl3pPr>
            <a:lvl4pPr marL="1370599" indent="0">
              <a:buNone/>
              <a:defRPr sz="900"/>
            </a:lvl4pPr>
            <a:lvl5pPr marL="1827463" indent="0">
              <a:buNone/>
              <a:defRPr sz="900"/>
            </a:lvl5pPr>
            <a:lvl6pPr marL="2284328" indent="0">
              <a:buNone/>
              <a:defRPr sz="900"/>
            </a:lvl6pPr>
            <a:lvl7pPr marL="2741195" indent="0">
              <a:buNone/>
              <a:defRPr sz="900"/>
            </a:lvl7pPr>
            <a:lvl8pPr marL="3198060" indent="0">
              <a:buNone/>
              <a:defRPr sz="900"/>
            </a:lvl8pPr>
            <a:lvl9pPr marL="3654927"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6" name="Footer Placeholder 5"/>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7" name="Slide Number Placeholder 6"/>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426229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lIns="91379" tIns="45691" rIns="91379" bIns="45691"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8"/>
            <a:ext cx="7315200" cy="4114800"/>
          </a:xfrm>
          <a:prstGeom prst="rect">
            <a:avLst/>
          </a:prstGeom>
        </p:spPr>
        <p:txBody>
          <a:bodyPr lIns="91379" tIns="45691" rIns="91379" bIns="45691"/>
          <a:lstStyle>
            <a:lvl1pPr marL="0" indent="0">
              <a:buNone/>
              <a:defRPr sz="3200"/>
            </a:lvl1pPr>
            <a:lvl2pPr marL="456867" indent="0">
              <a:buNone/>
              <a:defRPr sz="2800"/>
            </a:lvl2pPr>
            <a:lvl3pPr marL="913732" indent="0">
              <a:buNone/>
              <a:defRPr sz="2400"/>
            </a:lvl3pPr>
            <a:lvl4pPr marL="1370599" indent="0">
              <a:buNone/>
              <a:defRPr sz="2000"/>
            </a:lvl4pPr>
            <a:lvl5pPr marL="1827463" indent="0">
              <a:buNone/>
              <a:defRPr sz="2000"/>
            </a:lvl5pPr>
            <a:lvl6pPr marL="2284328" indent="0">
              <a:buNone/>
              <a:defRPr sz="2000"/>
            </a:lvl6pPr>
            <a:lvl7pPr marL="2741195" indent="0">
              <a:buNone/>
              <a:defRPr sz="2000"/>
            </a:lvl7pPr>
            <a:lvl8pPr marL="3198060" indent="0">
              <a:buNone/>
              <a:defRPr sz="2000"/>
            </a:lvl8pPr>
            <a:lvl9pPr marL="3654927"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lIns="91379" tIns="45691" rIns="91379" bIns="45691"/>
          <a:lstStyle>
            <a:lvl1pPr marL="0" indent="0">
              <a:buNone/>
              <a:defRPr sz="1500"/>
            </a:lvl1pPr>
            <a:lvl2pPr marL="456867" indent="0">
              <a:buNone/>
              <a:defRPr sz="1200"/>
            </a:lvl2pPr>
            <a:lvl3pPr marL="913732" indent="0">
              <a:buNone/>
              <a:defRPr sz="1100"/>
            </a:lvl3pPr>
            <a:lvl4pPr marL="1370599" indent="0">
              <a:buNone/>
              <a:defRPr sz="900"/>
            </a:lvl4pPr>
            <a:lvl5pPr marL="1827463" indent="0">
              <a:buNone/>
              <a:defRPr sz="900"/>
            </a:lvl5pPr>
            <a:lvl6pPr marL="2284328" indent="0">
              <a:buNone/>
              <a:defRPr sz="900"/>
            </a:lvl6pPr>
            <a:lvl7pPr marL="2741195" indent="0">
              <a:buNone/>
              <a:defRPr sz="900"/>
            </a:lvl7pPr>
            <a:lvl8pPr marL="3198060" indent="0">
              <a:buNone/>
              <a:defRPr sz="900"/>
            </a:lvl8pPr>
            <a:lvl9pPr marL="3654927"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6" name="Footer Placeholder 5"/>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7" name="Slide Number Placeholder 6"/>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400214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lIns="91379" tIns="45691" rIns="91379" bIns="45691"/>
          <a:lstStyle/>
          <a:p>
            <a:r>
              <a:rPr lang="en-US" smtClean="0"/>
              <a:t>Click to edit Master title style</a:t>
            </a:r>
            <a:endParaRPr lang="en-US"/>
          </a:p>
        </p:txBody>
      </p:sp>
      <p:sp>
        <p:nvSpPr>
          <p:cNvPr id="3" name="Vertical Text Placeholder 2"/>
          <p:cNvSpPr>
            <a:spLocks noGrp="1"/>
          </p:cNvSpPr>
          <p:nvPr>
            <p:ph type="body" orient="vert" idx="1"/>
          </p:nvPr>
        </p:nvSpPr>
        <p:spPr>
          <a:xfrm>
            <a:off x="609601" y="1600207"/>
            <a:ext cx="10972800" cy="4525963"/>
          </a:xfrm>
          <a:prstGeom prst="rect">
            <a:avLst/>
          </a:prstGeom>
        </p:spPr>
        <p:txBody>
          <a:bodyPr vert="eaVert" lIns="91379" tIns="45691" rIns="91379" bIns="4569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5" name="Footer Placeholder 4"/>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191261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8"/>
            <a:ext cx="3657600" cy="5851525"/>
          </a:xfrm>
          <a:prstGeom prst="rect">
            <a:avLst/>
          </a:prstGeom>
        </p:spPr>
        <p:txBody>
          <a:bodyPr vert="eaVert" lIns="91379" tIns="45691" rIns="91379" bIns="45691"/>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8"/>
            <a:ext cx="10769600" cy="5851525"/>
          </a:xfrm>
          <a:prstGeom prst="rect">
            <a:avLst/>
          </a:prstGeom>
        </p:spPr>
        <p:txBody>
          <a:bodyPr vert="eaVert" lIns="91379" tIns="45691" rIns="91379" bIns="4569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91379" tIns="45691" rIns="91379" bIns="45691"/>
          <a:lstStyle/>
          <a:p>
            <a:fld id="{8C58693B-B3DF-4CBA-B354-EF64F1E154BE}" type="datetimeFigureOut">
              <a:rPr lang="en-US" smtClean="0"/>
              <a:t>17/02/2025</a:t>
            </a:fld>
            <a:endParaRPr lang="en-US"/>
          </a:p>
        </p:txBody>
      </p:sp>
      <p:sp>
        <p:nvSpPr>
          <p:cNvPr id="5" name="Footer Placeholder 4"/>
          <p:cNvSpPr>
            <a:spLocks noGrp="1"/>
          </p:cNvSpPr>
          <p:nvPr>
            <p:ph type="ftr" sz="quarter" idx="11"/>
          </p:nvPr>
        </p:nvSpPr>
        <p:spPr>
          <a:xfrm>
            <a:off x="4165601" y="6356356"/>
            <a:ext cx="3860800" cy="365125"/>
          </a:xfrm>
          <a:prstGeom prst="rect">
            <a:avLst/>
          </a:prstGeom>
        </p:spPr>
        <p:txBody>
          <a:bodyPr lIns="91379" tIns="45691" rIns="91379" bIns="45691"/>
          <a:lstStyle/>
          <a:p>
            <a:endParaRPr lang="en-US"/>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91379" tIns="45691" rIns="91379" bIns="45691"/>
          <a:lstStyle/>
          <a:p>
            <a:fld id="{B1355E84-B609-4910-995F-479BDD690D01}" type="slidenum">
              <a:rPr lang="en-US" smtClean="0"/>
              <a:t>‹#›</a:t>
            </a:fld>
            <a:endParaRPr lang="en-US"/>
          </a:p>
        </p:txBody>
      </p:sp>
    </p:spTree>
    <p:extLst>
      <p:ext uri="{BB962C8B-B14F-4D97-AF65-F5344CB8AC3E}">
        <p14:creationId xmlns:p14="http://schemas.microsoft.com/office/powerpoint/2010/main" val="193703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a:prstGeom prst="rect">
            <a:avLst/>
          </a:prstGeo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7"/>
            <a:ext cx="8596668" cy="1513914"/>
          </a:xfrm>
          <a:prstGeom prst="rect">
            <a:avLst/>
          </a:prstGeom>
        </p:spPr>
        <p:txBody>
          <a:bodyPr anchor="t">
            <a:normAutofit/>
          </a:bodyPr>
          <a:lstStyle>
            <a:lvl1pPr marL="0" indent="0" algn="l">
              <a:buNone/>
              <a:defRPr sz="1900">
                <a:solidFill>
                  <a:schemeClr val="tx1">
                    <a:lumMod val="75000"/>
                    <a:lumOff val="25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26D54D79-588C-414F-9935-D85D2666634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417226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48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443" y="609600"/>
            <a:ext cx="8094135" cy="3022600"/>
          </a:xfrm>
          <a:prstGeom prst="rect">
            <a:avLst/>
          </a:prstGeo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tx1">
                    <a:lumMod val="75000"/>
                    <a:lumOff val="25000"/>
                  </a:schemeClr>
                </a:solidFill>
              </a:defRPr>
            </a:lvl1pPr>
            <a:lvl2pPr marL="453499" indent="0">
              <a:buFontTx/>
              <a:buNone/>
              <a:defRPr/>
            </a:lvl2pPr>
            <a:lvl3pPr marL="906999" indent="0">
              <a:buFontTx/>
              <a:buNone/>
              <a:defRPr/>
            </a:lvl3pPr>
            <a:lvl4pPr marL="1360501" indent="0">
              <a:buFontTx/>
              <a:buNone/>
              <a:defRPr/>
            </a:lvl4pPr>
            <a:lvl5pPr marL="1813997"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7"/>
            <a:ext cx="8596668" cy="1513914"/>
          </a:xfrm>
          <a:prstGeom prst="rect">
            <a:avLst/>
          </a:prstGeom>
        </p:spPr>
        <p:txBody>
          <a:bodyPr anchor="t">
            <a:normAutofit/>
          </a:bodyPr>
          <a:lstStyle>
            <a:lvl1pPr marL="0" indent="0" algn="l">
              <a:buNone/>
              <a:defRPr sz="1900">
                <a:solidFill>
                  <a:schemeClr val="tx1">
                    <a:lumMod val="50000"/>
                    <a:lumOff val="50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26D54D79-588C-414F-9935-D85D2666634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4D4EC328-9116-4993-92C0-623125586BFE}" type="slidenum">
              <a:rPr lang="zh-CN" altLang="en-US" smtClean="0"/>
              <a:t>‹#›</a:t>
            </a:fld>
            <a:endParaRPr lang="zh-CN" altLang="en-US"/>
          </a:p>
        </p:txBody>
      </p:sp>
      <p:sp>
        <p:nvSpPr>
          <p:cNvPr id="24" name="TextBox 23"/>
          <p:cNvSpPr txBox="1"/>
          <p:nvPr/>
        </p:nvSpPr>
        <p:spPr>
          <a:xfrm>
            <a:off x="541871" y="790490"/>
            <a:ext cx="609600" cy="584775"/>
          </a:xfrm>
          <a:prstGeom prst="rect">
            <a:avLst/>
          </a:prstGeom>
        </p:spPr>
        <p:txBody>
          <a:bodyPr vert="horz" lIns="90683" tIns="45333" rIns="90683" bIns="45333"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668"/>
            <a:ext cx="609600" cy="584775"/>
          </a:xfrm>
          <a:prstGeom prst="rect">
            <a:avLst/>
          </a:prstGeom>
        </p:spPr>
        <p:txBody>
          <a:bodyPr vert="horz" lIns="90683" tIns="45333" rIns="90683" bIns="45333"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553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5" y="609600"/>
            <a:ext cx="8588203" cy="3022600"/>
          </a:xfrm>
          <a:prstGeom prst="rect">
            <a:avLst/>
          </a:prstGeo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a:prstGeom prst="rect">
            <a:avLst/>
          </a:prstGeom>
        </p:spPr>
        <p:txBody>
          <a:bodyPr anchor="b">
            <a:noAutofit/>
          </a:bodyPr>
          <a:lstStyle>
            <a:lvl1pPr marL="0" indent="0">
              <a:buFontTx/>
              <a:buNone/>
              <a:defRPr sz="2400">
                <a:solidFill>
                  <a:schemeClr val="accent1"/>
                </a:solidFill>
              </a:defRPr>
            </a:lvl1pPr>
            <a:lvl2pPr marL="453499" indent="0">
              <a:buFontTx/>
              <a:buNone/>
              <a:defRPr/>
            </a:lvl2pPr>
            <a:lvl3pPr marL="906999" indent="0">
              <a:buFontTx/>
              <a:buNone/>
              <a:defRPr/>
            </a:lvl3pPr>
            <a:lvl4pPr marL="1360501" indent="0">
              <a:buFontTx/>
              <a:buNone/>
              <a:defRPr/>
            </a:lvl4pPr>
            <a:lvl5pPr marL="1813997"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7"/>
            <a:ext cx="8596668" cy="1513914"/>
          </a:xfrm>
          <a:prstGeom prst="rect">
            <a:avLst/>
          </a:prstGeom>
        </p:spPr>
        <p:txBody>
          <a:bodyPr anchor="t">
            <a:normAutofit/>
          </a:bodyPr>
          <a:lstStyle>
            <a:lvl1pPr marL="0" indent="0" algn="l">
              <a:buNone/>
              <a:defRPr sz="1900">
                <a:solidFill>
                  <a:schemeClr val="tx1">
                    <a:lumMod val="50000"/>
                    <a:lumOff val="50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26D54D79-588C-414F-9935-D85D2666634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4D4EC328-9116-4993-92C0-623125586BFE}" type="slidenum">
              <a:rPr lang="zh-CN" altLang="en-US" smtClean="0"/>
              <a:t>‹#›</a:t>
            </a:fld>
            <a:endParaRPr lang="zh-CN" altLang="en-US"/>
          </a:p>
        </p:txBody>
      </p:sp>
    </p:spTree>
    <p:extLst>
      <p:ext uri="{BB962C8B-B14F-4D97-AF65-F5344CB8AC3E}">
        <p14:creationId xmlns:p14="http://schemas.microsoft.com/office/powerpoint/2010/main" val="100803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a:prstGeom prst="rect">
            <a:avLst/>
          </a:prstGeo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2160674"/>
            <a:ext cx="8596668" cy="388077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929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785" y="609601"/>
            <a:ext cx="1304743" cy="5251451"/>
          </a:xfrm>
          <a:prstGeom prst="rect">
            <a:avLst/>
          </a:prstGeo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67" y="609631"/>
            <a:ext cx="7060151" cy="525144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263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51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2"/>
            <a:ext cx="8490400" cy="5454400"/>
          </a:xfrm>
          <a:prstGeom prst="rect">
            <a:avLst/>
          </a:prstGeom>
        </p:spPr>
        <p:txBody>
          <a:bodyPr spcFirstLastPara="1" wrap="square" lIns="90667" tIns="90667" rIns="90667" bIns="9066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4"/>
            <a:ext cx="731600" cy="524801"/>
          </a:xfrm>
          <a:prstGeom prst="rect">
            <a:avLst/>
          </a:prstGeom>
        </p:spPr>
        <p:txBody>
          <a:bodyPr spcFirstLastPara="1" wrap="square" lIns="90667" tIns="90667" rIns="90667" bIns="9066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9073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6"/>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400"/>
            </a:lvl1pPr>
            <a:lvl2pPr marL="453499" indent="0" algn="ctr">
              <a:buNone/>
              <a:defRPr sz="2000"/>
            </a:lvl2pPr>
            <a:lvl3pPr marL="906999" indent="0" algn="ctr">
              <a:buNone/>
              <a:defRPr sz="1900"/>
            </a:lvl3pPr>
            <a:lvl4pPr marL="1360501" indent="0" algn="ctr">
              <a:buNone/>
              <a:defRPr sz="1600"/>
            </a:lvl4pPr>
            <a:lvl5pPr marL="1813997" indent="0" algn="ctr">
              <a:buNone/>
              <a:defRPr sz="1600"/>
            </a:lvl5pPr>
            <a:lvl6pPr marL="2267498" indent="0" algn="ctr">
              <a:buNone/>
              <a:defRPr sz="1600"/>
            </a:lvl6pPr>
            <a:lvl7pPr marL="2720998" indent="0" algn="ctr">
              <a:buNone/>
              <a:defRPr sz="1600"/>
            </a:lvl7pPr>
            <a:lvl8pPr marL="3174499" indent="0" algn="ctr">
              <a:buNone/>
              <a:defRPr sz="1600"/>
            </a:lvl8pPr>
            <a:lvl9pPr marL="362798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694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980"/>
            <a:ext cx="8596668" cy="1826581"/>
          </a:xfrm>
          <a:prstGeom prst="rect">
            <a:avLst/>
          </a:prstGeo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a:prstGeom prst="rect">
            <a:avLst/>
          </a:prstGeom>
        </p:spPr>
        <p:txBody>
          <a:bodyPr anchor="t"/>
          <a:lstStyle>
            <a:lvl1pPr marL="0" indent="0" algn="l">
              <a:buNone/>
              <a:defRPr sz="2000">
                <a:solidFill>
                  <a:schemeClr val="tx1">
                    <a:lumMod val="50000"/>
                    <a:lumOff val="50000"/>
                  </a:schemeClr>
                </a:solidFill>
              </a:defRPr>
            </a:lvl1pPr>
            <a:lvl2pPr marL="453499" indent="0">
              <a:buNone/>
              <a:defRPr sz="1900">
                <a:solidFill>
                  <a:schemeClr val="tx1">
                    <a:tint val="75000"/>
                  </a:schemeClr>
                </a:solidFill>
              </a:defRPr>
            </a:lvl2pPr>
            <a:lvl3pPr marL="906999" indent="0">
              <a:buNone/>
              <a:defRPr sz="1600">
                <a:solidFill>
                  <a:schemeClr val="tx1">
                    <a:tint val="75000"/>
                  </a:schemeClr>
                </a:solidFill>
              </a:defRPr>
            </a:lvl3pPr>
            <a:lvl4pPr marL="1360501" indent="0">
              <a:buNone/>
              <a:defRPr sz="1500">
                <a:solidFill>
                  <a:schemeClr val="tx1">
                    <a:tint val="75000"/>
                  </a:schemeClr>
                </a:solidFill>
              </a:defRPr>
            </a:lvl4pPr>
            <a:lvl5pPr marL="1813997" indent="0">
              <a:buNone/>
              <a:defRPr sz="1500">
                <a:solidFill>
                  <a:schemeClr val="tx1">
                    <a:tint val="75000"/>
                  </a:schemeClr>
                </a:solidFill>
              </a:defRPr>
            </a:lvl5pPr>
            <a:lvl6pPr marL="2267498" indent="0">
              <a:buNone/>
              <a:defRPr sz="1500">
                <a:solidFill>
                  <a:schemeClr val="tx1">
                    <a:tint val="75000"/>
                  </a:schemeClr>
                </a:solidFill>
              </a:defRPr>
            </a:lvl6pPr>
            <a:lvl7pPr marL="2720998" indent="0">
              <a:buNone/>
              <a:defRPr sz="1500">
                <a:solidFill>
                  <a:schemeClr val="tx1">
                    <a:tint val="75000"/>
                  </a:schemeClr>
                </a:solidFill>
              </a:defRPr>
            </a:lvl7pPr>
            <a:lvl8pPr marL="3174499" indent="0">
              <a:buNone/>
              <a:defRPr sz="1500">
                <a:solidFill>
                  <a:schemeClr val="tx1">
                    <a:tint val="75000"/>
                  </a:schemeClr>
                </a:solidFill>
              </a:defRPr>
            </a:lvl8pPr>
            <a:lvl9pPr marL="3627989"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70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5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1" y="1825626"/>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1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1"/>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400">
                <a:solidFill>
                  <a:schemeClr val="tx1">
                    <a:tint val="75000"/>
                  </a:schemeClr>
                </a:solidFill>
              </a:defRPr>
            </a:lvl1pPr>
            <a:lvl2pPr marL="453499" indent="0">
              <a:buNone/>
              <a:defRPr sz="2000">
                <a:solidFill>
                  <a:schemeClr val="tx1">
                    <a:tint val="75000"/>
                  </a:schemeClr>
                </a:solidFill>
              </a:defRPr>
            </a:lvl2pPr>
            <a:lvl3pPr marL="906999" indent="0">
              <a:buNone/>
              <a:defRPr sz="1900">
                <a:solidFill>
                  <a:schemeClr val="tx1">
                    <a:tint val="75000"/>
                  </a:schemeClr>
                </a:solidFill>
              </a:defRPr>
            </a:lvl3pPr>
            <a:lvl4pPr marL="1360501" indent="0">
              <a:buNone/>
              <a:defRPr sz="1600">
                <a:solidFill>
                  <a:schemeClr val="tx1">
                    <a:tint val="75000"/>
                  </a:schemeClr>
                </a:solidFill>
              </a:defRPr>
            </a:lvl4pPr>
            <a:lvl5pPr marL="1813997" indent="0">
              <a:buNone/>
              <a:defRPr sz="1600">
                <a:solidFill>
                  <a:schemeClr val="tx1">
                    <a:tint val="75000"/>
                  </a:schemeClr>
                </a:solidFill>
              </a:defRPr>
            </a:lvl5pPr>
            <a:lvl6pPr marL="2267498" indent="0">
              <a:buNone/>
              <a:defRPr sz="1600">
                <a:solidFill>
                  <a:schemeClr val="tx1">
                    <a:tint val="75000"/>
                  </a:schemeClr>
                </a:solidFill>
              </a:defRPr>
            </a:lvl6pPr>
            <a:lvl7pPr marL="2720998" indent="0">
              <a:buNone/>
              <a:defRPr sz="1600">
                <a:solidFill>
                  <a:schemeClr val="tx1">
                    <a:tint val="75000"/>
                  </a:schemeClr>
                </a:solidFill>
              </a:defRPr>
            </a:lvl7pPr>
            <a:lvl8pPr marL="3174499" indent="0">
              <a:buNone/>
              <a:defRPr sz="1600">
                <a:solidFill>
                  <a:schemeClr val="tx1">
                    <a:tint val="75000"/>
                  </a:schemeClr>
                </a:solidFill>
              </a:defRPr>
            </a:lvl8pPr>
            <a:lvl9pPr marL="362798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17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57"/>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72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57"/>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93" y="1681163"/>
            <a:ext cx="5157787" cy="823912"/>
          </a:xfrm>
          <a:prstGeom prst="rect">
            <a:avLst/>
          </a:prstGeom>
        </p:spPr>
        <p:txBody>
          <a:bodyPr anchor="b"/>
          <a:lstStyle>
            <a:lvl1pPr marL="0" indent="0">
              <a:buNone/>
              <a:defRPr sz="2400" b="1"/>
            </a:lvl1pPr>
            <a:lvl2pPr marL="453499" indent="0">
              <a:buNone/>
              <a:defRPr sz="2000" b="1"/>
            </a:lvl2pPr>
            <a:lvl3pPr marL="906999" indent="0">
              <a:buNone/>
              <a:defRPr sz="1900" b="1"/>
            </a:lvl3pPr>
            <a:lvl4pPr marL="1360501" indent="0">
              <a:buNone/>
              <a:defRPr sz="1600" b="1"/>
            </a:lvl4pPr>
            <a:lvl5pPr marL="1813997" indent="0">
              <a:buNone/>
              <a:defRPr sz="1600" b="1"/>
            </a:lvl5pPr>
            <a:lvl6pPr marL="2267498" indent="0">
              <a:buNone/>
              <a:defRPr sz="1600" b="1"/>
            </a:lvl6pPr>
            <a:lvl7pPr marL="2720998" indent="0">
              <a:buNone/>
              <a:defRPr sz="1600" b="1"/>
            </a:lvl7pPr>
            <a:lvl8pPr marL="3174499" indent="0">
              <a:buNone/>
              <a:defRPr sz="1600" b="1"/>
            </a:lvl8pPr>
            <a:lvl9pPr marL="36279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93" y="2505074"/>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3499" indent="0">
              <a:buNone/>
              <a:defRPr sz="2000" b="1"/>
            </a:lvl2pPr>
            <a:lvl3pPr marL="906999" indent="0">
              <a:buNone/>
              <a:defRPr sz="1900" b="1"/>
            </a:lvl3pPr>
            <a:lvl4pPr marL="1360501" indent="0">
              <a:buNone/>
              <a:defRPr sz="1600" b="1"/>
            </a:lvl4pPr>
            <a:lvl5pPr marL="1813997" indent="0">
              <a:buNone/>
              <a:defRPr sz="1600" b="1"/>
            </a:lvl5pPr>
            <a:lvl6pPr marL="2267498" indent="0">
              <a:buNone/>
              <a:defRPr sz="1600" b="1"/>
            </a:lvl6pPr>
            <a:lvl7pPr marL="2720998" indent="0">
              <a:buNone/>
              <a:defRPr sz="1600" b="1"/>
            </a:lvl7pPr>
            <a:lvl8pPr marL="3174499" indent="0">
              <a:buNone/>
              <a:defRPr sz="1600" b="1"/>
            </a:lvl8pPr>
            <a:lvl9pPr marL="36279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4"/>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86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57"/>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73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23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311"/>
            <a:ext cx="3932237" cy="1600201"/>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9"/>
          </a:xfrm>
          <a:prstGeom prst="rect">
            <a:avLst/>
          </a:prstGeom>
        </p:spPr>
        <p:txBody>
          <a:bodyPr/>
          <a:lstStyle>
            <a:lvl1pPr marL="0" indent="0">
              <a:buNone/>
              <a:defRPr sz="1600"/>
            </a:lvl1pPr>
            <a:lvl2pPr marL="453499" indent="0">
              <a:buNone/>
              <a:defRPr sz="1500"/>
            </a:lvl2pPr>
            <a:lvl3pPr marL="906999" indent="0">
              <a:buNone/>
              <a:defRPr sz="1200"/>
            </a:lvl3pPr>
            <a:lvl4pPr marL="1360501" indent="0">
              <a:buNone/>
              <a:defRPr sz="1100"/>
            </a:lvl4pPr>
            <a:lvl5pPr marL="1813997" indent="0">
              <a:buNone/>
              <a:defRPr sz="1100"/>
            </a:lvl5pPr>
            <a:lvl6pPr marL="2267498" indent="0">
              <a:buNone/>
              <a:defRPr sz="1100"/>
            </a:lvl6pPr>
            <a:lvl7pPr marL="2720998" indent="0">
              <a:buNone/>
              <a:defRPr sz="1100"/>
            </a:lvl7pPr>
            <a:lvl8pPr marL="3174499" indent="0">
              <a:buNone/>
              <a:defRPr sz="1100"/>
            </a:lvl8pPr>
            <a:lvl9pPr marL="362798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53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311"/>
            <a:ext cx="3932237" cy="1600201"/>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8"/>
            <a:ext cx="6172200" cy="4873625"/>
          </a:xfrm>
          <a:prstGeom prst="rect">
            <a:avLst/>
          </a:prstGeom>
        </p:spPr>
        <p:txBody>
          <a:bodyPr/>
          <a:lstStyle>
            <a:lvl1pPr marL="0" indent="0">
              <a:buNone/>
              <a:defRPr sz="3200"/>
            </a:lvl1pPr>
            <a:lvl2pPr marL="453499" indent="0">
              <a:buNone/>
              <a:defRPr sz="2800"/>
            </a:lvl2pPr>
            <a:lvl3pPr marL="906999" indent="0">
              <a:buNone/>
              <a:defRPr sz="2400"/>
            </a:lvl3pPr>
            <a:lvl4pPr marL="1360501" indent="0">
              <a:buNone/>
              <a:defRPr sz="2000"/>
            </a:lvl4pPr>
            <a:lvl5pPr marL="1813997" indent="0">
              <a:buNone/>
              <a:defRPr sz="2000"/>
            </a:lvl5pPr>
            <a:lvl6pPr marL="2267498" indent="0">
              <a:buNone/>
              <a:defRPr sz="2000"/>
            </a:lvl6pPr>
            <a:lvl7pPr marL="2720998" indent="0">
              <a:buNone/>
              <a:defRPr sz="2000"/>
            </a:lvl7pPr>
            <a:lvl8pPr marL="3174499" indent="0">
              <a:buNone/>
              <a:defRPr sz="2000"/>
            </a:lvl8pPr>
            <a:lvl9pPr marL="3627989" indent="0">
              <a:buNone/>
              <a:defRPr sz="2000"/>
            </a:lvl9pPr>
          </a:lstStyle>
          <a:p>
            <a:endParaRPr lang="en-US"/>
          </a:p>
        </p:txBody>
      </p:sp>
      <p:sp>
        <p:nvSpPr>
          <p:cNvPr id="4" name="Text Placeholder 3"/>
          <p:cNvSpPr>
            <a:spLocks noGrp="1"/>
          </p:cNvSpPr>
          <p:nvPr>
            <p:ph type="body" sz="half" idx="2"/>
          </p:nvPr>
        </p:nvSpPr>
        <p:spPr>
          <a:xfrm>
            <a:off x="839788" y="2057403"/>
            <a:ext cx="3932237" cy="3811589"/>
          </a:xfrm>
          <a:prstGeom prst="rect">
            <a:avLst/>
          </a:prstGeom>
        </p:spPr>
        <p:txBody>
          <a:bodyPr/>
          <a:lstStyle>
            <a:lvl1pPr marL="0" indent="0">
              <a:buNone/>
              <a:defRPr sz="1600"/>
            </a:lvl1pPr>
            <a:lvl2pPr marL="453499" indent="0">
              <a:buNone/>
              <a:defRPr sz="1500"/>
            </a:lvl2pPr>
            <a:lvl3pPr marL="906999" indent="0">
              <a:buNone/>
              <a:defRPr sz="1200"/>
            </a:lvl3pPr>
            <a:lvl4pPr marL="1360501" indent="0">
              <a:buNone/>
              <a:defRPr sz="1100"/>
            </a:lvl4pPr>
            <a:lvl5pPr marL="1813997" indent="0">
              <a:buNone/>
              <a:defRPr sz="1100"/>
            </a:lvl5pPr>
            <a:lvl6pPr marL="2267498" indent="0">
              <a:buNone/>
              <a:defRPr sz="1100"/>
            </a:lvl6pPr>
            <a:lvl7pPr marL="2720998" indent="0">
              <a:buNone/>
              <a:defRPr sz="1100"/>
            </a:lvl7pPr>
            <a:lvl8pPr marL="3174499" indent="0">
              <a:buNone/>
              <a:defRPr sz="1100"/>
            </a:lvl8pPr>
            <a:lvl9pPr marL="362798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89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57"/>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1825626"/>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79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4"/>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93C7AAB5-FA05-4C44-8FCF-ED2D18A8573A}"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1" y="6356352"/>
            <a:ext cx="2743200" cy="365125"/>
          </a:xfrm>
          <a:prstGeom prst="rect">
            <a:avLst/>
          </a:prstGeom>
        </p:spPr>
        <p:txBody>
          <a:bodyPr/>
          <a:lstStyle/>
          <a:p>
            <a:fld id="{4CE66637-74AA-446F-842D-0DB2BAD3B5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08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421" y="2160674"/>
            <a:ext cx="4184035" cy="38807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057" y="2160674"/>
            <a:ext cx="4184035" cy="388077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6" name="Footer Placeholder 5"/>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364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13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 xmlns:a16="http://schemas.microsoft.com/office/drawing/2014/main" id="{0E378DA4-B0E7-4F30-8358-FD934FF292EF}"/>
              </a:ext>
            </a:extLst>
          </p:cNvPr>
          <p:cNvSpPr txBox="1"/>
          <p:nvPr userDrawn="1"/>
        </p:nvSpPr>
        <p:spPr>
          <a:xfrm>
            <a:off x="145060" y="100842"/>
            <a:ext cx="1705129" cy="384705"/>
          </a:xfrm>
          <a:prstGeom prst="rect">
            <a:avLst/>
          </a:prstGeom>
          <a:noFill/>
        </p:spPr>
        <p:txBody>
          <a:bodyPr wrap="square" lIns="90683" tIns="45333" rIns="90683" bIns="45333"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900">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0327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5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2"/>
            <a:ext cx="8490400" cy="5454400"/>
          </a:xfrm>
          <a:prstGeom prst="rect">
            <a:avLst/>
          </a:prstGeom>
        </p:spPr>
        <p:txBody>
          <a:bodyPr spcFirstLastPara="1" wrap="square" lIns="90667" tIns="90667" rIns="90667" bIns="90667"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4"/>
            <a:ext cx="731600" cy="524801"/>
          </a:xfrm>
          <a:prstGeom prst="rect">
            <a:avLst/>
          </a:prstGeom>
        </p:spPr>
        <p:txBody>
          <a:bodyPr spcFirstLastPara="1" wrap="square" lIns="90667" tIns="90667" rIns="90667" bIns="9066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7259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97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8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951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76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591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a:prstGeom prst="rect">
            <a:avLst/>
          </a:prstGeo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857" y="2160985"/>
            <a:ext cx="4185623" cy="576262"/>
          </a:xfrm>
          <a:prstGeom prst="rect">
            <a:avLst/>
          </a:prstGeom>
        </p:spPr>
        <p:txBody>
          <a:bodyPr anchor="b">
            <a:noAutofit/>
          </a:bodyPr>
          <a:lstStyle>
            <a:lvl1pPr marL="0" indent="0">
              <a:buNone/>
              <a:defRPr sz="2400" b="0"/>
            </a:lvl1pPr>
            <a:lvl2pPr marL="453499" indent="0">
              <a:buNone/>
              <a:defRPr sz="2000" b="1"/>
            </a:lvl2pPr>
            <a:lvl3pPr marL="906999" indent="0">
              <a:buNone/>
              <a:defRPr sz="1900" b="1"/>
            </a:lvl3pPr>
            <a:lvl4pPr marL="1360501" indent="0">
              <a:buNone/>
              <a:defRPr sz="1600" b="1"/>
            </a:lvl4pPr>
            <a:lvl5pPr marL="1813997" indent="0">
              <a:buNone/>
              <a:defRPr sz="1600" b="1"/>
            </a:lvl5pPr>
            <a:lvl6pPr marL="2267498" indent="0">
              <a:buNone/>
              <a:defRPr sz="1600" b="1"/>
            </a:lvl6pPr>
            <a:lvl7pPr marL="2720998" indent="0">
              <a:buNone/>
              <a:defRPr sz="1600" b="1"/>
            </a:lvl7pPr>
            <a:lvl8pPr marL="3174499" indent="0">
              <a:buNone/>
              <a:defRPr sz="1600" b="1"/>
            </a:lvl8pPr>
            <a:lvl9pPr marL="36279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857" y="2737277"/>
            <a:ext cx="4185623" cy="3304117"/>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473" y="2160985"/>
            <a:ext cx="4185619" cy="576262"/>
          </a:xfrm>
          <a:prstGeom prst="rect">
            <a:avLst/>
          </a:prstGeom>
        </p:spPr>
        <p:txBody>
          <a:bodyPr anchor="b">
            <a:noAutofit/>
          </a:bodyPr>
          <a:lstStyle>
            <a:lvl1pPr marL="0" indent="0">
              <a:buNone/>
              <a:defRPr sz="2400" b="0"/>
            </a:lvl1pPr>
            <a:lvl2pPr marL="453499" indent="0">
              <a:buNone/>
              <a:defRPr sz="2000" b="1"/>
            </a:lvl2pPr>
            <a:lvl3pPr marL="906999" indent="0">
              <a:buNone/>
              <a:defRPr sz="1900" b="1"/>
            </a:lvl3pPr>
            <a:lvl4pPr marL="1360501" indent="0">
              <a:buNone/>
              <a:defRPr sz="1600" b="1"/>
            </a:lvl4pPr>
            <a:lvl5pPr marL="1813997" indent="0">
              <a:buNone/>
              <a:defRPr sz="1600" b="1"/>
            </a:lvl5pPr>
            <a:lvl6pPr marL="2267498" indent="0">
              <a:buNone/>
              <a:defRPr sz="1600" b="1"/>
            </a:lvl6pPr>
            <a:lvl7pPr marL="2720998" indent="0">
              <a:buNone/>
              <a:defRPr sz="1600" b="1"/>
            </a:lvl7pPr>
            <a:lvl8pPr marL="3174499" indent="0">
              <a:buNone/>
              <a:defRPr sz="1600" b="1"/>
            </a:lvl8pPr>
            <a:lvl9pPr marL="36279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496" y="2737277"/>
            <a:ext cx="4185617" cy="3304117"/>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8" name="Footer Placeholder 7"/>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66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0734" tIns="60367" rIns="120734" bIns="60367"/>
          <a:lstStyle/>
          <a:p>
            <a:pPr defTabSz="1207239"/>
            <a:fld id="{530820CF-B880-4189-942D-D702A7CBA730}" type="datetimeFigureOut">
              <a:rPr lang="zh-CN" altLang="en-US" sz="2400" smtClean="0">
                <a:solidFill>
                  <a:prstClr val="black"/>
                </a:solidFill>
              </a:rPr>
              <a:pPr defTabSz="1207239"/>
              <a:t>2025/2/17</a:t>
            </a:fld>
            <a:endParaRPr lang="zh-CN" altLang="en-US" sz="2400">
              <a:solidFill>
                <a:prstClr val="black"/>
              </a:solidFill>
            </a:endParaRPr>
          </a:p>
        </p:txBody>
      </p:sp>
      <p:sp>
        <p:nvSpPr>
          <p:cNvPr id="3" name="页脚占位符 2"/>
          <p:cNvSpPr>
            <a:spLocks noGrp="1"/>
          </p:cNvSpPr>
          <p:nvPr>
            <p:ph type="ftr" sz="quarter" idx="11"/>
          </p:nvPr>
        </p:nvSpPr>
        <p:spPr>
          <a:xfrm>
            <a:off x="4165601" y="6356352"/>
            <a:ext cx="3860800" cy="365125"/>
          </a:xfrm>
          <a:prstGeom prst="rect">
            <a:avLst/>
          </a:prstGeom>
        </p:spPr>
        <p:txBody>
          <a:bodyPr lIns="120734" tIns="60367" rIns="120734" bIns="60367"/>
          <a:lstStyle/>
          <a:p>
            <a:pPr defTabSz="1207239"/>
            <a:endParaRPr lang="zh-CN" altLang="en-US" sz="240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0734" tIns="60367" rIns="120734" bIns="60367"/>
          <a:lstStyle/>
          <a:p>
            <a:pPr defTabSz="1207239"/>
            <a:fld id="{0C913308-F349-4B6D-A68A-DD1791B4A57B}" type="slidenum">
              <a:rPr lang="zh-CN" altLang="en-US" sz="2400" smtClean="0">
                <a:solidFill>
                  <a:prstClr val="black"/>
                </a:solidFill>
              </a:rPr>
              <a:pPr defTabSz="1207239"/>
              <a:t>‹#›</a:t>
            </a:fld>
            <a:endParaRPr lang="zh-CN" altLang="en-US" sz="2400">
              <a:solidFill>
                <a:prstClr val="black"/>
              </a:solidFill>
            </a:endParaRPr>
          </a:p>
        </p:txBody>
      </p:sp>
    </p:spTree>
    <p:extLst>
      <p:ext uri="{BB962C8B-B14F-4D97-AF65-F5344CB8AC3E}">
        <p14:creationId xmlns:p14="http://schemas.microsoft.com/office/powerpoint/2010/main" val="359269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165"/>
            <a:ext cx="4011084" cy="1162051"/>
          </a:xfrm>
          <a:prstGeom prst="rect">
            <a:avLst/>
          </a:prstGeom>
        </p:spPr>
        <p:txBody>
          <a:bodyPr lIns="120734" tIns="60367" rIns="120734" bIns="60367"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7" y="273137"/>
            <a:ext cx="6815667" cy="5853113"/>
          </a:xfrm>
          <a:prstGeom prst="rect">
            <a:avLst/>
          </a:prstGeom>
        </p:spPr>
        <p:txBody>
          <a:bodyPr lIns="120734" tIns="60367" rIns="120734" bIns="60367"/>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7" y="1435103"/>
            <a:ext cx="4011084" cy="4691062"/>
          </a:xfrm>
          <a:prstGeom prst="rect">
            <a:avLst/>
          </a:prstGeom>
        </p:spPr>
        <p:txBody>
          <a:bodyPr lIns="120734" tIns="60367" rIns="120734" bIns="60367"/>
          <a:lstStyle>
            <a:lvl1pPr marL="0" indent="0">
              <a:buNone/>
              <a:defRPr sz="1900"/>
            </a:lvl1pPr>
            <a:lvl2pPr marL="603616" indent="0">
              <a:buNone/>
              <a:defRPr sz="1600"/>
            </a:lvl2pPr>
            <a:lvl3pPr marL="1207239" indent="0">
              <a:buNone/>
              <a:defRPr sz="1300"/>
            </a:lvl3pPr>
            <a:lvl4pPr marL="1810822" indent="0">
              <a:buNone/>
              <a:defRPr sz="1200"/>
            </a:lvl4pPr>
            <a:lvl5pPr marL="2414439" indent="0">
              <a:buNone/>
              <a:defRPr sz="1200"/>
            </a:lvl5pPr>
            <a:lvl6pPr marL="3018042" indent="0">
              <a:buNone/>
              <a:defRPr sz="1200"/>
            </a:lvl6pPr>
            <a:lvl7pPr marL="3621651" indent="0">
              <a:buNone/>
              <a:defRPr sz="1200"/>
            </a:lvl7pPr>
            <a:lvl8pPr marL="4225268" indent="0">
              <a:buNone/>
              <a:defRPr sz="1200"/>
            </a:lvl8pPr>
            <a:lvl9pPr marL="482884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0734" tIns="60367" rIns="120734" bIns="60367"/>
          <a:lstStyle/>
          <a:p>
            <a:pPr defTabSz="1207239"/>
            <a:fld id="{530820CF-B880-4189-942D-D702A7CBA730}" type="datetimeFigureOut">
              <a:rPr lang="zh-CN" altLang="en-US" sz="2400" smtClean="0">
                <a:solidFill>
                  <a:prstClr val="black"/>
                </a:solidFill>
              </a:rPr>
              <a:pPr defTabSz="1207239"/>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0734" tIns="60367" rIns="120734" bIns="60367"/>
          <a:lstStyle/>
          <a:p>
            <a:pPr defTabSz="1207239"/>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0734" tIns="60367" rIns="120734" bIns="60367"/>
          <a:lstStyle/>
          <a:p>
            <a:pPr defTabSz="1207239"/>
            <a:fld id="{0C913308-F349-4B6D-A68A-DD1791B4A57B}" type="slidenum">
              <a:rPr lang="zh-CN" altLang="en-US" sz="2400" smtClean="0">
                <a:solidFill>
                  <a:prstClr val="black"/>
                </a:solidFill>
              </a:rPr>
              <a:pPr defTabSz="1207239"/>
              <a:t>‹#›</a:t>
            </a:fld>
            <a:endParaRPr lang="zh-CN" altLang="en-US" sz="2400">
              <a:solidFill>
                <a:prstClr val="black"/>
              </a:solidFill>
            </a:endParaRPr>
          </a:p>
        </p:txBody>
      </p:sp>
    </p:spTree>
    <p:extLst>
      <p:ext uri="{BB962C8B-B14F-4D97-AF65-F5344CB8AC3E}">
        <p14:creationId xmlns:p14="http://schemas.microsoft.com/office/powerpoint/2010/main" val="92622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9" y="4800601"/>
            <a:ext cx="7315200" cy="566738"/>
          </a:xfrm>
          <a:prstGeom prst="rect">
            <a:avLst/>
          </a:prstGeom>
        </p:spPr>
        <p:txBody>
          <a:bodyPr lIns="120734" tIns="60367" rIns="120734" bIns="60367"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9" y="612778"/>
            <a:ext cx="7315200" cy="4114800"/>
          </a:xfrm>
          <a:prstGeom prst="rect">
            <a:avLst/>
          </a:prstGeom>
        </p:spPr>
        <p:txBody>
          <a:bodyPr lIns="120734" tIns="60367" rIns="120734" bIns="60367"/>
          <a:lstStyle>
            <a:lvl1pPr marL="0" indent="0">
              <a:buNone/>
              <a:defRPr sz="4300"/>
            </a:lvl1pPr>
            <a:lvl2pPr marL="603616" indent="0">
              <a:buNone/>
              <a:defRPr sz="3700"/>
            </a:lvl2pPr>
            <a:lvl3pPr marL="1207239" indent="0">
              <a:buNone/>
              <a:defRPr sz="3200"/>
            </a:lvl3pPr>
            <a:lvl4pPr marL="1810822" indent="0">
              <a:buNone/>
              <a:defRPr sz="2700"/>
            </a:lvl4pPr>
            <a:lvl5pPr marL="2414439" indent="0">
              <a:buNone/>
              <a:defRPr sz="2700"/>
            </a:lvl5pPr>
            <a:lvl6pPr marL="3018042" indent="0">
              <a:buNone/>
              <a:defRPr sz="2700"/>
            </a:lvl6pPr>
            <a:lvl7pPr marL="3621651" indent="0">
              <a:buNone/>
              <a:defRPr sz="2700"/>
            </a:lvl7pPr>
            <a:lvl8pPr marL="4225268" indent="0">
              <a:buNone/>
              <a:defRPr sz="2700"/>
            </a:lvl8pPr>
            <a:lvl9pPr marL="4828847" indent="0">
              <a:buNone/>
              <a:defRPr sz="2700"/>
            </a:lvl9pPr>
          </a:lstStyle>
          <a:p>
            <a:endParaRPr lang="zh-CN" altLang="en-US"/>
          </a:p>
        </p:txBody>
      </p:sp>
      <p:sp>
        <p:nvSpPr>
          <p:cNvPr id="4" name="文本占位符 3"/>
          <p:cNvSpPr>
            <a:spLocks noGrp="1"/>
          </p:cNvSpPr>
          <p:nvPr>
            <p:ph type="body" sz="half" idx="2"/>
          </p:nvPr>
        </p:nvSpPr>
        <p:spPr>
          <a:xfrm>
            <a:off x="2389719" y="5367338"/>
            <a:ext cx="7315200" cy="804862"/>
          </a:xfrm>
          <a:prstGeom prst="rect">
            <a:avLst/>
          </a:prstGeom>
        </p:spPr>
        <p:txBody>
          <a:bodyPr lIns="120734" tIns="60367" rIns="120734" bIns="60367"/>
          <a:lstStyle>
            <a:lvl1pPr marL="0" indent="0">
              <a:buNone/>
              <a:defRPr sz="1900"/>
            </a:lvl1pPr>
            <a:lvl2pPr marL="603616" indent="0">
              <a:buNone/>
              <a:defRPr sz="1600"/>
            </a:lvl2pPr>
            <a:lvl3pPr marL="1207239" indent="0">
              <a:buNone/>
              <a:defRPr sz="1300"/>
            </a:lvl3pPr>
            <a:lvl4pPr marL="1810822" indent="0">
              <a:buNone/>
              <a:defRPr sz="1200"/>
            </a:lvl4pPr>
            <a:lvl5pPr marL="2414439" indent="0">
              <a:buNone/>
              <a:defRPr sz="1200"/>
            </a:lvl5pPr>
            <a:lvl6pPr marL="3018042" indent="0">
              <a:buNone/>
              <a:defRPr sz="1200"/>
            </a:lvl6pPr>
            <a:lvl7pPr marL="3621651" indent="0">
              <a:buNone/>
              <a:defRPr sz="1200"/>
            </a:lvl7pPr>
            <a:lvl8pPr marL="4225268" indent="0">
              <a:buNone/>
              <a:defRPr sz="1200"/>
            </a:lvl8pPr>
            <a:lvl9pPr marL="4828847"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0734" tIns="60367" rIns="120734" bIns="60367"/>
          <a:lstStyle/>
          <a:p>
            <a:pPr defTabSz="1207239"/>
            <a:fld id="{530820CF-B880-4189-942D-D702A7CBA730}" type="datetimeFigureOut">
              <a:rPr lang="zh-CN" altLang="en-US" sz="2400" smtClean="0">
                <a:solidFill>
                  <a:prstClr val="black"/>
                </a:solidFill>
              </a:rPr>
              <a:pPr defTabSz="1207239"/>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0734" tIns="60367" rIns="120734" bIns="60367"/>
          <a:lstStyle/>
          <a:p>
            <a:pPr defTabSz="1207239"/>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0734" tIns="60367" rIns="120734" bIns="60367"/>
          <a:lstStyle/>
          <a:p>
            <a:pPr defTabSz="1207239"/>
            <a:fld id="{0C913308-F349-4B6D-A68A-DD1791B4A57B}" type="slidenum">
              <a:rPr lang="zh-CN" altLang="en-US" sz="2400" smtClean="0">
                <a:solidFill>
                  <a:prstClr val="black"/>
                </a:solidFill>
              </a:rPr>
              <a:pPr defTabSz="1207239"/>
              <a:t>‹#›</a:t>
            </a:fld>
            <a:endParaRPr lang="zh-CN" altLang="en-US" sz="2400">
              <a:solidFill>
                <a:prstClr val="black"/>
              </a:solidFill>
            </a:endParaRPr>
          </a:p>
        </p:txBody>
      </p:sp>
    </p:spTree>
    <p:extLst>
      <p:ext uri="{BB962C8B-B14F-4D97-AF65-F5344CB8AC3E}">
        <p14:creationId xmlns:p14="http://schemas.microsoft.com/office/powerpoint/2010/main" val="353758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lIns="120734" tIns="60367" rIns="120734" bIns="60367"/>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lIns="120734" tIns="60367" rIns="120734" bIns="60367"/>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120734" tIns="60367" rIns="120734" bIns="60367"/>
          <a:lstStyle/>
          <a:p>
            <a:pPr defTabSz="1207239"/>
            <a:fld id="{530820CF-B880-4189-942D-D702A7CBA730}" type="datetimeFigureOut">
              <a:rPr lang="zh-CN" altLang="en-US" sz="2400" smtClean="0">
                <a:solidFill>
                  <a:prstClr val="black"/>
                </a:solidFill>
              </a:rPr>
              <a:pPr defTabSz="1207239"/>
              <a:t>2025/2/17</a:t>
            </a:fld>
            <a:endParaRPr lang="zh-CN" altLang="en-US" sz="2400">
              <a:solidFill>
                <a:prstClr val="black"/>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lIns="120734" tIns="60367" rIns="120734" bIns="60367"/>
          <a:lstStyle/>
          <a:p>
            <a:pPr defTabSz="1207239"/>
            <a:endParaRPr lang="zh-CN" altLang="en-US" sz="2400">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120734" tIns="60367" rIns="120734" bIns="60367"/>
          <a:lstStyle/>
          <a:p>
            <a:pPr defTabSz="1207239"/>
            <a:fld id="{0C913308-F349-4B6D-A68A-DD1791B4A57B}" type="slidenum">
              <a:rPr lang="zh-CN" altLang="en-US" sz="2400" smtClean="0">
                <a:solidFill>
                  <a:prstClr val="black"/>
                </a:solidFill>
              </a:rPr>
              <a:pPr defTabSz="1207239"/>
              <a:t>‹#›</a:t>
            </a:fld>
            <a:endParaRPr lang="zh-CN" altLang="en-US" sz="2400">
              <a:solidFill>
                <a:prstClr val="black"/>
              </a:solidFill>
            </a:endParaRPr>
          </a:p>
        </p:txBody>
      </p:sp>
    </p:spTree>
    <p:extLst>
      <p:ext uri="{BB962C8B-B14F-4D97-AF65-F5344CB8AC3E}">
        <p14:creationId xmlns:p14="http://schemas.microsoft.com/office/powerpoint/2010/main" val="101092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19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FE312BC2-9FD9-4155-BD6F-2A89BBD6A609}"/>
              </a:ext>
            </a:extLst>
          </p:cNvPr>
          <p:cNvSpPr/>
          <p:nvPr userDrawn="1"/>
        </p:nvSpPr>
        <p:spPr>
          <a:xfrm>
            <a:off x="1199464"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0734" tIns="60367" rIns="120734" bIns="60367" rtlCol="0" anchor="ctr"/>
          <a:lstStyle/>
          <a:p>
            <a:pPr algn="ctr" defTabSz="1207239"/>
            <a:endParaRPr lang="zh-CN" altLang="en-US" sz="2400">
              <a:solidFill>
                <a:prstClr val="white"/>
              </a:solidFill>
            </a:endParaRPr>
          </a:p>
        </p:txBody>
      </p:sp>
      <p:sp>
        <p:nvSpPr>
          <p:cNvPr id="4" name="矩形 3">
            <a:extLst>
              <a:ext uri="{FF2B5EF4-FFF2-40B4-BE49-F238E27FC236}">
                <a16:creationId xmlns="" xmlns:a16="http://schemas.microsoft.com/office/drawing/2014/main" id="{5B08C38A-797C-4317-852B-F4C09C399E55}"/>
              </a:ext>
            </a:extLst>
          </p:cNvPr>
          <p:cNvSpPr/>
          <p:nvPr userDrawn="1"/>
        </p:nvSpPr>
        <p:spPr>
          <a:xfrm>
            <a:off x="911428"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0734" tIns="60367" rIns="120734" bIns="60367" rtlCol="0" anchor="ctr"/>
          <a:lstStyle/>
          <a:p>
            <a:pPr algn="ctr" defTabSz="1207239"/>
            <a:endParaRPr lang="zh-CN" altLang="en-US" sz="2400">
              <a:solidFill>
                <a:prstClr val="white"/>
              </a:solidFill>
            </a:endParaRPr>
          </a:p>
        </p:txBody>
      </p:sp>
    </p:spTree>
    <p:extLst>
      <p:ext uri="{BB962C8B-B14F-4D97-AF65-F5344CB8AC3E}">
        <p14:creationId xmlns:p14="http://schemas.microsoft.com/office/powerpoint/2010/main" val="1258280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03737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162204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15476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615742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4" name="Footer Placeholder 3"/>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252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93412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4E3AB30-4822-4810-9CE4-E08130D8E0D9}"/>
              </a:ext>
            </a:extLst>
          </p:cNvPr>
          <p:cNvSpPr>
            <a:spLocks noGrp="1"/>
          </p:cNvSpPr>
          <p:nvPr>
            <p:ph type="ctrTitle"/>
          </p:nvPr>
        </p:nvSpPr>
        <p:spPr>
          <a:xfrm>
            <a:off x="1524641" y="1122366"/>
            <a:ext cx="9144001" cy="2387600"/>
          </a:xfrm>
          <a:prstGeom prst="rect">
            <a:avLst/>
          </a:prstGeom>
        </p:spPr>
        <p:txBody>
          <a:bodyPr lIns="90683" tIns="45333" rIns="90683" bIns="45333"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62A6CD2-61AF-48F1-A124-07FA9F12BF20}"/>
              </a:ext>
            </a:extLst>
          </p:cNvPr>
          <p:cNvSpPr>
            <a:spLocks noGrp="1"/>
          </p:cNvSpPr>
          <p:nvPr>
            <p:ph type="subTitle" idx="1"/>
          </p:nvPr>
        </p:nvSpPr>
        <p:spPr>
          <a:xfrm>
            <a:off x="1524641" y="3602039"/>
            <a:ext cx="9144001" cy="1655762"/>
          </a:xfrm>
          <a:prstGeom prst="rect">
            <a:avLst/>
          </a:prstGeom>
        </p:spPr>
        <p:txBody>
          <a:bodyPr lIns="90683" tIns="45333" rIns="90683" bIns="45333"/>
          <a:lstStyle>
            <a:lvl1pPr marL="0" indent="0" algn="ctr">
              <a:buNone/>
              <a:defRPr sz="2400"/>
            </a:lvl1pPr>
            <a:lvl2pPr marL="444278" indent="0" algn="ctr">
              <a:buNone/>
              <a:defRPr sz="2000"/>
            </a:lvl2pPr>
            <a:lvl3pPr marL="888535" indent="0" algn="ctr">
              <a:buNone/>
              <a:defRPr sz="1900"/>
            </a:lvl3pPr>
            <a:lvl4pPr marL="1332777" indent="0" algn="ctr">
              <a:buNone/>
              <a:defRPr sz="1600"/>
            </a:lvl4pPr>
            <a:lvl5pPr marL="1777052" indent="0" algn="ctr">
              <a:buNone/>
              <a:defRPr sz="1600"/>
            </a:lvl5pPr>
            <a:lvl6pPr marL="2221286" indent="0" algn="ctr">
              <a:buNone/>
              <a:defRPr sz="1600"/>
            </a:lvl6pPr>
            <a:lvl7pPr marL="2665579" indent="0" algn="ctr">
              <a:buNone/>
              <a:defRPr sz="1600"/>
            </a:lvl7pPr>
            <a:lvl8pPr marL="3109814" indent="0" algn="ctr">
              <a:buNone/>
              <a:defRPr sz="1600"/>
            </a:lvl8pPr>
            <a:lvl9pPr marL="355408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8BA46A1-CC30-4CE7-A203-875741250C1F}"/>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117B3AC9-6F66-442D-8A61-F06030142A82}"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5EC94D1-AA20-40FC-91DF-48D490D51419}"/>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E54AA9-C5BA-4989-B711-DE50F6F50A9F}"/>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36F16E06-0DD9-48EC-8D3A-7CC625600D6C}" type="slidenum">
              <a:rPr lang="en-US" smtClean="0">
                <a:solidFill>
                  <a:prstClr val="black">
                    <a:tint val="75000"/>
                  </a:prstClr>
                </a:solidFill>
              </a:rPr>
              <a:pPr defTabSz="888535"/>
              <a:t>‹#›</a:t>
            </a:fld>
            <a:endParaRPr lang="en-US">
              <a:solidFill>
                <a:prstClr val="black">
                  <a:tint val="75000"/>
                </a:prstClr>
              </a:solidFill>
            </a:endParaRPr>
          </a:p>
        </p:txBody>
      </p:sp>
    </p:spTree>
    <p:extLst>
      <p:ext uri="{BB962C8B-B14F-4D97-AF65-F5344CB8AC3E}">
        <p14:creationId xmlns:p14="http://schemas.microsoft.com/office/powerpoint/2010/main" val="391387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12388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702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7814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423962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7041"/>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7041"/>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7041"/>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99173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837"/>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837"/>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837"/>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4113426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837"/>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837"/>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837"/>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66716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837"/>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837"/>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837"/>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69468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3" name="Footer Placeholder 2"/>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697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837"/>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837"/>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837"/>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350828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BCA0E9-8E23-4710-9DEB-7FDAE5052072}"/>
              </a:ext>
            </a:extLst>
          </p:cNvPr>
          <p:cNvSpPr>
            <a:spLocks noGrp="1"/>
          </p:cNvSpPr>
          <p:nvPr>
            <p:ph type="title"/>
          </p:nvPr>
        </p:nvSpPr>
        <p:spPr>
          <a:xfrm>
            <a:off x="838387" y="365162"/>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a16="http://schemas.microsoft.com/office/drawing/2014/main" xmlns="" id="{0EB376D2-40AB-4A52-A414-AFBE56D57ED3}"/>
              </a:ext>
            </a:extLst>
          </p:cNvPr>
          <p:cNvSpPr>
            <a:spLocks noGrp="1"/>
          </p:cNvSpPr>
          <p:nvPr>
            <p:ph idx="1"/>
          </p:nvPr>
        </p:nvSpPr>
        <p:spPr>
          <a:xfrm>
            <a:off x="838387"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1723594-4931-4D2A-B2A7-5BFACEF4AEB9}"/>
              </a:ext>
            </a:extLst>
          </p:cNvPr>
          <p:cNvSpPr>
            <a:spLocks noGrp="1"/>
          </p:cNvSpPr>
          <p:nvPr>
            <p:ph type="dt" sz="half" idx="10"/>
          </p:nvPr>
        </p:nvSpPr>
        <p:spPr>
          <a:xfrm>
            <a:off x="838200" y="6356837"/>
            <a:ext cx="2743200" cy="365125"/>
          </a:xfrm>
          <a:prstGeom prst="rect">
            <a:avLst/>
          </a:prstGeom>
        </p:spPr>
        <p:txBody>
          <a:bodyPr lIns="90683" tIns="45333" rIns="90683" bIns="45333"/>
          <a:lstStyle/>
          <a:p>
            <a:pPr defTabSz="888535"/>
            <a:fld id="{A3C39D9B-1707-4BC2-A8DF-A9A95A2D1DDF}" type="datetimeFigureOut">
              <a:rPr lang="en-US" smtClean="0">
                <a:solidFill>
                  <a:prstClr val="black">
                    <a:tint val="75000"/>
                  </a:prstClr>
                </a:solidFill>
              </a:rPr>
              <a:pPr defTabSz="888535"/>
              <a:t>17/02/2025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E4C7B33-973D-43C2-8D47-93B89D6679D8}"/>
              </a:ext>
            </a:extLst>
          </p:cNvPr>
          <p:cNvSpPr>
            <a:spLocks noGrp="1"/>
          </p:cNvSpPr>
          <p:nvPr>
            <p:ph type="ftr" sz="quarter" idx="11"/>
          </p:nvPr>
        </p:nvSpPr>
        <p:spPr>
          <a:xfrm>
            <a:off x="4038600" y="6356837"/>
            <a:ext cx="4114800" cy="365125"/>
          </a:xfrm>
          <a:prstGeom prst="rect">
            <a:avLst/>
          </a:prstGeom>
        </p:spPr>
        <p:txBody>
          <a:bodyPr lIns="90683" tIns="45333" rIns="90683" bIns="45333"/>
          <a:lstStyle/>
          <a:p>
            <a:pPr defTabSz="88853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30A7D1E-0FD0-4AD5-87FB-DFF9DCE9D968}"/>
              </a:ext>
            </a:extLst>
          </p:cNvPr>
          <p:cNvSpPr>
            <a:spLocks noGrp="1"/>
          </p:cNvSpPr>
          <p:nvPr>
            <p:ph type="sldNum" sz="quarter" idx="12"/>
          </p:nvPr>
        </p:nvSpPr>
        <p:spPr>
          <a:xfrm>
            <a:off x="8610601" y="6356837"/>
            <a:ext cx="2743200" cy="365125"/>
          </a:xfrm>
          <a:prstGeom prst="rect">
            <a:avLst/>
          </a:prstGeom>
        </p:spPr>
        <p:txBody>
          <a:bodyPr lIns="90683" tIns="45333" rIns="90683" bIns="45333"/>
          <a:lstStyle/>
          <a:p>
            <a:pPr defTabSz="888535"/>
            <a:fld id="{7E4F7387-1A44-43D0-A42C-0F5D255AB470}" type="slidenum">
              <a:rPr lang="en-US" smtClean="0">
                <a:solidFill>
                  <a:prstClr val="black">
                    <a:tint val="75000"/>
                  </a:prstClr>
                </a:solidFill>
              </a:rPr>
              <a:pPr defTabSz="888535"/>
              <a:t>‹#›</a:t>
            </a:fld>
            <a:endParaRPr lang="en-US">
              <a:solidFill>
                <a:prstClr val="black">
                  <a:tint val="75000"/>
                </a:prstClr>
              </a:solidFill>
            </a:endParaRPr>
          </a:p>
        </p:txBody>
      </p:sp>
      <p:sp>
        <p:nvSpPr>
          <p:cNvPr id="9" name="Picture Placeholder 8">
            <a:extLst>
              <a:ext uri="{FF2B5EF4-FFF2-40B4-BE49-F238E27FC236}">
                <a16:creationId xmlns:a16="http://schemas.microsoft.com/office/drawing/2014/main" xmlns=""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725285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53701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1" y="-46781"/>
            <a:ext cx="12285785" cy="6940061"/>
          </a:xfrm>
          <a:prstGeom prst="rect">
            <a:avLst/>
          </a:prstGeom>
        </p:spPr>
      </p:pic>
    </p:spTree>
    <p:extLst>
      <p:ext uri="{BB962C8B-B14F-4D97-AF65-F5344CB8AC3E}">
        <p14:creationId xmlns:p14="http://schemas.microsoft.com/office/powerpoint/2010/main" val="51214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1" y="-4678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40" y="-50715"/>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1024" y="287870"/>
            <a:ext cx="11751733" cy="6587068"/>
          </a:xfrm>
          <a:prstGeom prst="rect">
            <a:avLst/>
          </a:prstGeom>
        </p:spPr>
      </p:pic>
    </p:spTree>
    <p:extLst>
      <p:ext uri="{BB962C8B-B14F-4D97-AF65-F5344CB8AC3E}">
        <p14:creationId xmlns:p14="http://schemas.microsoft.com/office/powerpoint/2010/main" val="89257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grpSp>
        <p:nvGrpSpPr>
          <p:cNvPr id="5" name="组合 4"/>
          <p:cNvGrpSpPr/>
          <p:nvPr userDrawn="1"/>
        </p:nvGrpSpPr>
        <p:grpSpPr>
          <a:xfrm>
            <a:off x="147866" y="162641"/>
            <a:ext cx="11896335" cy="6532728"/>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4" name="矩形 13"/>
          <p:cNvSpPr/>
          <p:nvPr userDrawn="1"/>
        </p:nvSpPr>
        <p:spPr>
          <a:xfrm>
            <a:off x="284493" y="1502227"/>
            <a:ext cx="5739792" cy="22949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endParaRPr lang="zh-CN" altLang="en-US" sz="1300">
              <a:solidFill>
                <a:prstClr val="white"/>
              </a:solidFill>
            </a:endParaRPr>
          </a:p>
        </p:txBody>
      </p:sp>
      <p:sp>
        <p:nvSpPr>
          <p:cNvPr id="15" name="Picture Placeholder 7"/>
          <p:cNvSpPr>
            <a:spLocks noGrp="1"/>
          </p:cNvSpPr>
          <p:nvPr>
            <p:ph type="pic" sz="quarter" idx="18"/>
          </p:nvPr>
        </p:nvSpPr>
        <p:spPr>
          <a:xfrm>
            <a:off x="284495" y="150222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6" name="Picture Placeholder 7"/>
          <p:cNvSpPr>
            <a:spLocks noGrp="1"/>
          </p:cNvSpPr>
          <p:nvPr>
            <p:ph type="pic" sz="quarter" idx="19"/>
          </p:nvPr>
        </p:nvSpPr>
        <p:spPr>
          <a:xfrm>
            <a:off x="6258843" y="150222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20" name="矩形 19"/>
          <p:cNvSpPr/>
          <p:nvPr userDrawn="1"/>
        </p:nvSpPr>
        <p:spPr>
          <a:xfrm>
            <a:off x="6258841" y="1502227"/>
            <a:ext cx="5739792" cy="22949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endParaRPr lang="zh-CN" altLang="en-US" sz="1300">
              <a:solidFill>
                <a:prstClr val="white"/>
              </a:solidFill>
            </a:endParaRPr>
          </a:p>
        </p:txBody>
      </p:sp>
    </p:spTree>
    <p:extLst>
      <p:ext uri="{BB962C8B-B14F-4D97-AF65-F5344CB8AC3E}">
        <p14:creationId xmlns:p14="http://schemas.microsoft.com/office/powerpoint/2010/main" val="3902075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grpSp>
        <p:nvGrpSpPr>
          <p:cNvPr id="5" name="组合 4"/>
          <p:cNvGrpSpPr/>
          <p:nvPr userDrawn="1"/>
        </p:nvGrpSpPr>
        <p:grpSpPr>
          <a:xfrm>
            <a:off x="147866" y="162641"/>
            <a:ext cx="11896335" cy="6532728"/>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2" name="Picture Placeholder 7"/>
          <p:cNvSpPr>
            <a:spLocks noGrp="1"/>
          </p:cNvSpPr>
          <p:nvPr>
            <p:ph type="pic" sz="quarter" idx="18"/>
          </p:nvPr>
        </p:nvSpPr>
        <p:spPr>
          <a:xfrm>
            <a:off x="700807" y="1422234"/>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3" name="Picture Placeholder 7"/>
          <p:cNvSpPr>
            <a:spLocks noGrp="1"/>
          </p:cNvSpPr>
          <p:nvPr>
            <p:ph type="pic" sz="quarter" idx="19"/>
          </p:nvPr>
        </p:nvSpPr>
        <p:spPr>
          <a:xfrm>
            <a:off x="3079735" y="1422234"/>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7" name="Picture Placeholder 7"/>
          <p:cNvSpPr>
            <a:spLocks noGrp="1"/>
          </p:cNvSpPr>
          <p:nvPr>
            <p:ph type="pic" sz="quarter" idx="20"/>
          </p:nvPr>
        </p:nvSpPr>
        <p:spPr>
          <a:xfrm>
            <a:off x="700807" y="377838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8" name="Picture Placeholder 7"/>
          <p:cNvSpPr>
            <a:spLocks noGrp="1"/>
          </p:cNvSpPr>
          <p:nvPr>
            <p:ph type="pic" sz="quarter" idx="21"/>
          </p:nvPr>
        </p:nvSpPr>
        <p:spPr>
          <a:xfrm>
            <a:off x="3079735" y="377838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Tree>
    <p:extLst>
      <p:ext uri="{BB962C8B-B14F-4D97-AF65-F5344CB8AC3E}">
        <p14:creationId xmlns:p14="http://schemas.microsoft.com/office/powerpoint/2010/main" val="84905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6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3790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68203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89"/>
            <a:ext cx="3854528" cy="1278467"/>
          </a:xfrm>
          <a:prstGeom prst="rect">
            <a:avLst/>
          </a:prstGeo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8" y="514927"/>
            <a:ext cx="4513541" cy="5526436"/>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5" y="2777180"/>
            <a:ext cx="3854528" cy="2584449"/>
          </a:xfrm>
          <a:prstGeom prst="rect">
            <a:avLst/>
          </a:prstGeom>
        </p:spPr>
        <p:txBody>
          <a:bodyPr>
            <a:normAutofit/>
          </a:bodyPr>
          <a:lstStyle>
            <a:lvl1pPr marL="0" indent="0">
              <a:buNone/>
              <a:defRPr sz="1500"/>
            </a:lvl1pPr>
            <a:lvl2pPr marL="453363" indent="0">
              <a:buNone/>
              <a:defRPr sz="1500"/>
            </a:lvl2pPr>
            <a:lvl3pPr marL="906727" indent="0">
              <a:buNone/>
              <a:defRPr sz="1200"/>
            </a:lvl3pPr>
            <a:lvl4pPr marL="1360095" indent="0">
              <a:buNone/>
              <a:defRPr sz="1100"/>
            </a:lvl4pPr>
            <a:lvl5pPr marL="1813451" indent="0">
              <a:buNone/>
              <a:defRPr sz="1100"/>
            </a:lvl5pPr>
            <a:lvl6pPr marL="2266814" indent="0">
              <a:buNone/>
              <a:defRPr sz="1100"/>
            </a:lvl6pPr>
            <a:lvl7pPr marL="2720184" indent="0">
              <a:buNone/>
              <a:defRPr sz="1100"/>
            </a:lvl7pPr>
            <a:lvl8pPr marL="3173547" indent="0">
              <a:buNone/>
              <a:defRPr sz="1100"/>
            </a:lvl8pPr>
            <a:lvl9pPr marL="3626893"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6" name="Footer Placeholder 5"/>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0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40139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19877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14511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22954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00253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270669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BCA0E9-8E23-4710-9DEB-7FDAE5052072}"/>
              </a:ext>
            </a:extLst>
          </p:cNvPr>
          <p:cNvSpPr>
            <a:spLocks noGrp="1"/>
          </p:cNvSpPr>
          <p:nvPr>
            <p:ph type="title"/>
          </p:nvPr>
        </p:nvSpPr>
        <p:spPr>
          <a:xfrm>
            <a:off x="838201" y="365157"/>
            <a:ext cx="10515600" cy="1325563"/>
          </a:xfrm>
          <a:prstGeom prst="rect">
            <a:avLst/>
          </a:prstGeom>
        </p:spPr>
        <p:txBody>
          <a:bodyPr lIns="90683" tIns="45333" rIns="90683" bIns="45333"/>
          <a:lstStyle/>
          <a:p>
            <a:r>
              <a:rPr lang="en-US"/>
              <a:t>Click to edit Master title style</a:t>
            </a:r>
          </a:p>
        </p:txBody>
      </p:sp>
      <p:sp>
        <p:nvSpPr>
          <p:cNvPr id="3" name="Content Placeholder 2">
            <a:extLst>
              <a:ext uri="{FF2B5EF4-FFF2-40B4-BE49-F238E27FC236}">
                <a16:creationId xmlns="" xmlns:a16="http://schemas.microsoft.com/office/drawing/2014/main" id="{0EB376D2-40AB-4A52-A414-AFBE56D57ED3}"/>
              </a:ext>
            </a:extLst>
          </p:cNvPr>
          <p:cNvSpPr>
            <a:spLocks noGrp="1"/>
          </p:cNvSpPr>
          <p:nvPr>
            <p:ph idx="1"/>
          </p:nvPr>
        </p:nvSpPr>
        <p:spPr>
          <a:xfrm>
            <a:off x="838201" y="1825626"/>
            <a:ext cx="10515600" cy="4351338"/>
          </a:xfrm>
          <a:prstGeom prst="rect">
            <a:avLst/>
          </a:prstGeom>
        </p:spPr>
        <p:txBody>
          <a:bodyPr lIns="90683" tIns="45333" rIns="90683" bIns="453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1723594-4931-4D2A-B2A7-5BFACEF4AEB9}"/>
              </a:ext>
            </a:extLst>
          </p:cNvPr>
          <p:cNvSpPr>
            <a:spLocks noGrp="1"/>
          </p:cNvSpPr>
          <p:nvPr>
            <p:ph type="dt" sz="half" idx="10"/>
          </p:nvPr>
        </p:nvSpPr>
        <p:spPr>
          <a:xfrm>
            <a:off x="838200" y="6356352"/>
            <a:ext cx="2743200" cy="365125"/>
          </a:xfrm>
          <a:prstGeom prst="rect">
            <a:avLst/>
          </a:prstGeom>
        </p:spPr>
        <p:txBody>
          <a:bodyPr lIns="90683" tIns="45333" rIns="90683" bIns="45333"/>
          <a:lstStyle/>
          <a:p>
            <a:fld id="{A3C39D9B-1707-4BC2-A8DF-A9A95A2D1DDF}" type="datetimeFigureOut">
              <a:rPr lang="en-US" smtClean="0">
                <a:solidFill>
                  <a:prstClr val="black">
                    <a:tint val="75000"/>
                  </a:prstClr>
                </a:solidFill>
              </a:rPr>
              <a:pPr/>
              <a:t>17/02/2025</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E4C7B33-973D-43C2-8D47-93B89D6679D8}"/>
              </a:ext>
            </a:extLst>
          </p:cNvPr>
          <p:cNvSpPr>
            <a:spLocks noGrp="1"/>
          </p:cNvSpPr>
          <p:nvPr>
            <p:ph type="ftr" sz="quarter" idx="11"/>
          </p:nvPr>
        </p:nvSpPr>
        <p:spPr>
          <a:xfrm>
            <a:off x="4038600" y="6356352"/>
            <a:ext cx="4114800" cy="365125"/>
          </a:xfrm>
          <a:prstGeom prst="rect">
            <a:avLst/>
          </a:prstGeom>
        </p:spPr>
        <p:txBody>
          <a:bodyPr lIns="90683" tIns="45333" rIns="90683" bIns="45333"/>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30A7D1E-0FD0-4AD5-87FB-DFF9DCE9D968}"/>
              </a:ext>
            </a:extLst>
          </p:cNvPr>
          <p:cNvSpPr>
            <a:spLocks noGrp="1"/>
          </p:cNvSpPr>
          <p:nvPr>
            <p:ph type="sldNum" sz="quarter" idx="12"/>
          </p:nvPr>
        </p:nvSpPr>
        <p:spPr>
          <a:xfrm>
            <a:off x="8610601" y="6356352"/>
            <a:ext cx="2743200" cy="365125"/>
          </a:xfrm>
          <a:prstGeom prst="rect">
            <a:avLst/>
          </a:prstGeom>
        </p:spPr>
        <p:txBody>
          <a:bodyPr lIns="90683" tIns="45333" rIns="90683" bIns="45333"/>
          <a:lstStyle/>
          <a:p>
            <a:fld id="{7E4F7387-1A44-43D0-A42C-0F5D255AB470}" type="slidenum">
              <a:rPr lang="en-US" smtClean="0">
                <a:solidFill>
                  <a:prstClr val="black">
                    <a:tint val="75000"/>
                  </a:prstClr>
                </a:solidFill>
              </a:rPr>
              <a:pPr/>
              <a:t>‹#›</a:t>
            </a:fld>
            <a:endParaRPr lang="en-US">
              <a:solidFill>
                <a:prstClr val="black">
                  <a:tint val="75000"/>
                </a:prstClr>
              </a:solidFill>
            </a:endParaRPr>
          </a:p>
        </p:txBody>
      </p:sp>
      <p:sp>
        <p:nvSpPr>
          <p:cNvPr id="9" name="Picture Placeholder 8">
            <a:extLst>
              <a:ext uri="{FF2B5EF4-FFF2-40B4-BE49-F238E27FC236}">
                <a16:creationId xmlns="" xmlns:a16="http://schemas.microsoft.com/office/drawing/2014/main" id="{14E6C9DA-08E5-4F48-93D8-C24723FDA35F}"/>
              </a:ext>
            </a:extLst>
          </p:cNvPr>
          <p:cNvSpPr>
            <a:spLocks noGrp="1"/>
          </p:cNvSpPr>
          <p:nvPr>
            <p:ph type="pic" sz="quarter" idx="13"/>
          </p:nvPr>
        </p:nvSpPr>
        <p:spPr>
          <a:xfrm>
            <a:off x="12301539" y="4252912"/>
            <a:ext cx="914400" cy="914400"/>
          </a:xfrm>
          <a:prstGeom prst="rect">
            <a:avLst/>
          </a:prstGeom>
        </p:spPr>
        <p:txBody>
          <a:bodyPr lIns="90683" tIns="45333" rIns="90683" bIns="45333"/>
          <a:lstStyle/>
          <a:p>
            <a:endParaRPr lang="en-US"/>
          </a:p>
        </p:txBody>
      </p:sp>
    </p:spTree>
    <p:extLst>
      <p:ext uri="{BB962C8B-B14F-4D97-AF65-F5344CB8AC3E}">
        <p14:creationId xmlns:p14="http://schemas.microsoft.com/office/powerpoint/2010/main" val="416815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21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1" y="-46781"/>
            <a:ext cx="12285785" cy="6940061"/>
          </a:xfrm>
          <a:prstGeom prst="rect">
            <a:avLst/>
          </a:prstGeom>
        </p:spPr>
      </p:pic>
    </p:spTree>
    <p:extLst>
      <p:ext uri="{BB962C8B-B14F-4D97-AF65-F5344CB8AC3E}">
        <p14:creationId xmlns:p14="http://schemas.microsoft.com/office/powerpoint/2010/main" val="294839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2729" t="10626" r="3576" b="16208"/>
          <a:stretch/>
        </p:blipFill>
        <p:spPr>
          <a:xfrm>
            <a:off x="-62521" y="-46781"/>
            <a:ext cx="12285785" cy="6940061"/>
          </a:xfrm>
          <a:prstGeom prst="rect">
            <a:avLst/>
          </a:prstGeom>
        </p:spPr>
      </p:pic>
      <p:pic>
        <p:nvPicPr>
          <p:cNvPr id="19" name="图片 18"/>
          <p:cNvPicPr>
            <a:picLocks noChangeAspect="1"/>
          </p:cNvPicPr>
          <p:nvPr userDrawn="1"/>
        </p:nvPicPr>
        <p:blipFill rotWithShape="1">
          <a:blip r:embed="rId3"/>
          <a:srcRect t="4903" r="128" b="11485"/>
          <a:stretch/>
        </p:blipFill>
        <p:spPr>
          <a:xfrm>
            <a:off x="-15540" y="-50715"/>
            <a:ext cx="12207631" cy="6942667"/>
          </a:xfrm>
          <a:prstGeom prst="rect">
            <a:avLst/>
          </a:prstGeom>
        </p:spPr>
      </p:pic>
      <p:pic>
        <p:nvPicPr>
          <p:cNvPr id="20" name="图片 19"/>
          <p:cNvPicPr>
            <a:picLocks noChangeAspect="1"/>
          </p:cNvPicPr>
          <p:nvPr userDrawn="1"/>
        </p:nvPicPr>
        <p:blipFill rotWithShape="1">
          <a:blip r:embed="rId4"/>
          <a:srcRect t="1" b="9717"/>
          <a:stretch/>
        </p:blipFill>
        <p:spPr>
          <a:xfrm>
            <a:off x="271024" y="287870"/>
            <a:ext cx="11751733" cy="6587068"/>
          </a:xfrm>
          <a:prstGeom prst="rect">
            <a:avLst/>
          </a:prstGeom>
        </p:spPr>
      </p:pic>
    </p:spTree>
    <p:extLst>
      <p:ext uri="{BB962C8B-B14F-4D97-AF65-F5344CB8AC3E}">
        <p14:creationId xmlns:p14="http://schemas.microsoft.com/office/powerpoint/2010/main" val="408391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2404534"/>
            <a:ext cx="7766936" cy="1646302"/>
          </a:xfrm>
          <a:prstGeom prst="rect">
            <a:avLst/>
          </a:prstGeom>
        </p:spPr>
        <p:txBody>
          <a:bodyPr anchor="b">
            <a:noAutofit/>
          </a:bodyPr>
          <a:lstStyle>
            <a:lvl1pPr algn="r">
              <a:defRPr sz="550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07067" y="4050833"/>
            <a:ext cx="7766936" cy="1096899"/>
          </a:xfrm>
          <a:prstGeom prst="rect">
            <a:avLst/>
          </a:prstGeom>
        </p:spPr>
        <p:txBody>
          <a:bodyPr anchor="t"/>
          <a:lstStyle>
            <a:lvl1pPr marL="0" indent="0" algn="r">
              <a:buNone/>
              <a:defRPr>
                <a:solidFill>
                  <a:schemeClr val="tx1">
                    <a:lumMod val="50000"/>
                    <a:lumOff val="50000"/>
                  </a:schemeClr>
                </a:solidFill>
              </a:defRPr>
            </a:lvl1pPr>
            <a:lvl2pPr marL="453499" indent="0" algn="ctr">
              <a:buNone/>
              <a:defRPr>
                <a:solidFill>
                  <a:schemeClr val="tx1">
                    <a:tint val="75000"/>
                  </a:schemeClr>
                </a:solidFill>
              </a:defRPr>
            </a:lvl2pPr>
            <a:lvl3pPr marL="906999" indent="0" algn="ctr">
              <a:buNone/>
              <a:defRPr>
                <a:solidFill>
                  <a:schemeClr val="tx1">
                    <a:tint val="75000"/>
                  </a:schemeClr>
                </a:solidFill>
              </a:defRPr>
            </a:lvl3pPr>
            <a:lvl4pPr marL="1360501" indent="0" algn="ctr">
              <a:buNone/>
              <a:defRPr>
                <a:solidFill>
                  <a:schemeClr val="tx1">
                    <a:tint val="75000"/>
                  </a:schemeClr>
                </a:solidFill>
              </a:defRPr>
            </a:lvl4pPr>
            <a:lvl5pPr marL="1813997" indent="0" algn="ctr">
              <a:buNone/>
              <a:defRPr>
                <a:solidFill>
                  <a:schemeClr val="tx1">
                    <a:tint val="75000"/>
                  </a:schemeClr>
                </a:solidFill>
              </a:defRPr>
            </a:lvl5pPr>
            <a:lvl6pPr marL="2267498" indent="0" algn="ctr">
              <a:buNone/>
              <a:defRPr>
                <a:solidFill>
                  <a:schemeClr val="tx1">
                    <a:tint val="75000"/>
                  </a:schemeClr>
                </a:solidFill>
              </a:defRPr>
            </a:lvl6pPr>
            <a:lvl7pPr marL="2720998" indent="0" algn="ctr">
              <a:buNone/>
              <a:defRPr>
                <a:solidFill>
                  <a:schemeClr val="tx1">
                    <a:tint val="75000"/>
                  </a:schemeClr>
                </a:solidFill>
              </a:defRPr>
            </a:lvl7pPr>
            <a:lvl8pPr marL="3174499" indent="0" algn="ctr">
              <a:buNone/>
              <a:defRPr>
                <a:solidFill>
                  <a:schemeClr val="tx1">
                    <a:tint val="75000"/>
                  </a:schemeClr>
                </a:solidFill>
              </a:defRPr>
            </a:lvl8pPr>
            <a:lvl9pPr marL="362798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5" name="Footer Placeholder 4"/>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11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grpSp>
        <p:nvGrpSpPr>
          <p:cNvPr id="5" name="组合 4"/>
          <p:cNvGrpSpPr/>
          <p:nvPr userDrawn="1"/>
        </p:nvGrpSpPr>
        <p:grpSpPr>
          <a:xfrm>
            <a:off x="147866" y="162641"/>
            <a:ext cx="11896335" cy="6532728"/>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4" name="矩形 13"/>
          <p:cNvSpPr/>
          <p:nvPr userDrawn="1"/>
        </p:nvSpPr>
        <p:spPr>
          <a:xfrm>
            <a:off x="284493" y="1502227"/>
            <a:ext cx="5739792" cy="22949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endParaRPr lang="zh-CN" altLang="en-US" sz="1300">
              <a:solidFill>
                <a:prstClr val="white"/>
              </a:solidFill>
            </a:endParaRPr>
          </a:p>
        </p:txBody>
      </p:sp>
      <p:sp>
        <p:nvSpPr>
          <p:cNvPr id="15" name="Picture Placeholder 7"/>
          <p:cNvSpPr>
            <a:spLocks noGrp="1"/>
          </p:cNvSpPr>
          <p:nvPr>
            <p:ph type="pic" sz="quarter" idx="18"/>
          </p:nvPr>
        </p:nvSpPr>
        <p:spPr>
          <a:xfrm>
            <a:off x="284495" y="150222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6" name="Picture Placeholder 7"/>
          <p:cNvSpPr>
            <a:spLocks noGrp="1"/>
          </p:cNvSpPr>
          <p:nvPr>
            <p:ph type="pic" sz="quarter" idx="19"/>
          </p:nvPr>
        </p:nvSpPr>
        <p:spPr>
          <a:xfrm>
            <a:off x="6258843" y="150222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20" name="矩形 19"/>
          <p:cNvSpPr/>
          <p:nvPr userDrawn="1"/>
        </p:nvSpPr>
        <p:spPr>
          <a:xfrm>
            <a:off x="6258841" y="1502227"/>
            <a:ext cx="5739792" cy="229496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endParaRPr lang="zh-CN" altLang="en-US" sz="1300">
              <a:solidFill>
                <a:prstClr val="white"/>
              </a:solidFill>
            </a:endParaRPr>
          </a:p>
        </p:txBody>
      </p:sp>
    </p:spTree>
    <p:extLst>
      <p:ext uri="{BB962C8B-B14F-4D97-AF65-F5344CB8AC3E}">
        <p14:creationId xmlns:p14="http://schemas.microsoft.com/office/powerpoint/2010/main" val="229146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grpSp>
        <p:nvGrpSpPr>
          <p:cNvPr id="5" name="组合 4"/>
          <p:cNvGrpSpPr/>
          <p:nvPr userDrawn="1"/>
        </p:nvGrpSpPr>
        <p:grpSpPr>
          <a:xfrm>
            <a:off x="147866" y="162641"/>
            <a:ext cx="11896335" cy="6532728"/>
            <a:chOff x="286603" y="259307"/>
            <a:chExt cx="8488907" cy="4661582"/>
          </a:xfrm>
        </p:grpSpPr>
        <p:sp>
          <p:nvSpPr>
            <p:cNvPr id="4" name="矩形 3"/>
            <p:cNvSpPr/>
            <p:nvPr userDrawn="1"/>
          </p:nvSpPr>
          <p:spPr>
            <a:xfrm>
              <a:off x="286603" y="259307"/>
              <a:ext cx="8488907" cy="465388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r="40033" b="49967"/>
            <a:stretch/>
          </p:blipFill>
          <p:spPr>
            <a:xfrm>
              <a:off x="286603" y="3793578"/>
              <a:ext cx="1351129" cy="1127311"/>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2155" t="34760" b="4743"/>
            <a:stretch/>
          </p:blipFill>
          <p:spPr>
            <a:xfrm>
              <a:off x="7574508" y="3651147"/>
              <a:ext cx="1201002" cy="1256094"/>
            </a:xfrm>
            <a:prstGeom prst="rect">
              <a:avLst/>
            </a:prstGeom>
          </p:spPr>
        </p:pic>
      </p:grpSp>
      <p:sp>
        <p:nvSpPr>
          <p:cNvPr id="12" name="Picture Placeholder 7"/>
          <p:cNvSpPr>
            <a:spLocks noGrp="1"/>
          </p:cNvSpPr>
          <p:nvPr>
            <p:ph type="pic" sz="quarter" idx="18"/>
          </p:nvPr>
        </p:nvSpPr>
        <p:spPr>
          <a:xfrm>
            <a:off x="700807" y="1422234"/>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3" name="Picture Placeholder 7"/>
          <p:cNvSpPr>
            <a:spLocks noGrp="1"/>
          </p:cNvSpPr>
          <p:nvPr>
            <p:ph type="pic" sz="quarter" idx="19"/>
          </p:nvPr>
        </p:nvSpPr>
        <p:spPr>
          <a:xfrm>
            <a:off x="3079735" y="1422234"/>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7" name="Picture Placeholder 7"/>
          <p:cNvSpPr>
            <a:spLocks noGrp="1"/>
          </p:cNvSpPr>
          <p:nvPr>
            <p:ph type="pic" sz="quarter" idx="20"/>
          </p:nvPr>
        </p:nvSpPr>
        <p:spPr>
          <a:xfrm>
            <a:off x="700807" y="377838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
        <p:nvSpPr>
          <p:cNvPr id="18" name="Picture Placeholder 7"/>
          <p:cNvSpPr>
            <a:spLocks noGrp="1"/>
          </p:cNvSpPr>
          <p:nvPr>
            <p:ph type="pic" sz="quarter" idx="21"/>
          </p:nvPr>
        </p:nvSpPr>
        <p:spPr>
          <a:xfrm>
            <a:off x="3079735" y="3778387"/>
            <a:ext cx="2294964" cy="229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normAutofit/>
          </a:bodyPr>
          <a:lstStyle>
            <a:lvl1pPr marL="0" indent="0">
              <a:buFontTx/>
              <a:buNone/>
              <a:defRPr lang="en-US" sz="1100">
                <a:solidFill>
                  <a:schemeClr val="tx1">
                    <a:lumMod val="85000"/>
                    <a:lumOff val="15000"/>
                  </a:schemeClr>
                </a:solidFill>
              </a:defRPr>
            </a:lvl1pPr>
          </a:lstStyle>
          <a:p>
            <a:pPr marL="0" lvl="0" algn="ctr"/>
            <a:endParaRPr lang="en-US"/>
          </a:p>
        </p:txBody>
      </p:sp>
    </p:spTree>
    <p:extLst>
      <p:ext uri="{BB962C8B-B14F-4D97-AF65-F5344CB8AC3E}">
        <p14:creationId xmlns:p14="http://schemas.microsoft.com/office/powerpoint/2010/main" val="68166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4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5" y="274598"/>
            <a:ext cx="10973839" cy="1143191"/>
          </a:xfrm>
          <a:prstGeom prst="rect">
            <a:avLst/>
          </a:prstGeom>
        </p:spPr>
        <p:txBody>
          <a:bodyPr lIns="66315" tIns="33158" rIns="66315" bIns="33158"/>
          <a:lstStyle/>
          <a:p>
            <a:r>
              <a:rPr lang="zh-CN" altLang="en-US" smtClean="0"/>
              <a:t>单击此处编辑母版标题样式</a:t>
            </a:r>
            <a:endParaRPr lang="zh-CN" altLang="en-US"/>
          </a:p>
        </p:txBody>
      </p:sp>
      <p:sp>
        <p:nvSpPr>
          <p:cNvPr id="3" name="内容占位符 2"/>
          <p:cNvSpPr>
            <a:spLocks noGrp="1"/>
          </p:cNvSpPr>
          <p:nvPr>
            <p:ph idx="1"/>
          </p:nvPr>
        </p:nvSpPr>
        <p:spPr>
          <a:xfrm>
            <a:off x="609085" y="1600468"/>
            <a:ext cx="10973839" cy="4525659"/>
          </a:xfrm>
          <a:prstGeom prst="rect">
            <a:avLst/>
          </a:prstGeom>
        </p:spPr>
        <p:txBody>
          <a:bodyPr lIns="66315" tIns="33158" rIns="66315" bIns="33158"/>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5308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2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45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56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8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38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47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1"/>
            <a:ext cx="8596667" cy="566738"/>
          </a:xfrm>
          <a:prstGeom prst="rect">
            <a:avLst/>
          </a:prstGeo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a:prstGeom prst="rect">
            <a:avLst/>
          </a:prstGeom>
        </p:spPr>
        <p:txBody>
          <a:bodyPr anchor="t">
            <a:normAutofit/>
          </a:bodyPr>
          <a:lstStyle>
            <a:lvl1pPr marL="0" indent="0" algn="ctr">
              <a:buNone/>
              <a:defRPr sz="1600"/>
            </a:lvl1pPr>
            <a:lvl2pPr marL="453499" indent="0">
              <a:buNone/>
              <a:defRPr sz="1600"/>
            </a:lvl2pPr>
            <a:lvl3pPr marL="906999" indent="0">
              <a:buNone/>
              <a:defRPr sz="1600"/>
            </a:lvl3pPr>
            <a:lvl4pPr marL="1360501" indent="0">
              <a:buNone/>
              <a:defRPr sz="1600"/>
            </a:lvl4pPr>
            <a:lvl5pPr marL="1813997" indent="0">
              <a:buNone/>
              <a:defRPr sz="1600"/>
            </a:lvl5pPr>
            <a:lvl6pPr marL="2267498" indent="0">
              <a:buNone/>
              <a:defRPr sz="1600"/>
            </a:lvl6pPr>
            <a:lvl7pPr marL="2720998" indent="0">
              <a:buNone/>
              <a:defRPr sz="1600"/>
            </a:lvl7pPr>
            <a:lvl8pPr marL="3174499" indent="0">
              <a:buNone/>
              <a:defRPr sz="1600"/>
            </a:lvl8pPr>
            <a:lvl9pPr marL="3627989"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6" y="5367338"/>
            <a:ext cx="8596667" cy="674024"/>
          </a:xfrm>
          <a:prstGeom prst="rect">
            <a:avLst/>
          </a:prstGeom>
        </p:spPr>
        <p:txBody>
          <a:bodyPr>
            <a:normAutofit/>
          </a:bodyPr>
          <a:lstStyle>
            <a:lvl1pPr marL="0" indent="0">
              <a:buNone/>
              <a:defRPr sz="1200"/>
            </a:lvl1pPr>
            <a:lvl2pPr marL="453499" indent="0">
              <a:buNone/>
              <a:defRPr sz="1200"/>
            </a:lvl2pPr>
            <a:lvl3pPr marL="906999" indent="0">
              <a:buNone/>
              <a:defRPr sz="1100"/>
            </a:lvl3pPr>
            <a:lvl4pPr marL="1360501" indent="0">
              <a:buNone/>
              <a:defRPr sz="900"/>
            </a:lvl4pPr>
            <a:lvl5pPr marL="1813997" indent="0">
              <a:buNone/>
              <a:defRPr sz="900"/>
            </a:lvl5pPr>
            <a:lvl6pPr marL="2267498" indent="0">
              <a:buNone/>
              <a:defRPr sz="900"/>
            </a:lvl6pPr>
            <a:lvl7pPr marL="2720998" indent="0">
              <a:buNone/>
              <a:defRPr sz="900"/>
            </a:lvl7pPr>
            <a:lvl8pPr marL="3174499" indent="0">
              <a:buNone/>
              <a:defRPr sz="900"/>
            </a:lvl8pPr>
            <a:lvl9pPr marL="3627989"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205221" y="6041364"/>
            <a:ext cx="911939" cy="365125"/>
          </a:xfrm>
          <a:prstGeom prst="rect">
            <a:avLst/>
          </a:prstGeom>
        </p:spPr>
        <p:txBody>
          <a:bodyPr/>
          <a:lstStyle/>
          <a:p>
            <a:fld id="{D997B5FA-0921-464F-AAE1-844C04324D75}" type="datetimeFigureOut">
              <a:rPr lang="zh-CN" altLang="en-US" smtClean="0"/>
              <a:t>2025/2/17</a:t>
            </a:fld>
            <a:endParaRPr lang="zh-CN" altLang="en-US"/>
          </a:p>
        </p:txBody>
      </p:sp>
      <p:sp>
        <p:nvSpPr>
          <p:cNvPr id="6" name="Footer Placeholder 5"/>
          <p:cNvSpPr>
            <a:spLocks noGrp="1"/>
          </p:cNvSpPr>
          <p:nvPr>
            <p:ph type="ftr" sz="quarter" idx="11"/>
          </p:nvPr>
        </p:nvSpPr>
        <p:spPr>
          <a:xfrm>
            <a:off x="677335" y="6041364"/>
            <a:ext cx="6297612"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590669" y="6041364"/>
            <a:ext cx="683339"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51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lIns="121028" tIns="60515" rIns="121028" bIns="60515"/>
          <a:lstStyle/>
          <a:p>
            <a:pPr defTabSz="1210203"/>
            <a:fld id="{530820CF-B880-4189-942D-D702A7CBA730}" type="datetimeFigureOut">
              <a:rPr lang="zh-CN" altLang="en-US" sz="2400" smtClean="0">
                <a:solidFill>
                  <a:prstClr val="black"/>
                </a:solidFill>
              </a:rPr>
              <a:pPr defTabSz="1210203"/>
              <a:t>2025/2/17</a:t>
            </a:fld>
            <a:endParaRPr lang="zh-CN" altLang="en-US" sz="2400">
              <a:solidFill>
                <a:prstClr val="black"/>
              </a:solidFill>
            </a:endParaRPr>
          </a:p>
        </p:txBody>
      </p:sp>
      <p:sp>
        <p:nvSpPr>
          <p:cNvPr id="3" name="页脚占位符 2"/>
          <p:cNvSpPr>
            <a:spLocks noGrp="1"/>
          </p:cNvSpPr>
          <p:nvPr>
            <p:ph type="ftr" sz="quarter" idx="11"/>
          </p:nvPr>
        </p:nvSpPr>
        <p:spPr>
          <a:xfrm>
            <a:off x="4165601" y="6356352"/>
            <a:ext cx="3860800" cy="365125"/>
          </a:xfrm>
          <a:prstGeom prst="rect">
            <a:avLst/>
          </a:prstGeom>
        </p:spPr>
        <p:txBody>
          <a:bodyPr lIns="121028" tIns="60515" rIns="121028" bIns="60515"/>
          <a:lstStyle/>
          <a:p>
            <a:pPr defTabSz="1210203"/>
            <a:endParaRPr lang="zh-CN" altLang="en-US" sz="2400">
              <a:solidFill>
                <a:prstClr val="black"/>
              </a:solidFill>
            </a:endParaRPr>
          </a:p>
        </p:txBody>
      </p:sp>
      <p:sp>
        <p:nvSpPr>
          <p:cNvPr id="4" name="灯片编号占位符 3"/>
          <p:cNvSpPr>
            <a:spLocks noGrp="1"/>
          </p:cNvSpPr>
          <p:nvPr>
            <p:ph type="sldNum" sz="quarter" idx="12"/>
          </p:nvPr>
        </p:nvSpPr>
        <p:spPr>
          <a:xfrm>
            <a:off x="8737600" y="6356352"/>
            <a:ext cx="2844800" cy="365125"/>
          </a:xfrm>
          <a:prstGeom prst="rect">
            <a:avLst/>
          </a:prstGeom>
        </p:spPr>
        <p:txBody>
          <a:bodyPr lIns="121028" tIns="60515" rIns="121028" bIns="60515"/>
          <a:lstStyle/>
          <a:p>
            <a:pPr defTabSz="1210203"/>
            <a:fld id="{0C913308-F349-4B6D-A68A-DD1791B4A57B}" type="slidenum">
              <a:rPr lang="zh-CN" altLang="en-US" sz="2400" smtClean="0">
                <a:solidFill>
                  <a:prstClr val="black"/>
                </a:solidFill>
              </a:rPr>
              <a:pPr defTabSz="1210203"/>
              <a:t>‹#›</a:t>
            </a:fld>
            <a:endParaRPr lang="zh-CN" altLang="en-US" sz="2400">
              <a:solidFill>
                <a:prstClr val="black"/>
              </a:solidFill>
            </a:endParaRPr>
          </a:p>
        </p:txBody>
      </p:sp>
    </p:spTree>
    <p:extLst>
      <p:ext uri="{BB962C8B-B14F-4D97-AF65-F5344CB8AC3E}">
        <p14:creationId xmlns:p14="http://schemas.microsoft.com/office/powerpoint/2010/main" val="125727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7" y="273157"/>
            <a:ext cx="4011084" cy="1162051"/>
          </a:xfrm>
          <a:prstGeom prst="rect">
            <a:avLst/>
          </a:prstGeom>
        </p:spPr>
        <p:txBody>
          <a:bodyPr lIns="121028" tIns="60515" rIns="121028" bIns="60515"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6737" y="273137"/>
            <a:ext cx="6815667" cy="5853113"/>
          </a:xfrm>
          <a:prstGeom prst="rect">
            <a:avLst/>
          </a:prstGeom>
        </p:spPr>
        <p:txBody>
          <a:bodyPr lIns="121028" tIns="60515" rIns="121028" bIns="60515"/>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7" y="1435103"/>
            <a:ext cx="4011084" cy="4691062"/>
          </a:xfrm>
          <a:prstGeom prst="rect">
            <a:avLst/>
          </a:prstGeom>
        </p:spPr>
        <p:txBody>
          <a:bodyPr lIns="121028" tIns="60515" rIns="121028" bIns="60515"/>
          <a:lstStyle>
            <a:lvl1pPr marL="0" indent="0">
              <a:buNone/>
              <a:defRPr sz="1900"/>
            </a:lvl1pPr>
            <a:lvl2pPr marL="605091" indent="0">
              <a:buNone/>
              <a:defRPr sz="1600"/>
            </a:lvl2pPr>
            <a:lvl3pPr marL="1210203" indent="0">
              <a:buNone/>
              <a:defRPr sz="1300"/>
            </a:lvl3pPr>
            <a:lvl4pPr marL="1815266" indent="0">
              <a:buNone/>
              <a:defRPr sz="1200"/>
            </a:lvl4pPr>
            <a:lvl5pPr marL="2420355" indent="0">
              <a:buNone/>
              <a:defRPr sz="1200"/>
            </a:lvl5pPr>
            <a:lvl6pPr marL="3025453" indent="0">
              <a:buNone/>
              <a:defRPr sz="1200"/>
            </a:lvl6pPr>
            <a:lvl7pPr marL="3630525" indent="0">
              <a:buNone/>
              <a:defRPr sz="1200"/>
            </a:lvl7pPr>
            <a:lvl8pPr marL="4235625" indent="0">
              <a:buNone/>
              <a:defRPr sz="1200"/>
            </a:lvl8pPr>
            <a:lvl9pPr marL="4840703"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028" tIns="60515" rIns="121028" bIns="60515"/>
          <a:lstStyle/>
          <a:p>
            <a:pPr defTabSz="1210203"/>
            <a:fld id="{530820CF-B880-4189-942D-D702A7CBA730}" type="datetimeFigureOut">
              <a:rPr lang="zh-CN" altLang="en-US" sz="2400" smtClean="0">
                <a:solidFill>
                  <a:prstClr val="black"/>
                </a:solidFill>
              </a:rPr>
              <a:pPr defTabSz="1210203"/>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028" tIns="60515" rIns="121028" bIns="60515"/>
          <a:lstStyle/>
          <a:p>
            <a:pPr defTabSz="121020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028" tIns="60515" rIns="121028" bIns="60515"/>
          <a:lstStyle/>
          <a:p>
            <a:pPr defTabSz="1210203"/>
            <a:fld id="{0C913308-F349-4B6D-A68A-DD1791B4A57B}" type="slidenum">
              <a:rPr lang="zh-CN" altLang="en-US" sz="2400" smtClean="0">
                <a:solidFill>
                  <a:prstClr val="black"/>
                </a:solidFill>
              </a:rPr>
              <a:pPr defTabSz="1210203"/>
              <a:t>‹#›</a:t>
            </a:fld>
            <a:endParaRPr lang="zh-CN" altLang="en-US" sz="2400">
              <a:solidFill>
                <a:prstClr val="black"/>
              </a:solidFill>
            </a:endParaRPr>
          </a:p>
        </p:txBody>
      </p:sp>
    </p:spTree>
    <p:extLst>
      <p:ext uri="{BB962C8B-B14F-4D97-AF65-F5344CB8AC3E}">
        <p14:creationId xmlns:p14="http://schemas.microsoft.com/office/powerpoint/2010/main" val="130384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8"/>
          </a:xfrm>
          <a:prstGeom prst="rect">
            <a:avLst/>
          </a:prstGeom>
        </p:spPr>
        <p:txBody>
          <a:bodyPr lIns="121028" tIns="60515" rIns="121028" bIns="60515"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717" y="612778"/>
            <a:ext cx="7315200" cy="4114800"/>
          </a:xfrm>
          <a:prstGeom prst="rect">
            <a:avLst/>
          </a:prstGeom>
        </p:spPr>
        <p:txBody>
          <a:bodyPr lIns="121028" tIns="60515" rIns="121028" bIns="60515"/>
          <a:lstStyle>
            <a:lvl1pPr marL="0" indent="0">
              <a:buNone/>
              <a:defRPr sz="4300"/>
            </a:lvl1pPr>
            <a:lvl2pPr marL="605091" indent="0">
              <a:buNone/>
              <a:defRPr sz="3700"/>
            </a:lvl2pPr>
            <a:lvl3pPr marL="1210203" indent="0">
              <a:buNone/>
              <a:defRPr sz="3200"/>
            </a:lvl3pPr>
            <a:lvl4pPr marL="1815266" indent="0">
              <a:buNone/>
              <a:defRPr sz="2700"/>
            </a:lvl4pPr>
            <a:lvl5pPr marL="2420355" indent="0">
              <a:buNone/>
              <a:defRPr sz="2700"/>
            </a:lvl5pPr>
            <a:lvl6pPr marL="3025453" indent="0">
              <a:buNone/>
              <a:defRPr sz="2700"/>
            </a:lvl6pPr>
            <a:lvl7pPr marL="3630525" indent="0">
              <a:buNone/>
              <a:defRPr sz="2700"/>
            </a:lvl7pPr>
            <a:lvl8pPr marL="4235625" indent="0">
              <a:buNone/>
              <a:defRPr sz="2700"/>
            </a:lvl8pPr>
            <a:lvl9pPr marL="4840703" indent="0">
              <a:buNone/>
              <a:defRPr sz="2700"/>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lIns="121028" tIns="60515" rIns="121028" bIns="60515"/>
          <a:lstStyle>
            <a:lvl1pPr marL="0" indent="0">
              <a:buNone/>
              <a:defRPr sz="1900"/>
            </a:lvl1pPr>
            <a:lvl2pPr marL="605091" indent="0">
              <a:buNone/>
              <a:defRPr sz="1600"/>
            </a:lvl2pPr>
            <a:lvl3pPr marL="1210203" indent="0">
              <a:buNone/>
              <a:defRPr sz="1300"/>
            </a:lvl3pPr>
            <a:lvl4pPr marL="1815266" indent="0">
              <a:buNone/>
              <a:defRPr sz="1200"/>
            </a:lvl4pPr>
            <a:lvl5pPr marL="2420355" indent="0">
              <a:buNone/>
              <a:defRPr sz="1200"/>
            </a:lvl5pPr>
            <a:lvl6pPr marL="3025453" indent="0">
              <a:buNone/>
              <a:defRPr sz="1200"/>
            </a:lvl6pPr>
            <a:lvl7pPr marL="3630525" indent="0">
              <a:buNone/>
              <a:defRPr sz="1200"/>
            </a:lvl7pPr>
            <a:lvl8pPr marL="4235625" indent="0">
              <a:buNone/>
              <a:defRPr sz="1200"/>
            </a:lvl8pPr>
            <a:lvl9pPr marL="4840703"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lIns="121028" tIns="60515" rIns="121028" bIns="60515"/>
          <a:lstStyle/>
          <a:p>
            <a:pPr defTabSz="1210203"/>
            <a:fld id="{530820CF-B880-4189-942D-D702A7CBA730}" type="datetimeFigureOut">
              <a:rPr lang="zh-CN" altLang="en-US" sz="2400" smtClean="0">
                <a:solidFill>
                  <a:prstClr val="black"/>
                </a:solidFill>
              </a:rPr>
              <a:pPr defTabSz="1210203"/>
              <a:t>2025/2/17</a:t>
            </a:fld>
            <a:endParaRPr lang="zh-CN" altLang="en-US" sz="2400">
              <a:solidFill>
                <a:prstClr val="black"/>
              </a:solidFill>
            </a:endParaRPr>
          </a:p>
        </p:txBody>
      </p:sp>
      <p:sp>
        <p:nvSpPr>
          <p:cNvPr id="6" name="页脚占位符 5"/>
          <p:cNvSpPr>
            <a:spLocks noGrp="1"/>
          </p:cNvSpPr>
          <p:nvPr>
            <p:ph type="ftr" sz="quarter" idx="11"/>
          </p:nvPr>
        </p:nvSpPr>
        <p:spPr>
          <a:xfrm>
            <a:off x="4165601" y="6356352"/>
            <a:ext cx="3860800" cy="365125"/>
          </a:xfrm>
          <a:prstGeom prst="rect">
            <a:avLst/>
          </a:prstGeom>
        </p:spPr>
        <p:txBody>
          <a:bodyPr lIns="121028" tIns="60515" rIns="121028" bIns="60515"/>
          <a:lstStyle/>
          <a:p>
            <a:pPr defTabSz="1210203"/>
            <a:endParaRPr lang="zh-CN" altLang="en-US" sz="2400">
              <a:solidFill>
                <a:prstClr val="black"/>
              </a:solidFill>
            </a:endParaRPr>
          </a:p>
        </p:txBody>
      </p:sp>
      <p:sp>
        <p:nvSpPr>
          <p:cNvPr id="7" name="灯片编号占位符 6"/>
          <p:cNvSpPr>
            <a:spLocks noGrp="1"/>
          </p:cNvSpPr>
          <p:nvPr>
            <p:ph type="sldNum" sz="quarter" idx="12"/>
          </p:nvPr>
        </p:nvSpPr>
        <p:spPr>
          <a:xfrm>
            <a:off x="8737600" y="6356352"/>
            <a:ext cx="2844800" cy="365125"/>
          </a:xfrm>
          <a:prstGeom prst="rect">
            <a:avLst/>
          </a:prstGeom>
        </p:spPr>
        <p:txBody>
          <a:bodyPr lIns="121028" tIns="60515" rIns="121028" bIns="60515"/>
          <a:lstStyle/>
          <a:p>
            <a:pPr defTabSz="1210203"/>
            <a:fld id="{0C913308-F349-4B6D-A68A-DD1791B4A57B}" type="slidenum">
              <a:rPr lang="zh-CN" altLang="en-US" sz="2400" smtClean="0">
                <a:solidFill>
                  <a:prstClr val="black"/>
                </a:solidFill>
              </a:rPr>
              <a:pPr defTabSz="1210203"/>
              <a:t>‹#›</a:t>
            </a:fld>
            <a:endParaRPr lang="zh-CN" altLang="en-US" sz="2400">
              <a:solidFill>
                <a:prstClr val="black"/>
              </a:solidFill>
            </a:endParaRPr>
          </a:p>
        </p:txBody>
      </p:sp>
    </p:spTree>
    <p:extLst>
      <p:ext uri="{BB962C8B-B14F-4D97-AF65-F5344CB8AC3E}">
        <p14:creationId xmlns:p14="http://schemas.microsoft.com/office/powerpoint/2010/main" val="54729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40"/>
            <a:ext cx="10972800" cy="1143000"/>
          </a:xfrm>
          <a:prstGeom prst="rect">
            <a:avLst/>
          </a:prstGeom>
        </p:spPr>
        <p:txBody>
          <a:bodyPr lIns="121028" tIns="60515" rIns="121028" bIns="60515"/>
          <a:lstStyle/>
          <a:p>
            <a:r>
              <a:rPr lang="zh-CN" altLang="en-US"/>
              <a:t>单击此处编辑母版标题样式</a:t>
            </a:r>
          </a:p>
        </p:txBody>
      </p:sp>
      <p:sp>
        <p:nvSpPr>
          <p:cNvPr id="3" name="竖排文字占位符 2"/>
          <p:cNvSpPr>
            <a:spLocks noGrp="1"/>
          </p:cNvSpPr>
          <p:nvPr>
            <p:ph type="body" orient="vert" idx="1"/>
          </p:nvPr>
        </p:nvSpPr>
        <p:spPr>
          <a:xfrm>
            <a:off x="609601" y="1600203"/>
            <a:ext cx="10972800" cy="4525963"/>
          </a:xfrm>
          <a:prstGeom prst="rect">
            <a:avLst/>
          </a:prstGeom>
        </p:spPr>
        <p:txBody>
          <a:bodyPr vert="eaVert" lIns="121028" tIns="60515" rIns="121028" bIns="60515"/>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lIns="121028" tIns="60515" rIns="121028" bIns="60515"/>
          <a:lstStyle/>
          <a:p>
            <a:pPr defTabSz="1210203"/>
            <a:fld id="{530820CF-B880-4189-942D-D702A7CBA730}" type="datetimeFigureOut">
              <a:rPr lang="zh-CN" altLang="en-US" sz="2400" smtClean="0">
                <a:solidFill>
                  <a:prstClr val="black"/>
                </a:solidFill>
              </a:rPr>
              <a:pPr defTabSz="1210203"/>
              <a:t>2025/2/17</a:t>
            </a:fld>
            <a:endParaRPr lang="zh-CN" altLang="en-US" sz="2400">
              <a:solidFill>
                <a:prstClr val="black"/>
              </a:solidFill>
            </a:endParaRPr>
          </a:p>
        </p:txBody>
      </p:sp>
      <p:sp>
        <p:nvSpPr>
          <p:cNvPr id="5" name="页脚占位符 4"/>
          <p:cNvSpPr>
            <a:spLocks noGrp="1"/>
          </p:cNvSpPr>
          <p:nvPr>
            <p:ph type="ftr" sz="quarter" idx="11"/>
          </p:nvPr>
        </p:nvSpPr>
        <p:spPr>
          <a:xfrm>
            <a:off x="4165601" y="6356352"/>
            <a:ext cx="3860800" cy="365125"/>
          </a:xfrm>
          <a:prstGeom prst="rect">
            <a:avLst/>
          </a:prstGeom>
        </p:spPr>
        <p:txBody>
          <a:bodyPr lIns="121028" tIns="60515" rIns="121028" bIns="60515"/>
          <a:lstStyle/>
          <a:p>
            <a:pPr defTabSz="1210203"/>
            <a:endParaRPr lang="zh-CN" altLang="en-US" sz="2400">
              <a:solidFill>
                <a:prstClr val="black"/>
              </a:solidFill>
            </a:endParaRPr>
          </a:p>
        </p:txBody>
      </p:sp>
      <p:sp>
        <p:nvSpPr>
          <p:cNvPr id="6" name="灯片编号占位符 5"/>
          <p:cNvSpPr>
            <a:spLocks noGrp="1"/>
          </p:cNvSpPr>
          <p:nvPr>
            <p:ph type="sldNum" sz="quarter" idx="12"/>
          </p:nvPr>
        </p:nvSpPr>
        <p:spPr>
          <a:xfrm>
            <a:off x="8737600" y="6356352"/>
            <a:ext cx="2844800" cy="365125"/>
          </a:xfrm>
          <a:prstGeom prst="rect">
            <a:avLst/>
          </a:prstGeom>
        </p:spPr>
        <p:txBody>
          <a:bodyPr lIns="121028" tIns="60515" rIns="121028" bIns="60515"/>
          <a:lstStyle/>
          <a:p>
            <a:pPr defTabSz="1210203"/>
            <a:fld id="{0C913308-F349-4B6D-A68A-DD1791B4A57B}" type="slidenum">
              <a:rPr lang="zh-CN" altLang="en-US" sz="2400" smtClean="0">
                <a:solidFill>
                  <a:prstClr val="black"/>
                </a:solidFill>
              </a:rPr>
              <a:pPr defTabSz="1210203"/>
              <a:t>‹#›</a:t>
            </a:fld>
            <a:endParaRPr lang="zh-CN" altLang="en-US" sz="2400">
              <a:solidFill>
                <a:prstClr val="black"/>
              </a:solidFill>
            </a:endParaRPr>
          </a:p>
        </p:txBody>
      </p:sp>
    </p:spTree>
    <p:extLst>
      <p:ext uri="{BB962C8B-B14F-4D97-AF65-F5344CB8AC3E}">
        <p14:creationId xmlns:p14="http://schemas.microsoft.com/office/powerpoint/2010/main" val="143833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80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
        <p:nvSpPr>
          <p:cNvPr id="3" name="矩形 2">
            <a:extLst>
              <a:ext uri="{FF2B5EF4-FFF2-40B4-BE49-F238E27FC236}">
                <a16:creationId xmlns="" xmlns:a16="http://schemas.microsoft.com/office/drawing/2014/main" id="{FE312BC2-9FD9-4155-BD6F-2A89BBD6A609}"/>
              </a:ext>
            </a:extLst>
          </p:cNvPr>
          <p:cNvSpPr/>
          <p:nvPr userDrawn="1"/>
        </p:nvSpPr>
        <p:spPr>
          <a:xfrm>
            <a:off x="1199456" y="549569"/>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028" tIns="60515" rIns="121028" bIns="60515" rtlCol="0" anchor="ctr"/>
          <a:lstStyle/>
          <a:p>
            <a:pPr algn="ctr" defTabSz="1210203"/>
            <a:endParaRPr lang="zh-CN" altLang="en-US" sz="2400">
              <a:solidFill>
                <a:prstClr val="white"/>
              </a:solidFill>
            </a:endParaRPr>
          </a:p>
        </p:txBody>
      </p:sp>
      <p:sp>
        <p:nvSpPr>
          <p:cNvPr id="4" name="矩形 3">
            <a:extLst>
              <a:ext uri="{FF2B5EF4-FFF2-40B4-BE49-F238E27FC236}">
                <a16:creationId xmlns="" xmlns:a16="http://schemas.microsoft.com/office/drawing/2014/main" id="{5B08C38A-797C-4317-852B-F4C09C399E55}"/>
              </a:ext>
            </a:extLst>
          </p:cNvPr>
          <p:cNvSpPr/>
          <p:nvPr userDrawn="1"/>
        </p:nvSpPr>
        <p:spPr>
          <a:xfrm>
            <a:off x="911428" y="933493"/>
            <a:ext cx="2784309" cy="1151772"/>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028" tIns="60515" rIns="121028" bIns="60515" rtlCol="0" anchor="ctr"/>
          <a:lstStyle/>
          <a:p>
            <a:pPr algn="ctr" defTabSz="1210203"/>
            <a:endParaRPr lang="zh-CN" altLang="en-US" sz="2400">
              <a:solidFill>
                <a:prstClr val="white"/>
              </a:solidFill>
            </a:endParaRPr>
          </a:p>
        </p:txBody>
      </p:sp>
    </p:spTree>
    <p:extLst>
      <p:ext uri="{BB962C8B-B14F-4D97-AF65-F5344CB8AC3E}">
        <p14:creationId xmlns:p14="http://schemas.microsoft.com/office/powerpoint/2010/main" val="298083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6AAE625-CCE1-44F6-895D-5AF7016B3316}"/>
              </a:ext>
            </a:extLst>
          </p:cNvPr>
          <p:cNvSpPr>
            <a:spLocks noGrp="1"/>
          </p:cNvSpPr>
          <p:nvPr>
            <p:ph type="title"/>
          </p:nvPr>
        </p:nvSpPr>
        <p:spPr>
          <a:xfrm>
            <a:off x="838200" y="365129"/>
            <a:ext cx="10515600" cy="1325563"/>
          </a:xfrm>
          <a:prstGeom prst="rect">
            <a:avLst/>
          </a:prstGeom>
        </p:spPr>
        <p:txBody>
          <a:bodyPr lIns="91392" tIns="45696" rIns="91392" bIns="45696"/>
          <a:lstStyle/>
          <a:p>
            <a:r>
              <a:rPr lang="zh-CN" altLang="en-US"/>
              <a:t>单击此处编辑母版标题样式</a:t>
            </a:r>
          </a:p>
        </p:txBody>
      </p:sp>
      <p:sp>
        <p:nvSpPr>
          <p:cNvPr id="3" name="内容占位符 2">
            <a:extLst>
              <a:ext uri="{FF2B5EF4-FFF2-40B4-BE49-F238E27FC236}">
                <a16:creationId xmlns:a16="http://schemas.microsoft.com/office/drawing/2014/main" xmlns="" id="{8FA83C3F-BA58-4315-BFDF-E60BCC01F280}"/>
              </a:ext>
            </a:extLst>
          </p:cNvPr>
          <p:cNvSpPr>
            <a:spLocks noGrp="1"/>
          </p:cNvSpPr>
          <p:nvPr>
            <p:ph idx="1"/>
          </p:nvPr>
        </p:nvSpPr>
        <p:spPr>
          <a:xfrm>
            <a:off x="838200" y="1825626"/>
            <a:ext cx="10515600" cy="4351338"/>
          </a:xfrm>
          <a:prstGeom prst="rect">
            <a:avLst/>
          </a:prstGeom>
        </p:spPr>
        <p:txBody>
          <a:bodyPr lIns="91392" tIns="45696" rIns="91392" bIns="45696"/>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720B4E28-BD5D-4F3F-B69C-DBAEC1F2194F}"/>
              </a:ext>
            </a:extLst>
          </p:cNvPr>
          <p:cNvSpPr>
            <a:spLocks noGrp="1"/>
          </p:cNvSpPr>
          <p:nvPr>
            <p:ph type="dt" sz="half" idx="10"/>
          </p:nvPr>
        </p:nvSpPr>
        <p:spPr>
          <a:xfrm>
            <a:off x="838200" y="6356352"/>
            <a:ext cx="2743200" cy="365125"/>
          </a:xfrm>
          <a:prstGeom prst="rect">
            <a:avLst/>
          </a:prstGeom>
        </p:spPr>
        <p:txBody>
          <a:bodyPr lIns="91392" tIns="45696" rIns="91392" bIns="45696"/>
          <a:lstStyle/>
          <a:p>
            <a:fld id="{EC85BF49-3D7A-4F43-BA91-D003E0AEA55D}" type="datetimeFigureOut">
              <a:rPr lang="zh-CN" altLang="en-US" smtClean="0"/>
              <a:t>2025/2/17</a:t>
            </a:fld>
            <a:endParaRPr lang="zh-CN" altLang="en-US"/>
          </a:p>
        </p:txBody>
      </p:sp>
      <p:sp>
        <p:nvSpPr>
          <p:cNvPr id="5" name="页脚占位符 4">
            <a:extLst>
              <a:ext uri="{FF2B5EF4-FFF2-40B4-BE49-F238E27FC236}">
                <a16:creationId xmlns:a16="http://schemas.microsoft.com/office/drawing/2014/main" xmlns="" id="{9C625689-122D-4A42-93C0-0286D12F7C1F}"/>
              </a:ext>
            </a:extLst>
          </p:cNvPr>
          <p:cNvSpPr>
            <a:spLocks noGrp="1"/>
          </p:cNvSpPr>
          <p:nvPr>
            <p:ph type="ftr" sz="quarter" idx="11"/>
          </p:nvPr>
        </p:nvSpPr>
        <p:spPr>
          <a:xfrm>
            <a:off x="4038600" y="6356352"/>
            <a:ext cx="4114800" cy="365125"/>
          </a:xfrm>
          <a:prstGeom prst="rect">
            <a:avLst/>
          </a:prstGeom>
        </p:spPr>
        <p:txBody>
          <a:bodyPr lIns="91392" tIns="45696" rIns="91392" bIns="45696"/>
          <a:lstStyle/>
          <a:p>
            <a:endParaRPr lang="zh-CN" altLang="en-US"/>
          </a:p>
        </p:txBody>
      </p:sp>
      <p:sp>
        <p:nvSpPr>
          <p:cNvPr id="6" name="灯片编号占位符 5">
            <a:extLst>
              <a:ext uri="{FF2B5EF4-FFF2-40B4-BE49-F238E27FC236}">
                <a16:creationId xmlns:a16="http://schemas.microsoft.com/office/drawing/2014/main" xmlns="" id="{D84B6780-D01C-4C9C-B42E-7A4F26B8D02C}"/>
              </a:ext>
            </a:extLst>
          </p:cNvPr>
          <p:cNvSpPr>
            <a:spLocks noGrp="1"/>
          </p:cNvSpPr>
          <p:nvPr>
            <p:ph type="sldNum" sz="quarter" idx="12"/>
          </p:nvPr>
        </p:nvSpPr>
        <p:spPr>
          <a:xfrm>
            <a:off x="8610600" y="6356352"/>
            <a:ext cx="2743200" cy="365125"/>
          </a:xfrm>
          <a:prstGeom prst="rect">
            <a:avLst/>
          </a:prstGeom>
        </p:spPr>
        <p:txBody>
          <a:bodyPr lIns="91392" tIns="45696" rIns="91392" bIns="45696"/>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57760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38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86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08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52" Type="http://schemas.openxmlformats.org/officeDocument/2006/relationships/image" Target="../media/image3.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3.png"/><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5.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14222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09"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49" r:id="rId17"/>
    <p:sldLayoutId id="214748375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3499"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0128" indent="-340128" algn="l" defTabSz="453499" rtl="0" eaLnBrk="1" latinLnBrk="0" hangingPunct="1">
        <a:spcBef>
          <a:spcPts val="1000"/>
        </a:spcBef>
        <a:spcAft>
          <a:spcPts val="0"/>
        </a:spcAft>
        <a:buClr>
          <a:schemeClr val="accent1"/>
        </a:buClr>
        <a:buSzPct val="80000"/>
        <a:buFont typeface="Wingdings 3" charset="2"/>
        <a:buChar char=""/>
        <a:defRPr sz="1900" kern="1200">
          <a:solidFill>
            <a:schemeClr val="tx1">
              <a:lumMod val="75000"/>
              <a:lumOff val="25000"/>
            </a:schemeClr>
          </a:solidFill>
          <a:latin typeface="+mn-lt"/>
          <a:ea typeface="+mn-ea"/>
          <a:cs typeface="+mn-cs"/>
        </a:defRPr>
      </a:lvl1pPr>
      <a:lvl2pPr marL="736974" indent="-283434" algn="l" defTabSz="453499"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33724" indent="-226771" algn="l" defTabSz="453499" rtl="0" eaLnBrk="1" latinLnBrk="0" hangingPunct="1">
        <a:spcBef>
          <a:spcPts val="1000"/>
        </a:spcBef>
        <a:spcAft>
          <a:spcPts val="0"/>
        </a:spcAft>
        <a:buClr>
          <a:schemeClr val="accent1"/>
        </a:buClr>
        <a:buSzPct val="80000"/>
        <a:buFont typeface="Wingdings 3" charset="2"/>
        <a:buChar char=""/>
        <a:defRPr sz="1500" kern="1200">
          <a:solidFill>
            <a:schemeClr val="tx1">
              <a:lumMod val="75000"/>
              <a:lumOff val="25000"/>
            </a:schemeClr>
          </a:solidFill>
          <a:latin typeface="+mn-lt"/>
          <a:ea typeface="+mn-ea"/>
          <a:cs typeface="+mn-cs"/>
        </a:defRPr>
      </a:lvl3pPr>
      <a:lvl4pPr marL="1587253"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40763"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494222"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47747"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01263"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54740" indent="-226771" algn="l" defTabSz="45349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3499" rtl="0" eaLnBrk="1" latinLnBrk="0" hangingPunct="1">
        <a:defRPr sz="1900" kern="1200">
          <a:solidFill>
            <a:schemeClr val="tx1"/>
          </a:solidFill>
          <a:latin typeface="+mn-lt"/>
          <a:ea typeface="+mn-ea"/>
          <a:cs typeface="+mn-cs"/>
        </a:defRPr>
      </a:lvl1pPr>
      <a:lvl2pPr marL="453499" algn="l" defTabSz="453499" rtl="0" eaLnBrk="1" latinLnBrk="0" hangingPunct="1">
        <a:defRPr sz="1900" kern="1200">
          <a:solidFill>
            <a:schemeClr val="tx1"/>
          </a:solidFill>
          <a:latin typeface="+mn-lt"/>
          <a:ea typeface="+mn-ea"/>
          <a:cs typeface="+mn-cs"/>
        </a:defRPr>
      </a:lvl2pPr>
      <a:lvl3pPr marL="906999" algn="l" defTabSz="453499" rtl="0" eaLnBrk="1" latinLnBrk="0" hangingPunct="1">
        <a:defRPr sz="1900" kern="1200">
          <a:solidFill>
            <a:schemeClr val="tx1"/>
          </a:solidFill>
          <a:latin typeface="+mn-lt"/>
          <a:ea typeface="+mn-ea"/>
          <a:cs typeface="+mn-cs"/>
        </a:defRPr>
      </a:lvl3pPr>
      <a:lvl4pPr marL="1360501" algn="l" defTabSz="453499" rtl="0" eaLnBrk="1" latinLnBrk="0" hangingPunct="1">
        <a:defRPr sz="1900" kern="1200">
          <a:solidFill>
            <a:schemeClr val="tx1"/>
          </a:solidFill>
          <a:latin typeface="+mn-lt"/>
          <a:ea typeface="+mn-ea"/>
          <a:cs typeface="+mn-cs"/>
        </a:defRPr>
      </a:lvl4pPr>
      <a:lvl5pPr marL="1813997" algn="l" defTabSz="453499" rtl="0" eaLnBrk="1" latinLnBrk="0" hangingPunct="1">
        <a:defRPr sz="1900" kern="1200">
          <a:solidFill>
            <a:schemeClr val="tx1"/>
          </a:solidFill>
          <a:latin typeface="+mn-lt"/>
          <a:ea typeface="+mn-ea"/>
          <a:cs typeface="+mn-cs"/>
        </a:defRPr>
      </a:lvl5pPr>
      <a:lvl6pPr marL="2267498" algn="l" defTabSz="453499" rtl="0" eaLnBrk="1" latinLnBrk="0" hangingPunct="1">
        <a:defRPr sz="1900" kern="1200">
          <a:solidFill>
            <a:schemeClr val="tx1"/>
          </a:solidFill>
          <a:latin typeface="+mn-lt"/>
          <a:ea typeface="+mn-ea"/>
          <a:cs typeface="+mn-cs"/>
        </a:defRPr>
      </a:lvl6pPr>
      <a:lvl7pPr marL="2720998" algn="l" defTabSz="453499" rtl="0" eaLnBrk="1" latinLnBrk="0" hangingPunct="1">
        <a:defRPr sz="1900" kern="1200">
          <a:solidFill>
            <a:schemeClr val="tx1"/>
          </a:solidFill>
          <a:latin typeface="+mn-lt"/>
          <a:ea typeface="+mn-ea"/>
          <a:cs typeface="+mn-cs"/>
        </a:defRPr>
      </a:lvl7pPr>
      <a:lvl8pPr marL="3174499" algn="l" defTabSz="453499" rtl="0" eaLnBrk="1" latinLnBrk="0" hangingPunct="1">
        <a:defRPr sz="1900" kern="1200">
          <a:solidFill>
            <a:schemeClr val="tx1"/>
          </a:solidFill>
          <a:latin typeface="+mn-lt"/>
          <a:ea typeface="+mn-ea"/>
          <a:cs typeface="+mn-cs"/>
        </a:defRPr>
      </a:lvl8pPr>
      <a:lvl9pPr marL="3627989" algn="l" defTabSz="45349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1"/>
            <a:ext cx="12192000" cy="686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20414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0699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6771" indent="-226771" algn="l" defTabSz="90699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0260" indent="-226771" algn="l" defTabSz="90699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3724" indent="-226771" algn="l" defTabSz="90699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87253"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40763"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94222"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47747"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01263"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54740" indent="-226771" algn="l" defTabSz="90699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06999" rtl="0" eaLnBrk="1" latinLnBrk="0" hangingPunct="1">
        <a:defRPr sz="1900" kern="1200">
          <a:solidFill>
            <a:schemeClr val="tx1"/>
          </a:solidFill>
          <a:latin typeface="+mn-lt"/>
          <a:ea typeface="+mn-ea"/>
          <a:cs typeface="+mn-cs"/>
        </a:defRPr>
      </a:lvl1pPr>
      <a:lvl2pPr marL="453499" algn="l" defTabSz="906999" rtl="0" eaLnBrk="1" latinLnBrk="0" hangingPunct="1">
        <a:defRPr sz="1900" kern="1200">
          <a:solidFill>
            <a:schemeClr val="tx1"/>
          </a:solidFill>
          <a:latin typeface="+mn-lt"/>
          <a:ea typeface="+mn-ea"/>
          <a:cs typeface="+mn-cs"/>
        </a:defRPr>
      </a:lvl2pPr>
      <a:lvl3pPr marL="906999" algn="l" defTabSz="906999" rtl="0" eaLnBrk="1" latinLnBrk="0" hangingPunct="1">
        <a:defRPr sz="1900" kern="1200">
          <a:solidFill>
            <a:schemeClr val="tx1"/>
          </a:solidFill>
          <a:latin typeface="+mn-lt"/>
          <a:ea typeface="+mn-ea"/>
          <a:cs typeface="+mn-cs"/>
        </a:defRPr>
      </a:lvl3pPr>
      <a:lvl4pPr marL="1360501" algn="l" defTabSz="906999" rtl="0" eaLnBrk="1" latinLnBrk="0" hangingPunct="1">
        <a:defRPr sz="1900" kern="1200">
          <a:solidFill>
            <a:schemeClr val="tx1"/>
          </a:solidFill>
          <a:latin typeface="+mn-lt"/>
          <a:ea typeface="+mn-ea"/>
          <a:cs typeface="+mn-cs"/>
        </a:defRPr>
      </a:lvl4pPr>
      <a:lvl5pPr marL="1813997" algn="l" defTabSz="906999" rtl="0" eaLnBrk="1" latinLnBrk="0" hangingPunct="1">
        <a:defRPr sz="1900" kern="1200">
          <a:solidFill>
            <a:schemeClr val="tx1"/>
          </a:solidFill>
          <a:latin typeface="+mn-lt"/>
          <a:ea typeface="+mn-ea"/>
          <a:cs typeface="+mn-cs"/>
        </a:defRPr>
      </a:lvl5pPr>
      <a:lvl6pPr marL="2267498" algn="l" defTabSz="906999" rtl="0" eaLnBrk="1" latinLnBrk="0" hangingPunct="1">
        <a:defRPr sz="1900" kern="1200">
          <a:solidFill>
            <a:schemeClr val="tx1"/>
          </a:solidFill>
          <a:latin typeface="+mn-lt"/>
          <a:ea typeface="+mn-ea"/>
          <a:cs typeface="+mn-cs"/>
        </a:defRPr>
      </a:lvl6pPr>
      <a:lvl7pPr marL="2720998" algn="l" defTabSz="906999" rtl="0" eaLnBrk="1" latinLnBrk="0" hangingPunct="1">
        <a:defRPr sz="1900" kern="1200">
          <a:solidFill>
            <a:schemeClr val="tx1"/>
          </a:solidFill>
          <a:latin typeface="+mn-lt"/>
          <a:ea typeface="+mn-ea"/>
          <a:cs typeface="+mn-cs"/>
        </a:defRPr>
      </a:lvl7pPr>
      <a:lvl8pPr marL="3174499" algn="l" defTabSz="906999" rtl="0" eaLnBrk="1" latinLnBrk="0" hangingPunct="1">
        <a:defRPr sz="1900" kern="1200">
          <a:solidFill>
            <a:schemeClr val="tx1"/>
          </a:solidFill>
          <a:latin typeface="+mn-lt"/>
          <a:ea typeface="+mn-ea"/>
          <a:cs typeface="+mn-cs"/>
        </a:defRPr>
      </a:lvl8pPr>
      <a:lvl9pPr marL="3627989" algn="l" defTabSz="90699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52">
            <a:extLst>
              <a:ext uri="{28A0092B-C50C-407E-A947-70E740481C1C}">
                <a14:useLocalDpi xmlns:a14="http://schemas.microsoft.com/office/drawing/2010/main" val="0"/>
              </a:ext>
            </a:extLst>
          </a:blip>
          <a:srcRect/>
          <a:stretch>
            <a:fillRect/>
          </a:stretch>
        </p:blipFill>
        <p:spPr bwMode="auto">
          <a:xfrm>
            <a:off x="0" y="-21806"/>
            <a:ext cx="12192000" cy="687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569566"/>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5" r:id="rId13"/>
    <p:sldLayoutId id="2147483936" r:id="rId14"/>
    <p:sldLayoutId id="2147483937" r:id="rId15"/>
    <p:sldLayoutId id="2147483938" r:id="rId16"/>
    <p:sldLayoutId id="2147483939" r:id="rId17"/>
    <p:sldLayoutId id="2147483940" r:id="rId18"/>
    <p:sldLayoutId id="2147483941" r:id="rId19"/>
    <p:sldLayoutId id="2147483942" r:id="rId20"/>
    <p:sldLayoutId id="2147483943" r:id="rId21"/>
    <p:sldLayoutId id="2147483944" r:id="rId22"/>
    <p:sldLayoutId id="2147483945" r:id="rId23"/>
    <p:sldLayoutId id="2147483946" r:id="rId24"/>
    <p:sldLayoutId id="2147483947" r:id="rId25"/>
    <p:sldLayoutId id="2147483948" r:id="rId26"/>
    <p:sldLayoutId id="2147483949" r:id="rId27"/>
    <p:sldLayoutId id="2147483950" r:id="rId28"/>
    <p:sldLayoutId id="2147483951" r:id="rId29"/>
    <p:sldLayoutId id="2147483883" r:id="rId30"/>
    <p:sldLayoutId id="2147483884" r:id="rId31"/>
    <p:sldLayoutId id="2147483885" r:id="rId32"/>
    <p:sldLayoutId id="2147483886" r:id="rId33"/>
    <p:sldLayoutId id="2147483887" r:id="rId34"/>
    <p:sldLayoutId id="2147483784" r:id="rId35"/>
    <p:sldLayoutId id="2147483785" r:id="rId36"/>
    <p:sldLayoutId id="2147483786" r:id="rId37"/>
    <p:sldLayoutId id="2147483787" r:id="rId38"/>
    <p:sldLayoutId id="2147483788" r:id="rId39"/>
    <p:sldLayoutId id="2147483790" r:id="rId40"/>
    <p:sldLayoutId id="2147483791" r:id="rId41"/>
    <p:sldLayoutId id="2147483792" r:id="rId42"/>
    <p:sldLayoutId id="2147483793" r:id="rId43"/>
    <p:sldLayoutId id="2147483794" r:id="rId44"/>
    <p:sldLayoutId id="2147483848" r:id="rId45"/>
    <p:sldLayoutId id="2147483849" r:id="rId46"/>
    <p:sldLayoutId id="2147483850" r:id="rId47"/>
    <p:sldLayoutId id="2147483851" r:id="rId48"/>
    <p:sldLayoutId id="2147483852" r:id="rId49"/>
    <p:sldLayoutId id="2147484200"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207239" rtl="0" eaLnBrk="1" latinLnBrk="0" hangingPunct="1">
        <a:spcBef>
          <a:spcPct val="0"/>
        </a:spcBef>
        <a:buNone/>
        <a:defRPr sz="5900" kern="1200">
          <a:solidFill>
            <a:schemeClr val="tx1"/>
          </a:solidFill>
          <a:latin typeface="+mj-lt"/>
          <a:ea typeface="+mj-ea"/>
          <a:cs typeface="+mj-cs"/>
        </a:defRPr>
      </a:lvl1pPr>
    </p:titleStyle>
    <p:bodyStyle>
      <a:lvl1pPr marL="452703" indent="-452703" algn="l" defTabSz="120723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0867" indent="-377269" algn="l" defTabSz="120723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09015" indent="-301806" algn="l" defTabSz="120723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2632"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16237"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19839"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23449"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27054"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30669" indent="-301806" algn="l" defTabSz="120723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07239" rtl="0" eaLnBrk="1" latinLnBrk="0" hangingPunct="1">
        <a:defRPr sz="2400" kern="1200">
          <a:solidFill>
            <a:schemeClr val="tx1"/>
          </a:solidFill>
          <a:latin typeface="+mn-lt"/>
          <a:ea typeface="+mn-ea"/>
          <a:cs typeface="+mn-cs"/>
        </a:defRPr>
      </a:lvl1pPr>
      <a:lvl2pPr marL="603616" algn="l" defTabSz="1207239" rtl="0" eaLnBrk="1" latinLnBrk="0" hangingPunct="1">
        <a:defRPr sz="2400" kern="1200">
          <a:solidFill>
            <a:schemeClr val="tx1"/>
          </a:solidFill>
          <a:latin typeface="+mn-lt"/>
          <a:ea typeface="+mn-ea"/>
          <a:cs typeface="+mn-cs"/>
        </a:defRPr>
      </a:lvl2pPr>
      <a:lvl3pPr marL="1207239" algn="l" defTabSz="1207239" rtl="0" eaLnBrk="1" latinLnBrk="0" hangingPunct="1">
        <a:defRPr sz="2400" kern="1200">
          <a:solidFill>
            <a:schemeClr val="tx1"/>
          </a:solidFill>
          <a:latin typeface="+mn-lt"/>
          <a:ea typeface="+mn-ea"/>
          <a:cs typeface="+mn-cs"/>
        </a:defRPr>
      </a:lvl3pPr>
      <a:lvl4pPr marL="1810822" algn="l" defTabSz="1207239" rtl="0" eaLnBrk="1" latinLnBrk="0" hangingPunct="1">
        <a:defRPr sz="2400" kern="1200">
          <a:solidFill>
            <a:schemeClr val="tx1"/>
          </a:solidFill>
          <a:latin typeface="+mn-lt"/>
          <a:ea typeface="+mn-ea"/>
          <a:cs typeface="+mn-cs"/>
        </a:defRPr>
      </a:lvl4pPr>
      <a:lvl5pPr marL="2414439" algn="l" defTabSz="1207239" rtl="0" eaLnBrk="1" latinLnBrk="0" hangingPunct="1">
        <a:defRPr sz="2400" kern="1200">
          <a:solidFill>
            <a:schemeClr val="tx1"/>
          </a:solidFill>
          <a:latin typeface="+mn-lt"/>
          <a:ea typeface="+mn-ea"/>
          <a:cs typeface="+mn-cs"/>
        </a:defRPr>
      </a:lvl5pPr>
      <a:lvl6pPr marL="3018042" algn="l" defTabSz="1207239" rtl="0" eaLnBrk="1" latinLnBrk="0" hangingPunct="1">
        <a:defRPr sz="2400" kern="1200">
          <a:solidFill>
            <a:schemeClr val="tx1"/>
          </a:solidFill>
          <a:latin typeface="+mn-lt"/>
          <a:ea typeface="+mn-ea"/>
          <a:cs typeface="+mn-cs"/>
        </a:defRPr>
      </a:lvl6pPr>
      <a:lvl7pPr marL="3621651" algn="l" defTabSz="1207239" rtl="0" eaLnBrk="1" latinLnBrk="0" hangingPunct="1">
        <a:defRPr sz="2400" kern="1200">
          <a:solidFill>
            <a:schemeClr val="tx1"/>
          </a:solidFill>
          <a:latin typeface="+mn-lt"/>
          <a:ea typeface="+mn-ea"/>
          <a:cs typeface="+mn-cs"/>
        </a:defRPr>
      </a:lvl7pPr>
      <a:lvl8pPr marL="4225268" algn="l" defTabSz="1207239" rtl="0" eaLnBrk="1" latinLnBrk="0" hangingPunct="1">
        <a:defRPr sz="2400" kern="1200">
          <a:solidFill>
            <a:schemeClr val="tx1"/>
          </a:solidFill>
          <a:latin typeface="+mn-lt"/>
          <a:ea typeface="+mn-ea"/>
          <a:cs typeface="+mn-cs"/>
        </a:defRPr>
      </a:lvl8pPr>
      <a:lvl9pPr marL="4828847" algn="l" defTabSz="1207239"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94283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420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210203" rtl="0" eaLnBrk="1" latinLnBrk="0" hangingPunct="1">
        <a:spcBef>
          <a:spcPct val="0"/>
        </a:spcBef>
        <a:buNone/>
        <a:defRPr sz="5900" kern="1200">
          <a:solidFill>
            <a:schemeClr val="tx1"/>
          </a:solidFill>
          <a:latin typeface="+mj-lt"/>
          <a:ea typeface="+mj-ea"/>
          <a:cs typeface="+mj-cs"/>
        </a:defRPr>
      </a:lvl1pPr>
    </p:titleStyle>
    <p:bodyStyle>
      <a:lvl1pPr marL="453819" indent="-453819" algn="l" defTabSz="121020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3271" indent="-378190" algn="l" defTabSz="121020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2722" indent="-302526" algn="l" defTabSz="121020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17811"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22910"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27991"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33081"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38188"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43257" indent="-302526" algn="l" defTabSz="121020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0203" rtl="0" eaLnBrk="1" latinLnBrk="0" hangingPunct="1">
        <a:defRPr sz="2400" kern="1200">
          <a:solidFill>
            <a:schemeClr val="tx1"/>
          </a:solidFill>
          <a:latin typeface="+mn-lt"/>
          <a:ea typeface="+mn-ea"/>
          <a:cs typeface="+mn-cs"/>
        </a:defRPr>
      </a:lvl1pPr>
      <a:lvl2pPr marL="605091" algn="l" defTabSz="1210203" rtl="0" eaLnBrk="1" latinLnBrk="0" hangingPunct="1">
        <a:defRPr sz="2400" kern="1200">
          <a:solidFill>
            <a:schemeClr val="tx1"/>
          </a:solidFill>
          <a:latin typeface="+mn-lt"/>
          <a:ea typeface="+mn-ea"/>
          <a:cs typeface="+mn-cs"/>
        </a:defRPr>
      </a:lvl2pPr>
      <a:lvl3pPr marL="1210203" algn="l" defTabSz="1210203" rtl="0" eaLnBrk="1" latinLnBrk="0" hangingPunct="1">
        <a:defRPr sz="2400" kern="1200">
          <a:solidFill>
            <a:schemeClr val="tx1"/>
          </a:solidFill>
          <a:latin typeface="+mn-lt"/>
          <a:ea typeface="+mn-ea"/>
          <a:cs typeface="+mn-cs"/>
        </a:defRPr>
      </a:lvl3pPr>
      <a:lvl4pPr marL="1815266" algn="l" defTabSz="1210203" rtl="0" eaLnBrk="1" latinLnBrk="0" hangingPunct="1">
        <a:defRPr sz="2400" kern="1200">
          <a:solidFill>
            <a:schemeClr val="tx1"/>
          </a:solidFill>
          <a:latin typeface="+mn-lt"/>
          <a:ea typeface="+mn-ea"/>
          <a:cs typeface="+mn-cs"/>
        </a:defRPr>
      </a:lvl4pPr>
      <a:lvl5pPr marL="2420355" algn="l" defTabSz="1210203" rtl="0" eaLnBrk="1" latinLnBrk="0" hangingPunct="1">
        <a:defRPr sz="2400" kern="1200">
          <a:solidFill>
            <a:schemeClr val="tx1"/>
          </a:solidFill>
          <a:latin typeface="+mn-lt"/>
          <a:ea typeface="+mn-ea"/>
          <a:cs typeface="+mn-cs"/>
        </a:defRPr>
      </a:lvl5pPr>
      <a:lvl6pPr marL="3025453" algn="l" defTabSz="1210203" rtl="0" eaLnBrk="1" latinLnBrk="0" hangingPunct="1">
        <a:defRPr sz="2400" kern="1200">
          <a:solidFill>
            <a:schemeClr val="tx1"/>
          </a:solidFill>
          <a:latin typeface="+mn-lt"/>
          <a:ea typeface="+mn-ea"/>
          <a:cs typeface="+mn-cs"/>
        </a:defRPr>
      </a:lvl6pPr>
      <a:lvl7pPr marL="3630525" algn="l" defTabSz="1210203" rtl="0" eaLnBrk="1" latinLnBrk="0" hangingPunct="1">
        <a:defRPr sz="2400" kern="1200">
          <a:solidFill>
            <a:schemeClr val="tx1"/>
          </a:solidFill>
          <a:latin typeface="+mn-lt"/>
          <a:ea typeface="+mn-ea"/>
          <a:cs typeface="+mn-cs"/>
        </a:defRPr>
      </a:lvl7pPr>
      <a:lvl8pPr marL="4235625" algn="l" defTabSz="1210203" rtl="0" eaLnBrk="1" latinLnBrk="0" hangingPunct="1">
        <a:defRPr sz="2400" kern="1200">
          <a:solidFill>
            <a:schemeClr val="tx1"/>
          </a:solidFill>
          <a:latin typeface="+mn-lt"/>
          <a:ea typeface="+mn-ea"/>
          <a:cs typeface="+mn-cs"/>
        </a:defRPr>
      </a:lvl8pPr>
      <a:lvl9pPr marL="4840703" algn="l" defTabSz="1210203"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0437407"/>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213193" rtl="0" eaLnBrk="1" latinLnBrk="0" hangingPunct="1">
        <a:spcBef>
          <a:spcPct val="0"/>
        </a:spcBef>
        <a:buNone/>
        <a:defRPr sz="5900" kern="1200">
          <a:solidFill>
            <a:schemeClr val="tx1"/>
          </a:solidFill>
          <a:latin typeface="+mj-lt"/>
          <a:ea typeface="+mj-ea"/>
          <a:cs typeface="+mj-cs"/>
        </a:defRPr>
      </a:lvl1pPr>
    </p:titleStyle>
    <p:bodyStyle>
      <a:lvl1pPr marL="454951" indent="-454951" algn="l" defTabSz="1213193"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5717" indent="-379126" algn="l" defTabSz="1213193"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16481" indent="-303266" algn="l" defTabSz="121319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23071"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2967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3627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42841"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49454"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56032" indent="-303266" algn="l" defTabSz="1213193"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3193" rtl="0" eaLnBrk="1" latinLnBrk="0" hangingPunct="1">
        <a:defRPr sz="2400" kern="1200">
          <a:solidFill>
            <a:schemeClr val="tx1"/>
          </a:solidFill>
          <a:latin typeface="+mn-lt"/>
          <a:ea typeface="+mn-ea"/>
          <a:cs typeface="+mn-cs"/>
        </a:defRPr>
      </a:lvl1pPr>
      <a:lvl2pPr marL="606590" algn="l" defTabSz="1213193" rtl="0" eaLnBrk="1" latinLnBrk="0" hangingPunct="1">
        <a:defRPr sz="2400" kern="1200">
          <a:solidFill>
            <a:schemeClr val="tx1"/>
          </a:solidFill>
          <a:latin typeface="+mn-lt"/>
          <a:ea typeface="+mn-ea"/>
          <a:cs typeface="+mn-cs"/>
        </a:defRPr>
      </a:lvl2pPr>
      <a:lvl3pPr marL="1213193" algn="l" defTabSz="1213193" rtl="0" eaLnBrk="1" latinLnBrk="0" hangingPunct="1">
        <a:defRPr sz="2400" kern="1200">
          <a:solidFill>
            <a:schemeClr val="tx1"/>
          </a:solidFill>
          <a:latin typeface="+mn-lt"/>
          <a:ea typeface="+mn-ea"/>
          <a:cs typeface="+mn-cs"/>
        </a:defRPr>
      </a:lvl3pPr>
      <a:lvl4pPr marL="1819768" algn="l" defTabSz="1213193" rtl="0" eaLnBrk="1" latinLnBrk="0" hangingPunct="1">
        <a:defRPr sz="2400" kern="1200">
          <a:solidFill>
            <a:schemeClr val="tx1"/>
          </a:solidFill>
          <a:latin typeface="+mn-lt"/>
          <a:ea typeface="+mn-ea"/>
          <a:cs typeface="+mn-cs"/>
        </a:defRPr>
      </a:lvl4pPr>
      <a:lvl5pPr marL="2426382" algn="l" defTabSz="1213193" rtl="0" eaLnBrk="1" latinLnBrk="0" hangingPunct="1">
        <a:defRPr sz="2400" kern="1200">
          <a:solidFill>
            <a:schemeClr val="tx1"/>
          </a:solidFill>
          <a:latin typeface="+mn-lt"/>
          <a:ea typeface="+mn-ea"/>
          <a:cs typeface="+mn-cs"/>
        </a:defRPr>
      </a:lvl5pPr>
      <a:lvl6pPr marL="3032966" algn="l" defTabSz="1213193" rtl="0" eaLnBrk="1" latinLnBrk="0" hangingPunct="1">
        <a:defRPr sz="2400" kern="1200">
          <a:solidFill>
            <a:schemeClr val="tx1"/>
          </a:solidFill>
          <a:latin typeface="+mn-lt"/>
          <a:ea typeface="+mn-ea"/>
          <a:cs typeface="+mn-cs"/>
        </a:defRPr>
      </a:lvl6pPr>
      <a:lvl7pPr marL="3639546" algn="l" defTabSz="1213193" rtl="0" eaLnBrk="1" latinLnBrk="0" hangingPunct="1">
        <a:defRPr sz="2400" kern="1200">
          <a:solidFill>
            <a:schemeClr val="tx1"/>
          </a:solidFill>
          <a:latin typeface="+mn-lt"/>
          <a:ea typeface="+mn-ea"/>
          <a:cs typeface="+mn-cs"/>
        </a:defRPr>
      </a:lvl7pPr>
      <a:lvl8pPr marL="4246151" algn="l" defTabSz="1213193" rtl="0" eaLnBrk="1" latinLnBrk="0" hangingPunct="1">
        <a:defRPr sz="2400" kern="1200">
          <a:solidFill>
            <a:schemeClr val="tx1"/>
          </a:solidFill>
          <a:latin typeface="+mn-lt"/>
          <a:ea typeface="+mn-ea"/>
          <a:cs typeface="+mn-cs"/>
        </a:defRPr>
      </a:lvl8pPr>
      <a:lvl9pPr marL="4852759" algn="l" defTabSz="1213193"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006105"/>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3732" rtl="0" eaLnBrk="1" latinLnBrk="0" hangingPunct="1">
        <a:spcBef>
          <a:spcPct val="0"/>
        </a:spcBef>
        <a:buNone/>
        <a:defRPr sz="4400" kern="1200">
          <a:solidFill>
            <a:schemeClr val="tx1"/>
          </a:solidFill>
          <a:latin typeface="+mj-lt"/>
          <a:ea typeface="+mj-ea"/>
          <a:cs typeface="+mj-cs"/>
        </a:defRPr>
      </a:lvl1pPr>
    </p:titleStyle>
    <p:bodyStyle>
      <a:lvl1pPr marL="342649" indent="-342649" algn="l" defTabSz="91373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407" indent="-285541" algn="l" defTabSz="91373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164" indent="-228433" algn="l" defTabSz="91373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031"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896"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763"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628"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494"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359" indent="-228433" algn="l" defTabSz="91373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32" rtl="0" eaLnBrk="1" latinLnBrk="0" hangingPunct="1">
        <a:defRPr sz="1900" kern="1200">
          <a:solidFill>
            <a:schemeClr val="tx1"/>
          </a:solidFill>
          <a:latin typeface="+mn-lt"/>
          <a:ea typeface="+mn-ea"/>
          <a:cs typeface="+mn-cs"/>
        </a:defRPr>
      </a:lvl1pPr>
      <a:lvl2pPr marL="456867" algn="l" defTabSz="913732" rtl="0" eaLnBrk="1" latinLnBrk="0" hangingPunct="1">
        <a:defRPr sz="1900" kern="1200">
          <a:solidFill>
            <a:schemeClr val="tx1"/>
          </a:solidFill>
          <a:latin typeface="+mn-lt"/>
          <a:ea typeface="+mn-ea"/>
          <a:cs typeface="+mn-cs"/>
        </a:defRPr>
      </a:lvl2pPr>
      <a:lvl3pPr marL="913732" algn="l" defTabSz="913732" rtl="0" eaLnBrk="1" latinLnBrk="0" hangingPunct="1">
        <a:defRPr sz="1900" kern="1200">
          <a:solidFill>
            <a:schemeClr val="tx1"/>
          </a:solidFill>
          <a:latin typeface="+mn-lt"/>
          <a:ea typeface="+mn-ea"/>
          <a:cs typeface="+mn-cs"/>
        </a:defRPr>
      </a:lvl3pPr>
      <a:lvl4pPr marL="1370599" algn="l" defTabSz="913732" rtl="0" eaLnBrk="1" latinLnBrk="0" hangingPunct="1">
        <a:defRPr sz="1900" kern="1200">
          <a:solidFill>
            <a:schemeClr val="tx1"/>
          </a:solidFill>
          <a:latin typeface="+mn-lt"/>
          <a:ea typeface="+mn-ea"/>
          <a:cs typeface="+mn-cs"/>
        </a:defRPr>
      </a:lvl4pPr>
      <a:lvl5pPr marL="1827463" algn="l" defTabSz="913732" rtl="0" eaLnBrk="1" latinLnBrk="0" hangingPunct="1">
        <a:defRPr sz="1900" kern="1200">
          <a:solidFill>
            <a:schemeClr val="tx1"/>
          </a:solidFill>
          <a:latin typeface="+mn-lt"/>
          <a:ea typeface="+mn-ea"/>
          <a:cs typeface="+mn-cs"/>
        </a:defRPr>
      </a:lvl5pPr>
      <a:lvl6pPr marL="2284328" algn="l" defTabSz="913732" rtl="0" eaLnBrk="1" latinLnBrk="0" hangingPunct="1">
        <a:defRPr sz="1900" kern="1200">
          <a:solidFill>
            <a:schemeClr val="tx1"/>
          </a:solidFill>
          <a:latin typeface="+mn-lt"/>
          <a:ea typeface="+mn-ea"/>
          <a:cs typeface="+mn-cs"/>
        </a:defRPr>
      </a:lvl6pPr>
      <a:lvl7pPr marL="2741195" algn="l" defTabSz="913732" rtl="0" eaLnBrk="1" latinLnBrk="0" hangingPunct="1">
        <a:defRPr sz="1900" kern="1200">
          <a:solidFill>
            <a:schemeClr val="tx1"/>
          </a:solidFill>
          <a:latin typeface="+mn-lt"/>
          <a:ea typeface="+mn-ea"/>
          <a:cs typeface="+mn-cs"/>
        </a:defRPr>
      </a:lvl7pPr>
      <a:lvl8pPr marL="3198060" algn="l" defTabSz="913732" rtl="0" eaLnBrk="1" latinLnBrk="0" hangingPunct="1">
        <a:defRPr sz="1900" kern="1200">
          <a:solidFill>
            <a:schemeClr val="tx1"/>
          </a:solidFill>
          <a:latin typeface="+mn-lt"/>
          <a:ea typeface="+mn-ea"/>
          <a:cs typeface="+mn-cs"/>
        </a:defRPr>
      </a:lvl8pPr>
      <a:lvl9pPr marL="3654927" algn="l" defTabSz="91373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95.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6.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96.xml"/></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20.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0.xml"/><Relationship Id="rId5" Type="http://schemas.openxmlformats.org/officeDocument/2006/relationships/image" Target="../media/image40.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20.xml"/><Relationship Id="rId5" Type="http://schemas.openxmlformats.org/officeDocument/2006/relationships/image" Target="../media/image39.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0.xml"/><Relationship Id="rId5" Type="http://schemas.openxmlformats.org/officeDocument/2006/relationships/image" Target="../media/image40.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0.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10.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0.png"/><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0.pn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3.xml"/><Relationship Id="rId7" Type="http://schemas.openxmlformats.org/officeDocument/2006/relationships/image" Target="../media/image4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6.png"/><Relationship Id="rId5" Type="http://schemas.openxmlformats.org/officeDocument/2006/relationships/notesSlide" Target="../notesSlides/notesSlide20.xml"/><Relationship Id="rId4"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10.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0.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4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8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97.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microsoft.com/office/2007/relationships/hdphoto" Target="../media/hdphoto4.wdp"/><Relationship Id="rId5" Type="http://schemas.openxmlformats.org/officeDocument/2006/relationships/image" Target="../media/image28.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95.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5244" b="10434"/>
          <a:stretch>
            <a:fillRect/>
          </a:stretch>
        </p:blipFill>
        <p:spPr bwMode="auto">
          <a:xfrm>
            <a:off x="89" y="0"/>
            <a:ext cx="1219993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rcRect t="35313" b="20813"/>
          <a:stretch>
            <a:fillRect/>
          </a:stretch>
        </p:blipFill>
        <p:spPr bwMode="auto">
          <a:xfrm>
            <a:off x="2876553" y="34"/>
            <a:ext cx="9315451" cy="4083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162" y="4778485"/>
            <a:ext cx="10602913" cy="119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3" tIns="45333" rIns="90683" bIns="45333">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Times New Roman" panose="02020603050405020304" pitchFamily="18" charset="0"/>
                <a:ea typeface="字魂17号-萌趣果冻体"/>
                <a:cs typeface="Times New Roman" panose="02020603050405020304" pitchFamily="18" charset="0"/>
              </a:rPr>
              <a:t>Xin</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chào</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tất</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cả</a:t>
            </a:r>
            <a:r>
              <a:rPr lang="en-US" altLang="zh-CN" sz="7200" b="1" dirty="0">
                <a:latin typeface="Times New Roman" panose="02020603050405020304" pitchFamily="18" charset="0"/>
                <a:ea typeface="字魂17号-萌趣果冻体"/>
                <a:cs typeface="Times New Roman" panose="02020603050405020304" pitchFamily="18" charset="0"/>
              </a:rPr>
              <a:t> </a:t>
            </a:r>
            <a:r>
              <a:rPr lang="en-US" altLang="zh-CN" sz="7200" b="1" dirty="0" err="1">
                <a:latin typeface="Times New Roman" panose="02020603050405020304" pitchFamily="18" charset="0"/>
                <a:ea typeface="字魂17号-萌趣果冻体"/>
                <a:cs typeface="Times New Roman" panose="02020603050405020304" pitchFamily="18" charset="0"/>
              </a:rPr>
              <a:t>các</a:t>
            </a:r>
            <a:r>
              <a:rPr lang="en-US" altLang="zh-CN" sz="7200" b="1" dirty="0">
                <a:latin typeface="Times New Roman" panose="02020603050405020304" pitchFamily="18" charset="0"/>
                <a:ea typeface="字魂17号-萌趣果冻体"/>
                <a:cs typeface="Times New Roman" panose="02020603050405020304" pitchFamily="18" charset="0"/>
              </a:rPr>
              <a:t> con!</a:t>
            </a:r>
            <a:endParaRPr lang="zh-CN" altLang="en-US" sz="7200" b="1" dirty="0">
              <a:latin typeface="Times New Roman" panose="02020603050405020304" pitchFamily="18" charset="0"/>
              <a:ea typeface="字魂17号-萌趣果冻体"/>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13" y="32"/>
            <a:ext cx="2876551" cy="3981449"/>
          </a:xfrm>
          <a:prstGeom prst="rect">
            <a:avLst/>
          </a:prstGeom>
        </p:spPr>
      </p:pic>
    </p:spTree>
    <p:extLst>
      <p:ext uri="{BB962C8B-B14F-4D97-AF65-F5344CB8AC3E}">
        <p14:creationId xmlns:p14="http://schemas.microsoft.com/office/powerpoint/2010/main" val="2502179071"/>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applause.wav"/>
          </p:stSnd>
        </p:sndAc>
      </p:transition>
    </mc:Choice>
    <mc:Fallback xmlns="">
      <p:transition spd="med">
        <p:fade/>
        <p:sndAc>
          <p:stSnd>
            <p:snd r:embed="rId7"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FC3548E1-949D-449D-91FD-D4428305B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13"/>
            <a:ext cx="878517" cy="825279"/>
          </a:xfrm>
          <a:prstGeom prst="rect">
            <a:avLst/>
          </a:prstGeom>
        </p:spPr>
      </p:pic>
      <p:sp>
        <p:nvSpPr>
          <p:cNvPr id="2" name="TextBox 1"/>
          <p:cNvSpPr txBox="1"/>
          <p:nvPr/>
        </p:nvSpPr>
        <p:spPr>
          <a:xfrm>
            <a:off x="878521" y="83392"/>
            <a:ext cx="11313479" cy="1322736"/>
          </a:xfrm>
          <a:prstGeom prst="rect">
            <a:avLst/>
          </a:prstGeom>
          <a:noFill/>
        </p:spPr>
        <p:txBody>
          <a:bodyPr wrap="square" lIns="90763" tIns="45372" rIns="90763" bIns="45372" rtlCol="0">
            <a:spAutoFit/>
          </a:bodyPr>
          <a:lstStyle/>
          <a:p>
            <a:pPr marL="571200" indent="-571200">
              <a:buFont typeface="Arial" pitchFamily="34" charset="0"/>
              <a:buChar char="•"/>
            </a:pPr>
            <a:r>
              <a:rPr lang="vi-VN" sz="4000" dirty="0">
                <a:solidFill>
                  <a:srgbClr val="FF0000"/>
                </a:solidFill>
              </a:rPr>
              <a:t>Kể những việc đã làm để bảo vệ cảnh quan địa </a:t>
            </a:r>
            <a:r>
              <a:rPr lang="vi-VN" sz="4000" dirty="0" smtClean="0">
                <a:solidFill>
                  <a:srgbClr val="FF0000"/>
                </a:solidFill>
              </a:rPr>
              <a:t>phương</a:t>
            </a:r>
            <a:r>
              <a:rPr lang="en-US" sz="4000" dirty="0" smtClean="0">
                <a:solidFill>
                  <a:srgbClr val="FF0000"/>
                </a:solidFill>
              </a:rPr>
              <a:t>.</a:t>
            </a:r>
            <a:endParaRPr lang="vi-VN" sz="3600" dirty="0">
              <a:solidFill>
                <a:srgbClr val="FF0000"/>
              </a:solidFill>
            </a:endParaRPr>
          </a:p>
        </p:txBody>
      </p:sp>
      <p:sp>
        <p:nvSpPr>
          <p:cNvPr id="4" name="Flowchart: Alternate Process 3"/>
          <p:cNvSpPr/>
          <p:nvPr/>
        </p:nvSpPr>
        <p:spPr>
          <a:xfrm>
            <a:off x="1028646" y="1692322"/>
            <a:ext cx="10536071" cy="281143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smtClean="0">
                <a:solidFill>
                  <a:schemeClr val="tx1"/>
                </a:solidFill>
                <a:sym typeface="Wingdings"/>
              </a:rPr>
              <a:t> </a:t>
            </a:r>
            <a:r>
              <a:rPr lang="en-US" sz="4000" dirty="0" err="1" smtClean="0">
                <a:solidFill>
                  <a:schemeClr val="tx1"/>
                </a:solidFill>
              </a:rPr>
              <a:t>Việc</a:t>
            </a:r>
            <a:r>
              <a:rPr lang="en-US" sz="4000" dirty="0" smtClean="0">
                <a:solidFill>
                  <a:schemeClr val="tx1"/>
                </a:solidFill>
              </a:rPr>
              <a:t> </a:t>
            </a:r>
            <a:r>
              <a:rPr lang="en-US" sz="4000" dirty="0" err="1" smtClean="0">
                <a:solidFill>
                  <a:schemeClr val="tx1"/>
                </a:solidFill>
              </a:rPr>
              <a:t>làm</a:t>
            </a:r>
            <a:r>
              <a:rPr lang="en-US" sz="4000" dirty="0" smtClean="0">
                <a:solidFill>
                  <a:schemeClr val="tx1"/>
                </a:solidFill>
              </a:rPr>
              <a:t> </a:t>
            </a:r>
            <a:r>
              <a:rPr lang="en-US" sz="4000" dirty="0" err="1" smtClean="0">
                <a:solidFill>
                  <a:schemeClr val="tx1"/>
                </a:solidFill>
              </a:rPr>
              <a:t>nào</a:t>
            </a:r>
            <a:r>
              <a:rPr lang="en-US" sz="4000" dirty="0" smtClean="0">
                <a:solidFill>
                  <a:schemeClr val="tx1"/>
                </a:solidFill>
              </a:rPr>
              <a:t> </a:t>
            </a:r>
            <a:r>
              <a:rPr lang="en-US" sz="4000" dirty="0" err="1" smtClean="0">
                <a:solidFill>
                  <a:schemeClr val="tx1"/>
                </a:solidFill>
              </a:rPr>
              <a:t>sau</a:t>
            </a:r>
            <a:r>
              <a:rPr lang="en-US" sz="4000" dirty="0" smtClean="0">
                <a:solidFill>
                  <a:schemeClr val="tx1"/>
                </a:solidFill>
              </a:rPr>
              <a:t> </a:t>
            </a:r>
            <a:r>
              <a:rPr lang="en-US" sz="4000" dirty="0" err="1" smtClean="0">
                <a:solidFill>
                  <a:schemeClr val="tx1"/>
                </a:solidFill>
              </a:rPr>
              <a:t>đây</a:t>
            </a:r>
            <a:r>
              <a:rPr lang="en-US" sz="4000" dirty="0" smtClean="0">
                <a:solidFill>
                  <a:schemeClr val="tx1"/>
                </a:solidFill>
              </a:rPr>
              <a:t> </a:t>
            </a:r>
            <a:r>
              <a:rPr lang="en-US" sz="4000" dirty="0" err="1" smtClean="0">
                <a:solidFill>
                  <a:schemeClr val="tx1"/>
                </a:solidFill>
              </a:rPr>
              <a:t>góp</a:t>
            </a:r>
            <a:r>
              <a:rPr lang="en-US" sz="4000" dirty="0" smtClean="0">
                <a:solidFill>
                  <a:schemeClr val="tx1"/>
                </a:solidFill>
              </a:rPr>
              <a:t> </a:t>
            </a:r>
            <a:r>
              <a:rPr lang="en-US" sz="4000" dirty="0" err="1" smtClean="0">
                <a:solidFill>
                  <a:schemeClr val="tx1"/>
                </a:solidFill>
              </a:rPr>
              <a:t>phần</a:t>
            </a:r>
            <a:r>
              <a:rPr lang="en-US" sz="4000" dirty="0" smtClean="0">
                <a:solidFill>
                  <a:schemeClr val="tx1"/>
                </a:solidFill>
              </a:rPr>
              <a:t> </a:t>
            </a:r>
            <a:r>
              <a:rPr lang="en-US" sz="4000" dirty="0" err="1" smtClean="0">
                <a:solidFill>
                  <a:schemeClr val="tx1"/>
                </a:solidFill>
              </a:rPr>
              <a:t>bảo</a:t>
            </a:r>
            <a:r>
              <a:rPr lang="en-US" sz="4000" dirty="0" smtClean="0">
                <a:solidFill>
                  <a:schemeClr val="tx1"/>
                </a:solidFill>
              </a:rPr>
              <a:t> </a:t>
            </a:r>
            <a:r>
              <a:rPr lang="en-US" sz="4000" dirty="0" err="1" smtClean="0">
                <a:solidFill>
                  <a:schemeClr val="tx1"/>
                </a:solidFill>
              </a:rPr>
              <a:t>vệ</a:t>
            </a:r>
            <a:r>
              <a:rPr lang="en-US" sz="4000" dirty="0" smtClean="0">
                <a:solidFill>
                  <a:schemeClr val="tx1"/>
                </a:solidFill>
              </a:rPr>
              <a:t> </a:t>
            </a:r>
            <a:r>
              <a:rPr lang="en-US" sz="4000" dirty="0" err="1" smtClean="0">
                <a:solidFill>
                  <a:schemeClr val="tx1"/>
                </a:solidFill>
              </a:rPr>
              <a:t>cảnh</a:t>
            </a:r>
            <a:r>
              <a:rPr lang="en-US" sz="4000" dirty="0" smtClean="0">
                <a:solidFill>
                  <a:schemeClr val="tx1"/>
                </a:solidFill>
              </a:rPr>
              <a:t> </a:t>
            </a:r>
            <a:r>
              <a:rPr lang="en-US" sz="4000" dirty="0" err="1" smtClean="0">
                <a:solidFill>
                  <a:schemeClr val="tx1"/>
                </a:solidFill>
              </a:rPr>
              <a:t>quan</a:t>
            </a:r>
            <a:r>
              <a:rPr lang="en-US" sz="4000" dirty="0" smtClean="0">
                <a:solidFill>
                  <a:schemeClr val="tx1"/>
                </a:solidFill>
              </a:rPr>
              <a:t> </a:t>
            </a:r>
            <a:r>
              <a:rPr lang="en-US" sz="4000" dirty="0" err="1" smtClean="0">
                <a:solidFill>
                  <a:schemeClr val="tx1"/>
                </a:solidFill>
              </a:rPr>
              <a:t>địa</a:t>
            </a:r>
            <a:r>
              <a:rPr lang="en-US" sz="4000" dirty="0" smtClean="0">
                <a:solidFill>
                  <a:schemeClr val="tx1"/>
                </a:solidFill>
              </a:rPr>
              <a:t> </a:t>
            </a:r>
            <a:r>
              <a:rPr lang="en-US" sz="4000" dirty="0" err="1" smtClean="0">
                <a:solidFill>
                  <a:schemeClr val="tx1"/>
                </a:solidFill>
              </a:rPr>
              <a:t>phương</a:t>
            </a:r>
            <a:r>
              <a:rPr lang="en-US" sz="4000" dirty="0" smtClean="0">
                <a:solidFill>
                  <a:schemeClr val="tx1"/>
                </a:solidFill>
              </a:rPr>
              <a:t>?</a:t>
            </a:r>
          </a:p>
          <a:p>
            <a:pPr algn="just"/>
            <a:r>
              <a:rPr lang="en-US" sz="4000" dirty="0" smtClean="0">
                <a:solidFill>
                  <a:schemeClr val="tx1"/>
                </a:solidFill>
              </a:rPr>
              <a:t>A. </a:t>
            </a:r>
            <a:r>
              <a:rPr lang="en-US" sz="4000" dirty="0" err="1" smtClean="0">
                <a:solidFill>
                  <a:schemeClr val="tx1"/>
                </a:solidFill>
              </a:rPr>
              <a:t>Trồng</a:t>
            </a:r>
            <a:r>
              <a:rPr lang="en-US" sz="4000" dirty="0" smtClean="0">
                <a:solidFill>
                  <a:schemeClr val="tx1"/>
                </a:solidFill>
              </a:rPr>
              <a:t> </a:t>
            </a:r>
            <a:r>
              <a:rPr lang="en-US" sz="4000" dirty="0" err="1" smtClean="0">
                <a:solidFill>
                  <a:schemeClr val="tx1"/>
                </a:solidFill>
              </a:rPr>
              <a:t>cây</a:t>
            </a:r>
            <a:r>
              <a:rPr lang="en-US" sz="4000" dirty="0" smtClean="0">
                <a:solidFill>
                  <a:schemeClr val="tx1"/>
                </a:solidFill>
              </a:rPr>
              <a:t> </a:t>
            </a:r>
            <a:r>
              <a:rPr lang="en-US" sz="4000" dirty="0" err="1" smtClean="0">
                <a:solidFill>
                  <a:schemeClr val="tx1"/>
                </a:solidFill>
              </a:rPr>
              <a:t>xanh</a:t>
            </a:r>
            <a:r>
              <a:rPr lang="en-US" sz="4000" dirty="0" smtClean="0">
                <a:solidFill>
                  <a:schemeClr val="tx1"/>
                </a:solidFill>
              </a:rPr>
              <a:t>, </a:t>
            </a:r>
            <a:r>
              <a:rPr lang="en-US" sz="4000" dirty="0" err="1" smtClean="0">
                <a:solidFill>
                  <a:schemeClr val="tx1"/>
                </a:solidFill>
              </a:rPr>
              <a:t>giữ</a:t>
            </a:r>
            <a:r>
              <a:rPr lang="en-US" sz="4000" dirty="0" smtClean="0">
                <a:solidFill>
                  <a:schemeClr val="tx1"/>
                </a:solidFill>
              </a:rPr>
              <a:t> </a:t>
            </a:r>
            <a:r>
              <a:rPr lang="en-US" sz="4000" dirty="0" err="1" smtClean="0">
                <a:solidFill>
                  <a:schemeClr val="tx1"/>
                </a:solidFill>
              </a:rPr>
              <a:t>gìn</a:t>
            </a:r>
            <a:r>
              <a:rPr lang="en-US" sz="4000" dirty="0" smtClean="0">
                <a:solidFill>
                  <a:schemeClr val="tx1"/>
                </a:solidFill>
              </a:rPr>
              <a:t> </a:t>
            </a:r>
            <a:r>
              <a:rPr lang="en-US" sz="4000" dirty="0" err="1" smtClean="0">
                <a:solidFill>
                  <a:schemeClr val="tx1"/>
                </a:solidFill>
              </a:rPr>
              <a:t>vệ</a:t>
            </a:r>
            <a:r>
              <a:rPr lang="en-US" sz="4000" dirty="0" smtClean="0">
                <a:solidFill>
                  <a:schemeClr val="tx1"/>
                </a:solidFill>
              </a:rPr>
              <a:t> </a:t>
            </a:r>
            <a:r>
              <a:rPr lang="en-US" sz="4000" dirty="0" err="1" smtClean="0">
                <a:solidFill>
                  <a:schemeClr val="tx1"/>
                </a:solidFill>
              </a:rPr>
              <a:t>sinh</a:t>
            </a:r>
            <a:r>
              <a:rPr lang="en-US" sz="4000" dirty="0" smtClean="0">
                <a:solidFill>
                  <a:schemeClr val="tx1"/>
                </a:solidFill>
              </a:rPr>
              <a:t> </a:t>
            </a:r>
            <a:r>
              <a:rPr lang="en-US" sz="4000" dirty="0" err="1" smtClean="0">
                <a:solidFill>
                  <a:schemeClr val="tx1"/>
                </a:solidFill>
              </a:rPr>
              <a:t>môi</a:t>
            </a:r>
            <a:r>
              <a:rPr lang="en-US" sz="4000" dirty="0" smtClean="0">
                <a:solidFill>
                  <a:schemeClr val="tx1"/>
                </a:solidFill>
              </a:rPr>
              <a:t> </a:t>
            </a:r>
            <a:r>
              <a:rPr lang="en-US" sz="4000" dirty="0" err="1" smtClean="0">
                <a:solidFill>
                  <a:schemeClr val="tx1"/>
                </a:solidFill>
              </a:rPr>
              <a:t>trường</a:t>
            </a:r>
            <a:r>
              <a:rPr lang="en-US" sz="4000" dirty="0" smtClean="0">
                <a:solidFill>
                  <a:schemeClr val="tx1"/>
                </a:solidFill>
              </a:rPr>
              <a:t>.</a:t>
            </a:r>
          </a:p>
          <a:p>
            <a:pPr algn="just"/>
            <a:r>
              <a:rPr lang="en-US" sz="4000" dirty="0" smtClean="0">
                <a:solidFill>
                  <a:schemeClr val="tx1"/>
                </a:solidFill>
              </a:rPr>
              <a:t>B. </a:t>
            </a:r>
            <a:r>
              <a:rPr lang="en-US" sz="4000" dirty="0" err="1" smtClean="0">
                <a:solidFill>
                  <a:schemeClr val="tx1"/>
                </a:solidFill>
              </a:rPr>
              <a:t>Vứt</a:t>
            </a:r>
            <a:r>
              <a:rPr lang="en-US" sz="4000" dirty="0" smtClean="0">
                <a:solidFill>
                  <a:schemeClr val="tx1"/>
                </a:solidFill>
              </a:rPr>
              <a:t> </a:t>
            </a:r>
            <a:r>
              <a:rPr lang="en-US" sz="4000" dirty="0" err="1" smtClean="0">
                <a:solidFill>
                  <a:schemeClr val="tx1"/>
                </a:solidFill>
              </a:rPr>
              <a:t>rác</a:t>
            </a:r>
            <a:r>
              <a:rPr lang="en-US" sz="4000" dirty="0" smtClean="0">
                <a:solidFill>
                  <a:schemeClr val="tx1"/>
                </a:solidFill>
              </a:rPr>
              <a:t>, </a:t>
            </a:r>
            <a:r>
              <a:rPr lang="en-US" sz="4000" dirty="0" err="1" smtClean="0">
                <a:solidFill>
                  <a:schemeClr val="tx1"/>
                </a:solidFill>
              </a:rPr>
              <a:t>bẻ</a:t>
            </a:r>
            <a:r>
              <a:rPr lang="en-US" sz="4000" dirty="0" smtClean="0">
                <a:solidFill>
                  <a:schemeClr val="tx1"/>
                </a:solidFill>
              </a:rPr>
              <a:t> </a:t>
            </a:r>
            <a:r>
              <a:rPr lang="en-US" sz="4000" dirty="0" err="1" smtClean="0">
                <a:solidFill>
                  <a:schemeClr val="tx1"/>
                </a:solidFill>
              </a:rPr>
              <a:t>cành</a:t>
            </a:r>
            <a:r>
              <a:rPr lang="en-US" sz="4000" dirty="0" smtClean="0">
                <a:solidFill>
                  <a:schemeClr val="tx1"/>
                </a:solidFill>
              </a:rPr>
              <a:t> </a:t>
            </a:r>
            <a:r>
              <a:rPr lang="en-US" sz="4000" dirty="0" err="1" smtClean="0">
                <a:solidFill>
                  <a:schemeClr val="tx1"/>
                </a:solidFill>
              </a:rPr>
              <a:t>trong</a:t>
            </a:r>
            <a:r>
              <a:rPr lang="en-US" sz="4000" dirty="0" smtClean="0">
                <a:solidFill>
                  <a:schemeClr val="tx1"/>
                </a:solidFill>
              </a:rPr>
              <a:t> </a:t>
            </a:r>
            <a:r>
              <a:rPr lang="en-US" sz="4000" dirty="0" err="1" smtClean="0">
                <a:solidFill>
                  <a:schemeClr val="tx1"/>
                </a:solidFill>
              </a:rPr>
              <a:t>công</a:t>
            </a:r>
            <a:r>
              <a:rPr lang="en-US" sz="4000" dirty="0" smtClean="0">
                <a:solidFill>
                  <a:schemeClr val="tx1"/>
                </a:solidFill>
              </a:rPr>
              <a:t> </a:t>
            </a:r>
            <a:r>
              <a:rPr lang="en-US" sz="4000" dirty="0" err="1" smtClean="0">
                <a:solidFill>
                  <a:schemeClr val="tx1"/>
                </a:solidFill>
              </a:rPr>
              <a:t>viên</a:t>
            </a:r>
            <a:r>
              <a:rPr lang="en-US" sz="4000" dirty="0" smtClean="0">
                <a:solidFill>
                  <a:schemeClr val="tx1"/>
                </a:solidFill>
              </a:rPr>
              <a:t>.</a:t>
            </a:r>
            <a:endParaRPr lang="en-US" sz="4000" dirty="0">
              <a:solidFill>
                <a:schemeClr val="tx1"/>
              </a:solidFill>
            </a:endParaRPr>
          </a:p>
        </p:txBody>
      </p:sp>
    </p:spTree>
    <p:extLst>
      <p:ext uri="{BB962C8B-B14F-4D97-AF65-F5344CB8AC3E}">
        <p14:creationId xmlns:p14="http://schemas.microsoft.com/office/powerpoint/2010/main" val="193730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left)">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iterate type="lt">
                                    <p:tmPct val="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mph" presetSubtype="0" fill="hold" nodeType="clickEffect">
                                  <p:stCondLst>
                                    <p:cond delay="0"/>
                                  </p:stCondLst>
                                  <p:iterate type="lt">
                                    <p:tmPct val="4000"/>
                                  </p:iterate>
                                  <p:childTnLst>
                                    <p:set>
                                      <p:cBhvr override="childStyle">
                                        <p:cTn id="24" dur="500" fill="hold"/>
                                        <p:tgtEl>
                                          <p:spTgt spid="4">
                                            <p:txEl>
                                              <p:pRg st="1" end="1"/>
                                            </p:txEl>
                                          </p:spTgt>
                                        </p:tgtEl>
                                        <p:attrNameLst>
                                          <p:attrName>style.color</p:attrName>
                                        </p:attrNameLst>
                                      </p:cBhvr>
                                      <p:to>
                                        <p:clrVal>
                                          <a:srgbClr val="FF0000"/>
                                        </p:clrVal>
                                      </p:to>
                                    </p:set>
                                    <p:set>
                                      <p:cBhvr>
                                        <p:cTn id="25" dur="500" fill="hold"/>
                                        <p:tgtEl>
                                          <p:spTgt spid="4">
                                            <p:txEl>
                                              <p:pRg st="1" end="1"/>
                                            </p:txEl>
                                          </p:spTgt>
                                        </p:tgtEl>
                                        <p:attrNameLst>
                                          <p:attrName>fillcolor</p:attrName>
                                        </p:attrNameLst>
                                      </p:cBhvr>
                                      <p:to>
                                        <p:clrVal>
                                          <a:srgbClr val="FF0000"/>
                                        </p:clrVal>
                                      </p:to>
                                    </p:set>
                                    <p:set>
                                      <p:cBhvr>
                                        <p:cTn id="26" dur="500" fill="hold"/>
                                        <p:tgtEl>
                                          <p:spTgt spid="4">
                                            <p:txEl>
                                              <p:pRg st="1" end="1"/>
                                            </p:txEl>
                                          </p:spTgt>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1997" descr="1"/>
          <p:cNvPicPr>
            <a:picLocks noChangeAspect="1"/>
          </p:cNvPicPr>
          <p:nvPr/>
        </p:nvPicPr>
        <p:blipFill>
          <a:blip r:embed="rId2"/>
          <a:stretch>
            <a:fillRect/>
          </a:stretch>
        </p:blipFill>
        <p:spPr>
          <a:xfrm>
            <a:off x="0" y="5377218"/>
            <a:ext cx="12192000" cy="1480782"/>
          </a:xfrm>
          <a:prstGeom prst="rect">
            <a:avLst/>
          </a:prstGeom>
          <a:noFill/>
          <a:ln w="9525">
            <a:noFill/>
          </a:ln>
        </p:spPr>
      </p:pic>
      <p:pic>
        <p:nvPicPr>
          <p:cNvPr id="4" name="图片 41995" descr="13"/>
          <p:cNvPicPr>
            <a:picLocks noChangeAspect="1"/>
          </p:cNvPicPr>
          <p:nvPr/>
        </p:nvPicPr>
        <p:blipFill>
          <a:blip r:embed="rId3"/>
          <a:stretch>
            <a:fillRect/>
          </a:stretch>
        </p:blipFill>
        <p:spPr>
          <a:xfrm>
            <a:off x="1528551" y="-163773"/>
            <a:ext cx="8666328" cy="6496334"/>
          </a:xfrm>
          <a:prstGeom prst="rect">
            <a:avLst/>
          </a:prstGeom>
          <a:noFill/>
          <a:ln w="9525">
            <a:noFill/>
          </a:ln>
        </p:spPr>
      </p:pic>
      <p:sp>
        <p:nvSpPr>
          <p:cNvPr id="2" name="TextBox 1"/>
          <p:cNvSpPr txBox="1"/>
          <p:nvPr/>
        </p:nvSpPr>
        <p:spPr>
          <a:xfrm>
            <a:off x="2142699" y="2514896"/>
            <a:ext cx="4531056" cy="2862322"/>
          </a:xfrm>
          <a:prstGeom prst="rect">
            <a:avLst/>
          </a:prstGeom>
          <a:noFill/>
        </p:spPr>
        <p:txBody>
          <a:bodyPr wrap="square" rtlCol="0">
            <a:spAutoFit/>
          </a:bodyPr>
          <a:lstStyle/>
          <a:p>
            <a:pPr algn="ctr"/>
            <a:r>
              <a:rPr lang="nl-NL" sz="3600" dirty="0"/>
              <a:t>Em có cảm xúc gì khi thực hiện được những việc làm để bảo vệ cảnh quan địa phương mình?</a:t>
            </a:r>
            <a:endParaRPr lang="en-US" sz="3600" dirty="0"/>
          </a:p>
        </p:txBody>
      </p:sp>
    </p:spTree>
    <p:extLst>
      <p:ext uri="{BB962C8B-B14F-4D97-AF65-F5344CB8AC3E}">
        <p14:creationId xmlns:p14="http://schemas.microsoft.com/office/powerpoint/2010/main" val="1255227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0" y="-777922"/>
            <a:ext cx="5812947" cy="7376614"/>
          </a:xfrm>
          <a:prstGeom prst="rect">
            <a:avLst/>
          </a:prstGeom>
          <a:noFill/>
          <a:ln w="9525">
            <a:noFill/>
          </a:ln>
        </p:spPr>
      </p:pic>
      <p:pic>
        <p:nvPicPr>
          <p:cNvPr id="67594" name="图片 67593" descr="PPT素材-21"/>
          <p:cNvPicPr>
            <a:picLocks noChangeAspect="1"/>
          </p:cNvPicPr>
          <p:nvPr/>
        </p:nvPicPr>
        <p:blipFill>
          <a:blip r:embed="rId4"/>
          <a:stretch>
            <a:fillRect/>
          </a:stretch>
        </p:blipFill>
        <p:spPr>
          <a:xfrm>
            <a:off x="5323331" y="-402975"/>
            <a:ext cx="6732189" cy="7556553"/>
          </a:xfrm>
          <a:prstGeom prst="rect">
            <a:avLst/>
          </a:prstGeom>
          <a:noFill/>
          <a:ln w="9525">
            <a:noFill/>
          </a:ln>
        </p:spPr>
      </p:pic>
      <p:sp>
        <p:nvSpPr>
          <p:cNvPr id="3" name="TextBox 2"/>
          <p:cNvSpPr txBox="1"/>
          <p:nvPr/>
        </p:nvSpPr>
        <p:spPr>
          <a:xfrm>
            <a:off x="1050878" y="3821373"/>
            <a:ext cx="3739486" cy="1938992"/>
          </a:xfrm>
          <a:prstGeom prst="rect">
            <a:avLst/>
          </a:prstGeom>
          <a:noFill/>
        </p:spPr>
        <p:txBody>
          <a:bodyPr wrap="square" rtlCol="0">
            <a:spAutoFit/>
          </a:bodyPr>
          <a:lstStyle/>
          <a:p>
            <a:pPr algn="ctr"/>
            <a:r>
              <a:rPr lang="vi-VN" sz="4000" dirty="0"/>
              <a:t>Nêu những điều em học được từ chia sẻ các </a:t>
            </a:r>
            <a:r>
              <a:rPr lang="vi-VN" sz="4000" dirty="0" smtClean="0"/>
              <a:t>bạn</a:t>
            </a:r>
            <a:r>
              <a:rPr lang="en-US" sz="4000" dirty="0" smtClean="0"/>
              <a:t>.</a:t>
            </a:r>
            <a:endParaRPr lang="en-US" sz="4000" dirty="0"/>
          </a:p>
        </p:txBody>
      </p:sp>
      <p:sp>
        <p:nvSpPr>
          <p:cNvPr id="4" name="TextBox 3"/>
          <p:cNvSpPr txBox="1"/>
          <p:nvPr/>
        </p:nvSpPr>
        <p:spPr>
          <a:xfrm rot="207182">
            <a:off x="6282356" y="1062549"/>
            <a:ext cx="5141683" cy="5016758"/>
          </a:xfrm>
          <a:prstGeom prst="rect">
            <a:avLst/>
          </a:prstGeom>
          <a:noFill/>
        </p:spPr>
        <p:txBody>
          <a:bodyPr wrap="square" rtlCol="0">
            <a:spAutoFit/>
          </a:bodyPr>
          <a:lstStyle/>
          <a:p>
            <a:r>
              <a:rPr lang="en-US" sz="4000" dirty="0" smtClean="0">
                <a:sym typeface="Wingdings"/>
              </a:rPr>
              <a:t></a:t>
            </a:r>
            <a:r>
              <a:rPr lang="en-US" sz="4000" dirty="0" err="1" smtClean="0"/>
              <a:t>Từ</a:t>
            </a:r>
            <a:r>
              <a:rPr lang="en-US" sz="4000" dirty="0" smtClean="0"/>
              <a:t> chia </a:t>
            </a:r>
            <a:r>
              <a:rPr lang="en-US" sz="4000" dirty="0" err="1" smtClean="0"/>
              <a:t>sẻ</a:t>
            </a:r>
            <a:r>
              <a:rPr lang="en-US" sz="4000" dirty="0" smtClean="0"/>
              <a:t> </a:t>
            </a:r>
            <a:r>
              <a:rPr lang="en-US" sz="4000" dirty="0" err="1" smtClean="0"/>
              <a:t>của</a:t>
            </a:r>
            <a:r>
              <a:rPr lang="en-US" sz="4000" dirty="0" smtClean="0"/>
              <a:t> </a:t>
            </a:r>
            <a:r>
              <a:rPr lang="en-US" sz="4000" dirty="0" err="1" smtClean="0"/>
              <a:t>các</a:t>
            </a:r>
            <a:r>
              <a:rPr lang="en-US" sz="4000" dirty="0" smtClean="0"/>
              <a:t> </a:t>
            </a:r>
            <a:r>
              <a:rPr lang="en-US" sz="4000" dirty="0" err="1" smtClean="0"/>
              <a:t>bạn</a:t>
            </a:r>
            <a:r>
              <a:rPr lang="en-US" sz="4000" dirty="0" smtClean="0"/>
              <a:t>, </a:t>
            </a:r>
            <a:r>
              <a:rPr lang="en-US" sz="4000" dirty="0" err="1" smtClean="0"/>
              <a:t>em</a:t>
            </a:r>
            <a:r>
              <a:rPr lang="en-US" sz="4000" dirty="0" smtClean="0"/>
              <a:t> </a:t>
            </a:r>
            <a:r>
              <a:rPr lang="en-US" sz="4000" dirty="0" err="1" smtClean="0"/>
              <a:t>học</a:t>
            </a:r>
            <a:r>
              <a:rPr lang="en-US" sz="4000" dirty="0" smtClean="0"/>
              <a:t> </a:t>
            </a:r>
            <a:r>
              <a:rPr lang="en-US" sz="4000" dirty="0" err="1" smtClean="0"/>
              <a:t>được</a:t>
            </a:r>
            <a:r>
              <a:rPr lang="en-US" sz="4000" dirty="0" smtClean="0"/>
              <a:t> c</a:t>
            </a:r>
            <a:r>
              <a:rPr lang="vi-VN" sz="4000" dirty="0" smtClean="0"/>
              <a:t>ách </a:t>
            </a:r>
            <a:r>
              <a:rPr lang="vi-VN" sz="4000" dirty="0"/>
              <a:t>bảo vệ môi trường, hiểu được tầm quan </a:t>
            </a:r>
            <a:r>
              <a:rPr lang="vi-VN" sz="4000" dirty="0" smtClean="0"/>
              <a:t>trọng</a:t>
            </a:r>
            <a:r>
              <a:rPr lang="en-US" sz="4000" dirty="0" smtClean="0"/>
              <a:t> </a:t>
            </a:r>
            <a:r>
              <a:rPr lang="en-US" sz="4000" dirty="0" err="1" smtClean="0"/>
              <a:t>của</a:t>
            </a:r>
            <a:r>
              <a:rPr lang="vi-VN" sz="4000" dirty="0" smtClean="0"/>
              <a:t> </a:t>
            </a:r>
            <a:r>
              <a:rPr lang="vi-VN" sz="4000" dirty="0"/>
              <a:t>môi trường cũng như cảnh quan xung quanh đối với đời sống con người.</a:t>
            </a:r>
            <a:endParaRPr lang="en-US" sz="4000" dirty="0"/>
          </a:p>
        </p:txBody>
      </p:sp>
    </p:spTree>
    <p:extLst>
      <p:ext uri="{BB962C8B-B14F-4D97-AF65-F5344CB8AC3E}">
        <p14:creationId xmlns:p14="http://schemas.microsoft.com/office/powerpoint/2010/main" val="103857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nodeType="clickEffect">
                                  <p:stCondLst>
                                    <p:cond delay="0"/>
                                  </p:stCondLst>
                                  <p:childTnLst>
                                    <p:set>
                                      <p:cBhvr>
                                        <p:cTn id="17" dur="1" fill="hold">
                                          <p:stCondLst>
                                            <p:cond delay="0"/>
                                          </p:stCondLst>
                                        </p:cTn>
                                        <p:tgtEl>
                                          <p:spTgt spid="67594"/>
                                        </p:tgtEl>
                                        <p:attrNameLst>
                                          <p:attrName>style.visibility</p:attrName>
                                        </p:attrNameLst>
                                      </p:cBhvr>
                                      <p:to>
                                        <p:strVal val="visible"/>
                                      </p:to>
                                    </p:set>
                                    <p:anim calcmode="lin" valueType="num">
                                      <p:cBhvr>
                                        <p:cTn id="18" dur="500" fill="hold"/>
                                        <p:tgtEl>
                                          <p:spTgt spid="67594"/>
                                        </p:tgtEl>
                                        <p:attrNameLst>
                                          <p:attrName>ppt_x</p:attrName>
                                        </p:attrNameLst>
                                      </p:cBhvr>
                                      <p:tavLst>
                                        <p:tav tm="0">
                                          <p:val>
                                            <p:strVal val="#ppt_x-.2"/>
                                          </p:val>
                                        </p:tav>
                                        <p:tav tm="100000">
                                          <p:val>
                                            <p:strVal val="#ppt_x"/>
                                          </p:val>
                                        </p:tav>
                                      </p:tavLst>
                                    </p:anim>
                                    <p:anim calcmode="lin" valueType="num">
                                      <p:cBhvr>
                                        <p:cTn id="19" dur="500" fill="hold"/>
                                        <p:tgtEl>
                                          <p:spTgt spid="67594"/>
                                        </p:tgtEl>
                                        <p:attrNameLst>
                                          <p:attrName>ppt_y</p:attrName>
                                        </p:attrNameLst>
                                      </p:cBhvr>
                                      <p:tavLst>
                                        <p:tav tm="0">
                                          <p:val>
                                            <p:strVal val="#ppt_y"/>
                                          </p:val>
                                        </p:tav>
                                        <p:tav tm="100000">
                                          <p:val>
                                            <p:strVal val="#ppt_y"/>
                                          </p:val>
                                        </p:tav>
                                      </p:tavLst>
                                    </p:anim>
                                    <p:animEffect transition="in" filter="wipe(right)" prLst="gradientSize: 0.1">
                                      <p:cBhvr>
                                        <p:cTn id="20" dur="500"/>
                                        <p:tgtEl>
                                          <p:spTgt spid="67594"/>
                                        </p:tgtEl>
                                      </p:cBhvr>
                                    </p:animEffect>
                                  </p:childTnLst>
                                </p:cTn>
                              </p:par>
                            </p:childTnLst>
                          </p:cTn>
                        </p:par>
                        <p:par>
                          <p:cTn id="21" fill="hold">
                            <p:stCondLst>
                              <p:cond delay="5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图片 5125" descr="15"/>
          <p:cNvPicPr>
            <a:picLocks noChangeAspect="1"/>
          </p:cNvPicPr>
          <p:nvPr/>
        </p:nvPicPr>
        <p:blipFill>
          <a:blip r:embed="rId3"/>
          <a:stretch>
            <a:fillRect/>
          </a:stretch>
        </p:blipFill>
        <p:spPr>
          <a:xfrm>
            <a:off x="0" y="0"/>
            <a:ext cx="12192000" cy="6858000"/>
          </a:xfrm>
          <a:prstGeom prst="rect">
            <a:avLst/>
          </a:prstGeom>
          <a:noFill/>
          <a:ln w="9525">
            <a:noFill/>
          </a:ln>
        </p:spPr>
      </p:pic>
      <p:sp>
        <p:nvSpPr>
          <p:cNvPr id="2" name="TextBox 1"/>
          <p:cNvSpPr txBox="1"/>
          <p:nvPr/>
        </p:nvSpPr>
        <p:spPr>
          <a:xfrm>
            <a:off x="1719617" y="955347"/>
            <a:ext cx="2620371" cy="769441"/>
          </a:xfrm>
          <a:prstGeom prst="rect">
            <a:avLst/>
          </a:prstGeom>
          <a:noFill/>
        </p:spPr>
        <p:txBody>
          <a:bodyPr wrap="square" lIns="91392" tIns="45696" rIns="91392" bIns="45696" rtlCol="0">
            <a:spAutoFit/>
          </a:bodyPr>
          <a:lstStyle/>
          <a:p>
            <a:r>
              <a:rPr lang="en-US" sz="4400" b="1" dirty="0">
                <a:solidFill>
                  <a:srgbClr val="FF0000"/>
                </a:solidFill>
              </a:rPr>
              <a:t>KẾT LUẬN:</a:t>
            </a:r>
          </a:p>
        </p:txBody>
      </p:sp>
      <p:sp>
        <p:nvSpPr>
          <p:cNvPr id="3" name="TextBox 2"/>
          <p:cNvSpPr txBox="1"/>
          <p:nvPr/>
        </p:nvSpPr>
        <p:spPr>
          <a:xfrm>
            <a:off x="1719621" y="1601956"/>
            <a:ext cx="9198591" cy="3785603"/>
          </a:xfrm>
          <a:prstGeom prst="rect">
            <a:avLst/>
          </a:prstGeom>
          <a:noFill/>
        </p:spPr>
        <p:txBody>
          <a:bodyPr wrap="square" lIns="91392" tIns="45696" rIns="91392" bIns="45696" rtlCol="0">
            <a:spAutoFit/>
          </a:bodyPr>
          <a:lstStyle/>
          <a:p>
            <a:r>
              <a:rPr lang="nl-NL" sz="4000" i="1" dirty="0"/>
              <a:t>Bảo vệ cảnh quan địa phương là việc rất nên làm và là trách nhiệm chung của tất cả mọi người. Em hãy tích cực tham gia bảo vệ cảnh quan địa phương bằng những việc làm cụ thể, phù hợp với khả năng, lứa tuổi. </a:t>
            </a:r>
            <a:endParaRPr lang="en-US" sz="4000" dirty="0"/>
          </a:p>
        </p:txBody>
      </p:sp>
    </p:spTree>
    <p:extLst>
      <p:ext uri="{BB962C8B-B14F-4D97-AF65-F5344CB8AC3E}">
        <p14:creationId xmlns:p14="http://schemas.microsoft.com/office/powerpoint/2010/main" val="24417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 calcmode="lin" valueType="num">
                                      <p:cBhvr>
                                        <p:cTn id="7" dur="500" fill="hold"/>
                                        <p:tgtEl>
                                          <p:spTgt spid="5126"/>
                                        </p:tgtEl>
                                        <p:attrNameLst>
                                          <p:attrName>ppt_x</p:attrName>
                                        </p:attrNameLst>
                                      </p:cBhvr>
                                      <p:tavLst>
                                        <p:tav tm="0">
                                          <p:val>
                                            <p:strVal val="#ppt_x-.2"/>
                                          </p:val>
                                        </p:tav>
                                        <p:tav tm="100000">
                                          <p:val>
                                            <p:strVal val="#ppt_x"/>
                                          </p:val>
                                        </p:tav>
                                      </p:tavLst>
                                    </p:anim>
                                    <p:anim calcmode="lin" valueType="num">
                                      <p:cBhvr>
                                        <p:cTn id="8" dur="5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9" dur="500"/>
                                        <p:tgtEl>
                                          <p:spTgt spid="5126"/>
                                        </p:tgtEl>
                                      </p:cBhvr>
                                    </p:animEffect>
                                  </p:childTnLst>
                                </p:cTn>
                              </p:par>
                            </p:childTnLst>
                          </p:cTn>
                        </p:par>
                        <p:par>
                          <p:cTn id="10" fill="hold">
                            <p:stCondLst>
                              <p:cond delay="500"/>
                            </p:stCondLst>
                            <p:childTnLst>
                              <p:par>
                                <p:cTn id="11" presetID="31"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style.rotation</p:attrName>
                                        </p:attrNameLst>
                                      </p:cBhvr>
                                      <p:tavLst>
                                        <p:tav tm="0">
                                          <p:val>
                                            <p:fltVal val="90"/>
                                          </p:val>
                                        </p:tav>
                                        <p:tav tm="100000">
                                          <p:val>
                                            <p:fltVal val="0"/>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619" y="730549"/>
            <a:ext cx="5747536"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3080"/>
          <p:cNvSpPr txBox="1">
            <a:spLocks noChangeArrowheads="1"/>
          </p:cNvSpPr>
          <p:nvPr/>
        </p:nvSpPr>
        <p:spPr bwMode="auto">
          <a:xfrm>
            <a:off x="1493909" y="3227473"/>
            <a:ext cx="35972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83" tIns="45333" rIns="90683" bIns="4533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8000" dirty="0" smtClean="0">
                <a:solidFill>
                  <a:srgbClr val="00B050"/>
                </a:solidFill>
                <a:ea typeface="Microsoft YaHei" panose="020B0503020204020204" pitchFamily="34" charset="-122"/>
                <a:sym typeface="Arial" panose="020B0604020202020204" pitchFamily="34" charset="0"/>
              </a:rPr>
              <a:t>HĐ4:</a:t>
            </a:r>
            <a:endParaRPr lang="en-US" altLang="zh-CN" sz="8000" dirty="0">
              <a:solidFill>
                <a:srgbClr val="00B050"/>
              </a:solidFill>
              <a:ea typeface="Microsoft YaHei" panose="020B0503020204020204" pitchFamily="34" charset="-122"/>
              <a:sym typeface="Arial" panose="020B0604020202020204" pitchFamily="34" charset="0"/>
            </a:endParaRPr>
          </a:p>
        </p:txBody>
      </p:sp>
      <p:sp>
        <p:nvSpPr>
          <p:cNvPr id="6151" name="直接连接符 3084"/>
          <p:cNvSpPr>
            <a:spLocks noChangeShapeType="1"/>
          </p:cNvSpPr>
          <p:nvPr/>
        </p:nvSpPr>
        <p:spPr bwMode="auto">
          <a:xfrm>
            <a:off x="5986463" y="3522666"/>
            <a:ext cx="0" cy="768349"/>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lIns="90683" tIns="45333" rIns="90683" bIns="45333"/>
          <a:lstStyle/>
          <a:p>
            <a:pPr eaLnBrk="1" hangingPunct="1">
              <a:defRPr/>
            </a:pPr>
            <a:endParaRPr lang="zh-CN" altLang="en-US" sz="2500">
              <a:solidFill>
                <a:schemeClr val="bg1">
                  <a:lumMod val="65000"/>
                </a:schemeClr>
              </a:solidFill>
              <a:ea typeface="Microsoft YaHei" panose="020B0503020204020204" pitchFamily="34" charset="-122"/>
              <a:sym typeface="Arial" panose="020B0604020202020204" pitchFamily="34" charset="0"/>
            </a:endParaRPr>
          </a:p>
        </p:txBody>
      </p:sp>
      <p:sp>
        <p:nvSpPr>
          <p:cNvPr id="3" name="Rounded Rectangle 2"/>
          <p:cNvSpPr/>
          <p:nvPr/>
        </p:nvSpPr>
        <p:spPr>
          <a:xfrm>
            <a:off x="5323451" y="3166532"/>
            <a:ext cx="6236207" cy="1344978"/>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r>
              <a:rPr lang="vi-VN" sz="4000" b="1" dirty="0">
                <a:solidFill>
                  <a:schemeClr val="tx1"/>
                </a:solidFill>
              </a:rPr>
              <a:t>Thực hành bảo vệ cảnh quan địa phương</a:t>
            </a:r>
            <a:r>
              <a:rPr lang="en-US" sz="4000" b="1" dirty="0" smtClean="0">
                <a:solidFill>
                  <a:schemeClr val="tx1"/>
                </a:solidFill>
              </a:rPr>
              <a:t>.</a:t>
            </a:r>
            <a:endPar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6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 xmlns:a16="http://schemas.microsoft.com/office/drawing/2014/main" id="{8245D908-F30C-48EF-A0A9-3F59F8624904}"/>
              </a:ext>
            </a:extLst>
          </p:cNvPr>
          <p:cNvSpPr txBox="1"/>
          <p:nvPr/>
        </p:nvSpPr>
        <p:spPr>
          <a:xfrm>
            <a:off x="1138424" y="-13648"/>
            <a:ext cx="10516763" cy="1354130"/>
          </a:xfrm>
          <a:prstGeom prst="rect">
            <a:avLst/>
          </a:prstGeom>
          <a:noFill/>
        </p:spPr>
        <p:txBody>
          <a:bodyPr wrap="square" lIns="121835" tIns="60917" rIns="121835" bIns="60917" rtlCol="0">
            <a:spAutoFit/>
          </a:bodyPr>
          <a:lstStyle/>
          <a:p>
            <a:pPr marL="571200" indent="-571200">
              <a:buFont typeface="Arial" pitchFamily="34" charset="0"/>
              <a:buChar char="•"/>
            </a:pPr>
            <a:r>
              <a:rPr lang="en-US" sz="4000" dirty="0" err="1">
                <a:solidFill>
                  <a:srgbClr val="FF0000"/>
                </a:solidFill>
              </a:rPr>
              <a:t>Quan</a:t>
            </a:r>
            <a:r>
              <a:rPr lang="en-US" sz="4000" dirty="0">
                <a:solidFill>
                  <a:srgbClr val="FF0000"/>
                </a:solidFill>
              </a:rPr>
              <a:t> </a:t>
            </a:r>
            <a:r>
              <a:rPr lang="en-US" sz="4000" dirty="0" err="1">
                <a:solidFill>
                  <a:srgbClr val="FF0000"/>
                </a:solidFill>
              </a:rPr>
              <a:t>sát</a:t>
            </a:r>
            <a:r>
              <a:rPr lang="en-US" sz="4000" dirty="0">
                <a:solidFill>
                  <a:srgbClr val="FF0000"/>
                </a:solidFill>
              </a:rPr>
              <a:t> </a:t>
            </a:r>
            <a:r>
              <a:rPr lang="en-US" sz="4000" dirty="0" err="1">
                <a:solidFill>
                  <a:srgbClr val="FF0000"/>
                </a:solidFill>
              </a:rPr>
              <a:t>tranh</a:t>
            </a:r>
            <a:r>
              <a:rPr lang="en-US" sz="4000" dirty="0">
                <a:solidFill>
                  <a:srgbClr val="FF0000"/>
                </a:solidFill>
              </a:rPr>
              <a:t> </a:t>
            </a:r>
            <a:r>
              <a:rPr lang="en-US" sz="4000" dirty="0" err="1">
                <a:solidFill>
                  <a:srgbClr val="FF0000"/>
                </a:solidFill>
              </a:rPr>
              <a:t>và</a:t>
            </a:r>
            <a:r>
              <a:rPr lang="en-US" sz="4000" dirty="0">
                <a:solidFill>
                  <a:srgbClr val="FF0000"/>
                </a:solidFill>
              </a:rPr>
              <a:t> </a:t>
            </a:r>
            <a:r>
              <a:rPr lang="en-US" sz="4000" dirty="0" err="1">
                <a:solidFill>
                  <a:srgbClr val="FF0000"/>
                </a:solidFill>
              </a:rPr>
              <a:t>thảo</a:t>
            </a:r>
            <a:r>
              <a:rPr lang="en-US" sz="4000" dirty="0">
                <a:solidFill>
                  <a:srgbClr val="FF0000"/>
                </a:solidFill>
              </a:rPr>
              <a:t> </a:t>
            </a:r>
            <a:r>
              <a:rPr lang="en-US" sz="4000" dirty="0" err="1">
                <a:solidFill>
                  <a:srgbClr val="FF0000"/>
                </a:solidFill>
              </a:rPr>
              <a:t>luận</a:t>
            </a:r>
            <a:r>
              <a:rPr lang="en-US" sz="4000" dirty="0">
                <a:solidFill>
                  <a:srgbClr val="FF0000"/>
                </a:solidFill>
              </a:rPr>
              <a:t> </a:t>
            </a:r>
            <a:r>
              <a:rPr lang="en-US" sz="4000" dirty="0" err="1">
                <a:solidFill>
                  <a:srgbClr val="FF0000"/>
                </a:solidFill>
              </a:rPr>
              <a:t>về</a:t>
            </a:r>
            <a:r>
              <a:rPr lang="en-US" sz="4000" dirty="0">
                <a:solidFill>
                  <a:srgbClr val="FF0000"/>
                </a:solidFill>
              </a:rPr>
              <a:t> </a:t>
            </a:r>
            <a:r>
              <a:rPr lang="en-US" sz="4000" dirty="0" err="1">
                <a:solidFill>
                  <a:srgbClr val="FF0000"/>
                </a:solidFill>
              </a:rPr>
              <a:t>cách</a:t>
            </a:r>
            <a:r>
              <a:rPr lang="en-US" sz="4000" dirty="0">
                <a:solidFill>
                  <a:srgbClr val="FF0000"/>
                </a:solidFill>
              </a:rPr>
              <a:t> </a:t>
            </a:r>
            <a:r>
              <a:rPr lang="en-US" sz="4000" dirty="0" err="1">
                <a:solidFill>
                  <a:srgbClr val="FF0000"/>
                </a:solidFill>
              </a:rPr>
              <a:t>xử</a:t>
            </a:r>
            <a:r>
              <a:rPr lang="en-US" sz="4000" dirty="0">
                <a:solidFill>
                  <a:srgbClr val="FF0000"/>
                </a:solidFill>
              </a:rPr>
              <a:t> </a:t>
            </a:r>
            <a:r>
              <a:rPr lang="en-US" sz="4000" dirty="0" err="1">
                <a:solidFill>
                  <a:srgbClr val="FF0000"/>
                </a:solidFill>
              </a:rPr>
              <a:t>lí</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tình</a:t>
            </a:r>
            <a:r>
              <a:rPr lang="en-US" sz="4000" dirty="0">
                <a:solidFill>
                  <a:srgbClr val="FF0000"/>
                </a:solidFill>
              </a:rPr>
              <a:t> </a:t>
            </a:r>
            <a:r>
              <a:rPr lang="en-US" sz="4000" dirty="0" err="1">
                <a:solidFill>
                  <a:srgbClr val="FF0000"/>
                </a:solidFill>
              </a:rPr>
              <a:t>huống</a:t>
            </a:r>
            <a:r>
              <a:rPr lang="en-US" sz="4000" dirty="0">
                <a:solidFill>
                  <a:srgbClr val="FF0000"/>
                </a:solidFill>
              </a:rPr>
              <a:t> </a:t>
            </a:r>
            <a:r>
              <a:rPr lang="en-US" sz="4000" dirty="0" err="1">
                <a:solidFill>
                  <a:srgbClr val="FF0000"/>
                </a:solidFill>
              </a:rPr>
              <a:t>sau</a:t>
            </a:r>
            <a:r>
              <a:rPr lang="en-US" sz="4000" dirty="0">
                <a:solidFill>
                  <a:srgbClr val="FF0000"/>
                </a:solidFill>
              </a:rPr>
              <a:t>:</a:t>
            </a:r>
            <a:endParaRPr lang="en-US" sz="4000" b="1" dirty="0">
              <a:solidFill>
                <a:srgbClr val="FF0000"/>
              </a:solidFill>
            </a:endParaRPr>
          </a:p>
        </p:txBody>
      </p:sp>
      <p:pic>
        <p:nvPicPr>
          <p:cNvPr id="19" name="图片 18">
            <a:extLst>
              <a:ext uri="{FF2B5EF4-FFF2-40B4-BE49-F238E27FC236}">
                <a16:creationId xmlns="" xmlns:a16="http://schemas.microsoft.com/office/drawing/2014/main" id="{CF40BAEE-899F-4D01-9683-3AD42ED64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666" y="2144610"/>
            <a:ext cx="5299633" cy="47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2974" y="2144610"/>
            <a:ext cx="5299633" cy="471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entagon 1"/>
          <p:cNvSpPr/>
          <p:nvPr/>
        </p:nvSpPr>
        <p:spPr>
          <a:xfrm>
            <a:off x="2104584" y="1316599"/>
            <a:ext cx="8584442" cy="706682"/>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Thảo</a:t>
            </a:r>
            <a:r>
              <a:rPr lang="en-US" sz="4400" dirty="0" smtClean="0">
                <a:solidFill>
                  <a:schemeClr val="tx1"/>
                </a:solidFill>
              </a:rPr>
              <a:t> </a:t>
            </a:r>
            <a:r>
              <a:rPr lang="en-US" sz="4400" dirty="0" err="1" smtClean="0">
                <a:solidFill>
                  <a:schemeClr val="tx1"/>
                </a:solidFill>
              </a:rPr>
              <a:t>luận</a:t>
            </a:r>
            <a:r>
              <a:rPr lang="en-US" sz="4400" dirty="0" smtClean="0">
                <a:solidFill>
                  <a:schemeClr val="tx1"/>
                </a:solidFill>
              </a:rPr>
              <a:t> </a:t>
            </a:r>
            <a:r>
              <a:rPr lang="en-US" sz="4400" dirty="0" err="1" smtClean="0">
                <a:solidFill>
                  <a:schemeClr val="tx1"/>
                </a:solidFill>
              </a:rPr>
              <a:t>nhóm</a:t>
            </a:r>
            <a:r>
              <a:rPr lang="en-US" sz="4400" dirty="0" smtClean="0">
                <a:solidFill>
                  <a:schemeClr val="tx1"/>
                </a:solidFill>
              </a:rPr>
              <a:t> 4.</a:t>
            </a:r>
            <a:endParaRPr lang="en-US" sz="4400" dirty="0">
              <a:solidFill>
                <a:schemeClr val="tx1"/>
              </a:solidFill>
            </a:endParaRPr>
          </a:p>
        </p:txBody>
      </p:sp>
    </p:spTree>
    <p:extLst>
      <p:ext uri="{BB962C8B-B14F-4D97-AF65-F5344CB8AC3E}">
        <p14:creationId xmlns:p14="http://schemas.microsoft.com/office/powerpoint/2010/main" val="292012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6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barn(inVertical)">
                                          <p:cBhvr>
                                            <p:cTn id="17" dur="500"/>
                                            <p:tgtEl>
                                              <p:spTgt spid="11266"/>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barn(inVertical)">
                                          <p:cBhvr>
                                            <p:cTn id="21" dur="500"/>
                                            <p:tgtEl>
                                              <p:spTgt spid="1126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 calcmode="lin" valueType="num">
                                          <p:cBhvr>
                                            <p:cTn id="28" dur="500" fill="hold"/>
                                            <p:tgtEl>
                                              <p:spTgt spid="2"/>
                                            </p:tgtEl>
                                            <p:attrNameLst>
                                              <p:attrName>style.rotation</p:attrName>
                                            </p:attrNameLst>
                                          </p:cBhvr>
                                          <p:tavLst>
                                            <p:tav tm="0">
                                              <p:val>
                                                <p:fltVal val="90"/>
                                              </p:val>
                                            </p:tav>
                                            <p:tav tm="100000">
                                              <p:val>
                                                <p:fltVal val="0"/>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barn(inVertical)">
                                          <p:cBhvr>
                                            <p:cTn id="17" dur="500"/>
                                            <p:tgtEl>
                                              <p:spTgt spid="11266"/>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barn(inVertical)">
                                          <p:cBhvr>
                                            <p:cTn id="21" dur="500"/>
                                            <p:tgtEl>
                                              <p:spTgt spid="1126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 calcmode="lin" valueType="num">
                                          <p:cBhvr>
                                            <p:cTn id="28" dur="500" fill="hold"/>
                                            <p:tgtEl>
                                              <p:spTgt spid="2"/>
                                            </p:tgtEl>
                                            <p:attrNameLst>
                                              <p:attrName>style.rotation</p:attrName>
                                            </p:attrNameLst>
                                          </p:cBhvr>
                                          <p:tavLst>
                                            <p:tav tm="0">
                                              <p:val>
                                                <p:fltVal val="90"/>
                                              </p:val>
                                            </p:tav>
                                            <p:tav tm="100000">
                                              <p:val>
                                                <p:fltVal val="0"/>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 xmlns:a16="http://schemas.microsoft.com/office/drawing/2014/main" id="{8245D908-F30C-48EF-A0A9-3F59F8624904}"/>
              </a:ext>
            </a:extLst>
          </p:cNvPr>
          <p:cNvSpPr txBox="1"/>
          <p:nvPr/>
        </p:nvSpPr>
        <p:spPr>
          <a:xfrm>
            <a:off x="982644" y="-13648"/>
            <a:ext cx="5145202" cy="800132"/>
          </a:xfrm>
          <a:prstGeom prst="rect">
            <a:avLst/>
          </a:prstGeom>
          <a:noFill/>
        </p:spPr>
        <p:txBody>
          <a:bodyPr wrap="square" lIns="121835" tIns="60917" rIns="121835" bIns="60917" rtlCol="0">
            <a:spAutoFit/>
          </a:bodyPr>
          <a:lstStyle/>
          <a:p>
            <a:pPr marL="571200" indent="-571200">
              <a:buFont typeface="Arial" pitchFamily="34" charset="0"/>
              <a:buChar char="•"/>
            </a:pPr>
            <a:r>
              <a:rPr lang="en-US" sz="4400" dirty="0" err="1">
                <a:solidFill>
                  <a:srgbClr val="FF0000"/>
                </a:solidFill>
              </a:rPr>
              <a:t>Quan</a:t>
            </a:r>
            <a:r>
              <a:rPr lang="en-US" sz="4400" dirty="0">
                <a:solidFill>
                  <a:srgbClr val="FF0000"/>
                </a:solidFill>
              </a:rPr>
              <a:t> </a:t>
            </a:r>
            <a:r>
              <a:rPr lang="en-US" sz="4400" dirty="0" err="1">
                <a:solidFill>
                  <a:srgbClr val="FF0000"/>
                </a:solidFill>
              </a:rPr>
              <a:t>sát</a:t>
            </a:r>
            <a:r>
              <a:rPr lang="en-US" sz="4400" dirty="0">
                <a:solidFill>
                  <a:srgbClr val="FF0000"/>
                </a:solidFill>
              </a:rPr>
              <a:t> </a:t>
            </a:r>
            <a:r>
              <a:rPr lang="en-US" sz="4400" dirty="0" err="1" smtClean="0">
                <a:solidFill>
                  <a:srgbClr val="FF0000"/>
                </a:solidFill>
              </a:rPr>
              <a:t>tranh</a:t>
            </a:r>
            <a:r>
              <a:rPr lang="en-US" sz="4400" dirty="0" smtClean="0">
                <a:solidFill>
                  <a:srgbClr val="FF0000"/>
                </a:solidFill>
              </a:rPr>
              <a:t>:</a:t>
            </a:r>
            <a:endParaRPr lang="en-US" sz="4400" b="1" dirty="0">
              <a:solidFill>
                <a:srgbClr val="FF0000"/>
              </a:solidFill>
            </a:endParaRPr>
          </a:p>
        </p:txBody>
      </p:sp>
      <p:pic>
        <p:nvPicPr>
          <p:cNvPr id="19" name="图片 18">
            <a:extLst>
              <a:ext uri="{FF2B5EF4-FFF2-40B4-BE49-F238E27FC236}">
                <a16:creationId xmlns="" xmlns:a16="http://schemas.microsoft.com/office/drawing/2014/main" id="{CF40BAEE-899F-4D01-9683-3AD42ED64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364" y="1010883"/>
            <a:ext cx="6155140" cy="5225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图片 55">
            <a:extLst>
              <a:ext uri="{FF2B5EF4-FFF2-40B4-BE49-F238E27FC236}">
                <a16:creationId xmlns="" xmlns:a16="http://schemas.microsoft.com/office/drawing/2014/main" id="{CECE88DA-1928-40C8-AFA8-CA0AAD8D3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6359" y="3623612"/>
            <a:ext cx="2379931" cy="2347007"/>
          </a:xfrm>
          <a:prstGeom prst="rect">
            <a:avLst/>
          </a:prstGeom>
        </p:spPr>
      </p:pic>
      <p:sp>
        <p:nvSpPr>
          <p:cNvPr id="4" name="Cloud Callout 3"/>
          <p:cNvSpPr/>
          <p:nvPr/>
        </p:nvSpPr>
        <p:spPr>
          <a:xfrm>
            <a:off x="6831872" y="1498850"/>
            <a:ext cx="4667534" cy="1858499"/>
          </a:xfrm>
          <a:prstGeom prst="cloudCallout">
            <a:avLst>
              <a:gd name="adj1" fmla="val 32545"/>
              <a:gd name="adj2" fmla="val 79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Tranh</a:t>
            </a:r>
            <a:r>
              <a:rPr lang="en-US" sz="4400" dirty="0" smtClean="0">
                <a:solidFill>
                  <a:schemeClr val="tx1"/>
                </a:solidFill>
              </a:rPr>
              <a:t> </a:t>
            </a:r>
            <a:r>
              <a:rPr lang="en-US" sz="4400" dirty="0" err="1" smtClean="0">
                <a:solidFill>
                  <a:schemeClr val="tx1"/>
                </a:solidFill>
              </a:rPr>
              <a:t>vẽ</a:t>
            </a:r>
            <a:r>
              <a:rPr lang="en-US" sz="4400" dirty="0" smtClean="0">
                <a:solidFill>
                  <a:schemeClr val="tx1"/>
                </a:solidFill>
              </a:rPr>
              <a:t> </a:t>
            </a:r>
            <a:r>
              <a:rPr lang="en-US" sz="4400" dirty="0" err="1" smtClean="0">
                <a:solidFill>
                  <a:schemeClr val="tx1"/>
                </a:solidFill>
              </a:rPr>
              <a:t>gì</a:t>
            </a:r>
            <a:r>
              <a:rPr lang="en-US" sz="4400" dirty="0" smtClean="0">
                <a:solidFill>
                  <a:schemeClr val="tx1"/>
                </a:solidFill>
              </a:rPr>
              <a:t>?</a:t>
            </a:r>
            <a:endParaRPr lang="en-US" sz="4400" dirty="0">
              <a:solidFill>
                <a:schemeClr val="tx1"/>
              </a:solidFill>
            </a:endParaRPr>
          </a:p>
        </p:txBody>
      </p:sp>
      <p:sp>
        <p:nvSpPr>
          <p:cNvPr id="6" name="Oval Callout 5"/>
          <p:cNvSpPr/>
          <p:nvPr/>
        </p:nvSpPr>
        <p:spPr>
          <a:xfrm>
            <a:off x="6373504" y="823207"/>
            <a:ext cx="5125901" cy="2949644"/>
          </a:xfrm>
          <a:prstGeom prst="wedgeEllipseCallout">
            <a:avLst>
              <a:gd name="adj1" fmla="val 31182"/>
              <a:gd name="adj2" fmla="val 7735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r>
              <a:rPr lang="en-US" sz="3200" dirty="0" err="1" smtClean="0">
                <a:solidFill>
                  <a:schemeClr val="tx1"/>
                </a:solidFill>
              </a:rPr>
              <a:t>Tranh</a:t>
            </a:r>
            <a:r>
              <a:rPr lang="en-US" sz="3200" dirty="0" smtClean="0">
                <a:solidFill>
                  <a:schemeClr val="tx1"/>
                </a:solidFill>
              </a:rPr>
              <a:t> </a:t>
            </a:r>
            <a:r>
              <a:rPr lang="en-US" sz="3200" dirty="0" err="1" smtClean="0">
                <a:solidFill>
                  <a:schemeClr val="tx1"/>
                </a:solidFill>
              </a:rPr>
              <a:t>vẽ</a:t>
            </a:r>
            <a:r>
              <a:rPr lang="en-US" sz="3200" dirty="0" smtClean="0">
                <a:solidFill>
                  <a:schemeClr val="tx1"/>
                </a:solidFill>
              </a:rPr>
              <a:t> </a:t>
            </a:r>
            <a:r>
              <a:rPr lang="en-US" sz="3200" dirty="0" err="1" smtClean="0">
                <a:solidFill>
                  <a:schemeClr val="tx1"/>
                </a:solidFill>
              </a:rPr>
              <a:t>cảnh</a:t>
            </a:r>
            <a:r>
              <a:rPr lang="en-US" sz="3200" dirty="0" smtClean="0">
                <a:solidFill>
                  <a:schemeClr val="tx1"/>
                </a:solidFill>
              </a:rPr>
              <a:t> </a:t>
            </a:r>
            <a:r>
              <a:rPr lang="en-US" sz="3200" dirty="0" err="1" smtClean="0">
                <a:solidFill>
                  <a:schemeClr val="tx1"/>
                </a:solidFill>
              </a:rPr>
              <a:t>hai</a:t>
            </a:r>
            <a:r>
              <a:rPr lang="en-US" sz="3200" dirty="0" smtClean="0">
                <a:solidFill>
                  <a:schemeClr val="tx1"/>
                </a:solidFill>
              </a:rPr>
              <a:t> </a:t>
            </a:r>
            <a:r>
              <a:rPr lang="en-US" sz="3200" dirty="0" err="1" smtClean="0">
                <a:solidFill>
                  <a:schemeClr val="tx1"/>
                </a:solidFill>
              </a:rPr>
              <a:t>bạn</a:t>
            </a:r>
            <a:r>
              <a:rPr lang="en-US" sz="3200" dirty="0" smtClean="0">
                <a:solidFill>
                  <a:schemeClr val="tx1"/>
                </a:solidFill>
              </a:rPr>
              <a:t> </a:t>
            </a:r>
            <a:r>
              <a:rPr lang="en-US" sz="3200" dirty="0" err="1" smtClean="0">
                <a:solidFill>
                  <a:schemeClr val="tx1"/>
                </a:solidFill>
              </a:rPr>
              <a:t>phát</a:t>
            </a:r>
            <a:r>
              <a:rPr lang="en-US" sz="3200" dirty="0" smtClean="0">
                <a:solidFill>
                  <a:schemeClr val="tx1"/>
                </a:solidFill>
              </a:rPr>
              <a:t> </a:t>
            </a:r>
            <a:r>
              <a:rPr lang="en-US" sz="3200" dirty="0" err="1" smtClean="0">
                <a:solidFill>
                  <a:schemeClr val="tx1"/>
                </a:solidFill>
              </a:rPr>
              <a:t>hiện</a:t>
            </a:r>
            <a:r>
              <a:rPr lang="en-US" sz="3200" dirty="0" smtClean="0">
                <a:solidFill>
                  <a:schemeClr val="tx1"/>
                </a:solidFill>
              </a:rPr>
              <a:t> </a:t>
            </a:r>
            <a:r>
              <a:rPr lang="en-US" sz="3200" dirty="0" err="1" smtClean="0">
                <a:solidFill>
                  <a:schemeClr val="tx1"/>
                </a:solidFill>
              </a:rPr>
              <a:t>bức</a:t>
            </a:r>
            <a:r>
              <a:rPr lang="en-US" sz="3200" dirty="0" smtClean="0">
                <a:solidFill>
                  <a:schemeClr val="tx1"/>
                </a:solidFill>
              </a:rPr>
              <a:t> </a:t>
            </a:r>
            <a:r>
              <a:rPr lang="en-US" sz="3200" dirty="0" err="1" smtClean="0">
                <a:solidFill>
                  <a:schemeClr val="tx1"/>
                </a:solidFill>
              </a:rPr>
              <a:t>tường</a:t>
            </a:r>
            <a:r>
              <a:rPr lang="en-US" sz="3200" dirty="0" smtClean="0">
                <a:solidFill>
                  <a:schemeClr val="tx1"/>
                </a:solidFill>
              </a:rPr>
              <a:t> </a:t>
            </a:r>
            <a:r>
              <a:rPr lang="en-US" sz="3200" dirty="0" err="1" smtClean="0">
                <a:solidFill>
                  <a:schemeClr val="tx1"/>
                </a:solidFill>
              </a:rPr>
              <a:t>bị</a:t>
            </a:r>
            <a:r>
              <a:rPr lang="en-US" sz="3200" dirty="0" smtClean="0">
                <a:solidFill>
                  <a:schemeClr val="tx1"/>
                </a:solidFill>
              </a:rPr>
              <a:t> </a:t>
            </a:r>
            <a:r>
              <a:rPr lang="en-US" sz="3200" dirty="0" err="1" smtClean="0">
                <a:solidFill>
                  <a:schemeClr val="tx1"/>
                </a:solidFill>
              </a:rPr>
              <a:t>những</a:t>
            </a:r>
            <a:r>
              <a:rPr lang="en-US" sz="3200" dirty="0" smtClean="0">
                <a:solidFill>
                  <a:schemeClr val="tx1"/>
                </a:solidFill>
              </a:rPr>
              <a:t> </a:t>
            </a:r>
            <a:r>
              <a:rPr lang="en-US" sz="3200" dirty="0" err="1" smtClean="0">
                <a:solidFill>
                  <a:schemeClr val="tx1"/>
                </a:solidFill>
              </a:rPr>
              <a:t>tờ</a:t>
            </a:r>
            <a:r>
              <a:rPr lang="en-US" sz="3200" dirty="0" smtClean="0">
                <a:solidFill>
                  <a:schemeClr val="tx1"/>
                </a:solidFill>
              </a:rPr>
              <a:t> </a:t>
            </a:r>
            <a:r>
              <a:rPr lang="en-US" sz="3200" dirty="0" err="1" smtClean="0">
                <a:solidFill>
                  <a:schemeClr val="tx1"/>
                </a:solidFill>
              </a:rPr>
              <a:t>quảng</a:t>
            </a:r>
            <a:r>
              <a:rPr lang="en-US" sz="3200" dirty="0" smtClean="0">
                <a:solidFill>
                  <a:schemeClr val="tx1"/>
                </a:solidFill>
              </a:rPr>
              <a:t> </a:t>
            </a:r>
            <a:r>
              <a:rPr lang="en-US" sz="3200" dirty="0" err="1" smtClean="0">
                <a:solidFill>
                  <a:schemeClr val="tx1"/>
                </a:solidFill>
              </a:rPr>
              <a:t>cáo</a:t>
            </a:r>
            <a:r>
              <a:rPr lang="en-US" sz="3200" dirty="0" smtClean="0">
                <a:solidFill>
                  <a:schemeClr val="tx1"/>
                </a:solidFill>
              </a:rPr>
              <a:t> </a:t>
            </a:r>
            <a:r>
              <a:rPr lang="en-US" sz="3200" dirty="0" err="1" smtClean="0">
                <a:solidFill>
                  <a:schemeClr val="tx1"/>
                </a:solidFill>
              </a:rPr>
              <a:t>làm</a:t>
            </a:r>
            <a:r>
              <a:rPr lang="en-US" sz="3200" dirty="0" smtClean="0">
                <a:solidFill>
                  <a:schemeClr val="tx1"/>
                </a:solidFill>
              </a:rPr>
              <a:t> </a:t>
            </a:r>
            <a:r>
              <a:rPr lang="en-US" sz="3200" dirty="0" err="1" smtClean="0">
                <a:solidFill>
                  <a:schemeClr val="tx1"/>
                </a:solidFill>
              </a:rPr>
              <a:t>bẩn</a:t>
            </a:r>
            <a:r>
              <a:rPr lang="en-US" sz="3200" dirty="0">
                <a:solidFill>
                  <a:schemeClr val="tx1"/>
                </a:solidFill>
              </a:rPr>
              <a:t>.</a:t>
            </a:r>
          </a:p>
        </p:txBody>
      </p:sp>
    </p:spTree>
    <p:extLst>
      <p:ext uri="{BB962C8B-B14F-4D97-AF65-F5344CB8AC3E}">
        <p14:creationId xmlns:p14="http://schemas.microsoft.com/office/powerpoint/2010/main" val="118846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6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wipe(down)">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1+#ppt_w/2"/>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75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4" grpId="1"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wipe(down)">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1+#ppt_w/2"/>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75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22" presetClass="entr" presetSubtype="4"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4" grpId="1" animBg="1"/>
          <p:bldP spid="6"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 xmlns:a16="http://schemas.microsoft.com/office/drawing/2014/main" id="{8245D908-F30C-48EF-A0A9-3F59F8624904}"/>
              </a:ext>
            </a:extLst>
          </p:cNvPr>
          <p:cNvSpPr txBox="1"/>
          <p:nvPr/>
        </p:nvSpPr>
        <p:spPr>
          <a:xfrm>
            <a:off x="982643" y="24680"/>
            <a:ext cx="5145202" cy="800132"/>
          </a:xfrm>
          <a:prstGeom prst="rect">
            <a:avLst/>
          </a:prstGeom>
          <a:noFill/>
        </p:spPr>
        <p:txBody>
          <a:bodyPr wrap="square" lIns="121835" tIns="60917" rIns="121835" bIns="60917" rtlCol="0">
            <a:spAutoFit/>
          </a:bodyPr>
          <a:lstStyle/>
          <a:p>
            <a:pPr marL="571200" indent="-571200">
              <a:buFont typeface="Arial" pitchFamily="34" charset="0"/>
              <a:buChar char="•"/>
            </a:pPr>
            <a:r>
              <a:rPr lang="en-US" sz="4400" dirty="0" err="1">
                <a:solidFill>
                  <a:srgbClr val="FF0000"/>
                </a:solidFill>
              </a:rPr>
              <a:t>Quan</a:t>
            </a:r>
            <a:r>
              <a:rPr lang="en-US" sz="4400" dirty="0">
                <a:solidFill>
                  <a:srgbClr val="FF0000"/>
                </a:solidFill>
              </a:rPr>
              <a:t> </a:t>
            </a:r>
            <a:r>
              <a:rPr lang="en-US" sz="4400" dirty="0" err="1">
                <a:solidFill>
                  <a:srgbClr val="FF0000"/>
                </a:solidFill>
              </a:rPr>
              <a:t>sát</a:t>
            </a:r>
            <a:r>
              <a:rPr lang="en-US" sz="4400" dirty="0">
                <a:solidFill>
                  <a:srgbClr val="FF0000"/>
                </a:solidFill>
              </a:rPr>
              <a:t> </a:t>
            </a:r>
            <a:r>
              <a:rPr lang="en-US" sz="4400" dirty="0" err="1" smtClean="0">
                <a:solidFill>
                  <a:srgbClr val="FF0000"/>
                </a:solidFill>
              </a:rPr>
              <a:t>tranh</a:t>
            </a:r>
            <a:r>
              <a:rPr lang="en-US" sz="4400" dirty="0" smtClean="0">
                <a:solidFill>
                  <a:srgbClr val="FF0000"/>
                </a:solidFill>
              </a:rPr>
              <a:t>:</a:t>
            </a:r>
            <a:endParaRPr lang="en-US" sz="4400" b="1" dirty="0">
              <a:solidFill>
                <a:srgbClr val="FF0000"/>
              </a:solidFill>
            </a:endParaRPr>
          </a:p>
        </p:txBody>
      </p:sp>
      <p:pic>
        <p:nvPicPr>
          <p:cNvPr id="19" name="图片 18">
            <a:extLst>
              <a:ext uri="{FF2B5EF4-FFF2-40B4-BE49-F238E27FC236}">
                <a16:creationId xmlns="" xmlns:a16="http://schemas.microsoft.com/office/drawing/2014/main" id="{CF40BAEE-899F-4D01-9683-3AD42ED64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pic>
        <p:nvPicPr>
          <p:cNvPr id="10" name="图片 55">
            <a:extLst>
              <a:ext uri="{FF2B5EF4-FFF2-40B4-BE49-F238E27FC236}">
                <a16:creationId xmlns="" xmlns:a16="http://schemas.microsoft.com/office/drawing/2014/main" id="{CECE88DA-1928-40C8-AFA8-CA0AAD8D36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6359" y="3623612"/>
            <a:ext cx="2379931" cy="2347007"/>
          </a:xfrm>
          <a:prstGeom prst="rect">
            <a:avLst/>
          </a:prstGeom>
        </p:spPr>
      </p:pic>
      <p:sp>
        <p:nvSpPr>
          <p:cNvPr id="4" name="Cloud Callout 3"/>
          <p:cNvSpPr/>
          <p:nvPr/>
        </p:nvSpPr>
        <p:spPr>
          <a:xfrm>
            <a:off x="6831872" y="1498850"/>
            <a:ext cx="4667534" cy="1858499"/>
          </a:xfrm>
          <a:prstGeom prst="cloudCallout">
            <a:avLst>
              <a:gd name="adj1" fmla="val 32545"/>
              <a:gd name="adj2" fmla="val 79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Tranh</a:t>
            </a:r>
            <a:r>
              <a:rPr lang="en-US" sz="4400" dirty="0" smtClean="0">
                <a:solidFill>
                  <a:schemeClr val="tx1"/>
                </a:solidFill>
              </a:rPr>
              <a:t> </a:t>
            </a:r>
            <a:r>
              <a:rPr lang="en-US" sz="4400" dirty="0" err="1" smtClean="0">
                <a:solidFill>
                  <a:schemeClr val="tx1"/>
                </a:solidFill>
              </a:rPr>
              <a:t>vẽ</a:t>
            </a:r>
            <a:r>
              <a:rPr lang="en-US" sz="4400" dirty="0" smtClean="0">
                <a:solidFill>
                  <a:schemeClr val="tx1"/>
                </a:solidFill>
              </a:rPr>
              <a:t> </a:t>
            </a:r>
            <a:r>
              <a:rPr lang="en-US" sz="4400" dirty="0" err="1" smtClean="0">
                <a:solidFill>
                  <a:schemeClr val="tx1"/>
                </a:solidFill>
              </a:rPr>
              <a:t>gì</a:t>
            </a:r>
            <a:r>
              <a:rPr lang="en-US" sz="4400" dirty="0" smtClean="0">
                <a:solidFill>
                  <a:schemeClr val="tx1"/>
                </a:solidFill>
              </a:rPr>
              <a:t>?</a:t>
            </a:r>
            <a:endParaRPr lang="en-US" sz="4400" dirty="0">
              <a:solidFill>
                <a:schemeClr val="tx1"/>
              </a:solidFill>
            </a:endParaRPr>
          </a:p>
        </p:txBody>
      </p:sp>
      <p:sp>
        <p:nvSpPr>
          <p:cNvPr id="6" name="Oval Callout 5"/>
          <p:cNvSpPr/>
          <p:nvPr/>
        </p:nvSpPr>
        <p:spPr>
          <a:xfrm>
            <a:off x="6831872" y="786484"/>
            <a:ext cx="4549253" cy="2949644"/>
          </a:xfrm>
          <a:prstGeom prst="wedgeEllipseCallout">
            <a:avLst>
              <a:gd name="adj1" fmla="val 33312"/>
              <a:gd name="adj2" fmla="val 7458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chorCtr="1">
            <a:noAutofit/>
          </a:bodyPr>
          <a:lstStyle/>
          <a:p>
            <a:pPr algn="ctr"/>
            <a:r>
              <a:rPr lang="en-US" sz="4000" dirty="0" err="1" smtClean="0">
                <a:solidFill>
                  <a:schemeClr val="tx1"/>
                </a:solidFill>
              </a:rPr>
              <a:t>Tranh</a:t>
            </a:r>
            <a:r>
              <a:rPr lang="en-US" sz="4000" dirty="0" smtClean="0">
                <a:solidFill>
                  <a:schemeClr val="tx1"/>
                </a:solidFill>
              </a:rPr>
              <a:t> </a:t>
            </a:r>
            <a:r>
              <a:rPr lang="en-US" sz="4000" dirty="0" err="1" smtClean="0">
                <a:solidFill>
                  <a:schemeClr val="tx1"/>
                </a:solidFill>
              </a:rPr>
              <a:t>vẽ</a:t>
            </a:r>
            <a:r>
              <a:rPr lang="en-US" sz="4000" dirty="0" smtClean="0">
                <a:solidFill>
                  <a:schemeClr val="tx1"/>
                </a:solidFill>
              </a:rPr>
              <a:t> </a:t>
            </a:r>
            <a:r>
              <a:rPr lang="en-US" sz="4000" dirty="0" err="1" smtClean="0">
                <a:solidFill>
                  <a:schemeClr val="tx1"/>
                </a:solidFill>
              </a:rPr>
              <a:t>các</a:t>
            </a:r>
            <a:r>
              <a:rPr lang="en-US" sz="4000" dirty="0" smtClean="0">
                <a:solidFill>
                  <a:schemeClr val="tx1"/>
                </a:solidFill>
              </a:rPr>
              <a:t> </a:t>
            </a:r>
            <a:r>
              <a:rPr lang="en-US" sz="4000" dirty="0" err="1" smtClean="0">
                <a:solidFill>
                  <a:schemeClr val="tx1"/>
                </a:solidFill>
              </a:rPr>
              <a:t>bạn</a:t>
            </a:r>
            <a:r>
              <a:rPr lang="en-US" sz="4000" dirty="0">
                <a:solidFill>
                  <a:schemeClr val="tx1"/>
                </a:solidFill>
              </a:rPr>
              <a:t> </a:t>
            </a:r>
            <a:r>
              <a:rPr lang="en-US" sz="4000" dirty="0" err="1" smtClean="0">
                <a:solidFill>
                  <a:schemeClr val="tx1"/>
                </a:solidFill>
              </a:rPr>
              <a:t>thấy</a:t>
            </a:r>
            <a:r>
              <a:rPr lang="en-US" sz="4000" dirty="0" smtClean="0">
                <a:solidFill>
                  <a:schemeClr val="tx1"/>
                </a:solidFill>
              </a:rPr>
              <a:t> </a:t>
            </a:r>
            <a:r>
              <a:rPr lang="en-US" sz="4000" dirty="0" err="1" smtClean="0">
                <a:solidFill>
                  <a:schemeClr val="tx1"/>
                </a:solidFill>
              </a:rPr>
              <a:t>có</a:t>
            </a:r>
            <a:r>
              <a:rPr lang="en-US" sz="4000" dirty="0" smtClean="0">
                <a:solidFill>
                  <a:schemeClr val="tx1"/>
                </a:solidFill>
              </a:rPr>
              <a:t> </a:t>
            </a:r>
            <a:r>
              <a:rPr lang="en-US" sz="4000" dirty="0" err="1" smtClean="0">
                <a:solidFill>
                  <a:schemeClr val="tx1"/>
                </a:solidFill>
              </a:rPr>
              <a:t>rất</a:t>
            </a:r>
            <a:r>
              <a:rPr lang="en-US" sz="4000" dirty="0" smtClean="0">
                <a:solidFill>
                  <a:schemeClr val="tx1"/>
                </a:solidFill>
              </a:rPr>
              <a:t> </a:t>
            </a:r>
            <a:r>
              <a:rPr lang="en-US" sz="4000" dirty="0" err="1" smtClean="0">
                <a:solidFill>
                  <a:schemeClr val="tx1"/>
                </a:solidFill>
              </a:rPr>
              <a:t>nhiều</a:t>
            </a:r>
            <a:r>
              <a:rPr lang="en-US" sz="4000" dirty="0" smtClean="0">
                <a:solidFill>
                  <a:schemeClr val="tx1"/>
                </a:solidFill>
              </a:rPr>
              <a:t> </a:t>
            </a:r>
            <a:r>
              <a:rPr lang="en-US" sz="4000" dirty="0" err="1" smtClean="0">
                <a:solidFill>
                  <a:schemeClr val="tx1"/>
                </a:solidFill>
              </a:rPr>
              <a:t>rác</a:t>
            </a:r>
            <a:r>
              <a:rPr lang="en-US" sz="4000" dirty="0" smtClean="0">
                <a:solidFill>
                  <a:schemeClr val="tx1"/>
                </a:solidFill>
              </a:rPr>
              <a:t> ở </a:t>
            </a:r>
            <a:r>
              <a:rPr lang="en-US" sz="4000" dirty="0" err="1" smtClean="0">
                <a:solidFill>
                  <a:schemeClr val="tx1"/>
                </a:solidFill>
              </a:rPr>
              <a:t>công</a:t>
            </a:r>
            <a:r>
              <a:rPr lang="en-US" sz="4000" dirty="0" smtClean="0">
                <a:solidFill>
                  <a:schemeClr val="tx1"/>
                </a:solidFill>
              </a:rPr>
              <a:t> </a:t>
            </a:r>
            <a:r>
              <a:rPr lang="en-US" sz="4000" dirty="0" err="1" smtClean="0">
                <a:solidFill>
                  <a:schemeClr val="tx1"/>
                </a:solidFill>
              </a:rPr>
              <a:t>viên</a:t>
            </a:r>
            <a:r>
              <a:rPr lang="en-US" sz="4000" dirty="0" smtClean="0">
                <a:solidFill>
                  <a:schemeClr val="tx1"/>
                </a:solidFill>
              </a:rPr>
              <a:t>.</a:t>
            </a:r>
            <a:endParaRPr lang="en-US" sz="4000" dirty="0">
              <a:solidFill>
                <a:schemeClr val="tx1"/>
              </a:solidFill>
            </a:endParaRPr>
          </a:p>
        </p:txBody>
      </p:sp>
      <p:pic>
        <p:nvPicPr>
          <p:cNvPr id="1229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90" y="1228796"/>
            <a:ext cx="6109156" cy="5169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10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1+#ppt_w/2"/>
                                          </p:val>
                                        </p:tav>
                                        <p:tav tm="100000">
                                          <p:val>
                                            <p:strVal val="#ppt_x"/>
                                          </p:val>
                                        </p:tav>
                                      </p:tavLst>
                                    </p:anim>
                                    <p:anim calcmode="lin" valueType="num">
                                      <p:cBhvr additive="base">
                                        <p:cTn id="13" dur="75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 xmlns:a16="http://schemas.microsoft.com/office/drawing/2014/main" id="{8245D908-F30C-48EF-A0A9-3F59F8624904}"/>
              </a:ext>
            </a:extLst>
          </p:cNvPr>
          <p:cNvSpPr txBox="1"/>
          <p:nvPr/>
        </p:nvSpPr>
        <p:spPr>
          <a:xfrm>
            <a:off x="1138424" y="-13648"/>
            <a:ext cx="10516763" cy="738577"/>
          </a:xfrm>
          <a:prstGeom prst="rect">
            <a:avLst/>
          </a:prstGeom>
          <a:noFill/>
        </p:spPr>
        <p:txBody>
          <a:bodyPr wrap="square" lIns="121835" tIns="60917" rIns="121835" bIns="60917" rtlCol="0">
            <a:spAutoFit/>
          </a:bodyPr>
          <a:lstStyle/>
          <a:p>
            <a:pPr marL="571500" indent="-571500">
              <a:buFont typeface="Arial" pitchFamily="34" charset="0"/>
              <a:buChar char="•"/>
            </a:pPr>
            <a:r>
              <a:rPr lang="en-US" sz="4000" dirty="0" err="1" smtClean="0">
                <a:solidFill>
                  <a:srgbClr val="FF0000"/>
                </a:solidFill>
              </a:rPr>
              <a:t>Thảo</a:t>
            </a:r>
            <a:r>
              <a:rPr lang="en-US" sz="4000" dirty="0" smtClean="0">
                <a:solidFill>
                  <a:srgbClr val="FF0000"/>
                </a:solidFill>
              </a:rPr>
              <a:t> </a:t>
            </a:r>
            <a:r>
              <a:rPr lang="en-US" sz="4000" dirty="0" err="1" smtClean="0">
                <a:solidFill>
                  <a:srgbClr val="FF0000"/>
                </a:solidFill>
              </a:rPr>
              <a:t>luận</a:t>
            </a:r>
            <a:r>
              <a:rPr lang="en-US" sz="4000" dirty="0" smtClean="0">
                <a:solidFill>
                  <a:srgbClr val="FF0000"/>
                </a:solidFill>
              </a:rPr>
              <a:t> </a:t>
            </a:r>
            <a:r>
              <a:rPr lang="en-US" sz="4000" dirty="0" err="1">
                <a:solidFill>
                  <a:srgbClr val="FF0000"/>
                </a:solidFill>
              </a:rPr>
              <a:t>về</a:t>
            </a:r>
            <a:r>
              <a:rPr lang="en-US" sz="4000" dirty="0">
                <a:solidFill>
                  <a:srgbClr val="FF0000"/>
                </a:solidFill>
              </a:rPr>
              <a:t> </a:t>
            </a:r>
            <a:r>
              <a:rPr lang="en-US" sz="4000" dirty="0" err="1">
                <a:solidFill>
                  <a:srgbClr val="FF0000"/>
                </a:solidFill>
              </a:rPr>
              <a:t>cách</a:t>
            </a:r>
            <a:r>
              <a:rPr lang="en-US" sz="4000" dirty="0">
                <a:solidFill>
                  <a:srgbClr val="FF0000"/>
                </a:solidFill>
              </a:rPr>
              <a:t> </a:t>
            </a:r>
            <a:r>
              <a:rPr lang="en-US" sz="4000" dirty="0" err="1">
                <a:solidFill>
                  <a:srgbClr val="FF0000"/>
                </a:solidFill>
              </a:rPr>
              <a:t>xử</a:t>
            </a:r>
            <a:r>
              <a:rPr lang="en-US" sz="4000" dirty="0">
                <a:solidFill>
                  <a:srgbClr val="FF0000"/>
                </a:solidFill>
              </a:rPr>
              <a:t> </a:t>
            </a:r>
            <a:r>
              <a:rPr lang="en-US" sz="4000" dirty="0" err="1">
                <a:solidFill>
                  <a:srgbClr val="FF0000"/>
                </a:solidFill>
              </a:rPr>
              <a:t>lí</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tình</a:t>
            </a:r>
            <a:r>
              <a:rPr lang="en-US" sz="4000" dirty="0">
                <a:solidFill>
                  <a:srgbClr val="FF0000"/>
                </a:solidFill>
              </a:rPr>
              <a:t> </a:t>
            </a:r>
            <a:r>
              <a:rPr lang="en-US" sz="4000" dirty="0" err="1" smtClean="0">
                <a:solidFill>
                  <a:srgbClr val="FF0000"/>
                </a:solidFill>
              </a:rPr>
              <a:t>huống</a:t>
            </a:r>
            <a:r>
              <a:rPr lang="en-US" sz="4000" dirty="0">
                <a:solidFill>
                  <a:srgbClr val="FF0000"/>
                </a:solidFill>
              </a:rPr>
              <a:t>:</a:t>
            </a:r>
            <a:endParaRPr lang="en-US" sz="4000" b="1" dirty="0">
              <a:solidFill>
                <a:srgbClr val="FF0000"/>
              </a:solidFill>
            </a:endParaRPr>
          </a:p>
        </p:txBody>
      </p:sp>
      <p:pic>
        <p:nvPicPr>
          <p:cNvPr id="19" name="图片 18">
            <a:extLst>
              <a:ext uri="{FF2B5EF4-FFF2-40B4-BE49-F238E27FC236}">
                <a16:creationId xmlns="" xmlns:a16="http://schemas.microsoft.com/office/drawing/2014/main" id="{CF40BAEE-899F-4D01-9683-3AD42ED64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0" y="1064725"/>
            <a:ext cx="6396805" cy="5117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5">
            <a:extLst>
              <a:ext uri="{FF2B5EF4-FFF2-40B4-BE49-F238E27FC236}">
                <a16:creationId xmlns="" xmlns:a16="http://schemas.microsoft.com/office/drawing/2014/main" id="{CECE88DA-1928-40C8-AFA8-CA0AAD8D3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6359" y="3623612"/>
            <a:ext cx="2379931" cy="2347007"/>
          </a:xfrm>
          <a:prstGeom prst="rect">
            <a:avLst/>
          </a:prstGeom>
        </p:spPr>
      </p:pic>
      <p:sp>
        <p:nvSpPr>
          <p:cNvPr id="2" name="Rounded Rectangular Callout 1"/>
          <p:cNvSpPr/>
          <p:nvPr/>
        </p:nvSpPr>
        <p:spPr>
          <a:xfrm>
            <a:off x="6905767" y="1590095"/>
            <a:ext cx="4176215" cy="1665027"/>
          </a:xfrm>
          <a:prstGeom prst="wedgeRoundRectCallout">
            <a:avLst>
              <a:gd name="adj1" fmla="val 38139"/>
              <a:gd name="adj2" fmla="val 1215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Em</a:t>
            </a:r>
            <a:r>
              <a:rPr lang="en-US" sz="4800" dirty="0" smtClean="0">
                <a:solidFill>
                  <a:schemeClr val="tx1"/>
                </a:solidFill>
              </a:rPr>
              <a:t> </a:t>
            </a:r>
            <a:r>
              <a:rPr lang="en-US" sz="4800" dirty="0" err="1" smtClean="0">
                <a:solidFill>
                  <a:schemeClr val="tx1"/>
                </a:solidFill>
              </a:rPr>
              <a:t>sẽ</a:t>
            </a:r>
            <a:r>
              <a:rPr lang="en-US" sz="4800" dirty="0" smtClean="0">
                <a:solidFill>
                  <a:schemeClr val="tx1"/>
                </a:solidFill>
              </a:rPr>
              <a:t> </a:t>
            </a:r>
            <a:r>
              <a:rPr lang="en-US" sz="4800" dirty="0" err="1" smtClean="0">
                <a:solidFill>
                  <a:schemeClr val="tx1"/>
                </a:solidFill>
              </a:rPr>
              <a:t>làm</a:t>
            </a:r>
            <a:r>
              <a:rPr lang="en-US" sz="4800" dirty="0" smtClean="0">
                <a:solidFill>
                  <a:schemeClr val="tx1"/>
                </a:solidFill>
              </a:rPr>
              <a:t> </a:t>
            </a:r>
            <a:r>
              <a:rPr lang="en-US" sz="4800" dirty="0" err="1" smtClean="0">
                <a:solidFill>
                  <a:schemeClr val="tx1"/>
                </a:solidFill>
              </a:rPr>
              <a:t>gì</a:t>
            </a:r>
            <a:r>
              <a:rPr lang="en-US" sz="4800" dirty="0" smtClean="0">
                <a:solidFill>
                  <a:schemeClr val="tx1"/>
                </a:solidFill>
              </a:rPr>
              <a:t>?</a:t>
            </a:r>
            <a:endParaRPr lang="en-US" sz="4800" dirty="0">
              <a:solidFill>
                <a:schemeClr val="tx1"/>
              </a:solidFill>
            </a:endParaRPr>
          </a:p>
        </p:txBody>
      </p:sp>
      <p:sp>
        <p:nvSpPr>
          <p:cNvPr id="3" name="Rectangular Callout 2"/>
          <p:cNvSpPr/>
          <p:nvPr/>
        </p:nvSpPr>
        <p:spPr>
          <a:xfrm>
            <a:off x="6523629" y="939293"/>
            <a:ext cx="5131557" cy="2128238"/>
          </a:xfrm>
          <a:prstGeom prst="wedgeRectCallout">
            <a:avLst>
              <a:gd name="adj1" fmla="val 31494"/>
              <a:gd name="adj2" fmla="val 11009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chemeClr val="tx1"/>
                </a:solidFill>
              </a:rPr>
              <a:t>Em sẽ làm </a:t>
            </a:r>
            <a:r>
              <a:rPr lang="nl-NL" sz="2800" dirty="0">
                <a:solidFill>
                  <a:schemeClr val="tx1"/>
                </a:solidFill>
              </a:rPr>
              <a:t>sạch bức tường bị những tờ quảng cáo làm bẩn bằng cách quét sạch và dán ghi chú </a:t>
            </a:r>
            <a:r>
              <a:rPr lang="nl-NL" sz="2800" dirty="0" smtClean="0">
                <a:solidFill>
                  <a:schemeClr val="tx1"/>
                </a:solidFill>
              </a:rPr>
              <a:t>“Không </a:t>
            </a:r>
            <a:r>
              <a:rPr lang="nl-NL" sz="2800" dirty="0">
                <a:solidFill>
                  <a:schemeClr val="tx1"/>
                </a:solidFill>
              </a:rPr>
              <a:t>được vẽ bậy lên </a:t>
            </a:r>
            <a:r>
              <a:rPr lang="nl-NL" sz="2800" dirty="0" smtClean="0">
                <a:solidFill>
                  <a:schemeClr val="tx1"/>
                </a:solidFill>
              </a:rPr>
              <a:t>tường”.</a:t>
            </a:r>
            <a:endParaRPr lang="en-US" sz="2800" dirty="0">
              <a:solidFill>
                <a:schemeClr val="tx1"/>
              </a:solidFill>
            </a:endParaRPr>
          </a:p>
        </p:txBody>
      </p:sp>
    </p:spTree>
    <p:extLst>
      <p:ext uri="{BB962C8B-B14F-4D97-AF65-F5344CB8AC3E}">
        <p14:creationId xmlns:p14="http://schemas.microsoft.com/office/powerpoint/2010/main" val="292012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56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4" presetClass="entr" presetSubtype="1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2" grpId="1" animBg="1"/>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ppt_x</p:attrName>
                                            </p:attrNameLst>
                                          </p:cBhvr>
                                          <p:tavLst>
                                            <p:tav tm="0">
                                              <p:val>
                                                <p:strVal val="#ppt_x-#ppt_w*1.125000"/>
                                              </p:val>
                                            </p:tav>
                                            <p:tav tm="100000">
                                              <p:val>
                                                <p:strVal val="#ppt_x"/>
                                              </p:val>
                                            </p:tav>
                                          </p:tavLst>
                                        </p:anim>
                                        <p:animEffect transition="in" filter="wipe(right)">
                                          <p:cBhvr>
                                            <p:cTn id="13" dur="500"/>
                                            <p:tgtEl>
                                              <p:spTgt spid="18"/>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1266"/>
                                            </p:tgtEl>
                                            <p:attrNameLst>
                                              <p:attrName>style.visibility</p:attrName>
                                            </p:attrNameLst>
                                          </p:cBhvr>
                                          <p:to>
                                            <p:strVal val="visible"/>
                                          </p:to>
                                        </p:set>
                                        <p:animEffect transition="in" filter="fade">
                                          <p:cBhvr>
                                            <p:cTn id="17" dur="500"/>
                                            <p:tgtEl>
                                              <p:spTgt spid="1126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4" presetClass="entr" presetSubtype="1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randombar(horizont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2" grpId="1" animBg="1"/>
          <p:bldP spid="3"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 xmlns:a16="http://schemas.microsoft.com/office/drawing/2014/main" id="{8245D908-F30C-48EF-A0A9-3F59F8624904}"/>
              </a:ext>
            </a:extLst>
          </p:cNvPr>
          <p:cNvSpPr txBox="1"/>
          <p:nvPr/>
        </p:nvSpPr>
        <p:spPr>
          <a:xfrm>
            <a:off x="1138424" y="-13648"/>
            <a:ext cx="10516763" cy="738577"/>
          </a:xfrm>
          <a:prstGeom prst="rect">
            <a:avLst/>
          </a:prstGeom>
          <a:noFill/>
        </p:spPr>
        <p:txBody>
          <a:bodyPr wrap="square" lIns="121835" tIns="60917" rIns="121835" bIns="60917" rtlCol="0">
            <a:spAutoFit/>
          </a:bodyPr>
          <a:lstStyle/>
          <a:p>
            <a:pPr marL="571500" indent="-571500">
              <a:buFont typeface="Arial" pitchFamily="34" charset="0"/>
              <a:buChar char="•"/>
            </a:pPr>
            <a:r>
              <a:rPr lang="en-US" sz="4000" dirty="0" err="1" smtClean="0">
                <a:solidFill>
                  <a:srgbClr val="FF0000"/>
                </a:solidFill>
              </a:rPr>
              <a:t>Thảo</a:t>
            </a:r>
            <a:r>
              <a:rPr lang="en-US" sz="4000" dirty="0" smtClean="0">
                <a:solidFill>
                  <a:srgbClr val="FF0000"/>
                </a:solidFill>
              </a:rPr>
              <a:t> </a:t>
            </a:r>
            <a:r>
              <a:rPr lang="en-US" sz="4000" dirty="0" err="1" smtClean="0">
                <a:solidFill>
                  <a:srgbClr val="FF0000"/>
                </a:solidFill>
              </a:rPr>
              <a:t>luận</a:t>
            </a:r>
            <a:r>
              <a:rPr lang="en-US" sz="4000" dirty="0" smtClean="0">
                <a:solidFill>
                  <a:srgbClr val="FF0000"/>
                </a:solidFill>
              </a:rPr>
              <a:t> </a:t>
            </a:r>
            <a:r>
              <a:rPr lang="en-US" sz="4000" dirty="0" err="1">
                <a:solidFill>
                  <a:srgbClr val="FF0000"/>
                </a:solidFill>
              </a:rPr>
              <a:t>về</a:t>
            </a:r>
            <a:r>
              <a:rPr lang="en-US" sz="4000" dirty="0">
                <a:solidFill>
                  <a:srgbClr val="FF0000"/>
                </a:solidFill>
              </a:rPr>
              <a:t> </a:t>
            </a:r>
            <a:r>
              <a:rPr lang="en-US" sz="4000" dirty="0" err="1">
                <a:solidFill>
                  <a:srgbClr val="FF0000"/>
                </a:solidFill>
              </a:rPr>
              <a:t>cách</a:t>
            </a:r>
            <a:r>
              <a:rPr lang="en-US" sz="4000" dirty="0">
                <a:solidFill>
                  <a:srgbClr val="FF0000"/>
                </a:solidFill>
              </a:rPr>
              <a:t> </a:t>
            </a:r>
            <a:r>
              <a:rPr lang="en-US" sz="4000" dirty="0" err="1">
                <a:solidFill>
                  <a:srgbClr val="FF0000"/>
                </a:solidFill>
              </a:rPr>
              <a:t>xử</a:t>
            </a:r>
            <a:r>
              <a:rPr lang="en-US" sz="4000" dirty="0">
                <a:solidFill>
                  <a:srgbClr val="FF0000"/>
                </a:solidFill>
              </a:rPr>
              <a:t> </a:t>
            </a:r>
            <a:r>
              <a:rPr lang="en-US" sz="4000" dirty="0" err="1">
                <a:solidFill>
                  <a:srgbClr val="FF0000"/>
                </a:solidFill>
              </a:rPr>
              <a:t>lí</a:t>
            </a:r>
            <a:r>
              <a:rPr lang="en-US" sz="4000" dirty="0">
                <a:solidFill>
                  <a:srgbClr val="FF0000"/>
                </a:solidFill>
              </a:rPr>
              <a:t> </a:t>
            </a:r>
            <a:r>
              <a:rPr lang="en-US" sz="4000" dirty="0" err="1">
                <a:solidFill>
                  <a:srgbClr val="FF0000"/>
                </a:solidFill>
              </a:rPr>
              <a:t>các</a:t>
            </a:r>
            <a:r>
              <a:rPr lang="en-US" sz="4000" dirty="0">
                <a:solidFill>
                  <a:srgbClr val="FF0000"/>
                </a:solidFill>
              </a:rPr>
              <a:t> </a:t>
            </a:r>
            <a:r>
              <a:rPr lang="en-US" sz="4000" dirty="0" err="1">
                <a:solidFill>
                  <a:srgbClr val="FF0000"/>
                </a:solidFill>
              </a:rPr>
              <a:t>tình</a:t>
            </a:r>
            <a:r>
              <a:rPr lang="en-US" sz="4000" dirty="0">
                <a:solidFill>
                  <a:srgbClr val="FF0000"/>
                </a:solidFill>
              </a:rPr>
              <a:t> </a:t>
            </a:r>
            <a:r>
              <a:rPr lang="en-US" sz="4000" dirty="0" err="1" smtClean="0">
                <a:solidFill>
                  <a:srgbClr val="FF0000"/>
                </a:solidFill>
              </a:rPr>
              <a:t>huống</a:t>
            </a:r>
            <a:r>
              <a:rPr lang="en-US" sz="4000" dirty="0" smtClean="0">
                <a:solidFill>
                  <a:srgbClr val="FF0000"/>
                </a:solidFill>
              </a:rPr>
              <a:t>:</a:t>
            </a:r>
            <a:endParaRPr lang="en-US" sz="4000" b="1" dirty="0">
              <a:solidFill>
                <a:srgbClr val="FF0000"/>
              </a:solidFill>
            </a:endParaRPr>
          </a:p>
        </p:txBody>
      </p:sp>
      <p:pic>
        <p:nvPicPr>
          <p:cNvPr id="19" name="图片 18">
            <a:extLst>
              <a:ext uri="{FF2B5EF4-FFF2-40B4-BE49-F238E27FC236}">
                <a16:creationId xmlns="" xmlns:a16="http://schemas.microsoft.com/office/drawing/2014/main" id="{CF40BAEE-899F-4D01-9683-3AD42ED64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9" y="1227919"/>
            <a:ext cx="6378115" cy="502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ular Callout 5"/>
          <p:cNvSpPr/>
          <p:nvPr/>
        </p:nvSpPr>
        <p:spPr>
          <a:xfrm>
            <a:off x="6905767" y="1590095"/>
            <a:ext cx="4176215" cy="1665027"/>
          </a:xfrm>
          <a:prstGeom prst="wedgeRoundRectCallout">
            <a:avLst>
              <a:gd name="adj1" fmla="val 38139"/>
              <a:gd name="adj2" fmla="val 12151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chemeClr val="tx1"/>
                </a:solidFill>
              </a:rPr>
              <a:t>Em</a:t>
            </a:r>
            <a:r>
              <a:rPr lang="en-US" sz="4800" dirty="0" smtClean="0">
                <a:solidFill>
                  <a:schemeClr val="tx1"/>
                </a:solidFill>
              </a:rPr>
              <a:t> </a:t>
            </a:r>
            <a:r>
              <a:rPr lang="en-US" sz="4800" dirty="0" err="1" smtClean="0">
                <a:solidFill>
                  <a:schemeClr val="tx1"/>
                </a:solidFill>
              </a:rPr>
              <a:t>sẽ</a:t>
            </a:r>
            <a:r>
              <a:rPr lang="en-US" sz="4800" dirty="0" smtClean="0">
                <a:solidFill>
                  <a:schemeClr val="tx1"/>
                </a:solidFill>
              </a:rPr>
              <a:t> </a:t>
            </a:r>
            <a:r>
              <a:rPr lang="en-US" sz="4800" dirty="0" err="1" smtClean="0">
                <a:solidFill>
                  <a:schemeClr val="tx1"/>
                </a:solidFill>
              </a:rPr>
              <a:t>làm</a:t>
            </a:r>
            <a:r>
              <a:rPr lang="en-US" sz="4800" dirty="0" smtClean="0">
                <a:solidFill>
                  <a:schemeClr val="tx1"/>
                </a:solidFill>
              </a:rPr>
              <a:t> </a:t>
            </a:r>
            <a:r>
              <a:rPr lang="en-US" sz="4800" dirty="0" err="1" smtClean="0">
                <a:solidFill>
                  <a:schemeClr val="tx1"/>
                </a:solidFill>
              </a:rPr>
              <a:t>gì</a:t>
            </a:r>
            <a:r>
              <a:rPr lang="en-US" sz="4800" dirty="0" smtClean="0">
                <a:solidFill>
                  <a:schemeClr val="tx1"/>
                </a:solidFill>
              </a:rPr>
              <a:t>?</a:t>
            </a:r>
            <a:endParaRPr lang="en-US" sz="4800" dirty="0">
              <a:solidFill>
                <a:schemeClr val="tx1"/>
              </a:solidFill>
            </a:endParaRPr>
          </a:p>
        </p:txBody>
      </p:sp>
      <p:sp>
        <p:nvSpPr>
          <p:cNvPr id="7" name="Rectangular Callout 6"/>
          <p:cNvSpPr/>
          <p:nvPr/>
        </p:nvSpPr>
        <p:spPr>
          <a:xfrm>
            <a:off x="6523629" y="939293"/>
            <a:ext cx="5131557" cy="2128238"/>
          </a:xfrm>
          <a:prstGeom prst="wedgeRectCallout">
            <a:avLst>
              <a:gd name="adj1" fmla="val 31494"/>
              <a:gd name="adj2" fmla="val 11009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dirty="0" smtClean="0">
                <a:solidFill>
                  <a:schemeClr val="tx1"/>
                </a:solidFill>
              </a:rPr>
              <a:t>Em sẽ thu </a:t>
            </a:r>
            <a:r>
              <a:rPr lang="nl-NL" sz="4000" dirty="0">
                <a:solidFill>
                  <a:schemeClr val="tx1"/>
                </a:solidFill>
              </a:rPr>
              <a:t>gom rác bẩn tại công viên và </a:t>
            </a:r>
            <a:r>
              <a:rPr lang="nl-NL" sz="4000" dirty="0" smtClean="0">
                <a:solidFill>
                  <a:schemeClr val="tx1"/>
                </a:solidFill>
              </a:rPr>
              <a:t>bỏ </a:t>
            </a:r>
            <a:r>
              <a:rPr lang="nl-NL" sz="4000" dirty="0">
                <a:solidFill>
                  <a:schemeClr val="tx1"/>
                </a:solidFill>
              </a:rPr>
              <a:t>vào thùng rác. </a:t>
            </a:r>
            <a:endParaRPr lang="en-US" sz="4000" dirty="0">
              <a:solidFill>
                <a:schemeClr val="tx1"/>
              </a:solidFill>
            </a:endParaRPr>
          </a:p>
        </p:txBody>
      </p:sp>
      <p:pic>
        <p:nvPicPr>
          <p:cNvPr id="8" name="图片 55">
            <a:extLst>
              <a:ext uri="{FF2B5EF4-FFF2-40B4-BE49-F238E27FC236}">
                <a16:creationId xmlns="" xmlns:a16="http://schemas.microsoft.com/office/drawing/2014/main" id="{CECE88DA-1928-40C8-AFA8-CA0AAD8D36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92016" y="3951362"/>
            <a:ext cx="2379931" cy="2347007"/>
          </a:xfrm>
          <a:prstGeom prst="rect">
            <a:avLst/>
          </a:prstGeom>
        </p:spPr>
      </p:pic>
    </p:spTree>
    <p:extLst>
      <p:ext uri="{BB962C8B-B14F-4D97-AF65-F5344CB8AC3E}">
        <p14:creationId xmlns:p14="http://schemas.microsoft.com/office/powerpoint/2010/main" val="107144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2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87859" y="1009077"/>
            <a:ext cx="9878932" cy="1199547"/>
          </a:xfrm>
          <a:prstGeom prst="rect">
            <a:avLst/>
          </a:prstGeom>
          <a:noFill/>
        </p:spPr>
        <p:txBody>
          <a:bodyPr wrap="square" lIns="90683" tIns="45333" rIns="90683" bIns="45333" rtlCol="0">
            <a:spAutoFit/>
          </a:bodyPr>
          <a:lstStyle/>
          <a:p>
            <a:pPr marL="571500" indent="-571500">
              <a:buFont typeface="Arial" pitchFamily="34" charset="0"/>
              <a:buChar char="•"/>
            </a:pPr>
            <a:r>
              <a:rPr lang="vi-VN" sz="3600" dirty="0"/>
              <a:t>Đại diện các lớp giới thiệu về kế hoạch </a:t>
            </a:r>
            <a:r>
              <a:rPr lang="en-US" sz="3600" i="1" dirty="0" smtClean="0"/>
              <a:t>B</a:t>
            </a:r>
            <a:r>
              <a:rPr lang="vi-VN" sz="3600" i="1" dirty="0" smtClean="0"/>
              <a:t>ảo </a:t>
            </a:r>
            <a:r>
              <a:rPr lang="vi-VN" sz="3600" i="1" dirty="0"/>
              <a:t>vệ cảnh quan địa phương</a:t>
            </a:r>
            <a:r>
              <a:rPr lang="vi-VN" sz="3600" dirty="0"/>
              <a:t> của lớp mình.</a:t>
            </a:r>
          </a:p>
        </p:txBody>
      </p:sp>
      <p:sp>
        <p:nvSpPr>
          <p:cNvPr id="3" name="Rounded Rectangle 2"/>
          <p:cNvSpPr/>
          <p:nvPr/>
        </p:nvSpPr>
        <p:spPr>
          <a:xfrm>
            <a:off x="2836827" y="77592"/>
            <a:ext cx="9355175" cy="8812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spcCol="0" rtlCol="0" anchor="ctr"/>
          <a:lstStyle/>
          <a:p>
            <a:pPr algn="ctr"/>
            <a:r>
              <a:rPr lang="vi-VN" sz="3200" b="1" dirty="0">
                <a:solidFill>
                  <a:srgbClr val="FF0000"/>
                </a:solidFill>
              </a:rPr>
              <a:t>Phát động phong trào bảo vệ cảnh quan địa phương</a:t>
            </a:r>
            <a:r>
              <a:rPr lang="en-US" sz="3200" b="1" dirty="0">
                <a:solidFill>
                  <a:srgbClr val="FF0000"/>
                </a:solidFill>
              </a:rPr>
              <a:t>.</a:t>
            </a:r>
            <a:endParaRPr lang="en-US" sz="3200" b="1"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918" y="77595"/>
            <a:ext cx="941695" cy="843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934" y="2333767"/>
            <a:ext cx="10877265" cy="452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69"/>
            <a:ext cx="1651379" cy="940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82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randombar(horizontal)">
                                      <p:cBhvr>
                                        <p:cTn id="7" dur="500"/>
                                        <p:tgtEl>
                                          <p:spTgt spid="717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barn(inVertical)">
                                      <p:cBhvr>
                                        <p:cTn id="11" dur="500"/>
                                        <p:tgtEl>
                                          <p:spTgt spid="1028"/>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barn(inVertical)">
                                      <p:cBhvr>
                                        <p:cTn id="19" dur="500"/>
                                        <p:tgtEl>
                                          <p:spTgt spid="11">
                                            <p:txEl>
                                              <p:pRg st="0" end="0"/>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170"/>
                                        </p:tgtEl>
                                        <p:attrNameLst>
                                          <p:attrName>style.visibility</p:attrName>
                                        </p:attrNameLst>
                                      </p:cBhvr>
                                      <p:to>
                                        <p:strVal val="visible"/>
                                      </p:to>
                                    </p:set>
                                    <p:anim calcmode="lin" valueType="num">
                                      <p:cBhvr>
                                        <p:cTn id="22" dur="500" fill="hold"/>
                                        <p:tgtEl>
                                          <p:spTgt spid="7170"/>
                                        </p:tgtEl>
                                        <p:attrNameLst>
                                          <p:attrName>ppt_w</p:attrName>
                                        </p:attrNameLst>
                                      </p:cBhvr>
                                      <p:tavLst>
                                        <p:tav tm="0">
                                          <p:val>
                                            <p:fltVal val="0"/>
                                          </p:val>
                                        </p:tav>
                                        <p:tav tm="100000">
                                          <p:val>
                                            <p:strVal val="#ppt_w"/>
                                          </p:val>
                                        </p:tav>
                                      </p:tavLst>
                                    </p:anim>
                                    <p:anim calcmode="lin" valueType="num">
                                      <p:cBhvr>
                                        <p:cTn id="23" dur="500" fill="hold"/>
                                        <p:tgtEl>
                                          <p:spTgt spid="7170"/>
                                        </p:tgtEl>
                                        <p:attrNameLst>
                                          <p:attrName>ppt_h</p:attrName>
                                        </p:attrNameLst>
                                      </p:cBhvr>
                                      <p:tavLst>
                                        <p:tav tm="0">
                                          <p:val>
                                            <p:fltVal val="0"/>
                                          </p:val>
                                        </p:tav>
                                        <p:tav tm="100000">
                                          <p:val>
                                            <p:strVal val="#ppt_h"/>
                                          </p:val>
                                        </p:tav>
                                      </p:tavLst>
                                    </p:anim>
                                    <p:animEffect transition="in" filter="fade">
                                      <p:cBhvr>
                                        <p:cTn id="2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308" y="458430"/>
            <a:ext cx="3031361" cy="564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descr="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56810"/>
            <a:ext cx="12192000" cy="260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44" y="302171"/>
            <a:ext cx="7047475" cy="629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41939" y="1371639"/>
            <a:ext cx="5281684" cy="4154935"/>
          </a:xfrm>
          <a:prstGeom prst="rect">
            <a:avLst/>
          </a:prstGeom>
          <a:noFill/>
        </p:spPr>
        <p:txBody>
          <a:bodyPr wrap="square" lIns="91392" tIns="45696" rIns="91392" bIns="45696" rtlCol="0">
            <a:spAutoFit/>
          </a:bodyPr>
          <a:lstStyle/>
          <a:p>
            <a:pPr algn="ctr"/>
            <a:r>
              <a:rPr lang="en-US" sz="8800" dirty="0" err="1" smtClean="0"/>
              <a:t>Đóng</a:t>
            </a:r>
            <a:r>
              <a:rPr lang="en-US" sz="8800" dirty="0" smtClean="0"/>
              <a:t> </a:t>
            </a:r>
            <a:r>
              <a:rPr lang="en-US" sz="8800" dirty="0" err="1" smtClean="0"/>
              <a:t>vai</a:t>
            </a:r>
            <a:r>
              <a:rPr lang="en-US" sz="8800" dirty="0" smtClean="0"/>
              <a:t> </a:t>
            </a:r>
            <a:r>
              <a:rPr lang="en-US" sz="8800" dirty="0" err="1" smtClean="0"/>
              <a:t>xử</a:t>
            </a:r>
            <a:r>
              <a:rPr lang="en-US" sz="8800" dirty="0" smtClean="0"/>
              <a:t> </a:t>
            </a:r>
            <a:r>
              <a:rPr lang="en-US" sz="8800" dirty="0" err="1" smtClean="0"/>
              <a:t>lí</a:t>
            </a:r>
            <a:r>
              <a:rPr lang="en-US" sz="8800" dirty="0" smtClean="0"/>
              <a:t> </a:t>
            </a:r>
            <a:r>
              <a:rPr lang="en-US" sz="8800" dirty="0" err="1" smtClean="0"/>
              <a:t>tình</a:t>
            </a:r>
            <a:r>
              <a:rPr lang="en-US" sz="8800" dirty="0" smtClean="0"/>
              <a:t> </a:t>
            </a:r>
            <a:r>
              <a:rPr lang="en-US" sz="8800" dirty="0" err="1" smtClean="0"/>
              <a:t>huống</a:t>
            </a:r>
            <a:r>
              <a:rPr lang="en-US" sz="8800" dirty="0" smtClean="0"/>
              <a:t>.</a:t>
            </a:r>
            <a:endParaRPr lang="en-US" sz="8800" dirty="0"/>
          </a:p>
        </p:txBody>
      </p:sp>
    </p:spTree>
    <p:extLst>
      <p:ext uri="{BB962C8B-B14F-4D97-AF65-F5344CB8AC3E}">
        <p14:creationId xmlns:p14="http://schemas.microsoft.com/office/powerpoint/2010/main" val="211948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nodeType="after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500"/>
                                        <p:tgtEl>
                                          <p:spTgt spid="13318"/>
                                        </p:tgtEl>
                                      </p:cBhvr>
                                    </p:animEffect>
                                    <p:anim calcmode="lin" valueType="num">
                                      <p:cBhvr>
                                        <p:cTn id="8" dur="500" fill="hold"/>
                                        <p:tgtEl>
                                          <p:spTgt spid="13318"/>
                                        </p:tgtEl>
                                        <p:attrNameLst>
                                          <p:attrName>ppt_x</p:attrName>
                                        </p:attrNameLst>
                                      </p:cBhvr>
                                      <p:tavLst>
                                        <p:tav tm="0">
                                          <p:val>
                                            <p:strVal val="#ppt_x"/>
                                          </p:val>
                                        </p:tav>
                                        <p:tav tm="100000">
                                          <p:val>
                                            <p:strVal val="#ppt_x"/>
                                          </p:val>
                                        </p:tav>
                                      </p:tavLst>
                                    </p:anim>
                                    <p:anim calcmode="lin" valueType="num">
                                      <p:cBhvr>
                                        <p:cTn id="9" dur="500" fill="hold"/>
                                        <p:tgtEl>
                                          <p:spTgt spid="1331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13317"/>
                                        </p:tgtEl>
                                        <p:attrNameLst>
                                          <p:attrName>style.visibility</p:attrName>
                                        </p:attrNameLst>
                                      </p:cBhvr>
                                      <p:to>
                                        <p:strVal val="visible"/>
                                      </p:to>
                                    </p:set>
                                    <p:anim calcmode="lin" valueType="num">
                                      <p:cBhvr>
                                        <p:cTn id="12" dur="500" fill="hold"/>
                                        <p:tgtEl>
                                          <p:spTgt spid="13317"/>
                                        </p:tgtEl>
                                        <p:attrNameLst>
                                          <p:attrName>ppt_w</p:attrName>
                                        </p:attrNameLst>
                                      </p:cBhvr>
                                      <p:tavLst>
                                        <p:tav tm="0">
                                          <p:val>
                                            <p:fltVal val="0"/>
                                          </p:val>
                                        </p:tav>
                                        <p:tav tm="100000">
                                          <p:val>
                                            <p:strVal val="#ppt_w"/>
                                          </p:val>
                                        </p:tav>
                                      </p:tavLst>
                                    </p:anim>
                                    <p:anim calcmode="lin" valueType="num">
                                      <p:cBhvr>
                                        <p:cTn id="13" dur="500" fill="hold"/>
                                        <p:tgtEl>
                                          <p:spTgt spid="13317"/>
                                        </p:tgtEl>
                                        <p:attrNameLst>
                                          <p:attrName>ppt_h</p:attrName>
                                        </p:attrNameLst>
                                      </p:cBhvr>
                                      <p:tavLst>
                                        <p:tav tm="0">
                                          <p:val>
                                            <p:fltVal val="0"/>
                                          </p:val>
                                        </p:tav>
                                        <p:tav tm="100000">
                                          <p:val>
                                            <p:strVal val="#ppt_h"/>
                                          </p:val>
                                        </p:tav>
                                      </p:tavLst>
                                    </p:anim>
                                    <p:anim calcmode="lin" valueType="num">
                                      <p:cBhvr>
                                        <p:cTn id="14" dur="500" fill="hold"/>
                                        <p:tgtEl>
                                          <p:spTgt spid="13317"/>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1331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 xmlns:a16="http://schemas.microsoft.com/office/drawing/2014/main" id="{CF40BAEE-899F-4D01-9683-3AD42ED64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sp>
        <p:nvSpPr>
          <p:cNvPr id="9" name="文本框 17">
            <a:extLst>
              <a:ext uri="{FF2B5EF4-FFF2-40B4-BE49-F238E27FC236}">
                <a16:creationId xmlns="" xmlns:a16="http://schemas.microsoft.com/office/drawing/2014/main" id="{8245D908-F30C-48EF-A0A9-3F59F8624904}"/>
              </a:ext>
            </a:extLst>
          </p:cNvPr>
          <p:cNvSpPr txBox="1"/>
          <p:nvPr/>
        </p:nvSpPr>
        <p:spPr>
          <a:xfrm>
            <a:off x="1138423" y="74699"/>
            <a:ext cx="3042833" cy="738577"/>
          </a:xfrm>
          <a:prstGeom prst="rect">
            <a:avLst/>
          </a:prstGeom>
          <a:noFill/>
        </p:spPr>
        <p:txBody>
          <a:bodyPr wrap="square" lIns="121835" tIns="60917" rIns="121835" bIns="60917" rtlCol="0">
            <a:spAutoFit/>
          </a:bodyPr>
          <a:lstStyle/>
          <a:p>
            <a:pPr marL="571500" indent="-571500">
              <a:buFont typeface="Arial" pitchFamily="34" charset="0"/>
              <a:buChar char="•"/>
            </a:pPr>
            <a:r>
              <a:rPr lang="en-US" sz="4000" dirty="0" err="1" smtClean="0">
                <a:solidFill>
                  <a:srgbClr val="FF0000"/>
                </a:solidFill>
              </a:rPr>
              <a:t>Đóng</a:t>
            </a:r>
            <a:r>
              <a:rPr lang="en-US" sz="4000" dirty="0" smtClean="0">
                <a:solidFill>
                  <a:srgbClr val="FF0000"/>
                </a:solidFill>
              </a:rPr>
              <a:t> </a:t>
            </a:r>
            <a:r>
              <a:rPr lang="en-US" sz="4000" dirty="0" err="1" smtClean="0">
                <a:solidFill>
                  <a:srgbClr val="FF0000"/>
                </a:solidFill>
              </a:rPr>
              <a:t>vai</a:t>
            </a:r>
            <a:r>
              <a:rPr lang="en-US" sz="4000" dirty="0" smtClean="0">
                <a:solidFill>
                  <a:srgbClr val="FF0000"/>
                </a:solidFill>
              </a:rPr>
              <a:t>:</a:t>
            </a:r>
            <a:endParaRPr lang="en-US" sz="4000" b="1" dirty="0">
              <a:solidFill>
                <a:srgbClr val="FF0000"/>
              </a:solidFill>
            </a:endParaRP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7107" y="1485225"/>
            <a:ext cx="6900726" cy="487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1" y="1485225"/>
            <a:ext cx="4181257" cy="2204214"/>
          </a:xfrm>
          <a:prstGeom prst="wedgeRoundRectCallout">
            <a:avLst>
              <a:gd name="adj1" fmla="val 61143"/>
              <a:gd name="adj2" fmla="val 6923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Chúng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 </a:t>
            </a:r>
            <a:r>
              <a:rPr lang="en-US" sz="3200" dirty="0" err="1" smtClean="0">
                <a:solidFill>
                  <a:schemeClr val="tx1"/>
                </a:solidFill>
              </a:rPr>
              <a:t>cùng</a:t>
            </a:r>
            <a:r>
              <a:rPr lang="en-US" sz="3200" dirty="0" smtClean="0">
                <a:solidFill>
                  <a:schemeClr val="tx1"/>
                </a:solidFill>
              </a:rPr>
              <a:t> </a:t>
            </a:r>
            <a:r>
              <a:rPr lang="en-US" sz="3200" dirty="0" err="1" smtClean="0">
                <a:solidFill>
                  <a:schemeClr val="tx1"/>
                </a:solidFill>
              </a:rPr>
              <a:t>gỡ</a:t>
            </a:r>
            <a:r>
              <a:rPr lang="en-US" sz="3200" dirty="0" smtClean="0">
                <a:solidFill>
                  <a:schemeClr val="tx1"/>
                </a:solidFill>
              </a:rPr>
              <a:t> </a:t>
            </a:r>
            <a:r>
              <a:rPr lang="en-US" sz="3200" dirty="0" err="1" smtClean="0">
                <a:solidFill>
                  <a:schemeClr val="tx1"/>
                </a:solidFill>
              </a:rPr>
              <a:t>những</a:t>
            </a:r>
            <a:r>
              <a:rPr lang="en-US" sz="3200" dirty="0" smtClean="0">
                <a:solidFill>
                  <a:schemeClr val="tx1"/>
                </a:solidFill>
              </a:rPr>
              <a:t> </a:t>
            </a:r>
            <a:r>
              <a:rPr lang="en-US" sz="3200" dirty="0" err="1" smtClean="0">
                <a:solidFill>
                  <a:schemeClr val="tx1"/>
                </a:solidFill>
              </a:rPr>
              <a:t>tờ</a:t>
            </a:r>
            <a:r>
              <a:rPr lang="en-US" sz="3200" dirty="0" smtClean="0">
                <a:solidFill>
                  <a:schemeClr val="tx1"/>
                </a:solidFill>
              </a:rPr>
              <a:t> </a:t>
            </a:r>
            <a:r>
              <a:rPr lang="en-US" sz="3200" dirty="0" err="1" smtClean="0">
                <a:solidFill>
                  <a:schemeClr val="tx1"/>
                </a:solidFill>
              </a:rPr>
              <a:t>quảng</a:t>
            </a:r>
            <a:r>
              <a:rPr lang="en-US" sz="3200" dirty="0" smtClean="0">
                <a:solidFill>
                  <a:schemeClr val="tx1"/>
                </a:solidFill>
              </a:rPr>
              <a:t> </a:t>
            </a:r>
            <a:r>
              <a:rPr lang="en-US" sz="3200" dirty="0" err="1" smtClean="0">
                <a:solidFill>
                  <a:schemeClr val="tx1"/>
                </a:solidFill>
              </a:rPr>
              <a:t>cáo</a:t>
            </a:r>
            <a:r>
              <a:rPr lang="en-US" sz="3200" dirty="0" smtClean="0">
                <a:solidFill>
                  <a:schemeClr val="tx1"/>
                </a:solidFill>
              </a:rPr>
              <a:t> </a:t>
            </a:r>
            <a:r>
              <a:rPr lang="en-US" sz="3200" dirty="0" err="1" smtClean="0">
                <a:solidFill>
                  <a:schemeClr val="tx1"/>
                </a:solidFill>
              </a:rPr>
              <a:t>xuống</a:t>
            </a:r>
            <a:r>
              <a:rPr lang="en-US" sz="3200" dirty="0" smtClean="0">
                <a:solidFill>
                  <a:schemeClr val="tx1"/>
                </a:solidFill>
              </a:rPr>
              <a:t> </a:t>
            </a:r>
            <a:r>
              <a:rPr lang="en-US" sz="3200" dirty="0" err="1" smtClean="0">
                <a:solidFill>
                  <a:schemeClr val="tx1"/>
                </a:solidFill>
              </a:rPr>
              <a:t>và</a:t>
            </a:r>
            <a:r>
              <a:rPr lang="en-US" sz="3200" dirty="0" smtClean="0">
                <a:solidFill>
                  <a:schemeClr val="tx1"/>
                </a:solidFill>
              </a:rPr>
              <a:t> </a:t>
            </a:r>
            <a:r>
              <a:rPr lang="en-US" sz="3200" dirty="0" err="1" smtClean="0">
                <a:solidFill>
                  <a:schemeClr val="tx1"/>
                </a:solidFill>
              </a:rPr>
              <a:t>quét</a:t>
            </a:r>
            <a:r>
              <a:rPr lang="en-US" sz="3200" dirty="0" smtClean="0">
                <a:solidFill>
                  <a:schemeClr val="tx1"/>
                </a:solidFill>
              </a:rPr>
              <a:t> </a:t>
            </a:r>
            <a:r>
              <a:rPr lang="en-US" sz="3200" dirty="0" err="1" smtClean="0">
                <a:solidFill>
                  <a:schemeClr val="tx1"/>
                </a:solidFill>
              </a:rPr>
              <a:t>lại</a:t>
            </a:r>
            <a:r>
              <a:rPr lang="en-US" sz="3200" dirty="0" smtClean="0">
                <a:solidFill>
                  <a:schemeClr val="tx1"/>
                </a:solidFill>
              </a:rPr>
              <a:t> </a:t>
            </a:r>
            <a:r>
              <a:rPr lang="en-US" sz="3200" dirty="0" err="1" smtClean="0">
                <a:solidFill>
                  <a:schemeClr val="tx1"/>
                </a:solidFill>
              </a:rPr>
              <a:t>cho</a:t>
            </a:r>
            <a:r>
              <a:rPr lang="en-US" sz="3200" dirty="0" smtClean="0">
                <a:solidFill>
                  <a:schemeClr val="tx1"/>
                </a:solidFill>
              </a:rPr>
              <a:t> </a:t>
            </a:r>
            <a:r>
              <a:rPr lang="en-US" sz="3200" dirty="0" err="1" smtClean="0">
                <a:solidFill>
                  <a:schemeClr val="tx1"/>
                </a:solidFill>
              </a:rPr>
              <a:t>sạch</a:t>
            </a:r>
            <a:r>
              <a:rPr lang="en-US" sz="3200" dirty="0" smtClean="0">
                <a:solidFill>
                  <a:schemeClr val="tx1"/>
                </a:solidFill>
              </a:rPr>
              <a:t> </a:t>
            </a:r>
            <a:r>
              <a:rPr lang="en-US" sz="3200" dirty="0" err="1" smtClean="0">
                <a:solidFill>
                  <a:schemeClr val="tx1"/>
                </a:solidFill>
              </a:rPr>
              <a:t>đẹp</a:t>
            </a:r>
            <a:r>
              <a:rPr lang="en-US" sz="3200" dirty="0">
                <a:solidFill>
                  <a:schemeClr val="tx1"/>
                </a:solidFill>
              </a:rPr>
              <a:t> </a:t>
            </a:r>
            <a:r>
              <a:rPr lang="en-US" sz="3200" dirty="0" err="1" smtClean="0">
                <a:solidFill>
                  <a:schemeClr val="tx1"/>
                </a:solidFill>
              </a:rPr>
              <a:t>nhé</a:t>
            </a:r>
            <a:r>
              <a:rPr lang="en-US" sz="3200" dirty="0" smtClean="0">
                <a:solidFill>
                  <a:schemeClr val="tx1"/>
                </a:solidFill>
              </a:rPr>
              <a:t>!</a:t>
            </a:r>
            <a:endParaRPr lang="en-US" sz="3200" dirty="0">
              <a:solidFill>
                <a:schemeClr val="tx1"/>
              </a:solidFill>
            </a:endParaRPr>
          </a:p>
        </p:txBody>
      </p:sp>
      <p:sp>
        <p:nvSpPr>
          <p:cNvPr id="10" name="Rounded Rectangular Callout 9"/>
          <p:cNvSpPr/>
          <p:nvPr/>
        </p:nvSpPr>
        <p:spPr>
          <a:xfrm>
            <a:off x="4806532" y="195148"/>
            <a:ext cx="4596775" cy="1290077"/>
          </a:xfrm>
          <a:prstGeom prst="wedgeRoundRectCallout">
            <a:avLst>
              <a:gd name="adj1" fmla="val -29330"/>
              <a:gd name="adj2" fmla="val 19156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Bức</a:t>
            </a:r>
            <a:r>
              <a:rPr lang="en-US" sz="3200" dirty="0" smtClean="0">
                <a:solidFill>
                  <a:schemeClr val="tx1"/>
                </a:solidFill>
              </a:rPr>
              <a:t> </a:t>
            </a:r>
            <a:r>
              <a:rPr lang="en-US" sz="3200" dirty="0" err="1" smtClean="0">
                <a:solidFill>
                  <a:schemeClr val="tx1"/>
                </a:solidFill>
              </a:rPr>
              <a:t>tường</a:t>
            </a:r>
            <a:r>
              <a:rPr lang="en-US" sz="3200" dirty="0" smtClean="0">
                <a:solidFill>
                  <a:schemeClr val="tx1"/>
                </a:solidFill>
              </a:rPr>
              <a:t> </a:t>
            </a:r>
            <a:r>
              <a:rPr lang="en-US" sz="3200" dirty="0" err="1" smtClean="0">
                <a:solidFill>
                  <a:schemeClr val="tx1"/>
                </a:solidFill>
              </a:rPr>
              <a:t>bị</a:t>
            </a:r>
            <a:r>
              <a:rPr lang="en-US" sz="3200" dirty="0" smtClean="0">
                <a:solidFill>
                  <a:schemeClr val="tx1"/>
                </a:solidFill>
              </a:rPr>
              <a:t> </a:t>
            </a:r>
            <a:r>
              <a:rPr lang="en-US" sz="3200" dirty="0" err="1" smtClean="0">
                <a:solidFill>
                  <a:schemeClr val="tx1"/>
                </a:solidFill>
              </a:rPr>
              <a:t>những</a:t>
            </a:r>
            <a:r>
              <a:rPr lang="en-US" sz="3200" dirty="0" smtClean="0">
                <a:solidFill>
                  <a:schemeClr val="tx1"/>
                </a:solidFill>
              </a:rPr>
              <a:t> </a:t>
            </a:r>
            <a:r>
              <a:rPr lang="en-US" sz="3200" dirty="0" err="1" smtClean="0">
                <a:solidFill>
                  <a:schemeClr val="tx1"/>
                </a:solidFill>
              </a:rPr>
              <a:t>tờ</a:t>
            </a:r>
            <a:r>
              <a:rPr lang="en-US" sz="3200" dirty="0" smtClean="0">
                <a:solidFill>
                  <a:schemeClr val="tx1"/>
                </a:solidFill>
              </a:rPr>
              <a:t> </a:t>
            </a:r>
            <a:r>
              <a:rPr lang="en-US" sz="3200" dirty="0" err="1" smtClean="0">
                <a:solidFill>
                  <a:schemeClr val="tx1"/>
                </a:solidFill>
              </a:rPr>
              <a:t>quảng</a:t>
            </a:r>
            <a:r>
              <a:rPr lang="en-US" sz="3200" dirty="0" smtClean="0">
                <a:solidFill>
                  <a:schemeClr val="tx1"/>
                </a:solidFill>
              </a:rPr>
              <a:t> </a:t>
            </a:r>
            <a:r>
              <a:rPr lang="en-US" sz="3200" dirty="0" err="1" smtClean="0">
                <a:solidFill>
                  <a:schemeClr val="tx1"/>
                </a:solidFill>
              </a:rPr>
              <a:t>cáo</a:t>
            </a:r>
            <a:r>
              <a:rPr lang="en-US" sz="3200" dirty="0" smtClean="0">
                <a:solidFill>
                  <a:schemeClr val="tx1"/>
                </a:solidFill>
              </a:rPr>
              <a:t> </a:t>
            </a:r>
            <a:r>
              <a:rPr lang="en-US" sz="3200" dirty="0" err="1" smtClean="0">
                <a:solidFill>
                  <a:schemeClr val="tx1"/>
                </a:solidFill>
              </a:rPr>
              <a:t>làm</a:t>
            </a:r>
            <a:r>
              <a:rPr lang="en-US" sz="3200" dirty="0" smtClean="0">
                <a:solidFill>
                  <a:schemeClr val="tx1"/>
                </a:solidFill>
              </a:rPr>
              <a:t> </a:t>
            </a:r>
            <a:r>
              <a:rPr lang="en-US" sz="3200" dirty="0" err="1" smtClean="0">
                <a:solidFill>
                  <a:schemeClr val="tx1"/>
                </a:solidFill>
              </a:rPr>
              <a:t>bẩn</a:t>
            </a:r>
            <a:r>
              <a:rPr lang="en-US" sz="3200" dirty="0" smtClean="0">
                <a:solidFill>
                  <a:schemeClr val="tx1"/>
                </a:solidFill>
              </a:rPr>
              <a:t> </a:t>
            </a:r>
            <a:r>
              <a:rPr lang="en-US" sz="3200" dirty="0" err="1" smtClean="0">
                <a:solidFill>
                  <a:schemeClr val="tx1"/>
                </a:solidFill>
              </a:rPr>
              <a:t>rồi</a:t>
            </a:r>
            <a:r>
              <a:rPr lang="en-US" sz="3200" dirty="0">
                <a:solidFill>
                  <a:schemeClr val="tx1"/>
                </a:solidFill>
              </a:rPr>
              <a:t>!</a:t>
            </a:r>
          </a:p>
        </p:txBody>
      </p:sp>
      <p:sp>
        <p:nvSpPr>
          <p:cNvPr id="11" name="Flowchart: Alternate Process 10"/>
          <p:cNvSpPr/>
          <p:nvPr/>
        </p:nvSpPr>
        <p:spPr>
          <a:xfrm>
            <a:off x="150125" y="3921211"/>
            <a:ext cx="3416982" cy="655093"/>
          </a:xfrm>
          <a:prstGeom prst="flowChartAlternateProces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TÌNH HUỐNG 1:</a:t>
            </a:r>
            <a:endParaRPr lang="en-US" sz="3600" dirty="0"/>
          </a:p>
        </p:txBody>
      </p:sp>
    </p:spTree>
    <p:extLst>
      <p:ext uri="{BB962C8B-B14F-4D97-AF65-F5344CB8AC3E}">
        <p14:creationId xmlns:p14="http://schemas.microsoft.com/office/powerpoint/2010/main" val="129536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6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6386"/>
                                            </p:tgtEl>
                                            <p:attrNameLst>
                                              <p:attrName>style.visibility</p:attrName>
                                            </p:attrNameLst>
                                          </p:cBhvr>
                                          <p:to>
                                            <p:strVal val="visible"/>
                                          </p:to>
                                        </p:set>
                                        <p:animEffect transition="in" filter="fade">
                                          <p:cBhvr>
                                            <p:cTn id="23" dur="500"/>
                                            <p:tgtEl>
                                              <p:spTgt spid="1638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10"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ppt_x</p:attrName>
                                            </p:attrNameLst>
                                          </p:cBhvr>
                                          <p:tavLst>
                                            <p:tav tm="0">
                                              <p:val>
                                                <p:strVal val="#ppt_x-#ppt_w*1.125000"/>
                                              </p:val>
                                            </p:tav>
                                            <p:tav tm="100000">
                                              <p:val>
                                                <p:strVal val="#ppt_x"/>
                                              </p:val>
                                            </p:tav>
                                          </p:tavLst>
                                        </p:anim>
                                        <p:animEffect transition="in" filter="wipe(righ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6386"/>
                                            </p:tgtEl>
                                            <p:attrNameLst>
                                              <p:attrName>style.visibility</p:attrName>
                                            </p:attrNameLst>
                                          </p:cBhvr>
                                          <p:to>
                                            <p:strVal val="visible"/>
                                          </p:to>
                                        </p:set>
                                        <p:animEffect transition="in" filter="fade">
                                          <p:cBhvr>
                                            <p:cTn id="23" dur="500"/>
                                            <p:tgtEl>
                                              <p:spTgt spid="1638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10" grpId="0" animBg="1"/>
          <p:bldP spid="11"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18">
            <a:extLst>
              <a:ext uri="{FF2B5EF4-FFF2-40B4-BE49-F238E27FC236}">
                <a16:creationId xmlns="" xmlns:a16="http://schemas.microsoft.com/office/drawing/2014/main" id="{CF40BAEE-899F-4D01-9683-3AD42ED64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90" y="33756"/>
            <a:ext cx="963953" cy="905536"/>
          </a:xfrm>
          <a:prstGeom prst="rect">
            <a:avLst/>
          </a:prstGeom>
        </p:spPr>
      </p:pic>
      <p:sp>
        <p:nvSpPr>
          <p:cNvPr id="9" name="文本框 17">
            <a:extLst>
              <a:ext uri="{FF2B5EF4-FFF2-40B4-BE49-F238E27FC236}">
                <a16:creationId xmlns="" xmlns:a16="http://schemas.microsoft.com/office/drawing/2014/main" id="{8245D908-F30C-48EF-A0A9-3F59F8624904}"/>
              </a:ext>
            </a:extLst>
          </p:cNvPr>
          <p:cNvSpPr txBox="1"/>
          <p:nvPr/>
        </p:nvSpPr>
        <p:spPr>
          <a:xfrm>
            <a:off x="1115552" y="-48131"/>
            <a:ext cx="3042833" cy="738577"/>
          </a:xfrm>
          <a:prstGeom prst="rect">
            <a:avLst/>
          </a:prstGeom>
          <a:noFill/>
        </p:spPr>
        <p:txBody>
          <a:bodyPr wrap="square" lIns="121835" tIns="60917" rIns="121835" bIns="60917" rtlCol="0">
            <a:spAutoFit/>
          </a:bodyPr>
          <a:lstStyle/>
          <a:p>
            <a:pPr marL="571500" indent="-571500">
              <a:buFont typeface="Arial" pitchFamily="34" charset="0"/>
              <a:buChar char="•"/>
            </a:pPr>
            <a:r>
              <a:rPr lang="en-US" sz="4000" dirty="0" err="1" smtClean="0">
                <a:solidFill>
                  <a:srgbClr val="FF0000"/>
                </a:solidFill>
              </a:rPr>
              <a:t>Đóng</a:t>
            </a:r>
            <a:r>
              <a:rPr lang="en-US" sz="4000" dirty="0" smtClean="0">
                <a:solidFill>
                  <a:srgbClr val="FF0000"/>
                </a:solidFill>
              </a:rPr>
              <a:t> </a:t>
            </a:r>
            <a:r>
              <a:rPr lang="en-US" sz="4000" dirty="0" err="1" smtClean="0">
                <a:solidFill>
                  <a:srgbClr val="FF0000"/>
                </a:solidFill>
              </a:rPr>
              <a:t>vai</a:t>
            </a:r>
            <a:r>
              <a:rPr lang="en-US" sz="4000" dirty="0" smtClean="0">
                <a:solidFill>
                  <a:srgbClr val="FF0000"/>
                </a:solidFill>
              </a:rPr>
              <a:t>:</a:t>
            </a:r>
            <a:endParaRPr lang="en-US" sz="4000" b="1" dirty="0">
              <a:solidFill>
                <a:srgbClr val="FF0000"/>
              </a:solidFill>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430" y="1438867"/>
            <a:ext cx="5518387" cy="503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ounded Rectangular Callout 6"/>
          <p:cNvSpPr/>
          <p:nvPr/>
        </p:nvSpPr>
        <p:spPr>
          <a:xfrm>
            <a:off x="7887913" y="939292"/>
            <a:ext cx="4181257" cy="1966484"/>
          </a:xfrm>
          <a:prstGeom prst="wedgeRoundRectCallout">
            <a:avLst>
              <a:gd name="adj1" fmla="val -45917"/>
              <a:gd name="adj2" fmla="val 8347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Nào</a:t>
            </a:r>
            <a:r>
              <a:rPr lang="en-US" sz="3200" dirty="0" smtClean="0">
                <a:solidFill>
                  <a:schemeClr val="tx1"/>
                </a:solidFill>
              </a:rPr>
              <a:t>, </a:t>
            </a:r>
            <a:r>
              <a:rPr lang="en-US" sz="3200" dirty="0" err="1" smtClean="0">
                <a:solidFill>
                  <a:schemeClr val="tx1"/>
                </a:solidFill>
              </a:rPr>
              <a:t>chúng</a:t>
            </a:r>
            <a:r>
              <a:rPr lang="en-US" sz="3200" dirty="0" smtClean="0">
                <a:solidFill>
                  <a:schemeClr val="tx1"/>
                </a:solidFill>
              </a:rPr>
              <a:t> ta </a:t>
            </a:r>
            <a:r>
              <a:rPr lang="en-US" sz="3200" dirty="0" err="1" smtClean="0">
                <a:solidFill>
                  <a:schemeClr val="tx1"/>
                </a:solidFill>
              </a:rPr>
              <a:t>cùng</a:t>
            </a:r>
            <a:r>
              <a:rPr lang="en-US" sz="3200" dirty="0" smtClean="0">
                <a:solidFill>
                  <a:schemeClr val="tx1"/>
                </a:solidFill>
              </a:rPr>
              <a:t> </a:t>
            </a:r>
            <a:r>
              <a:rPr lang="en-US" sz="3200" dirty="0" err="1" smtClean="0">
                <a:solidFill>
                  <a:schemeClr val="tx1"/>
                </a:solidFill>
              </a:rPr>
              <a:t>thu</a:t>
            </a:r>
            <a:r>
              <a:rPr lang="en-US" sz="3200" dirty="0" smtClean="0">
                <a:solidFill>
                  <a:schemeClr val="tx1"/>
                </a:solidFill>
              </a:rPr>
              <a:t> </a:t>
            </a:r>
            <a:r>
              <a:rPr lang="en-US" sz="3200" dirty="0" err="1" smtClean="0">
                <a:solidFill>
                  <a:schemeClr val="tx1"/>
                </a:solidFill>
              </a:rPr>
              <a:t>gom</a:t>
            </a:r>
            <a:r>
              <a:rPr lang="en-US" sz="3200" dirty="0" smtClean="0">
                <a:solidFill>
                  <a:schemeClr val="tx1"/>
                </a:solidFill>
              </a:rPr>
              <a:t>, </a:t>
            </a:r>
            <a:r>
              <a:rPr lang="en-US" sz="3200" dirty="0" err="1" smtClean="0">
                <a:solidFill>
                  <a:schemeClr val="tx1"/>
                </a:solidFill>
              </a:rPr>
              <a:t>phân</a:t>
            </a:r>
            <a:r>
              <a:rPr lang="en-US" sz="3200" dirty="0" smtClean="0">
                <a:solidFill>
                  <a:schemeClr val="tx1"/>
                </a:solidFill>
              </a:rPr>
              <a:t> </a:t>
            </a:r>
            <a:r>
              <a:rPr lang="en-US" sz="3200" dirty="0" err="1" smtClean="0">
                <a:solidFill>
                  <a:schemeClr val="tx1"/>
                </a:solidFill>
              </a:rPr>
              <a:t>loại</a:t>
            </a:r>
            <a:r>
              <a:rPr lang="en-US" sz="3200" dirty="0" smtClean="0">
                <a:solidFill>
                  <a:schemeClr val="tx1"/>
                </a:solidFill>
              </a:rPr>
              <a:t> </a:t>
            </a:r>
            <a:r>
              <a:rPr lang="en-US" sz="3200" dirty="0" err="1" smtClean="0">
                <a:solidFill>
                  <a:schemeClr val="tx1"/>
                </a:solidFill>
              </a:rPr>
              <a:t>rác</a:t>
            </a:r>
            <a:r>
              <a:rPr lang="en-US" sz="3200" dirty="0" smtClean="0">
                <a:solidFill>
                  <a:schemeClr val="tx1"/>
                </a:solidFill>
              </a:rPr>
              <a:t> </a:t>
            </a:r>
            <a:r>
              <a:rPr lang="en-US" sz="3200" dirty="0" err="1" smtClean="0">
                <a:solidFill>
                  <a:schemeClr val="tx1"/>
                </a:solidFill>
              </a:rPr>
              <a:t>và</a:t>
            </a:r>
            <a:r>
              <a:rPr lang="en-US" sz="3200" dirty="0" smtClean="0">
                <a:solidFill>
                  <a:schemeClr val="tx1"/>
                </a:solidFill>
              </a:rPr>
              <a:t> </a:t>
            </a:r>
            <a:r>
              <a:rPr lang="en-US" sz="3200" dirty="0" err="1" smtClean="0">
                <a:solidFill>
                  <a:schemeClr val="tx1"/>
                </a:solidFill>
              </a:rPr>
              <a:t>bỏ</a:t>
            </a:r>
            <a:r>
              <a:rPr lang="en-US" sz="3200" dirty="0" smtClean="0">
                <a:solidFill>
                  <a:schemeClr val="tx1"/>
                </a:solidFill>
              </a:rPr>
              <a:t> </a:t>
            </a:r>
            <a:r>
              <a:rPr lang="en-US" sz="3200" dirty="0" err="1" smtClean="0">
                <a:solidFill>
                  <a:schemeClr val="tx1"/>
                </a:solidFill>
              </a:rPr>
              <a:t>vào</a:t>
            </a:r>
            <a:r>
              <a:rPr lang="en-US" sz="3200" dirty="0" smtClean="0">
                <a:solidFill>
                  <a:schemeClr val="tx1"/>
                </a:solidFill>
              </a:rPr>
              <a:t> </a:t>
            </a:r>
            <a:r>
              <a:rPr lang="en-US" sz="3200" dirty="0" err="1" smtClean="0">
                <a:solidFill>
                  <a:schemeClr val="tx1"/>
                </a:solidFill>
              </a:rPr>
              <a:t>thùng</a:t>
            </a:r>
            <a:r>
              <a:rPr lang="en-US" sz="3200" dirty="0" smtClean="0">
                <a:solidFill>
                  <a:schemeClr val="tx1"/>
                </a:solidFill>
              </a:rPr>
              <a:t> </a:t>
            </a:r>
            <a:r>
              <a:rPr lang="en-US" sz="3200" dirty="0" err="1" smtClean="0">
                <a:solidFill>
                  <a:schemeClr val="tx1"/>
                </a:solidFill>
              </a:rPr>
              <a:t>nhé</a:t>
            </a:r>
            <a:r>
              <a:rPr lang="en-US" sz="3200" dirty="0" smtClean="0">
                <a:solidFill>
                  <a:schemeClr val="tx1"/>
                </a:solidFill>
              </a:rPr>
              <a:t>!</a:t>
            </a:r>
            <a:endParaRPr lang="en-US" sz="3200" dirty="0">
              <a:solidFill>
                <a:schemeClr val="tx1"/>
              </a:solidFill>
            </a:endParaRPr>
          </a:p>
        </p:txBody>
      </p:sp>
      <p:sp>
        <p:nvSpPr>
          <p:cNvPr id="2" name="Rectangular Callout 1"/>
          <p:cNvSpPr/>
          <p:nvPr/>
        </p:nvSpPr>
        <p:spPr>
          <a:xfrm>
            <a:off x="815301" y="1570163"/>
            <a:ext cx="3065704" cy="1335613"/>
          </a:xfrm>
          <a:prstGeom prst="wedgeRectCallout">
            <a:avLst>
              <a:gd name="adj1" fmla="val 80810"/>
              <a:gd name="adj2" fmla="val 1377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Chúng</a:t>
            </a:r>
            <a:r>
              <a:rPr lang="en-US" sz="3200" dirty="0" smtClean="0">
                <a:solidFill>
                  <a:schemeClr val="tx1"/>
                </a:solidFill>
              </a:rPr>
              <a:t> </a:t>
            </a:r>
            <a:r>
              <a:rPr lang="en-US" sz="3200" dirty="0" err="1" smtClean="0">
                <a:solidFill>
                  <a:schemeClr val="tx1"/>
                </a:solidFill>
              </a:rPr>
              <a:t>mình</a:t>
            </a:r>
            <a:r>
              <a:rPr lang="en-US" sz="3200" dirty="0" smtClean="0">
                <a:solidFill>
                  <a:schemeClr val="tx1"/>
                </a:solidFill>
              </a:rPr>
              <a:t> </a:t>
            </a:r>
            <a:r>
              <a:rPr lang="en-US" sz="3200" dirty="0" err="1" smtClean="0">
                <a:solidFill>
                  <a:schemeClr val="tx1"/>
                </a:solidFill>
              </a:rPr>
              <a:t>nên</a:t>
            </a:r>
            <a:r>
              <a:rPr lang="en-US" sz="3200" dirty="0" smtClean="0">
                <a:solidFill>
                  <a:schemeClr val="tx1"/>
                </a:solidFill>
              </a:rPr>
              <a:t> </a:t>
            </a:r>
            <a:r>
              <a:rPr lang="en-US" sz="3200" dirty="0" err="1" smtClean="0">
                <a:solidFill>
                  <a:schemeClr val="tx1"/>
                </a:solidFill>
              </a:rPr>
              <a:t>làm</a:t>
            </a:r>
            <a:r>
              <a:rPr lang="en-US" sz="3200" dirty="0" smtClean="0">
                <a:solidFill>
                  <a:schemeClr val="tx1"/>
                </a:solidFill>
              </a:rPr>
              <a:t> </a:t>
            </a:r>
            <a:r>
              <a:rPr lang="en-US" sz="3200" dirty="0" err="1" smtClean="0">
                <a:solidFill>
                  <a:schemeClr val="tx1"/>
                </a:solidFill>
              </a:rPr>
              <a:t>gì</a:t>
            </a:r>
            <a:r>
              <a:rPr lang="en-US" sz="3200" dirty="0" smtClean="0">
                <a:solidFill>
                  <a:schemeClr val="tx1"/>
                </a:solidFill>
              </a:rPr>
              <a:t> </a:t>
            </a:r>
            <a:r>
              <a:rPr lang="en-US" sz="3200" dirty="0" err="1" smtClean="0">
                <a:solidFill>
                  <a:schemeClr val="tx1"/>
                </a:solidFill>
              </a:rPr>
              <a:t>đây</a:t>
            </a:r>
            <a:r>
              <a:rPr lang="en-US" sz="3200" dirty="0" smtClean="0">
                <a:solidFill>
                  <a:schemeClr val="tx1"/>
                </a:solidFill>
              </a:rPr>
              <a:t>?</a:t>
            </a:r>
            <a:endParaRPr lang="en-US" sz="3200" dirty="0">
              <a:solidFill>
                <a:schemeClr val="tx1"/>
              </a:solidFill>
            </a:endParaRPr>
          </a:p>
        </p:txBody>
      </p:sp>
      <p:sp>
        <p:nvSpPr>
          <p:cNvPr id="3" name="Rounded Rectangular Callout 2"/>
          <p:cNvSpPr/>
          <p:nvPr/>
        </p:nvSpPr>
        <p:spPr>
          <a:xfrm>
            <a:off x="4394580" y="1444719"/>
            <a:ext cx="3302758" cy="1140560"/>
          </a:xfrm>
          <a:prstGeom prst="wedgeRoundRectCallout">
            <a:avLst>
              <a:gd name="adj1" fmla="val -38262"/>
              <a:gd name="adj2" fmla="val 9867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Ôi</a:t>
            </a:r>
            <a:r>
              <a:rPr lang="en-US" sz="3200" dirty="0">
                <a:solidFill>
                  <a:schemeClr val="tx1"/>
                </a:solidFill>
              </a:rPr>
              <a:t> </a:t>
            </a:r>
            <a:r>
              <a:rPr lang="en-US" sz="3200" dirty="0" err="1" smtClean="0">
                <a:solidFill>
                  <a:schemeClr val="tx1"/>
                </a:solidFill>
              </a:rPr>
              <a:t>nhiều</a:t>
            </a:r>
            <a:r>
              <a:rPr lang="en-US" sz="3200" dirty="0" smtClean="0">
                <a:solidFill>
                  <a:schemeClr val="tx1"/>
                </a:solidFill>
              </a:rPr>
              <a:t> </a:t>
            </a:r>
            <a:r>
              <a:rPr lang="en-US" sz="3200" dirty="0" err="1" smtClean="0">
                <a:solidFill>
                  <a:schemeClr val="tx1"/>
                </a:solidFill>
              </a:rPr>
              <a:t>rác</a:t>
            </a:r>
            <a:r>
              <a:rPr lang="en-US" sz="3200" dirty="0" smtClean="0">
                <a:solidFill>
                  <a:schemeClr val="tx1"/>
                </a:solidFill>
              </a:rPr>
              <a:t> </a:t>
            </a:r>
            <a:r>
              <a:rPr lang="en-US" sz="3200" dirty="0" err="1" smtClean="0">
                <a:solidFill>
                  <a:schemeClr val="tx1"/>
                </a:solidFill>
              </a:rPr>
              <a:t>quá</a:t>
            </a:r>
            <a:r>
              <a:rPr lang="en-US" sz="3200" dirty="0">
                <a:solidFill>
                  <a:schemeClr val="tx1"/>
                </a:solidFill>
              </a:rPr>
              <a:t>!</a:t>
            </a:r>
          </a:p>
        </p:txBody>
      </p:sp>
      <p:sp>
        <p:nvSpPr>
          <p:cNvPr id="10" name="Flowchart: Alternate Process 9"/>
          <p:cNvSpPr/>
          <p:nvPr/>
        </p:nvSpPr>
        <p:spPr>
          <a:xfrm>
            <a:off x="150125" y="3921211"/>
            <a:ext cx="3416982" cy="655093"/>
          </a:xfrm>
          <a:prstGeom prst="flowChartAlternateProces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TÌNH HUỐNG 2:</a:t>
            </a:r>
            <a:endParaRPr lang="en-US" sz="3600" dirty="0"/>
          </a:p>
        </p:txBody>
      </p:sp>
    </p:spTree>
    <p:extLst>
      <p:ext uri="{BB962C8B-B14F-4D97-AF65-F5344CB8AC3E}">
        <p14:creationId xmlns:p14="http://schemas.microsoft.com/office/powerpoint/2010/main" val="13854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fade">
                                      <p:cBhvr>
                                        <p:cTn id="12" dur="500"/>
                                        <p:tgtEl>
                                          <p:spTgt spid="133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4" descr="图片包含 事情&#10;&#10;已生成高可信度的说明">
            <a:extLst>
              <a:ext uri="{FF2B5EF4-FFF2-40B4-BE49-F238E27FC236}">
                <a16:creationId xmlns:a16="http://schemas.microsoft.com/office/drawing/2014/main" xmlns="" id="{9C253A7F-6D57-40D6-A7E6-CC5045829566}"/>
              </a:ext>
            </a:extLst>
          </p:cNvPr>
          <p:cNvPicPr>
            <a:picLocks noChangeAspect="1"/>
          </p:cNvPicPr>
          <p:nvPr>
            <p:custDataLst>
              <p:tags r:id="rId1"/>
            </p:custDataLst>
          </p:nvPr>
        </p:nvPicPr>
        <p:blipFill>
          <a:blip r:embed="rId6">
            <a:extLst>
              <a:ext uri="{28A0092B-C50C-407E-A947-70E740481C1C}">
                <a14:useLocalDpi xmlns:a14="http://schemas.microsoft.com/office/drawing/2010/main"/>
              </a:ext>
            </a:extLst>
          </a:blip>
          <a:stretch>
            <a:fillRect/>
          </a:stretch>
        </p:blipFill>
        <p:spPr>
          <a:xfrm>
            <a:off x="2115207" y="0"/>
            <a:ext cx="7961586" cy="6858000"/>
          </a:xfrm>
          <a:prstGeom prst="rect">
            <a:avLst/>
          </a:prstGeom>
        </p:spPr>
      </p:pic>
      <p:pic>
        <p:nvPicPr>
          <p:cNvPr id="7" name="PA_图片 4">
            <a:extLst>
              <a:ext uri="{FF2B5EF4-FFF2-40B4-BE49-F238E27FC236}">
                <a16:creationId xmlns:a16="http://schemas.microsoft.com/office/drawing/2014/main" xmlns="" id="{C222FBF7-B403-415C-A64B-E98F05EB3247}"/>
              </a:ext>
            </a:extLst>
          </p:cNvPr>
          <p:cNvPicPr>
            <a:picLocks noChangeAspect="1"/>
          </p:cNvPicPr>
          <p:nvPr>
            <p:custDataLst>
              <p:tags r:id="rId2"/>
            </p:custDataLst>
          </p:nvPr>
        </p:nvPicPr>
        <p:blipFill>
          <a:blip r:embed="rId7">
            <a:extLst>
              <a:ext uri="{28A0092B-C50C-407E-A947-70E740481C1C}">
                <a14:useLocalDpi xmlns:a14="http://schemas.microsoft.com/office/drawing/2010/main"/>
              </a:ext>
            </a:extLst>
          </a:blip>
          <a:stretch>
            <a:fillRect/>
          </a:stretch>
        </p:blipFill>
        <p:spPr>
          <a:xfrm>
            <a:off x="0" y="3646583"/>
            <a:ext cx="4719700" cy="3211417"/>
          </a:xfrm>
          <a:prstGeom prst="rect">
            <a:avLst/>
          </a:prstGeom>
        </p:spPr>
      </p:pic>
      <p:pic>
        <p:nvPicPr>
          <p:cNvPr id="8" name="PA_图片 5">
            <a:extLst>
              <a:ext uri="{FF2B5EF4-FFF2-40B4-BE49-F238E27FC236}">
                <a16:creationId xmlns:a16="http://schemas.microsoft.com/office/drawing/2014/main" xmlns="" id="{0BDE6185-9F52-4850-8D85-FC9CE1A42605}"/>
              </a:ext>
            </a:extLst>
          </p:cNvPr>
          <p:cNvPicPr>
            <a:picLocks noChangeAspect="1"/>
          </p:cNvPicPr>
          <p:nvPr>
            <p:custDataLst>
              <p:tags r:id="rId3"/>
            </p:custDataLst>
          </p:nvPr>
        </p:nvPicPr>
        <p:blipFill>
          <a:blip r:embed="rId8" cstate="screen">
            <a:extLst>
              <a:ext uri="{28A0092B-C50C-407E-A947-70E740481C1C}">
                <a14:useLocalDpi xmlns:a14="http://schemas.microsoft.com/office/drawing/2010/main"/>
              </a:ext>
            </a:extLst>
          </a:blip>
          <a:stretch>
            <a:fillRect/>
          </a:stretch>
        </p:blipFill>
        <p:spPr>
          <a:xfrm>
            <a:off x="-3466724" y="6135202"/>
            <a:ext cx="3771752" cy="4122731"/>
          </a:xfrm>
          <a:prstGeom prst="rect">
            <a:avLst/>
          </a:prstGeom>
        </p:spPr>
      </p:pic>
      <p:sp>
        <p:nvSpPr>
          <p:cNvPr id="2" name="TextBox 1"/>
          <p:cNvSpPr txBox="1"/>
          <p:nvPr/>
        </p:nvSpPr>
        <p:spPr>
          <a:xfrm rot="393045">
            <a:off x="4061138" y="1762381"/>
            <a:ext cx="3612067" cy="3046988"/>
          </a:xfrm>
          <a:prstGeom prst="rect">
            <a:avLst/>
          </a:prstGeom>
          <a:noFill/>
        </p:spPr>
        <p:txBody>
          <a:bodyPr wrap="square" rtlCol="0">
            <a:spAutoFit/>
          </a:bodyPr>
          <a:lstStyle/>
          <a:p>
            <a:pPr algn="ctr"/>
            <a:r>
              <a:rPr lang="en-US" sz="4800" dirty="0" smtClean="0"/>
              <a:t>Chia </a:t>
            </a:r>
            <a:r>
              <a:rPr lang="en-US" sz="4800" dirty="0" err="1" smtClean="0"/>
              <a:t>sẻ</a:t>
            </a:r>
            <a:r>
              <a:rPr lang="en-US" sz="4800" dirty="0" smtClean="0"/>
              <a:t> </a:t>
            </a:r>
            <a:r>
              <a:rPr lang="en-US" sz="4800" dirty="0" err="1" smtClean="0"/>
              <a:t>cảm</a:t>
            </a:r>
            <a:r>
              <a:rPr lang="en-US" sz="4800" dirty="0" smtClean="0"/>
              <a:t> </a:t>
            </a:r>
            <a:r>
              <a:rPr lang="en-US" sz="4800" dirty="0" err="1" smtClean="0"/>
              <a:t>xúc</a:t>
            </a:r>
            <a:r>
              <a:rPr lang="en-US" sz="4800" dirty="0" smtClean="0"/>
              <a:t> </a:t>
            </a:r>
            <a:r>
              <a:rPr lang="en-US" sz="4800" dirty="0" err="1" smtClean="0"/>
              <a:t>sau</a:t>
            </a:r>
            <a:r>
              <a:rPr lang="en-US" sz="4800" dirty="0" smtClean="0"/>
              <a:t> </a:t>
            </a:r>
            <a:r>
              <a:rPr lang="en-US" sz="4800" dirty="0" err="1" smtClean="0"/>
              <a:t>khi</a:t>
            </a:r>
            <a:r>
              <a:rPr lang="en-US" sz="4800" dirty="0" smtClean="0"/>
              <a:t> </a:t>
            </a:r>
            <a:r>
              <a:rPr lang="en-US" sz="4800" dirty="0" err="1" smtClean="0"/>
              <a:t>đóng</a:t>
            </a:r>
            <a:r>
              <a:rPr lang="en-US" sz="4800" dirty="0" smtClean="0"/>
              <a:t> </a:t>
            </a:r>
            <a:r>
              <a:rPr lang="en-US" sz="4800" dirty="0" err="1" smtClean="0"/>
              <a:t>vai</a:t>
            </a:r>
            <a:r>
              <a:rPr lang="en-US" sz="4800" dirty="0" smtClean="0"/>
              <a:t> </a:t>
            </a:r>
            <a:r>
              <a:rPr lang="en-US" sz="4800" dirty="0" err="1" smtClean="0"/>
              <a:t>xử</a:t>
            </a:r>
            <a:r>
              <a:rPr lang="en-US" sz="4800" dirty="0" smtClean="0"/>
              <a:t> </a:t>
            </a:r>
            <a:r>
              <a:rPr lang="en-US" sz="4800" dirty="0" err="1" smtClean="0"/>
              <a:t>lí</a:t>
            </a:r>
            <a:r>
              <a:rPr lang="en-US" sz="4800" dirty="0" smtClean="0"/>
              <a:t> </a:t>
            </a:r>
            <a:r>
              <a:rPr lang="en-US" sz="4800" dirty="0" err="1" smtClean="0"/>
              <a:t>tình</a:t>
            </a:r>
            <a:r>
              <a:rPr lang="en-US" sz="4800" dirty="0" smtClean="0"/>
              <a:t> </a:t>
            </a:r>
            <a:r>
              <a:rPr lang="en-US" sz="4800" dirty="0" err="1" smtClean="0"/>
              <a:t>huống</a:t>
            </a:r>
            <a:r>
              <a:rPr lang="en-US" sz="4800" dirty="0" smtClean="0"/>
              <a:t>.</a:t>
            </a:r>
            <a:endParaRPr lang="en-US" sz="4800" dirty="0"/>
          </a:p>
        </p:txBody>
      </p:sp>
    </p:spTree>
    <p:extLst>
      <p:ext uri="{BB962C8B-B14F-4D97-AF65-F5344CB8AC3E}">
        <p14:creationId xmlns:p14="http://schemas.microsoft.com/office/powerpoint/2010/main" val="384706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1500"/>
                            </p:stCondLst>
                            <p:childTnLst>
                              <p:par>
                                <p:cTn id="23" presetID="0" presetClass="path" presetSubtype="0" accel="50000" decel="50000" fill="hold" nodeType="afterEffect">
                                  <p:stCondLst>
                                    <p:cond delay="0"/>
                                  </p:stCondLst>
                                  <p:childTnLst>
                                    <p:animMotion origin="layout" path="M -0.20959 0.13483 L -0.20959 0.13529 C -0.19018 0.13321 -0.17103 0.13368 -0.15175 0.13021 C -0.14511 0.12905 -0.13247 0.12119 -0.13247 0.12142 C -0.13065 0.11911 -0.12909 0.11633 -0.12713 0.11425 C -0.12596 0.11309 -0.12427 0.11332 -0.12283 0.11217 C -0.10616 0.09436 -0.11827 0.10245 -0.10225 0.0895 C -0.10017 0.08742 -0.09756 0.08673 -0.09548 0.08488 C -0.09105 0.08095 -0.08441 0.07308 -0.08037 0.06892 C -0.07307 0.06152 -0.07307 0.06291 -0.06669 0.05273 C -0.05601 0.03677 -0.05653 0.03608 -0.04754 0.01642 C -0.04572 0.01272 -0.04364 0.00925 -0.04194 0.00509 C -0.04012 0.0007 -0.03855 -0.00416 -0.03634 -0.00832 C -0.03634 -0.00855 -0.02266 -0.03677 -0.02006 -0.04255 C -0.0181 -0.04625 -0.01589 -0.04972 -0.01446 -0.05365 C -0.01315 -0.05781 -0.01146 -0.06128 -0.01042 -0.06521 C -0.0013 -0.09782 -0.01394 -0.06082 -0.00352 -0.09019 C -0.00117 -0.10476 -0.00325 -0.09435 0.00209 -0.11054 C 0.003 -0.11355 0.00404 -0.11656 0.00482 -0.11956 C 0.00534 -0.12164 0.00534 -0.12442 0.00612 -0.1265 C 0.00743 -0.12974 0.00899 -0.13251 0.01016 -0.13552 C 0.01212 -0.14014 0.01576 -0.14916 0.01576 -0.1487 C 0.01628 -0.15217 0.01641 -0.15541 0.0172 -0.15818 C 0.01824 -0.16165 0.01993 -0.1642 0.02136 -0.1672 C 0.02345 -0.17206 0.02657 -0.18062 0.02814 -0.18547 C 0.02918 -0.18848 0.03009 -0.19149 0.031 -0.19449 C 0.03192 -0.19819 0.03244 -0.20236 0.03374 -0.20582 C 0.03478 -0.20906 0.03634 -0.21184 0.03778 -0.21508 C 0.03817 -0.21762 0.03869 -0.2197 0.03908 -0.22201 C 0.04051 -0.22733 0.04221 -0.23242 0.04325 -0.23797 C 0.04403 -0.24236 0.04403 -0.24722 0.04468 -0.25162 C 0.04703 -0.26757 0.04755 -0.26341 0.05158 -0.27891 C 0.05354 -0.28631 0.05419 -0.29509 0.05706 -0.30157 C 0.05836 -0.30434 0.05979 -0.30735 0.06122 -0.31036 C 0.06305 -0.31521 0.06396 -0.32123 0.06656 -0.32423 L 0.0749 -0.33325 C 0.09053 -0.33256 0.10603 -0.33302 0.12153 -0.33094 C 0.12531 -0.33048 0.1287 -0.32724 0.13248 -0.32631 C 0.13977 -0.32493 0.14693 -0.32493 0.15462 -0.32423 L 0.16257 -0.32192 C 0.16595 -0.32123 0.16908 -0.32053 0.17233 -0.31961 C 0.19604 -0.31198 0.17025 -0.31753 0.19578 -0.3129 C 0.20412 -0.30828 0.21337 -0.30319 0.22196 -0.29926 C 0.226 -0.29741 0.2303 -0.29694 0.23434 -0.29486 C 0.24085 -0.2907 0.24697 -0.28469 0.25362 -0.28122 C 0.26169 -0.27636 0.263 -0.27636 0.2712 -0.26965 C 0.27706 -0.26549 0.28201 -0.25948 0.28787 -0.25624 C 0.29152 -0.25416 0.2953 -0.25185 0.29895 -0.24953 C 0.30168 -0.24745 0.30442 -0.24445 0.30702 -0.24236 C 0.31432 -0.23751 0.32148 -0.23196 0.32891 -0.22872 C 0.33281 -0.22733 0.33633 -0.22594 0.34024 -0.22433 C 0.37293 -0.20906 0.34936 -0.21924 0.3646 -0.21253 C 0.37984 -0.21415 0.39482 -0.21461 0.40993 -0.21762 C 0.41214 -0.21785 0.41371 -0.22063 0.41579 -0.22201 C 0.42764 -0.2308 0.41787 -0.22132 0.43077 -0.23566 L 0.43077 -0.23543 C 0.43272 -0.23728 0.43455 -0.23843 0.43637 -0.24005 C 0.44002 -0.24445 0.44327 -0.24977 0.44731 -0.25416 C 0.45187 -0.25855 0.46255 -0.26827 0.46516 -0.27428 C 0.47297 -0.29139 0.46516 -0.2759 0.47467 -0.29024 C 0.48496 -0.30527 0.47857 -0.29718 0.48717 -0.3129 C 0.49303 -0.32377 0.49551 -0.32446 0.49968 -0.33557 C 0.50072 -0.33857 0.50098 -0.34227 0.50228 -0.34459 C 0.50345 -0.34713 0.50528 -0.34898 0.50645 -0.35129 C 0.50762 -0.35407 0.50788 -0.35777 0.50932 -0.36054 C 0.51036 -0.36378 0.51205 -0.36656 0.51335 -0.36956 C 0.51713 -0.37835 0.51922 -0.38598 0.52416 -0.39454 C 0.52729 -0.39986 0.53055 -0.40564 0.53393 -0.4105 C 0.53888 -0.4172 0.54514 -0.42229 0.54904 -0.43085 C 0.55087 -0.43455 0.55243 -0.43894 0.55452 -0.44218 C 0.55699 -0.44565 0.55999 -0.44842 0.56272 -0.4512 C 0.57054 -0.45906 0.5777 -0.46924 0.5863 -0.47409 C 0.58734 -0.47479 0.58903 -0.47525 0.59034 -0.47618 C 0.5919 -0.47756 0.59281 -0.47965 0.59437 -0.4808 C 0.59659 -0.48219 0.59893 -0.48219 0.60128 -0.48288 C 0.60271 -0.48404 0.60388 -0.48473 0.60558 -0.48543 C 0.60753 -0.48612 0.61001 -0.48681 0.61235 -0.48797 C 0.6143 -0.4882 0.61613 -0.48936 0.61782 -0.49005 C 0.6242 -0.49213 0.63189 -0.49352 0.63827 -0.49468 C 0.65065 -0.4963 0.6694 -0.49815 0.68126 -0.49907 C 0.69676 -0.50555 0.67279 -0.49607 0.70848 -0.50601 L 0.71682 -0.50832 C 0.7189 -0.50971 0.72138 -0.51156 0.72372 -0.51272 C 0.7275 -0.51526 0.73597 -0.51965 0.73597 -0.51942 C 0.73727 -0.52127 0.7387 -0.52289 0.74 -0.52405 C 0.74352 -0.52682 0.74743 -0.52891 0.75095 -0.53076 C 0.75407 -0.53607 0.75538 -0.53908 0.75941 -0.54232 C 0.76059 -0.54324 0.76202 -0.54371 0.76332 -0.5444 C 0.76462 -0.54602 0.76619 -0.54741 0.76762 -0.54903 C 0.77179 -0.55411 0.77557 -0.56013 0.77986 -0.56475 C 0.78403 -0.56961 0.78546 -0.57076 0.7895 -0.57631 C 0.79224 -0.58002 0.79471 -0.58418 0.79784 -0.58765 C 0.80084 -0.59112 0.80448 -0.5932 0.80735 -0.59667 C 0.80943 -0.59944 0.81087 -0.60337 0.81295 -0.60592 C 0.8291 -0.62604 0.80696 -0.59297 0.82376 -0.61725 C 0.83158 -0.62835 0.82728 -0.62257 0.83223 -0.63321 C 0.83574 -0.64084 0.839 -0.64893 0.84317 -0.65564 C 0.84512 -0.65865 0.84695 -0.66165 0.84864 -0.66489 C 0.8558 -0.6783 0.84942 -0.67021 0.85685 -0.67854 C 0.86075 -0.70328 0.85398 -0.66443 0.86649 -0.70559 C 0.86805 -0.71022 0.86922 -0.71508 0.87065 -0.71924 C 0.8717 -0.72248 0.87352 -0.72525 0.87495 -0.72849 C 0.87586 -0.7308 0.87678 -0.73288 0.87756 -0.7352 C 0.87808 -0.7382 0.87821 -0.74144 0.87899 -0.74445 C 0.88029 -0.75069 0.88225 -0.75462 0.88459 -0.7604 C 0.88498 -0.76272 0.88524 -0.76503 0.88589 -0.76711 C 0.88863 -0.77775 0.8898 -0.77705 0.89137 -0.79001 C 0.89163 -0.79209 0.89345 -0.80758 0.89397 -0.81036 C 0.89475 -0.8129 0.89605 -0.81475 0.89684 -0.81706 C 0.89931 -0.82562 0.9014 -0.83788 0.90244 -0.84667 C 0.9027 -0.8499 0.90439 -0.87164 0.90648 -0.87396 L 0.91077 -0.87835 L 0.90648 -0.88274 " pathEditMode="relative" rAng="0" ptsTypes="AAAAAAAAAAAAAAAAAAAAAAAAAAAAAAAAAAAAAAAAAAAAAAAAAAAAAAAAAAAAAAAAAAAAAAAAAAAAAAAAAAAAAAAAAAAAAAAAAAAAAAAAAAAAAAAAA">
                                      <p:cBhvr>
                                        <p:cTn id="24" dur="750" fill="hold"/>
                                        <p:tgtEl>
                                          <p:spTgt spid="8"/>
                                        </p:tgtEl>
                                        <p:attrNameLst>
                                          <p:attrName>ppt_x</p:attrName>
                                          <p:attrName>ppt_y</p:attrName>
                                        </p:attrNameLst>
                                      </p:cBhvr>
                                      <p:rCtr x="56011" y="-5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8167E989-995B-418D-911F-33D3554289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752" y="-409434"/>
            <a:ext cx="10072047" cy="7506270"/>
          </a:xfrm>
          <a:prstGeom prst="rect">
            <a:avLst/>
          </a:prstGeom>
        </p:spPr>
      </p:pic>
      <p:pic>
        <p:nvPicPr>
          <p:cNvPr id="13" name="图片 12" descr="图片包含 玩偶, 玩具, 室内, 天空&#10;&#10;已生成极高可信度的说明">
            <a:extLst>
              <a:ext uri="{FF2B5EF4-FFF2-40B4-BE49-F238E27FC236}">
                <a16:creationId xmlns:a16="http://schemas.microsoft.com/office/drawing/2014/main" xmlns="" id="{50B367B6-A700-4BF0-AEE1-998AC79D8A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49815">
            <a:off x="2926069" y="42073"/>
            <a:ext cx="3542059" cy="3542059"/>
          </a:xfrm>
          <a:prstGeom prst="rect">
            <a:avLst/>
          </a:prstGeom>
        </p:spPr>
      </p:pic>
      <p:sp>
        <p:nvSpPr>
          <p:cNvPr id="2" name="TextBox 1"/>
          <p:cNvSpPr txBox="1"/>
          <p:nvPr/>
        </p:nvSpPr>
        <p:spPr>
          <a:xfrm rot="21176602">
            <a:off x="2264735" y="2891512"/>
            <a:ext cx="7841508" cy="3170099"/>
          </a:xfrm>
          <a:prstGeom prst="rect">
            <a:avLst/>
          </a:prstGeom>
          <a:noFill/>
        </p:spPr>
        <p:txBody>
          <a:bodyPr wrap="square" rtlCol="0">
            <a:spAutoFit/>
          </a:bodyPr>
          <a:lstStyle/>
          <a:p>
            <a:pPr algn="ctr"/>
            <a:r>
              <a:rPr lang="en-US" sz="4000" dirty="0" err="1" smtClean="0"/>
              <a:t>Em</a:t>
            </a:r>
            <a:r>
              <a:rPr lang="en-US" sz="4000" dirty="0" smtClean="0"/>
              <a:t> </a:t>
            </a:r>
            <a:r>
              <a:rPr lang="en-US" sz="4000" dirty="0" err="1" smtClean="0"/>
              <a:t>không</a:t>
            </a:r>
            <a:r>
              <a:rPr lang="en-US" sz="4000" dirty="0" smtClean="0"/>
              <a:t> </a:t>
            </a:r>
            <a:r>
              <a:rPr lang="en-US" sz="4000" dirty="0" err="1" smtClean="0"/>
              <a:t>đồng</a:t>
            </a:r>
            <a:r>
              <a:rPr lang="en-US" sz="4000" dirty="0" smtClean="0"/>
              <a:t> </a:t>
            </a:r>
            <a:r>
              <a:rPr lang="en-US" sz="4000" dirty="0" err="1" smtClean="0"/>
              <a:t>tình</a:t>
            </a:r>
            <a:r>
              <a:rPr lang="en-US" sz="4000" dirty="0" smtClean="0"/>
              <a:t> </a:t>
            </a:r>
            <a:r>
              <a:rPr lang="en-US" sz="4000" dirty="0" err="1" smtClean="0"/>
              <a:t>với</a:t>
            </a:r>
            <a:r>
              <a:rPr lang="en-US" sz="4000" dirty="0" smtClean="0"/>
              <a:t> </a:t>
            </a:r>
            <a:r>
              <a:rPr lang="en-US" sz="4000" dirty="0" err="1" smtClean="0"/>
              <a:t>những</a:t>
            </a:r>
            <a:r>
              <a:rPr lang="en-US" sz="4000" dirty="0" smtClean="0"/>
              <a:t> </a:t>
            </a:r>
            <a:r>
              <a:rPr lang="en-US" sz="4000" dirty="0" err="1" smtClean="0"/>
              <a:t>hành</a:t>
            </a:r>
            <a:r>
              <a:rPr lang="en-US" sz="4000" dirty="0" smtClean="0"/>
              <a:t> </a:t>
            </a:r>
            <a:r>
              <a:rPr lang="en-US" sz="4000" dirty="0" err="1" smtClean="0"/>
              <a:t>động</a:t>
            </a:r>
            <a:r>
              <a:rPr lang="en-US" sz="4000" dirty="0" smtClean="0"/>
              <a:t> </a:t>
            </a:r>
            <a:r>
              <a:rPr lang="en-US" sz="4000" dirty="0" err="1" smtClean="0"/>
              <a:t>gây</a:t>
            </a:r>
            <a:r>
              <a:rPr lang="en-US" sz="4000" dirty="0" smtClean="0"/>
              <a:t> </a:t>
            </a:r>
            <a:r>
              <a:rPr lang="en-US" sz="4000" dirty="0" err="1" smtClean="0"/>
              <a:t>tổn</a:t>
            </a:r>
            <a:r>
              <a:rPr lang="en-US" sz="4000" dirty="0" smtClean="0"/>
              <a:t> </a:t>
            </a:r>
            <a:r>
              <a:rPr lang="en-US" sz="4000" dirty="0" err="1" smtClean="0"/>
              <a:t>hại</a:t>
            </a:r>
            <a:r>
              <a:rPr lang="en-US" sz="4000" dirty="0" smtClean="0"/>
              <a:t> </a:t>
            </a:r>
            <a:r>
              <a:rPr lang="en-US" sz="4000" dirty="0" err="1" smtClean="0"/>
              <a:t>đến</a:t>
            </a:r>
            <a:r>
              <a:rPr lang="en-US" sz="4000" dirty="0" smtClean="0"/>
              <a:t> </a:t>
            </a:r>
            <a:r>
              <a:rPr lang="en-US" sz="4000" dirty="0" err="1" smtClean="0"/>
              <a:t>môi</a:t>
            </a:r>
            <a:r>
              <a:rPr lang="en-US" sz="4000" dirty="0" smtClean="0"/>
              <a:t> </a:t>
            </a:r>
            <a:r>
              <a:rPr lang="en-US" sz="4000" dirty="0" err="1" smtClean="0"/>
              <a:t>trường</a:t>
            </a:r>
            <a:r>
              <a:rPr lang="en-US" sz="4000" dirty="0" smtClean="0"/>
              <a:t> </a:t>
            </a:r>
            <a:r>
              <a:rPr lang="en-US" sz="4000" dirty="0" err="1" smtClean="0"/>
              <a:t>và</a:t>
            </a:r>
            <a:r>
              <a:rPr lang="en-US" sz="4000" dirty="0" smtClean="0"/>
              <a:t> </a:t>
            </a:r>
            <a:r>
              <a:rPr lang="en-US" sz="4000" dirty="0" err="1" smtClean="0"/>
              <a:t>nâng</a:t>
            </a:r>
            <a:r>
              <a:rPr lang="en-US" sz="4000" dirty="0" smtClean="0"/>
              <a:t> </a:t>
            </a:r>
            <a:r>
              <a:rPr lang="en-US" sz="4000" dirty="0" err="1" smtClean="0"/>
              <a:t>cao</a:t>
            </a:r>
            <a:r>
              <a:rPr lang="en-US" sz="4000" dirty="0" smtClean="0"/>
              <a:t> ý </a:t>
            </a:r>
            <a:r>
              <a:rPr lang="en-US" sz="4000" dirty="0" err="1" smtClean="0"/>
              <a:t>thức</a:t>
            </a:r>
            <a:r>
              <a:rPr lang="en-US" sz="4000" dirty="0" smtClean="0"/>
              <a:t> ở </a:t>
            </a:r>
            <a:r>
              <a:rPr lang="en-US" sz="4000" dirty="0" err="1" smtClean="0"/>
              <a:t>bản</a:t>
            </a:r>
            <a:r>
              <a:rPr lang="en-US" sz="4000" dirty="0" smtClean="0"/>
              <a:t> </a:t>
            </a:r>
            <a:r>
              <a:rPr lang="en-US" sz="4000" dirty="0" err="1" smtClean="0"/>
              <a:t>thân</a:t>
            </a:r>
            <a:r>
              <a:rPr lang="en-US" sz="4000" dirty="0" smtClean="0"/>
              <a:t> </a:t>
            </a:r>
            <a:r>
              <a:rPr lang="en-US" sz="4000" dirty="0" err="1" smtClean="0"/>
              <a:t>giữ</a:t>
            </a:r>
            <a:r>
              <a:rPr lang="en-US" sz="4000" dirty="0" smtClean="0"/>
              <a:t> </a:t>
            </a:r>
            <a:r>
              <a:rPr lang="en-US" sz="4000" dirty="0" err="1" smtClean="0"/>
              <a:t>gìn</a:t>
            </a:r>
            <a:r>
              <a:rPr lang="en-US" sz="4000" dirty="0" smtClean="0"/>
              <a:t> </a:t>
            </a:r>
            <a:r>
              <a:rPr lang="en-US" sz="4000" dirty="0" err="1" smtClean="0"/>
              <a:t>vệ</a:t>
            </a:r>
            <a:r>
              <a:rPr lang="en-US" sz="4000" dirty="0" smtClean="0"/>
              <a:t> </a:t>
            </a:r>
            <a:r>
              <a:rPr lang="en-US" sz="4000" dirty="0" err="1" smtClean="0"/>
              <a:t>sinh</a:t>
            </a:r>
            <a:r>
              <a:rPr lang="en-US" sz="4000" dirty="0" smtClean="0"/>
              <a:t> </a:t>
            </a:r>
            <a:r>
              <a:rPr lang="en-US" sz="4000" dirty="0" err="1" smtClean="0"/>
              <a:t>môi</a:t>
            </a:r>
            <a:r>
              <a:rPr lang="en-US" sz="4000" dirty="0" smtClean="0"/>
              <a:t> </a:t>
            </a:r>
            <a:r>
              <a:rPr lang="en-US" sz="4000" dirty="0" err="1" smtClean="0"/>
              <a:t>trường</a:t>
            </a:r>
            <a:r>
              <a:rPr lang="en-US" sz="4000" dirty="0" smtClean="0"/>
              <a:t> </a:t>
            </a:r>
            <a:r>
              <a:rPr lang="en-US" sz="4000" dirty="0" err="1" smtClean="0"/>
              <a:t>xung</a:t>
            </a:r>
            <a:r>
              <a:rPr lang="en-US" sz="4000" dirty="0" smtClean="0"/>
              <a:t> </a:t>
            </a:r>
            <a:r>
              <a:rPr lang="en-US" sz="4000" dirty="0" err="1" smtClean="0"/>
              <a:t>quanh</a:t>
            </a:r>
            <a:r>
              <a:rPr lang="en-US" sz="4000" dirty="0" smtClean="0"/>
              <a:t> </a:t>
            </a:r>
            <a:r>
              <a:rPr lang="en-US" sz="4000" dirty="0" err="1" smtClean="0"/>
              <a:t>luôn</a:t>
            </a:r>
            <a:r>
              <a:rPr lang="en-US" sz="4000" dirty="0" smtClean="0"/>
              <a:t> </a:t>
            </a:r>
            <a:r>
              <a:rPr lang="en-US" sz="4000" dirty="0" err="1" smtClean="0"/>
              <a:t>xanh</a:t>
            </a:r>
            <a:r>
              <a:rPr lang="en-US" sz="4000" dirty="0" smtClean="0"/>
              <a:t>, </a:t>
            </a:r>
            <a:r>
              <a:rPr lang="en-US" sz="4000" dirty="0" err="1" smtClean="0"/>
              <a:t>sạch</a:t>
            </a:r>
            <a:r>
              <a:rPr lang="en-US" sz="4000" dirty="0" smtClean="0"/>
              <a:t>, </a:t>
            </a:r>
            <a:r>
              <a:rPr lang="en-US" sz="4000" dirty="0" err="1" smtClean="0"/>
              <a:t>đẹp</a:t>
            </a:r>
            <a:r>
              <a:rPr lang="en-US" sz="4000" dirty="0" smtClean="0"/>
              <a:t>.</a:t>
            </a:r>
            <a:endParaRPr lang="en-US" sz="4000" dirty="0"/>
          </a:p>
        </p:txBody>
      </p:sp>
      <p:sp>
        <p:nvSpPr>
          <p:cNvPr id="3" name="Flowchart: Alternate Process 2"/>
          <p:cNvSpPr/>
          <p:nvPr/>
        </p:nvSpPr>
        <p:spPr>
          <a:xfrm>
            <a:off x="2624686" y="95534"/>
            <a:ext cx="5714096" cy="43672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CHIA SẺ</a:t>
            </a:r>
            <a:endParaRPr lang="en-US" sz="2800" b="1" dirty="0">
              <a:solidFill>
                <a:schemeClr val="tx1"/>
              </a:solidFill>
            </a:endParaRPr>
          </a:p>
        </p:txBody>
      </p:sp>
    </p:spTree>
    <p:extLst>
      <p:ext uri="{BB962C8B-B14F-4D97-AF65-F5344CB8AC3E}">
        <p14:creationId xmlns:p14="http://schemas.microsoft.com/office/powerpoint/2010/main" val="283030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out)">
                                      <p:cBhvr>
                                        <p:cTn id="7" dur="500"/>
                                        <p:tgtEl>
                                          <p:spTgt spid="3"/>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anim calcmode="lin" valueType="num">
                                      <p:cBhvr>
                                        <p:cTn id="17" dur="500" fill="hold"/>
                                        <p:tgtEl>
                                          <p:spTgt spid="13"/>
                                        </p:tgtEl>
                                        <p:attrNameLst>
                                          <p:attrName>ppt_x</p:attrName>
                                        </p:attrNameLst>
                                      </p:cBhvr>
                                      <p:tavLst>
                                        <p:tav tm="0">
                                          <p:val>
                                            <p:strVal val="#ppt_x"/>
                                          </p:val>
                                        </p:tav>
                                        <p:tav tm="100000">
                                          <p:val>
                                            <p:strVal val="#ppt_x"/>
                                          </p:val>
                                        </p:tav>
                                      </p:tavLst>
                                    </p:anim>
                                    <p:anim calcmode="lin" valueType="num">
                                      <p:cBhvr>
                                        <p:cTn id="18" dur="500" fill="hold"/>
                                        <p:tgtEl>
                                          <p:spTgt spid="13"/>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xmlns="" id="{7517A938-F323-49E9-A14B-938518F72785}"/>
              </a:ext>
            </a:extLst>
          </p:cNvPr>
          <p:cNvPicPr>
            <a:picLocks noChangeAspect="1"/>
          </p:cNvPicPr>
          <p:nvPr>
            <p:custDataLst>
              <p:tags r:id="rId1"/>
            </p:custDataLst>
          </p:nvPr>
        </p:nvPicPr>
        <p:blipFill>
          <a:blip r:embed="rId5"/>
          <a:stretch>
            <a:fillRect/>
          </a:stretch>
        </p:blipFill>
        <p:spPr>
          <a:xfrm>
            <a:off x="259308" y="-1"/>
            <a:ext cx="11932694" cy="6591870"/>
          </a:xfrm>
          <a:prstGeom prst="rect">
            <a:avLst/>
          </a:prstGeom>
        </p:spPr>
      </p:pic>
      <p:pic>
        <p:nvPicPr>
          <p:cNvPr id="7" name="PA_图片 6" descr="图片包含 运输, 气球, 航空器&#10;&#10;已生成极高可信度的说明">
            <a:extLst>
              <a:ext uri="{FF2B5EF4-FFF2-40B4-BE49-F238E27FC236}">
                <a16:creationId xmlns:a16="http://schemas.microsoft.com/office/drawing/2014/main" xmlns="" id="{65B10939-80C9-4752-A2F6-96A949F70696}"/>
              </a:ext>
            </a:extLst>
          </p:cNvPr>
          <p:cNvPicPr>
            <a:picLocks noChangeAspect="1"/>
          </p:cNvPicPr>
          <p:nvPr>
            <p:custDataLst>
              <p:tags r:id="rId2"/>
            </p:custDataLst>
          </p:nvPr>
        </p:nvPicPr>
        <p:blipFill>
          <a:blip r:embed="rId6" cstate="screen">
            <a:extLst>
              <a:ext uri="{28A0092B-C50C-407E-A947-70E740481C1C}">
                <a14:useLocalDpi xmlns:a14="http://schemas.microsoft.com/office/drawing/2010/main"/>
              </a:ext>
            </a:extLst>
          </a:blip>
          <a:stretch>
            <a:fillRect/>
          </a:stretch>
        </p:blipFill>
        <p:spPr>
          <a:xfrm>
            <a:off x="0" y="0"/>
            <a:ext cx="2401445" cy="2091696"/>
          </a:xfrm>
          <a:prstGeom prst="rect">
            <a:avLst/>
          </a:prstGeom>
        </p:spPr>
      </p:pic>
      <p:sp>
        <p:nvSpPr>
          <p:cNvPr id="2" name="TextBox 1"/>
          <p:cNvSpPr txBox="1"/>
          <p:nvPr/>
        </p:nvSpPr>
        <p:spPr>
          <a:xfrm>
            <a:off x="1337480" y="2797793"/>
            <a:ext cx="9253181" cy="2862274"/>
          </a:xfrm>
          <a:prstGeom prst="rect">
            <a:avLst/>
          </a:prstGeom>
          <a:noFill/>
        </p:spPr>
        <p:txBody>
          <a:bodyPr wrap="square" lIns="91392" tIns="45696" rIns="91392" bIns="45696" rtlCol="0">
            <a:spAutoFit/>
          </a:bodyPr>
          <a:lstStyle/>
          <a:p>
            <a:r>
              <a:rPr lang="nl-NL" sz="3600" i="1" dirty="0"/>
              <a:t>Có rất nhiều hành vi tiêu cực làm ảnh hưởng đến vẻ đẹp cảnh quan địa phương như vứt rác bẩn, dán tờ rơi bừa bãi, vẽ bẩn lên tường,...Các em hãy tích cực thực hiện những việc làm cụ thể để bảo vệ cảnh quan địa phương mình.</a:t>
            </a:r>
            <a:endParaRPr lang="en-US" sz="3600" i="1" dirty="0">
              <a:latin typeface="Arial-Rounded" pitchFamily="34" charset="0"/>
              <a:ea typeface="Arial-Rounded" pitchFamily="34" charset="0"/>
              <a:cs typeface="Arial-Rounded" pitchFamily="34" charset="0"/>
            </a:endParaRPr>
          </a:p>
        </p:txBody>
      </p:sp>
      <p:sp>
        <p:nvSpPr>
          <p:cNvPr id="3" name="Rounded Rectangle 2"/>
          <p:cNvSpPr/>
          <p:nvPr/>
        </p:nvSpPr>
        <p:spPr>
          <a:xfrm>
            <a:off x="1337480" y="2135881"/>
            <a:ext cx="2811439" cy="69603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algn="ctr"/>
            <a:r>
              <a:rPr lang="en-US" sz="3600" b="1" dirty="0">
                <a:solidFill>
                  <a:schemeClr val="tx1"/>
                </a:solidFill>
                <a:latin typeface="Arial-Rounded" pitchFamily="34" charset="0"/>
                <a:ea typeface="Arial-Rounded" pitchFamily="34" charset="0"/>
                <a:cs typeface="Arial-Rounded" pitchFamily="34" charset="0"/>
              </a:rPr>
              <a:t>KẾT LUẬN</a:t>
            </a:r>
          </a:p>
        </p:txBody>
      </p:sp>
    </p:spTree>
    <p:extLst>
      <p:ext uri="{BB962C8B-B14F-4D97-AF65-F5344CB8AC3E}">
        <p14:creationId xmlns:p14="http://schemas.microsoft.com/office/powerpoint/2010/main" val="324375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79671" y="-131763"/>
            <a:ext cx="8766175"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6" y="2821727"/>
            <a:ext cx="12193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istrator\Desktop\56e262d2db7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812" y="644525"/>
            <a:ext cx="7683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56e262d2db7d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587" y="3776773"/>
            <a:ext cx="1377951"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392616" y="3868824"/>
            <a:ext cx="3844925" cy="646113"/>
          </a:xfrm>
          <a:prstGeom prst="rect">
            <a:avLst/>
          </a:prstGeom>
        </p:spPr>
        <p:txBody>
          <a:bodyPr wrap="none" lIns="90683" tIns="45333" rIns="90683" bIns="4533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3600" b="1">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rPr>
              <a:t>SINH HOẠT LỚP</a:t>
            </a:r>
            <a:endParaRPr lang="zh-CN" altLang="en-US" sz="3600" b="1">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endParaRPr>
          </a:p>
        </p:txBody>
      </p:sp>
      <p:sp>
        <p:nvSpPr>
          <p:cNvPr id="21" name="矩形 20"/>
          <p:cNvSpPr/>
          <p:nvPr/>
        </p:nvSpPr>
        <p:spPr>
          <a:xfrm>
            <a:off x="5520939" y="1973263"/>
            <a:ext cx="1907360" cy="2143516"/>
          </a:xfrm>
          <a:prstGeom prst="rect">
            <a:avLst/>
          </a:prstGeom>
        </p:spPr>
        <p:txBody>
          <a:bodyPr wrap="none" lIns="90683" tIns="45333" rIns="90683" bIns="45333">
            <a:spAutoFit/>
          </a:bodyPr>
          <a:lstStyle/>
          <a:p>
            <a:pPr algn="ctr" eaLnBrk="1" hangingPunct="1">
              <a:defRPr/>
            </a:pPr>
            <a:r>
              <a:rPr lang="en-US" altLang="zh-CN" sz="13300" b="1" dirty="0">
                <a:solidFill>
                  <a:schemeClr val="accent6">
                    <a:lumMod val="75000"/>
                  </a:schemeClr>
                </a:solidFill>
                <a:effectLst>
                  <a:glow rad="88900">
                    <a:schemeClr val="bg1"/>
                  </a:glow>
                  <a:outerShdw blurRad="50800" dist="38100" dir="8100000" algn="tr" rotWithShape="0">
                    <a:prstClr val="black">
                      <a:alpha val="40000"/>
                    </a:prstClr>
                  </a:outerShdw>
                </a:effectLst>
                <a:latin typeface="方正大标宋简体" panose="02010601030101010101" charset="-122"/>
                <a:ea typeface="方正大标宋简体" panose="02010601030101010101" charset="-122"/>
              </a:rPr>
              <a:t>03</a:t>
            </a:r>
          </a:p>
        </p:txBody>
      </p:sp>
      <p:pic>
        <p:nvPicPr>
          <p:cNvPr id="11" name="Picture 2" descr="C:\Users\Administrator\Desktop\56e262d2db7d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113" y="184262"/>
            <a:ext cx="808039" cy="73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Administrator\Desktop\56e262d2db7dc.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4826" y="1527175"/>
            <a:ext cx="8604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8669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par>
                                <p:cTn id="10" presetID="47" presetClass="entr" presetSubtype="0" repeatCount="indefinite"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nodeType="afterGroup">
                            <p:stCondLst>
                              <p:cond delay="75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par>
                          <p:cTn id="29" fill="hold" nodeType="afterGroup">
                            <p:stCondLst>
                              <p:cond delay="1250"/>
                            </p:stCondLst>
                            <p:childTnLst>
                              <p:par>
                                <p:cTn id="30" presetID="22" presetClass="entr" presetSubtype="4"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par>
                          <p:cTn id="33" fill="hold" nodeType="afterGroup">
                            <p:stCondLst>
                              <p:cond delay="175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nodeType="afterGroup">
                            <p:stCondLst>
                              <p:cond delay="22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2"/>
                                        </p:tgtEl>
                                        <p:attrNameLst>
                                          <p:attrName>ppt_y</p:attrName>
                                        </p:attrNameLst>
                                      </p:cBhvr>
                                      <p:tavLst>
                                        <p:tav tm="0">
                                          <p:val>
                                            <p:strVal val="#ppt_y"/>
                                          </p:val>
                                        </p:tav>
                                        <p:tav tm="100000">
                                          <p:val>
                                            <p:strVal val="#ppt_y"/>
                                          </p:val>
                                        </p:tav>
                                      </p:tavLst>
                                    </p:anim>
                                    <p:anim calcmode="lin" valueType="num">
                                      <p:cBhvr>
                                        <p:cTn id="4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2"/>
                                        </p:tgtEl>
                                      </p:cBhvr>
                                    </p:animEffect>
                                  </p:childTnLst>
                                </p:cTn>
                              </p:par>
                            </p:childTnLst>
                          </p:cTn>
                        </p:par>
                        <p:par>
                          <p:cTn id="45" fill="hold" nodeType="afterGroup">
                            <p:stCondLst>
                              <p:cond delay="3250"/>
                            </p:stCondLst>
                            <p:childTnLst>
                              <p:par>
                                <p:cTn id="46" presetID="26" presetClass="emph" presetSubtype="0" fill="hold" grpId="1" nodeType="afterEffect">
                                  <p:stCondLst>
                                    <p:cond delay="0"/>
                                  </p:stCondLst>
                                  <p:childTnLst>
                                    <p:animEffect transition="out" filter="fade">
                                      <p:cBhvr>
                                        <p:cTn id="47" dur="500" tmFilter="0, 0; .2, .5; .8, .5; 1, 0"/>
                                        <p:tgtEl>
                                          <p:spTgt spid="21"/>
                                        </p:tgtEl>
                                      </p:cBhvr>
                                    </p:animEffect>
                                    <p:animScale>
                                      <p:cBhvr>
                                        <p:cTn id="48" dur="250" autoRev="1" fill="hold"/>
                                        <p:tgtEl>
                                          <p:spTgt spid="21"/>
                                        </p:tgtEl>
                                      </p:cBhvr>
                                      <p:by x="105000" y="105000"/>
                                    </p:animScale>
                                  </p:childTnLst>
                                </p:cTn>
                              </p:par>
                              <p:par>
                                <p:cTn id="49" presetID="26" presetClass="emph" presetSubtype="0" fill="hold" grpId="1" nodeType="withEffect">
                                  <p:stCondLst>
                                    <p:cond delay="0"/>
                                  </p:stCondLst>
                                  <p:iterate type="lt">
                                    <p:tmPct val="0"/>
                                  </p:iterate>
                                  <p:childTnLst>
                                    <p:animEffect transition="out" filter="fade">
                                      <p:cBhvr>
                                        <p:cTn id="50" dur="500" tmFilter="0, 0; .2, .5; .8, .5; 1, 0"/>
                                        <p:tgtEl>
                                          <p:spTgt spid="2"/>
                                        </p:tgtEl>
                                      </p:cBhvr>
                                    </p:animEffect>
                                    <p:animScale>
                                      <p:cBhvr>
                                        <p:cTn id="5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p:bldP spid="2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619" y="730549"/>
            <a:ext cx="5747536"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3080"/>
          <p:cNvSpPr txBox="1">
            <a:spLocks noChangeArrowheads="1"/>
          </p:cNvSpPr>
          <p:nvPr/>
        </p:nvSpPr>
        <p:spPr bwMode="auto">
          <a:xfrm>
            <a:off x="1335293" y="3227473"/>
            <a:ext cx="35972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83" tIns="45333" rIns="90683" bIns="4533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8000" dirty="0" smtClean="0">
                <a:solidFill>
                  <a:srgbClr val="00B050"/>
                </a:solidFill>
                <a:ea typeface="Microsoft YaHei" panose="020B0503020204020204" pitchFamily="34" charset="-122"/>
                <a:sym typeface="Arial" panose="020B0604020202020204" pitchFamily="34" charset="0"/>
              </a:rPr>
              <a:t>HĐ5:</a:t>
            </a:r>
            <a:endParaRPr lang="en-US" altLang="zh-CN" sz="8000" dirty="0">
              <a:solidFill>
                <a:srgbClr val="00B050"/>
              </a:solidFill>
              <a:ea typeface="Microsoft YaHei" panose="020B0503020204020204" pitchFamily="34" charset="-122"/>
              <a:sym typeface="Arial" panose="020B0604020202020204" pitchFamily="34" charset="0"/>
            </a:endParaRPr>
          </a:p>
        </p:txBody>
      </p:sp>
      <p:sp>
        <p:nvSpPr>
          <p:cNvPr id="6151" name="直接连接符 3084"/>
          <p:cNvSpPr>
            <a:spLocks noChangeShapeType="1"/>
          </p:cNvSpPr>
          <p:nvPr/>
        </p:nvSpPr>
        <p:spPr bwMode="auto">
          <a:xfrm>
            <a:off x="5986463" y="3522666"/>
            <a:ext cx="0" cy="768349"/>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lIns="90683" tIns="45333" rIns="90683" bIns="45333"/>
          <a:lstStyle/>
          <a:p>
            <a:pPr eaLnBrk="1" hangingPunct="1">
              <a:defRPr/>
            </a:pPr>
            <a:endParaRPr lang="zh-CN" altLang="en-US" sz="2500">
              <a:solidFill>
                <a:schemeClr val="bg1">
                  <a:lumMod val="65000"/>
                </a:schemeClr>
              </a:solidFill>
              <a:ea typeface="Microsoft YaHei" panose="020B0503020204020204" pitchFamily="34" charset="-122"/>
              <a:sym typeface="Arial" panose="020B0604020202020204" pitchFamily="34" charset="0"/>
            </a:endParaRPr>
          </a:p>
        </p:txBody>
      </p:sp>
      <p:sp>
        <p:nvSpPr>
          <p:cNvPr id="3" name="Rounded Rectangle 2"/>
          <p:cNvSpPr/>
          <p:nvPr/>
        </p:nvSpPr>
        <p:spPr>
          <a:xfrm>
            <a:off x="5278187" y="2844632"/>
            <a:ext cx="6404300" cy="192928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r>
              <a:rPr lang="vi-VN" sz="4000" b="1" dirty="0">
                <a:solidFill>
                  <a:schemeClr val="tx1"/>
                </a:solidFill>
              </a:rPr>
              <a:t>Thực hiện bảo vệ cảnh quan địa </a:t>
            </a:r>
            <a:r>
              <a:rPr lang="vi-VN" sz="4000" b="1" dirty="0" smtClean="0">
                <a:solidFill>
                  <a:schemeClr val="tx1"/>
                </a:solidFill>
              </a:rPr>
              <a:t>phương</a:t>
            </a:r>
            <a:r>
              <a:rPr lang="en-US" sz="4000" b="1" dirty="0" smtClean="0">
                <a:solidFill>
                  <a:schemeClr val="tx1"/>
                </a:solidFill>
              </a:rPr>
              <a:t>.</a:t>
            </a:r>
            <a:endParaRPr lang="en-US" sz="4000" b="1" i="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0254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FC3548E1-949D-449D-91FD-D4428305B2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412"/>
            <a:ext cx="1187355" cy="1115400"/>
          </a:xfrm>
          <a:prstGeom prst="rect">
            <a:avLst/>
          </a:prstGeom>
        </p:spPr>
      </p:pic>
      <p:sp>
        <p:nvSpPr>
          <p:cNvPr id="3" name="TextBox 2"/>
          <p:cNvSpPr txBox="1"/>
          <p:nvPr/>
        </p:nvSpPr>
        <p:spPr>
          <a:xfrm>
            <a:off x="1419367" y="-6412"/>
            <a:ext cx="3152631" cy="830948"/>
          </a:xfrm>
          <a:prstGeom prst="rect">
            <a:avLst/>
          </a:prstGeom>
          <a:noFill/>
        </p:spPr>
        <p:txBody>
          <a:bodyPr wrap="square" lIns="91392" tIns="45696" rIns="91392" bIns="45696" rtlCol="0">
            <a:spAutoFit/>
          </a:bodyPr>
          <a:lstStyle/>
          <a:p>
            <a:pPr marL="342720" indent="-342720">
              <a:buFont typeface="Arial" pitchFamily="34" charset="0"/>
              <a:buChar char="•"/>
            </a:pPr>
            <a:r>
              <a:rPr lang="en-US" sz="4800" dirty="0" err="1" smtClean="0">
                <a:solidFill>
                  <a:srgbClr val="FF0000"/>
                </a:solidFill>
              </a:rPr>
              <a:t>Chuẩn</a:t>
            </a:r>
            <a:r>
              <a:rPr lang="en-US" sz="4800" dirty="0" smtClean="0">
                <a:solidFill>
                  <a:srgbClr val="FF0000"/>
                </a:solidFill>
              </a:rPr>
              <a:t> </a:t>
            </a:r>
            <a:r>
              <a:rPr lang="en-US" sz="4800" dirty="0" err="1" smtClean="0">
                <a:solidFill>
                  <a:srgbClr val="FF0000"/>
                </a:solidFill>
              </a:rPr>
              <a:t>bị</a:t>
            </a:r>
            <a:r>
              <a:rPr lang="en-US" sz="4800" dirty="0" smtClean="0">
                <a:solidFill>
                  <a:srgbClr val="FF0000"/>
                </a:solidFill>
              </a:rPr>
              <a:t>:</a:t>
            </a:r>
            <a:endParaRPr lang="vi-VN" sz="4800" dirty="0">
              <a:solidFill>
                <a:srgbClr val="FF0000"/>
              </a:solidFill>
            </a:endParaRPr>
          </a:p>
        </p:txBody>
      </p:sp>
      <p:sp>
        <p:nvSpPr>
          <p:cNvPr id="4" name="TextBox 3"/>
          <p:cNvSpPr txBox="1"/>
          <p:nvPr/>
        </p:nvSpPr>
        <p:spPr>
          <a:xfrm>
            <a:off x="1187356" y="737741"/>
            <a:ext cx="5240740" cy="3170050"/>
          </a:xfrm>
          <a:prstGeom prst="rect">
            <a:avLst/>
          </a:prstGeom>
          <a:noFill/>
        </p:spPr>
        <p:txBody>
          <a:bodyPr wrap="square" lIns="91392" tIns="45696" rIns="91392" bIns="45696" rtlCol="0">
            <a:spAutoFit/>
          </a:bodyPr>
          <a:lstStyle/>
          <a:p>
            <a:pPr marL="571500" indent="-571500">
              <a:buFontTx/>
              <a:buChar char="-"/>
            </a:pPr>
            <a:r>
              <a:rPr lang="nl-NL" sz="4000" dirty="0"/>
              <a:t>G</a:t>
            </a:r>
            <a:r>
              <a:rPr lang="nl-NL" sz="4000" dirty="0" smtClean="0"/>
              <a:t>ăng tay.</a:t>
            </a:r>
          </a:p>
          <a:p>
            <a:pPr marL="571500" indent="-571500">
              <a:buFontTx/>
              <a:buChar char="-"/>
            </a:pPr>
            <a:r>
              <a:rPr lang="nl-NL" sz="4000" dirty="0"/>
              <a:t>K</a:t>
            </a:r>
            <a:r>
              <a:rPr lang="nl-NL" sz="4000" dirty="0" smtClean="0"/>
              <a:t>hẩu trang</a:t>
            </a:r>
            <a:r>
              <a:rPr lang="nl-NL" sz="4000" dirty="0"/>
              <a:t>.</a:t>
            </a:r>
            <a:endParaRPr lang="nl-NL" sz="4000" dirty="0" smtClean="0"/>
          </a:p>
          <a:p>
            <a:pPr marL="571500" indent="-571500">
              <a:buFontTx/>
              <a:buChar char="-"/>
            </a:pPr>
            <a:r>
              <a:rPr lang="nl-NL" sz="4000" dirty="0" smtClean="0"/>
              <a:t>Chổi.</a:t>
            </a:r>
          </a:p>
          <a:p>
            <a:pPr marL="571500" indent="-571500">
              <a:buFontTx/>
              <a:buChar char="-"/>
            </a:pPr>
            <a:r>
              <a:rPr lang="nl-NL" sz="4000" dirty="0"/>
              <a:t>D</a:t>
            </a:r>
            <a:r>
              <a:rPr lang="nl-NL" sz="4000" dirty="0" smtClean="0"/>
              <a:t>ụng </a:t>
            </a:r>
            <a:r>
              <a:rPr lang="nl-NL" sz="4000" dirty="0"/>
              <a:t>cụ hót </a:t>
            </a:r>
            <a:r>
              <a:rPr lang="nl-NL" sz="4000" dirty="0" smtClean="0"/>
              <a:t>rác.</a:t>
            </a:r>
          </a:p>
          <a:p>
            <a:pPr marL="571500" indent="-571500">
              <a:buFontTx/>
              <a:buChar char="-"/>
            </a:pPr>
            <a:r>
              <a:rPr lang="nl-NL" sz="4000" dirty="0" smtClean="0"/>
              <a:t>Túi đựng rác.</a:t>
            </a:r>
            <a:endParaRPr lang="vi-VN" sz="40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2051" y="48179"/>
            <a:ext cx="4454982" cy="258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7108" y="2629240"/>
            <a:ext cx="3304892" cy="330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131" y="2934269"/>
            <a:ext cx="2075018" cy="392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0673" y="3963031"/>
            <a:ext cx="2684273" cy="2894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069" y="3926898"/>
            <a:ext cx="3616657" cy="2623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99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6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500"/>
                                            <p:tgtEl>
                                              <p:spTgt spid="1433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4339"/>
                                            </p:tgtEl>
                                            <p:attrNameLst>
                                              <p:attrName>style.visibility</p:attrName>
                                            </p:attrNameLst>
                                          </p:cBhvr>
                                          <p:to>
                                            <p:strVal val="visible"/>
                                          </p:to>
                                        </p:set>
                                        <p:animEffect transition="in" filter="barn(inVertical)">
                                          <p:cBhvr>
                                            <p:cTn id="28" dur="500"/>
                                            <p:tgtEl>
                                              <p:spTgt spid="1433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3" dur="500"/>
                                            <p:tgtEl>
                                              <p:spTgt spid="4">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4340"/>
                                            </p:tgtEl>
                                            <p:attrNameLst>
                                              <p:attrName>style.visibility</p:attrName>
                                            </p:attrNameLst>
                                          </p:cBhvr>
                                          <p:to>
                                            <p:strVal val="visible"/>
                                          </p:to>
                                        </p:set>
                                        <p:animEffect transition="in" filter="wipe(down)">
                                          <p:cBhvr>
                                            <p:cTn id="36" dur="500"/>
                                            <p:tgtEl>
                                              <p:spTgt spid="1434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1" dur="500"/>
                                            <p:tgtEl>
                                              <p:spTgt spid="4">
                                                <p:txEl>
                                                  <p:pRg st="3" end="3"/>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4341"/>
                                            </p:tgtEl>
                                            <p:attrNameLst>
                                              <p:attrName>style.visibility</p:attrName>
                                            </p:attrNameLst>
                                          </p:cBhvr>
                                          <p:to>
                                            <p:strVal val="visible"/>
                                          </p:to>
                                        </p:set>
                                        <p:animEffect transition="in" filter="barn(inVertical)">
                                          <p:cBhvr>
                                            <p:cTn id="44" dur="500"/>
                                            <p:tgtEl>
                                              <p:spTgt spid="1434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4342"/>
                                            </p:tgtEl>
                                            <p:attrNameLst>
                                              <p:attrName>style.visibility</p:attrName>
                                            </p:attrNameLst>
                                          </p:cBhvr>
                                          <p:to>
                                            <p:strVal val="visible"/>
                                          </p:to>
                                        </p:set>
                                        <p:animEffect transition="in" filter="wipe(down)">
                                          <p:cBhvr>
                                            <p:cTn id="5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4338"/>
                                            </p:tgtEl>
                                            <p:attrNameLst>
                                              <p:attrName>style.visibility</p:attrName>
                                            </p:attrNameLst>
                                          </p:cBhvr>
                                          <p:to>
                                            <p:strVal val="visible"/>
                                          </p:to>
                                        </p:set>
                                        <p:animEffect transition="in" filter="fade">
                                          <p:cBhvr>
                                            <p:cTn id="20" dur="500"/>
                                            <p:tgtEl>
                                              <p:spTgt spid="1433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5" dur="500"/>
                                            <p:tgtEl>
                                              <p:spTgt spid="4">
                                                <p:txEl>
                                                  <p:pRg st="1" end="1"/>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14339"/>
                                            </p:tgtEl>
                                            <p:attrNameLst>
                                              <p:attrName>style.visibility</p:attrName>
                                            </p:attrNameLst>
                                          </p:cBhvr>
                                          <p:to>
                                            <p:strVal val="visible"/>
                                          </p:to>
                                        </p:set>
                                        <p:animEffect transition="in" filter="barn(inVertical)">
                                          <p:cBhvr>
                                            <p:cTn id="28" dur="500"/>
                                            <p:tgtEl>
                                              <p:spTgt spid="1433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3" dur="500"/>
                                            <p:tgtEl>
                                              <p:spTgt spid="4">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4340"/>
                                            </p:tgtEl>
                                            <p:attrNameLst>
                                              <p:attrName>style.visibility</p:attrName>
                                            </p:attrNameLst>
                                          </p:cBhvr>
                                          <p:to>
                                            <p:strVal val="visible"/>
                                          </p:to>
                                        </p:set>
                                        <p:animEffect transition="in" filter="wipe(down)">
                                          <p:cBhvr>
                                            <p:cTn id="36" dur="500"/>
                                            <p:tgtEl>
                                              <p:spTgt spid="1434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randombar(horizontal)">
                                          <p:cBhvr>
                                            <p:cTn id="41" dur="500"/>
                                            <p:tgtEl>
                                              <p:spTgt spid="4">
                                                <p:txEl>
                                                  <p:pRg st="3" end="3"/>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14341"/>
                                            </p:tgtEl>
                                            <p:attrNameLst>
                                              <p:attrName>style.visibility</p:attrName>
                                            </p:attrNameLst>
                                          </p:cBhvr>
                                          <p:to>
                                            <p:strVal val="visible"/>
                                          </p:to>
                                        </p:set>
                                        <p:animEffect transition="in" filter="barn(inVertical)">
                                          <p:cBhvr>
                                            <p:cTn id="44" dur="500"/>
                                            <p:tgtEl>
                                              <p:spTgt spid="1434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49" dur="500"/>
                                            <p:tgtEl>
                                              <p:spTgt spid="4">
                                                <p:txEl>
                                                  <p:pRg st="4" end="4"/>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4342"/>
                                            </p:tgtEl>
                                            <p:attrNameLst>
                                              <p:attrName>style.visibility</p:attrName>
                                            </p:attrNameLst>
                                          </p:cBhvr>
                                          <p:to>
                                            <p:strVal val="visible"/>
                                          </p:to>
                                        </p:set>
                                        <p:animEffect transition="in" filter="wipe(down)">
                                          <p:cBhvr>
                                            <p:cTn id="52"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183" y="1440089"/>
            <a:ext cx="11973636" cy="5417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7">
            <a:extLst>
              <a:ext uri="{FF2B5EF4-FFF2-40B4-BE49-F238E27FC236}">
                <a16:creationId xmlns="" xmlns:a16="http://schemas.microsoft.com/office/drawing/2014/main" id="{FC3548E1-949D-449D-91FD-D4428305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6412"/>
            <a:ext cx="1187355" cy="1115400"/>
          </a:xfrm>
          <a:prstGeom prst="rect">
            <a:avLst/>
          </a:prstGeom>
        </p:spPr>
      </p:pic>
      <p:sp>
        <p:nvSpPr>
          <p:cNvPr id="4" name="TextBox 3"/>
          <p:cNvSpPr txBox="1"/>
          <p:nvPr/>
        </p:nvSpPr>
        <p:spPr>
          <a:xfrm>
            <a:off x="1419367" y="-6412"/>
            <a:ext cx="10772633" cy="1446501"/>
          </a:xfrm>
          <a:prstGeom prst="rect">
            <a:avLst/>
          </a:prstGeom>
          <a:noFill/>
        </p:spPr>
        <p:txBody>
          <a:bodyPr wrap="square" lIns="91392" tIns="45696" rIns="91392" bIns="45696" rtlCol="0">
            <a:spAutoFit/>
          </a:bodyPr>
          <a:lstStyle/>
          <a:p>
            <a:pPr marL="342720" indent="-342720">
              <a:buFont typeface="Arial" pitchFamily="34" charset="0"/>
              <a:buChar char="•"/>
            </a:pPr>
            <a:r>
              <a:rPr lang="en-US" sz="4400" dirty="0" err="1" smtClean="0">
                <a:solidFill>
                  <a:srgbClr val="FF0000"/>
                </a:solidFill>
              </a:rPr>
              <a:t>Thực</a:t>
            </a:r>
            <a:r>
              <a:rPr lang="en-US" sz="4400" dirty="0" smtClean="0">
                <a:solidFill>
                  <a:srgbClr val="FF0000"/>
                </a:solidFill>
              </a:rPr>
              <a:t> </a:t>
            </a:r>
            <a:r>
              <a:rPr lang="en-US" sz="4400" dirty="0" err="1" smtClean="0">
                <a:solidFill>
                  <a:srgbClr val="FF0000"/>
                </a:solidFill>
              </a:rPr>
              <a:t>hiện</a:t>
            </a:r>
            <a:r>
              <a:rPr lang="en-US" sz="4400" dirty="0" smtClean="0">
                <a:solidFill>
                  <a:srgbClr val="FF0000"/>
                </a:solidFill>
              </a:rPr>
              <a:t> </a:t>
            </a:r>
            <a:r>
              <a:rPr lang="en-US" sz="4400" dirty="0" err="1" smtClean="0">
                <a:solidFill>
                  <a:srgbClr val="FF0000"/>
                </a:solidFill>
              </a:rPr>
              <a:t>nhiệm</a:t>
            </a:r>
            <a:r>
              <a:rPr lang="en-US" sz="4400" dirty="0" smtClean="0">
                <a:solidFill>
                  <a:srgbClr val="FF0000"/>
                </a:solidFill>
              </a:rPr>
              <a:t> </a:t>
            </a:r>
            <a:r>
              <a:rPr lang="en-US" sz="4400" dirty="0" err="1" smtClean="0">
                <a:solidFill>
                  <a:srgbClr val="FF0000"/>
                </a:solidFill>
              </a:rPr>
              <a:t>vụ</a:t>
            </a:r>
            <a:r>
              <a:rPr lang="en-US" sz="4400" dirty="0" smtClean="0">
                <a:solidFill>
                  <a:srgbClr val="FF0000"/>
                </a:solidFill>
              </a:rPr>
              <a:t> </a:t>
            </a:r>
            <a:r>
              <a:rPr lang="en-US" sz="4400" dirty="0" err="1" smtClean="0">
                <a:solidFill>
                  <a:srgbClr val="FF0000"/>
                </a:solidFill>
              </a:rPr>
              <a:t>được</a:t>
            </a:r>
            <a:r>
              <a:rPr lang="en-US" sz="4400" dirty="0" smtClean="0">
                <a:solidFill>
                  <a:srgbClr val="FF0000"/>
                </a:solidFill>
              </a:rPr>
              <a:t> </a:t>
            </a:r>
            <a:r>
              <a:rPr lang="en-US" sz="4400" dirty="0" err="1" smtClean="0">
                <a:solidFill>
                  <a:srgbClr val="FF0000"/>
                </a:solidFill>
              </a:rPr>
              <a:t>phân</a:t>
            </a:r>
            <a:r>
              <a:rPr lang="en-US" sz="4400" dirty="0" smtClean="0">
                <a:solidFill>
                  <a:srgbClr val="FF0000"/>
                </a:solidFill>
              </a:rPr>
              <a:t> </a:t>
            </a:r>
            <a:r>
              <a:rPr lang="en-US" sz="4400" dirty="0" err="1" smtClean="0">
                <a:solidFill>
                  <a:srgbClr val="FF0000"/>
                </a:solidFill>
              </a:rPr>
              <a:t>công</a:t>
            </a:r>
            <a:r>
              <a:rPr lang="en-US" sz="4400" dirty="0" smtClean="0">
                <a:solidFill>
                  <a:srgbClr val="FF0000"/>
                </a:solidFill>
              </a:rPr>
              <a:t> </a:t>
            </a:r>
            <a:r>
              <a:rPr lang="en-US" sz="4400" dirty="0" err="1" smtClean="0">
                <a:solidFill>
                  <a:srgbClr val="FF0000"/>
                </a:solidFill>
              </a:rPr>
              <a:t>theo</a:t>
            </a:r>
            <a:r>
              <a:rPr lang="en-US" sz="4400" dirty="0" smtClean="0">
                <a:solidFill>
                  <a:srgbClr val="FF0000"/>
                </a:solidFill>
              </a:rPr>
              <a:t> </a:t>
            </a:r>
            <a:r>
              <a:rPr lang="en-US" sz="4400" dirty="0" err="1" smtClean="0">
                <a:solidFill>
                  <a:srgbClr val="FF0000"/>
                </a:solidFill>
              </a:rPr>
              <a:t>kế</a:t>
            </a:r>
            <a:r>
              <a:rPr lang="en-US" sz="4400" dirty="0" smtClean="0">
                <a:solidFill>
                  <a:srgbClr val="FF0000"/>
                </a:solidFill>
              </a:rPr>
              <a:t> </a:t>
            </a:r>
            <a:r>
              <a:rPr lang="en-US" sz="4400" dirty="0" err="1" smtClean="0">
                <a:solidFill>
                  <a:srgbClr val="FF0000"/>
                </a:solidFill>
              </a:rPr>
              <a:t>hoạch</a:t>
            </a:r>
            <a:r>
              <a:rPr lang="en-US" sz="4400" dirty="0" smtClean="0">
                <a:solidFill>
                  <a:srgbClr val="FF0000"/>
                </a:solidFill>
              </a:rPr>
              <a:t>.</a:t>
            </a:r>
            <a:endParaRPr lang="vi-VN" sz="4400" dirty="0">
              <a:solidFill>
                <a:srgbClr val="FF0000"/>
              </a:solidFill>
            </a:endParaRPr>
          </a:p>
        </p:txBody>
      </p:sp>
    </p:spTree>
    <p:extLst>
      <p:ext uri="{BB962C8B-B14F-4D97-AF65-F5344CB8AC3E}">
        <p14:creationId xmlns:p14="http://schemas.microsoft.com/office/powerpoint/2010/main" val="234695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6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fade">
                                          <p:cBhvr>
                                            <p:cTn id="16" dur="500"/>
                                            <p:tgtEl>
                                              <p:spTgt spid="15362"/>
                                            </p:tgtEl>
                                          </p:cBhvr>
                                        </p:animEffect>
                                        <p:anim calcmode="lin" valueType="num">
                                          <p:cBhvr>
                                            <p:cTn id="17" dur="500" fill="hold"/>
                                            <p:tgtEl>
                                              <p:spTgt spid="15362"/>
                                            </p:tgtEl>
                                            <p:attrNameLst>
                                              <p:attrName>ppt_x</p:attrName>
                                            </p:attrNameLst>
                                          </p:cBhvr>
                                          <p:tavLst>
                                            <p:tav tm="0">
                                              <p:val>
                                                <p:strVal val="#ppt_x"/>
                                              </p:val>
                                            </p:tav>
                                            <p:tav tm="100000">
                                              <p:val>
                                                <p:strVal val="#ppt_x"/>
                                              </p:val>
                                            </p:tav>
                                          </p:tavLst>
                                        </p:anim>
                                        <p:anim calcmode="lin" valueType="num">
                                          <p:cBhvr>
                                            <p:cTn id="18" dur="5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5362"/>
                                            </p:tgtEl>
                                            <p:attrNameLst>
                                              <p:attrName>style.visibility</p:attrName>
                                            </p:attrNameLst>
                                          </p:cBhvr>
                                          <p:to>
                                            <p:strVal val="visible"/>
                                          </p:to>
                                        </p:set>
                                        <p:animEffect transition="in" filter="fade">
                                          <p:cBhvr>
                                            <p:cTn id="16" dur="500"/>
                                            <p:tgtEl>
                                              <p:spTgt spid="15362"/>
                                            </p:tgtEl>
                                          </p:cBhvr>
                                        </p:animEffect>
                                        <p:anim calcmode="lin" valueType="num">
                                          <p:cBhvr>
                                            <p:cTn id="17" dur="500" fill="hold"/>
                                            <p:tgtEl>
                                              <p:spTgt spid="15362"/>
                                            </p:tgtEl>
                                            <p:attrNameLst>
                                              <p:attrName>ppt_x</p:attrName>
                                            </p:attrNameLst>
                                          </p:cBhvr>
                                          <p:tavLst>
                                            <p:tav tm="0">
                                              <p:val>
                                                <p:strVal val="#ppt_x"/>
                                              </p:val>
                                            </p:tav>
                                            <p:tav tm="100000">
                                              <p:val>
                                                <p:strVal val="#ppt_x"/>
                                              </p:val>
                                            </p:tav>
                                          </p:tavLst>
                                        </p:anim>
                                        <p:anim calcmode="lin" valueType="num">
                                          <p:cBhvr>
                                            <p:cTn id="18" dur="5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79671" y="-131763"/>
            <a:ext cx="8766175" cy="707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6" y="2784475"/>
            <a:ext cx="12193588"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Administrator\Desktop\56e262d2db7d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12" y="644525"/>
            <a:ext cx="7683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56e262d2db7d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587" y="3776773"/>
            <a:ext cx="1377951"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565527" y="3789365"/>
            <a:ext cx="5499100" cy="1200149"/>
          </a:xfrm>
          <a:prstGeom prst="rect">
            <a:avLst/>
          </a:prstGeom>
        </p:spPr>
        <p:txBody>
          <a:bodyPr wrap="none" lIns="90683" tIns="45333" rIns="90683" bIns="4533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3600" b="1" dirty="0">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rPr>
              <a:t>HOẠT ĐỘNG GIÁO DỤC</a:t>
            </a:r>
          </a:p>
          <a:p>
            <a:pPr algn="ctr" eaLnBrk="1" hangingPunct="1"/>
            <a:r>
              <a:rPr lang="en-US" altLang="zh-CN" sz="3600" b="1" dirty="0">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rPr>
              <a:t>THEO CHỦ ĐỀ.</a:t>
            </a:r>
            <a:endParaRPr lang="zh-CN" altLang="en-US" sz="3600" b="1" dirty="0">
              <a:solidFill>
                <a:srgbClr val="FF0000"/>
              </a:solidFill>
              <a:effectLst>
                <a:outerShdw blurRad="38100" dist="38100" dir="2700000" algn="tl">
                  <a:srgbClr val="C0C0C0"/>
                </a:outerShdw>
              </a:effectLst>
              <a:latin typeface="Times New Roman" panose="02020603050405020304" pitchFamily="18" charset="0"/>
              <a:ea typeface="方正稚艺_GBK"/>
              <a:cs typeface="Times New Roman" panose="02020603050405020304" pitchFamily="18" charset="0"/>
            </a:endParaRPr>
          </a:p>
        </p:txBody>
      </p:sp>
      <p:sp>
        <p:nvSpPr>
          <p:cNvPr id="21" name="矩形 20"/>
          <p:cNvSpPr/>
          <p:nvPr/>
        </p:nvSpPr>
        <p:spPr>
          <a:xfrm>
            <a:off x="5520939" y="1973263"/>
            <a:ext cx="1907360" cy="2143516"/>
          </a:xfrm>
          <a:prstGeom prst="rect">
            <a:avLst/>
          </a:prstGeom>
        </p:spPr>
        <p:txBody>
          <a:bodyPr wrap="none" lIns="90683" tIns="45333" rIns="90683" bIns="45333">
            <a:spAutoFit/>
          </a:bodyPr>
          <a:lstStyle/>
          <a:p>
            <a:pPr algn="ctr" eaLnBrk="1" hangingPunct="1">
              <a:defRPr/>
            </a:pPr>
            <a:r>
              <a:rPr lang="en-US" altLang="zh-CN" sz="13300" b="1" dirty="0">
                <a:solidFill>
                  <a:schemeClr val="accent6">
                    <a:lumMod val="75000"/>
                  </a:schemeClr>
                </a:solidFill>
                <a:effectLst>
                  <a:glow rad="88900">
                    <a:schemeClr val="bg1"/>
                  </a:glow>
                  <a:outerShdw blurRad="50800" dist="38100" dir="8100000" algn="tr" rotWithShape="0">
                    <a:prstClr val="black">
                      <a:alpha val="40000"/>
                    </a:prstClr>
                  </a:outerShdw>
                </a:effectLst>
                <a:latin typeface="方正大标宋简体" panose="02010601030101010101" charset="-122"/>
                <a:ea typeface="方正大标宋简体" panose="02010601030101010101" charset="-122"/>
              </a:rPr>
              <a:t>02</a:t>
            </a:r>
          </a:p>
        </p:txBody>
      </p:sp>
      <p:pic>
        <p:nvPicPr>
          <p:cNvPr id="11" name="Picture 2" descr="C:\Users\Administrator\Desktop\56e262d2db7d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113" y="184262"/>
            <a:ext cx="808039" cy="73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Administrator\Desktop\56e262d2db7dc.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4826" y="1527175"/>
            <a:ext cx="8604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558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repeatCount="indefinite"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000"/>
                            </p:stCondLst>
                            <p:childTnLst>
                              <p:par>
                                <p:cTn id="21" presetID="16" presetClass="entr" presetSubtype="21"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par>
                          <p:cTn id="24" fill="hold" nodeType="afterGroup">
                            <p:stCondLst>
                              <p:cond delay="1500"/>
                            </p:stCondLst>
                            <p:childTnLst>
                              <p:par>
                                <p:cTn id="25" presetID="2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par>
                          <p:cTn id="28" fill="hold" nodeType="afterGroup">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nodeType="afterGroup">
                            <p:stCondLst>
                              <p:cond delay="25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par>
                          <p:cTn id="40" fill="hold" nodeType="afterGroup">
                            <p:stCondLst>
                              <p:cond delay="4200"/>
                            </p:stCondLst>
                            <p:childTnLst>
                              <p:par>
                                <p:cTn id="41" presetID="26" presetClass="emph" presetSubtype="0" fill="hold" grpId="1" nodeType="afterEffect">
                                  <p:stCondLst>
                                    <p:cond delay="0"/>
                                  </p:stCondLst>
                                  <p:childTnLst>
                                    <p:animEffect transition="out" filter="fade">
                                      <p:cBhvr>
                                        <p:cTn id="42" dur="500" tmFilter="0, 0; .2, .5; .8, .5; 1, 0"/>
                                        <p:tgtEl>
                                          <p:spTgt spid="21"/>
                                        </p:tgtEl>
                                      </p:cBhvr>
                                    </p:animEffect>
                                    <p:animScale>
                                      <p:cBhvr>
                                        <p:cTn id="43" dur="250" autoRev="1" fill="hold"/>
                                        <p:tgtEl>
                                          <p:spTgt spid="21"/>
                                        </p:tgtEl>
                                      </p:cBhvr>
                                      <p:by x="105000" y="105000"/>
                                    </p:animScale>
                                  </p:childTnLst>
                                </p:cTn>
                              </p:par>
                              <p:par>
                                <p:cTn id="44" presetID="26" presetClass="emph" presetSubtype="0" fill="hold" grpId="1" nodeType="withEffect">
                                  <p:stCondLst>
                                    <p:cond delay="0"/>
                                  </p:stCondLst>
                                  <p:iterate type="lt">
                                    <p:tmPct val="0"/>
                                  </p:iterate>
                                  <p:childTnLst>
                                    <p:animEffect transition="out" filter="fade">
                                      <p:cBhvr>
                                        <p:cTn id="45" dur="500" tmFilter="0, 0; .2, .5; .8, .5; 1, 0"/>
                                        <p:tgtEl>
                                          <p:spTgt spid="2"/>
                                        </p:tgtEl>
                                      </p:cBhvr>
                                    </p:animEffect>
                                    <p:animScale>
                                      <p:cBhvr>
                                        <p:cTn id="4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1" grpId="0"/>
      <p:bldP spid="21"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3" y="4069532"/>
            <a:ext cx="12270443" cy="2788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8349" y="3"/>
            <a:ext cx="9176779" cy="5387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1-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01739" y="1160059"/>
            <a:ext cx="3676864" cy="591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1-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3452888"/>
            <a:ext cx="2636699" cy="3405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468842" y="1631924"/>
            <a:ext cx="6875791" cy="2123610"/>
          </a:xfrm>
          <a:prstGeom prst="rect">
            <a:avLst/>
          </a:prstGeom>
          <a:noFill/>
        </p:spPr>
        <p:txBody>
          <a:bodyPr wrap="square" lIns="91392" tIns="45696" rIns="91392" bIns="45696" rtlCol="0">
            <a:spAutoFit/>
          </a:bodyPr>
          <a:lstStyle/>
          <a:p>
            <a:pPr marL="342720" indent="-342720" algn="ctr">
              <a:buFont typeface="Arial" pitchFamily="34" charset="0"/>
              <a:buChar char="•"/>
            </a:pPr>
            <a:r>
              <a:rPr lang="en-US" sz="6600" dirty="0" smtClean="0"/>
              <a:t>Chia </a:t>
            </a:r>
            <a:r>
              <a:rPr lang="en-US" sz="6600" dirty="0" err="1" smtClean="0"/>
              <a:t>sẻ</a:t>
            </a:r>
            <a:r>
              <a:rPr lang="en-US" sz="6600" dirty="0" smtClean="0"/>
              <a:t> </a:t>
            </a:r>
            <a:r>
              <a:rPr lang="en-US" sz="6600" dirty="0" err="1" smtClean="0"/>
              <a:t>kết</a:t>
            </a:r>
            <a:r>
              <a:rPr lang="en-US" sz="6600" dirty="0" smtClean="0"/>
              <a:t> </a:t>
            </a:r>
            <a:r>
              <a:rPr lang="en-US" sz="6600" dirty="0" err="1" smtClean="0"/>
              <a:t>quả</a:t>
            </a:r>
            <a:r>
              <a:rPr lang="en-US" sz="6600" dirty="0" smtClean="0"/>
              <a:t> </a:t>
            </a:r>
            <a:r>
              <a:rPr lang="en-US" sz="6600" dirty="0" err="1" smtClean="0"/>
              <a:t>đạt</a:t>
            </a:r>
            <a:r>
              <a:rPr lang="en-US" sz="6600" dirty="0" smtClean="0"/>
              <a:t> </a:t>
            </a:r>
            <a:r>
              <a:rPr lang="en-US" sz="6600" dirty="0" err="1" smtClean="0"/>
              <a:t>được</a:t>
            </a:r>
            <a:r>
              <a:rPr lang="en-US" sz="6600" dirty="0" smtClean="0"/>
              <a:t>.</a:t>
            </a:r>
            <a:endParaRPr lang="en-US" sz="6600" dirty="0"/>
          </a:p>
        </p:txBody>
      </p:sp>
    </p:spTree>
    <p:extLst>
      <p:ext uri="{BB962C8B-B14F-4D97-AF65-F5344CB8AC3E}">
        <p14:creationId xmlns:p14="http://schemas.microsoft.com/office/powerpoint/2010/main" val="22477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anim calcmode="lin" valueType="num">
                                      <p:cBhvr>
                                        <p:cTn id="8" dur="500" fill="hold"/>
                                        <p:tgtEl>
                                          <p:spTgt spid="43012"/>
                                        </p:tgtEl>
                                        <p:attrNameLst>
                                          <p:attrName>ppt_x</p:attrName>
                                        </p:attrNameLst>
                                      </p:cBhvr>
                                      <p:tavLst>
                                        <p:tav tm="0">
                                          <p:val>
                                            <p:strVal val="#ppt_x"/>
                                          </p:val>
                                        </p:tav>
                                        <p:tav tm="100000">
                                          <p:val>
                                            <p:strVal val="#ppt_x"/>
                                          </p:val>
                                        </p:tav>
                                      </p:tavLst>
                                    </p:anim>
                                    <p:anim calcmode="lin" valueType="num">
                                      <p:cBhvr>
                                        <p:cTn id="9" dur="500" fill="hold"/>
                                        <p:tgtEl>
                                          <p:spTgt spid="4301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43014"/>
                                        </p:tgtEl>
                                        <p:attrNameLst>
                                          <p:attrName>style.visibility</p:attrName>
                                        </p:attrNameLst>
                                      </p:cBhvr>
                                      <p:to>
                                        <p:strVal val="visible"/>
                                      </p:to>
                                    </p:set>
                                    <p:anim calcmode="lin" valueType="num">
                                      <p:cBhvr additive="base">
                                        <p:cTn id="12" dur="500" fill="hold"/>
                                        <p:tgtEl>
                                          <p:spTgt spid="43014"/>
                                        </p:tgtEl>
                                        <p:attrNameLst>
                                          <p:attrName>ppt_x</p:attrName>
                                        </p:attrNameLst>
                                      </p:cBhvr>
                                      <p:tavLst>
                                        <p:tav tm="0">
                                          <p:val>
                                            <p:strVal val="1+#ppt_w/2"/>
                                          </p:val>
                                        </p:tav>
                                        <p:tav tm="100000">
                                          <p:val>
                                            <p:strVal val="#ppt_x"/>
                                          </p:val>
                                        </p:tav>
                                      </p:tavLst>
                                    </p:anim>
                                    <p:anim calcmode="lin" valueType="num">
                                      <p:cBhvr additive="base">
                                        <p:cTn id="13" dur="500" fill="hold"/>
                                        <p:tgtEl>
                                          <p:spTgt spid="43014"/>
                                        </p:tgtEl>
                                        <p:attrNameLst>
                                          <p:attrName>ppt_y</p:attrName>
                                        </p:attrNameLst>
                                      </p:cBhvr>
                                      <p:tavLst>
                                        <p:tav tm="0">
                                          <p:val>
                                            <p:strVal val="#ppt_y"/>
                                          </p:val>
                                        </p:tav>
                                        <p:tav tm="100000">
                                          <p:val>
                                            <p:strVal val="#ppt_y"/>
                                          </p:val>
                                        </p:tav>
                                      </p:tavLst>
                                    </p:anim>
                                  </p:childTnLst>
                                </p:cTn>
                              </p:par>
                              <p:par>
                                <p:cTn id="14" presetID="53" presetClass="entr" presetSubtype="0" fill="hold" nodeType="withEffect">
                                  <p:stCondLst>
                                    <p:cond delay="0"/>
                                  </p:stCondLst>
                                  <p:childTnLst>
                                    <p:set>
                                      <p:cBhvr>
                                        <p:cTn id="15" dur="1" fill="hold">
                                          <p:stCondLst>
                                            <p:cond delay="0"/>
                                          </p:stCondLst>
                                        </p:cTn>
                                        <p:tgtEl>
                                          <p:spTgt spid="43015"/>
                                        </p:tgtEl>
                                        <p:attrNameLst>
                                          <p:attrName>style.visibility</p:attrName>
                                        </p:attrNameLst>
                                      </p:cBhvr>
                                      <p:to>
                                        <p:strVal val="visible"/>
                                      </p:to>
                                    </p:set>
                                    <p:anim calcmode="lin" valueType="num">
                                      <p:cBhvr>
                                        <p:cTn id="16" dur="500" fill="hold"/>
                                        <p:tgtEl>
                                          <p:spTgt spid="43015"/>
                                        </p:tgtEl>
                                        <p:attrNameLst>
                                          <p:attrName>ppt_w</p:attrName>
                                        </p:attrNameLst>
                                      </p:cBhvr>
                                      <p:tavLst>
                                        <p:tav tm="0">
                                          <p:val>
                                            <p:fltVal val="0"/>
                                          </p:val>
                                        </p:tav>
                                        <p:tav tm="100000">
                                          <p:val>
                                            <p:strVal val="#ppt_w"/>
                                          </p:val>
                                        </p:tav>
                                      </p:tavLst>
                                    </p:anim>
                                    <p:anim calcmode="lin" valueType="num">
                                      <p:cBhvr>
                                        <p:cTn id="17" dur="500" fill="hold"/>
                                        <p:tgtEl>
                                          <p:spTgt spid="43015"/>
                                        </p:tgtEl>
                                        <p:attrNameLst>
                                          <p:attrName>ppt_h</p:attrName>
                                        </p:attrNameLst>
                                      </p:cBhvr>
                                      <p:tavLst>
                                        <p:tav tm="0">
                                          <p:val>
                                            <p:fltVal val="0"/>
                                          </p:val>
                                        </p:tav>
                                        <p:tav tm="100000">
                                          <p:val>
                                            <p:strVal val="#ppt_h"/>
                                          </p:val>
                                        </p:tav>
                                      </p:tavLst>
                                    </p:anim>
                                    <p:animEffect transition="in" filter="fade">
                                      <p:cBhvr>
                                        <p:cTn id="18" dur="500"/>
                                        <p:tgtEl>
                                          <p:spTgt spid="43015"/>
                                        </p:tgtEl>
                                      </p:cBhvr>
                                    </p:animEffect>
                                  </p:childTnLst>
                                </p:cTn>
                              </p:par>
                            </p:childTnLst>
                          </p:cTn>
                        </p:par>
                        <p:par>
                          <p:cTn id="19" fill="hold">
                            <p:stCondLst>
                              <p:cond delay="500"/>
                            </p:stCondLst>
                            <p:childTnLst>
                              <p:par>
                                <p:cTn id="20" presetID="15" presetClass="entr" presetSubtype="0" fill="hold" nodeType="afterEffect">
                                  <p:stCondLst>
                                    <p:cond delay="0"/>
                                  </p:stCondLst>
                                  <p:childTnLst>
                                    <p:set>
                                      <p:cBhvr>
                                        <p:cTn id="21" dur="1" fill="hold">
                                          <p:stCondLst>
                                            <p:cond delay="0"/>
                                          </p:stCondLst>
                                        </p:cTn>
                                        <p:tgtEl>
                                          <p:spTgt spid="43013"/>
                                        </p:tgtEl>
                                        <p:attrNameLst>
                                          <p:attrName>style.visibility</p:attrName>
                                        </p:attrNameLst>
                                      </p:cBhvr>
                                      <p:to>
                                        <p:strVal val="visible"/>
                                      </p:to>
                                    </p:set>
                                    <p:anim calcmode="lin" valueType="num">
                                      <p:cBhvr>
                                        <p:cTn id="22" dur="500" fill="hold"/>
                                        <p:tgtEl>
                                          <p:spTgt spid="43013"/>
                                        </p:tgtEl>
                                        <p:attrNameLst>
                                          <p:attrName>ppt_w</p:attrName>
                                        </p:attrNameLst>
                                      </p:cBhvr>
                                      <p:tavLst>
                                        <p:tav tm="0">
                                          <p:val>
                                            <p:fltVal val="0"/>
                                          </p:val>
                                        </p:tav>
                                        <p:tav tm="100000">
                                          <p:val>
                                            <p:strVal val="#ppt_w"/>
                                          </p:val>
                                        </p:tav>
                                      </p:tavLst>
                                    </p:anim>
                                    <p:anim calcmode="lin" valueType="num">
                                      <p:cBhvr>
                                        <p:cTn id="23" dur="500" fill="hold"/>
                                        <p:tgtEl>
                                          <p:spTgt spid="43013"/>
                                        </p:tgtEl>
                                        <p:attrNameLst>
                                          <p:attrName>ppt_h</p:attrName>
                                        </p:attrNameLst>
                                      </p:cBhvr>
                                      <p:tavLst>
                                        <p:tav tm="0">
                                          <p:val>
                                            <p:fltVal val="0"/>
                                          </p:val>
                                        </p:tav>
                                        <p:tav tm="100000">
                                          <p:val>
                                            <p:strVal val="#ppt_h"/>
                                          </p:val>
                                        </p:tav>
                                      </p:tavLst>
                                    </p:anim>
                                    <p:anim calcmode="lin" valueType="num">
                                      <p:cBhvr>
                                        <p:cTn id="24" dur="5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25" dur="5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卡通背景天空漫画云">
            <a:extLst>
              <a:ext uri="{FF2B5EF4-FFF2-40B4-BE49-F238E27FC236}">
                <a16:creationId xmlns:a16="http://schemas.microsoft.com/office/drawing/2014/main" xmlns="" id="{2DC03C34-3504-47D5-8752-2DCF83CCC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29"/>
            <a:ext cx="12192000" cy="684765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a:extLst>
              <a:ext uri="{FF2B5EF4-FFF2-40B4-BE49-F238E27FC236}">
                <a16:creationId xmlns:a16="http://schemas.microsoft.com/office/drawing/2014/main" xmlns="" id="{EFAEB0CC-8C63-467D-8733-FA5260126F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4433" y="3561223"/>
            <a:ext cx="2630951" cy="3296849"/>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6" y="5060677"/>
            <a:ext cx="12191877"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9" name="图片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5979" y="4946701"/>
            <a:ext cx="2880320" cy="1608863"/>
          </a:xfrm>
          <a:prstGeom prst="rect">
            <a:avLst/>
          </a:prstGeom>
        </p:spPr>
      </p:pic>
      <p:pic>
        <p:nvPicPr>
          <p:cNvPr id="11" name="图片 10">
            <a:extLst>
              <a:ext uri="{FF2B5EF4-FFF2-40B4-BE49-F238E27FC236}">
                <a16:creationId xmlns:a16="http://schemas.microsoft.com/office/drawing/2014/main" xmlns="" id="{6270AD54-36B5-428C-BF99-126AD32BB4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5441" y="3828539"/>
            <a:ext cx="1248139" cy="1922597"/>
          </a:xfrm>
          <a:prstGeom prst="rect">
            <a:avLst/>
          </a:prstGeom>
        </p:spPr>
      </p:pic>
      <p:sp>
        <p:nvSpPr>
          <p:cNvPr id="41" name="矩形 40">
            <a:extLst>
              <a:ext uri="{FF2B5EF4-FFF2-40B4-BE49-F238E27FC236}">
                <a16:creationId xmlns:a16="http://schemas.microsoft.com/office/drawing/2014/main" xmlns="" id="{AFB8A9BD-5390-446E-A0A5-27517F552C00}"/>
              </a:ext>
            </a:extLst>
          </p:cNvPr>
          <p:cNvSpPr/>
          <p:nvPr/>
        </p:nvSpPr>
        <p:spPr>
          <a:xfrm>
            <a:off x="1487489" y="549569"/>
            <a:ext cx="2688299" cy="1055791"/>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03" tIns="60655" rIns="121303" bIns="60655" rtlCol="0" anchor="ctr"/>
          <a:lstStyle/>
          <a:p>
            <a:pPr algn="ctr" defTabSz="1212982"/>
            <a:endParaRPr lang="zh-CN" altLang="en-US" sz="2400">
              <a:solidFill>
                <a:prstClr val="white"/>
              </a:solidFill>
            </a:endParaRPr>
          </a:p>
        </p:txBody>
      </p:sp>
      <p:sp>
        <p:nvSpPr>
          <p:cNvPr id="44" name="矩形 43">
            <a:extLst>
              <a:ext uri="{FF2B5EF4-FFF2-40B4-BE49-F238E27FC236}">
                <a16:creationId xmlns:a16="http://schemas.microsoft.com/office/drawing/2014/main" xmlns="" id="{CDF014B8-BAF0-49AA-B8B6-BE0F60B70158}"/>
              </a:ext>
            </a:extLst>
          </p:cNvPr>
          <p:cNvSpPr/>
          <p:nvPr/>
        </p:nvSpPr>
        <p:spPr>
          <a:xfrm>
            <a:off x="911428" y="837512"/>
            <a:ext cx="2784309" cy="1439716"/>
          </a:xfrm>
          <a:prstGeom prst="rect">
            <a:avLst/>
          </a:prstGeom>
          <a:solidFill>
            <a:srgbClr val="E5F3FE"/>
          </a:solidFill>
          <a:ln>
            <a:solidFill>
              <a:srgbClr val="E5F3FE"/>
            </a:solidFill>
          </a:ln>
        </p:spPr>
        <p:style>
          <a:lnRef idx="2">
            <a:schemeClr val="accent1">
              <a:shade val="50000"/>
            </a:schemeClr>
          </a:lnRef>
          <a:fillRef idx="1">
            <a:schemeClr val="accent1"/>
          </a:fillRef>
          <a:effectRef idx="0">
            <a:schemeClr val="accent1"/>
          </a:effectRef>
          <a:fontRef idx="minor">
            <a:schemeClr val="lt1"/>
          </a:fontRef>
        </p:style>
        <p:txBody>
          <a:bodyPr lIns="121303" tIns="60655" rIns="121303" bIns="60655" rtlCol="0" anchor="ctr"/>
          <a:lstStyle/>
          <a:p>
            <a:pPr algn="ctr" defTabSz="1212982"/>
            <a:endParaRPr lang="zh-CN" altLang="en-US" sz="2400">
              <a:solidFill>
                <a:prstClr val="white"/>
              </a:solidFill>
            </a:endParaRPr>
          </a:p>
        </p:txBody>
      </p:sp>
      <p:pic>
        <p:nvPicPr>
          <p:cNvPr id="3" name="图片 2">
            <a:extLst>
              <a:ext uri="{FF2B5EF4-FFF2-40B4-BE49-F238E27FC236}">
                <a16:creationId xmlns:a16="http://schemas.microsoft.com/office/drawing/2014/main" xmlns="" id="{9D58790A-99A6-4773-A502-349F41E820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4824" y="837512"/>
            <a:ext cx="7307437" cy="3263355"/>
          </a:xfrm>
          <a:prstGeom prst="rect">
            <a:avLst/>
          </a:prstGeom>
        </p:spPr>
      </p:pic>
      <p:sp>
        <p:nvSpPr>
          <p:cNvPr id="28" name="TextBox 37"/>
          <p:cNvSpPr txBox="1"/>
          <p:nvPr/>
        </p:nvSpPr>
        <p:spPr>
          <a:xfrm>
            <a:off x="2147417" y="2818879"/>
            <a:ext cx="7584843" cy="1230727"/>
          </a:xfrm>
          <a:prstGeom prst="rect">
            <a:avLst/>
          </a:prstGeom>
          <a:noFill/>
        </p:spPr>
        <p:txBody>
          <a:bodyPr wrap="square" lIns="121303" tIns="60655" rIns="121303" bIns="60655" rtlCol="0">
            <a:spAutoFit/>
          </a:bodyPr>
          <a:lstStyle/>
          <a:p>
            <a:pPr algn="ctr" defTabSz="1212982"/>
            <a:r>
              <a:rPr lang="en-US" altLang="zh-CN" sz="7200" spc="-400" dirty="0">
                <a:solidFill>
                  <a:srgbClr val="2CA6E0"/>
                </a:solidFill>
                <a:latin typeface="Arial-Rounded" pitchFamily="34" charset="0"/>
                <a:ea typeface="Arial-Rounded" pitchFamily="34" charset="0"/>
                <a:cs typeface="Arial-Rounded" pitchFamily="34" charset="0"/>
                <a:sym typeface="+mn-lt"/>
              </a:rPr>
              <a:t>HẸN GẶP LẠI</a:t>
            </a:r>
            <a:endParaRPr lang="zh-CN" altLang="en-US" sz="7200" spc="-400" dirty="0">
              <a:solidFill>
                <a:srgbClr val="2CA6E0"/>
              </a:solidFill>
              <a:latin typeface="Arial-Rounded" pitchFamily="34" charset="0"/>
              <a:ea typeface="Arial-Rounded" pitchFamily="34" charset="0"/>
              <a:cs typeface="Arial-Rounded" pitchFamily="34" charset="0"/>
              <a:sym typeface="+mn-lt"/>
            </a:endParaRPr>
          </a:p>
        </p:txBody>
      </p:sp>
      <p:pic>
        <p:nvPicPr>
          <p:cNvPr id="40" name="图片 39">
            <a:extLst>
              <a:ext uri="{FF2B5EF4-FFF2-40B4-BE49-F238E27FC236}">
                <a16:creationId xmlns:a16="http://schemas.microsoft.com/office/drawing/2014/main" xmlns="" id="{79967922-C563-4690-9A2C-BD26C689945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360" y="357680"/>
            <a:ext cx="2043456" cy="1919621"/>
          </a:xfrm>
          <a:prstGeom prst="rect">
            <a:avLst/>
          </a:prstGeom>
        </p:spPr>
      </p:pic>
      <p:pic>
        <p:nvPicPr>
          <p:cNvPr id="37" name="图片 36">
            <a:extLst>
              <a:ext uri="{FF2B5EF4-FFF2-40B4-BE49-F238E27FC236}">
                <a16:creationId xmlns:a16="http://schemas.microsoft.com/office/drawing/2014/main" xmlns="" id="{CB32B15B-D356-416A-AA78-D94167D636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9475" flipH="1">
            <a:off x="8233787" y="4457405"/>
            <a:ext cx="529296" cy="901930"/>
          </a:xfrm>
          <a:prstGeom prst="rect">
            <a:avLst/>
          </a:prstGeom>
        </p:spPr>
      </p:pic>
    </p:spTree>
    <p:extLst>
      <p:ext uri="{BB962C8B-B14F-4D97-AF65-F5344CB8AC3E}">
        <p14:creationId xmlns:p14="http://schemas.microsoft.com/office/powerpoint/2010/main" val="161166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14:presetBounceEnd="5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6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14:presetBounceEnd="44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44000">
                                          <p:cBhvr additive="base">
                                            <p:cTn id="12" dur="500" fill="hold"/>
                                            <p:tgtEl>
                                              <p:spTgt spid="2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46000" fill="hold" nodeType="afterEffect" p14:presetBounceEnd="30000">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14:bounceEnd="30000">
                                          <p:cBhvr additive="base">
                                            <p:cTn id="17" dur="1500" fill="hold"/>
                                            <p:tgtEl>
                                              <p:spTgt spid="39"/>
                                            </p:tgtEl>
                                            <p:attrNameLst>
                                              <p:attrName>ppt_x</p:attrName>
                                            </p:attrNameLst>
                                          </p:cBhvr>
                                          <p:tavLst>
                                            <p:tav tm="0">
                                              <p:val>
                                                <p:strVal val="1+#ppt_w/2"/>
                                              </p:val>
                                            </p:tav>
                                            <p:tav tm="100000">
                                              <p:val>
                                                <p:strVal val="#ppt_x"/>
                                              </p:val>
                                            </p:tav>
                                          </p:tavLst>
                                        </p:anim>
                                        <p:anim calcmode="lin" valueType="num" p14:bounceEnd="30000">
                                          <p:cBhvr additive="base">
                                            <p:cTn id="18"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7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accel="8000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4600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1500" fill="hold"/>
                                            <p:tgtEl>
                                              <p:spTgt spid="39"/>
                                            </p:tgtEl>
                                            <p:attrNameLst>
                                              <p:attrName>ppt_x</p:attrName>
                                            </p:attrNameLst>
                                          </p:cBhvr>
                                          <p:tavLst>
                                            <p:tav tm="0">
                                              <p:val>
                                                <p:strVal val="1+#ppt_w/2"/>
                                              </p:val>
                                            </p:tav>
                                            <p:tav tm="100000">
                                              <p:val>
                                                <p:strVal val="#ppt_x"/>
                                              </p:val>
                                            </p:tav>
                                          </p:tavLst>
                                        </p:anim>
                                        <p:anim calcmode="lin" valueType="num">
                                          <p:cBhvr additive="base">
                                            <p:cTn id="18" dur="1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922" r="98618">
                        <a14:foregroundMark x1="50230" y1="79585" x2="50230" y2="79585"/>
                        <a14:foregroundMark x1="48387" y1="78547" x2="48387" y2="78547"/>
                        <a14:foregroundMark x1="47005" y1="76471" x2="47005" y2="76471"/>
                        <a14:foregroundMark x1="47926" y1="73702" x2="47926" y2="73702"/>
                        <a14:foregroundMark x1="52535" y1="80277" x2="52535" y2="80277"/>
                        <a14:foregroundMark x1="54839" y1="78201" x2="54839" y2="78201"/>
                        <a14:foregroundMark x1="56221" y1="77163" x2="56221" y2="77163"/>
                        <a14:foregroundMark x1="19355" y1="68512" x2="19355" y2="68512"/>
                        <a14:foregroundMark x1="17972" y1="70588" x2="17972" y2="70588"/>
                        <a14:foregroundMark x1="17972" y1="71280" x2="17972" y2="71280"/>
                        <a14:foregroundMark x1="18433" y1="73010" x2="18433" y2="73010"/>
                        <a14:foregroundMark x1="20737" y1="72318" x2="20737" y2="72318"/>
                        <a14:foregroundMark x1="23502" y1="71280" x2="23502" y2="71280"/>
                        <a14:foregroundMark x1="11060" y1="66436" x2="11060" y2="66436"/>
                        <a14:foregroundMark x1="16590" y1="67820" x2="16590" y2="67820"/>
                        <a14:foregroundMark x1="16129" y1="65398" x2="16129" y2="65398"/>
                        <a14:foregroundMark x1="15207" y1="73010" x2="15207" y2="73010"/>
                        <a14:foregroundMark x1="13364" y1="69896" x2="13364" y2="69896"/>
                        <a14:foregroundMark x1="73272" y1="75433" x2="73272" y2="75433"/>
                        <a14:foregroundMark x1="71429" y1="73010" x2="71429" y2="73010"/>
                        <a14:foregroundMark x1="69124" y1="70934" x2="69124" y2="70934"/>
                        <a14:foregroundMark x1="69124" y1="69896" x2="69124" y2="69896"/>
                        <a14:foregroundMark x1="70507" y1="74740" x2="70507" y2="74740"/>
                        <a14:foregroundMark x1="70046" y1="77163" x2="70046" y2="77163"/>
                      </a14:backgroundRemoval>
                    </a14:imgEffect>
                  </a14:imgLayer>
                </a14:imgProps>
              </a:ext>
              <a:ext uri="{28A0092B-C50C-407E-A947-70E740481C1C}">
                <a14:useLocalDpi xmlns:a14="http://schemas.microsoft.com/office/drawing/2010/main" val="0"/>
              </a:ext>
            </a:extLst>
          </a:blip>
          <a:srcRect/>
          <a:stretch>
            <a:fillRect/>
          </a:stretch>
        </p:blipFill>
        <p:spPr bwMode="auto">
          <a:xfrm>
            <a:off x="830782" y="3913740"/>
            <a:ext cx="2106473" cy="2812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14" b="97884" l="1733" r="97525"/>
                    </a14:imgEffect>
                  </a14:imgLayer>
                </a14:imgProps>
              </a:ext>
              <a:ext uri="{28A0092B-C50C-407E-A947-70E740481C1C}">
                <a14:useLocalDpi xmlns:a14="http://schemas.microsoft.com/office/drawing/2010/main" val="0"/>
              </a:ext>
            </a:extLst>
          </a:blip>
          <a:srcRect/>
          <a:stretch>
            <a:fillRect/>
          </a:stretch>
        </p:blipFill>
        <p:spPr bwMode="auto">
          <a:xfrm>
            <a:off x="9209847" y="3661405"/>
            <a:ext cx="3267380" cy="306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15192" y="86341"/>
            <a:ext cx="12161839" cy="6664009"/>
            <a:chOff x="0" y="0"/>
            <a:chExt cx="9144000" cy="5132867"/>
          </a:xfrm>
        </p:grpSpPr>
        <p:cxnSp>
          <p:nvCxnSpPr>
            <p:cNvPr id="10" name="Straight Connector 9"/>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extLst>
          </p:cNvPr>
          <p:cNvSpPr/>
          <p:nvPr/>
        </p:nvSpPr>
        <p:spPr>
          <a:xfrm>
            <a:off x="1353852" y="1830311"/>
            <a:ext cx="10823125" cy="1076664"/>
          </a:xfrm>
          <a:prstGeom prst="rect">
            <a:avLst/>
          </a:prstGeom>
          <a:noFill/>
          <a:ln w="12700" cap="flat" cmpd="sng" algn="ctr">
            <a:noFill/>
            <a:prstDash val="solid"/>
            <a:miter lim="800000"/>
          </a:ln>
          <a:effectLst/>
        </p:spPr>
        <p:txBody>
          <a:bodyPr lIns="90683" tIns="45333" rIns="90683" bIns="45333" anchor="ctr"/>
          <a:lstStyle/>
          <a:p>
            <a:pPr algn="ctr" defTabSz="1209331">
              <a:defRPr/>
            </a:pPr>
            <a:r>
              <a:rPr lang="en-US" sz="5100"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US" sz="5100"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u="sng"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22</a:t>
            </a:r>
            <a:r>
              <a:rPr lang="en-US" sz="51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Bảo</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vệ</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quan</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địa</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5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phương</a:t>
            </a:r>
            <a:r>
              <a:rPr lang="en-US" sz="5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p:cNvPicPr>
            <a:picLocks noChangeAspect="1"/>
          </p:cNvPicPr>
          <p:nvPr/>
        </p:nvPicPr>
        <p:blipFill>
          <a:blip r:embed="rId7"/>
          <a:stretch>
            <a:fillRect/>
          </a:stretch>
        </p:blipFill>
        <p:spPr>
          <a:xfrm>
            <a:off x="220377" y="1830314"/>
            <a:ext cx="1133475" cy="1047750"/>
          </a:xfrm>
          <a:prstGeom prst="rect">
            <a:avLst/>
          </a:prstGeom>
        </p:spPr>
      </p:pic>
    </p:spTree>
    <p:extLst>
      <p:ext uri="{BB962C8B-B14F-4D97-AF65-F5344CB8AC3E}">
        <p14:creationId xmlns:p14="http://schemas.microsoft.com/office/powerpoint/2010/main" val="78076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anim calcmode="lin" valueType="num">
                                      <p:cBhvr>
                                        <p:cTn id="8" dur="500" fill="hold"/>
                                        <p:tgtEl>
                                          <p:spTgt spid="1027"/>
                                        </p:tgtEl>
                                        <p:attrNameLst>
                                          <p:attrName>ppt_x</p:attrName>
                                        </p:attrNameLst>
                                      </p:cBhvr>
                                      <p:tavLst>
                                        <p:tav tm="0">
                                          <p:val>
                                            <p:strVal val="#ppt_x"/>
                                          </p:val>
                                        </p:tav>
                                        <p:tav tm="100000">
                                          <p:val>
                                            <p:strVal val="#ppt_x"/>
                                          </p:val>
                                        </p:tav>
                                      </p:tavLst>
                                    </p:anim>
                                    <p:anim calcmode="lin" valueType="num">
                                      <p:cBhvr>
                                        <p:cTn id="9" dur="500" fill="hold"/>
                                        <p:tgtEl>
                                          <p:spTgt spid="10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216)">
            <a:extLst>
              <a:ext uri="{FF2B5EF4-FFF2-40B4-BE49-F238E27FC236}">
                <a16:creationId xmlns="" xmlns:a16="http://schemas.microsoft.com/office/drawing/2014/main" id="{397D8443-0CB9-479A-BBAA-55D038689586}"/>
              </a:ext>
            </a:extLst>
          </p:cNvPr>
          <p:cNvPicPr/>
          <p:nvPr/>
        </p:nvPicPr>
        <p:blipFill>
          <a:blip r:embed="rId3"/>
          <a:stretch>
            <a:fillRect/>
          </a:stretch>
        </p:blipFill>
        <p:spPr>
          <a:xfrm>
            <a:off x="3558863" y="169682"/>
            <a:ext cx="5639892" cy="6019800"/>
          </a:xfrm>
          <a:prstGeom prst="rect">
            <a:avLst/>
          </a:prstGeom>
        </p:spPr>
      </p:pic>
      <p:sp>
        <p:nvSpPr>
          <p:cNvPr id="7" name="TextBox 6">
            <a:extLst>
              <a:ext uri="{FF2B5EF4-FFF2-40B4-BE49-F238E27FC236}">
                <a16:creationId xmlns="" xmlns:a16="http://schemas.microsoft.com/office/drawing/2014/main" id="{0EF0B013-E220-4939-88D5-1BE69F4096F9}"/>
              </a:ext>
            </a:extLst>
          </p:cNvPr>
          <p:cNvSpPr txBox="1"/>
          <p:nvPr/>
        </p:nvSpPr>
        <p:spPr>
          <a:xfrm rot="270639">
            <a:off x="4191913" y="3236237"/>
            <a:ext cx="3631867" cy="1015662"/>
          </a:xfrm>
          <a:prstGeom prst="rect">
            <a:avLst/>
          </a:prstGeom>
          <a:noFill/>
        </p:spPr>
        <p:txBody>
          <a:bodyPr wrap="square" lIns="90683" tIns="45333" rIns="90683" bIns="45333" rtlCol="0">
            <a:spAutoFit/>
          </a:bodyPr>
          <a:lstStyle/>
          <a:p>
            <a:pPr algn="ctr">
              <a:defRPr/>
            </a:pPr>
            <a:r>
              <a:rPr lang="en-US" sz="6000" dirty="0" err="1">
                <a:solidFill>
                  <a:srgbClr val="0070C0"/>
                </a:solidFill>
                <a:latin typeface="Arial-Rounded" pitchFamily="34" charset="0"/>
                <a:ea typeface="Arial-Rounded" pitchFamily="34" charset="0"/>
                <a:cs typeface="Arial-Rounded" pitchFamily="34" charset="0"/>
              </a:rPr>
              <a:t>Khởi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động</a:t>
            </a:r>
            <a:endParaRPr lang="en-US" sz="6000" dirty="0">
              <a:solidFill>
                <a:srgbClr val="0070C0"/>
              </a:solidFill>
              <a:latin typeface="Arial-Rounded" pitchFamily="34" charset="0"/>
              <a:ea typeface="Arial-Rounded" pitchFamily="34" charset="0"/>
              <a:cs typeface="Arial-Rounded" pitchFamily="34" charset="0"/>
            </a:endParaRPr>
          </a:p>
        </p:txBody>
      </p:sp>
      <p:grpSp>
        <p:nvGrpSpPr>
          <p:cNvPr id="4" name="Group 3"/>
          <p:cNvGrpSpPr/>
          <p:nvPr/>
        </p:nvGrpSpPr>
        <p:grpSpPr>
          <a:xfrm>
            <a:off x="15192" y="86721"/>
            <a:ext cx="12161839" cy="6664009"/>
            <a:chOff x="0" y="0"/>
            <a:chExt cx="9144000" cy="5132867"/>
          </a:xfrm>
        </p:grpSpPr>
        <p:cxnSp>
          <p:nvCxnSpPr>
            <p:cNvPr id="5" name="Straight Connector 4"/>
            <p:cNvCxnSpPr/>
            <p:nvPr/>
          </p:nvCxnSpPr>
          <p:spPr>
            <a:xfrm>
              <a:off x="0" y="0"/>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0" y="5132867"/>
              <a:ext cx="9144000" cy="0"/>
            </a:xfrm>
            <a:prstGeom prst="line">
              <a:avLst/>
            </a:prstGeom>
            <a:ln w="1270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397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78537" y="4"/>
            <a:ext cx="6628947" cy="1090793"/>
            <a:chOff x="3541252" y="237875"/>
            <a:chExt cx="6628947" cy="1090792"/>
          </a:xfrm>
        </p:grpSpPr>
        <p:sp>
          <p:nvSpPr>
            <p:cNvPr id="5" name="Rounded Rectangle 4"/>
            <p:cNvSpPr/>
            <p:nvPr/>
          </p:nvSpPr>
          <p:spPr>
            <a:xfrm>
              <a:off x="4669931" y="237875"/>
              <a:ext cx="5500268" cy="1090792"/>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3200" b="1" dirty="0" err="1">
                  <a:solidFill>
                    <a:prstClr val="white"/>
                  </a:solidFill>
                  <a:latin typeface="Arial" pitchFamily="34" charset="0"/>
                  <a:cs typeface="Arial" pitchFamily="34" charset="0"/>
                </a:rPr>
                <a:t>Cùng</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hát</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nào</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bạn</a:t>
              </a:r>
              <a:r>
                <a:rPr lang="en-US" sz="3200" b="1" dirty="0">
                  <a:solidFill>
                    <a:prstClr val="white"/>
                  </a:solidFill>
                  <a:latin typeface="Arial" pitchFamily="34" charset="0"/>
                  <a:cs typeface="Arial" pitchFamily="34" charset="0"/>
                </a:rPr>
                <a:t> </a:t>
              </a:r>
              <a:r>
                <a:rPr lang="en-US" sz="3200" b="1" dirty="0" err="1">
                  <a:solidFill>
                    <a:prstClr val="white"/>
                  </a:solidFill>
                  <a:latin typeface="Arial" pitchFamily="34" charset="0"/>
                  <a:cs typeface="Arial" pitchFamily="34" charset="0"/>
                </a:rPr>
                <a:t>ơi</a:t>
              </a:r>
              <a:r>
                <a:rPr lang="en-US" sz="3200" b="1" dirty="0">
                  <a:solidFill>
                    <a:prstClr val="white"/>
                  </a:solidFill>
                  <a:latin typeface="Arial" pitchFamily="34" charset="0"/>
                  <a:cs typeface="Arial" pitchFamily="34" charset="0"/>
                </a:rPr>
                <a:t>!</a:t>
              </a:r>
            </a:p>
          </p:txBody>
        </p:sp>
        <p:sp>
          <p:nvSpPr>
            <p:cNvPr id="3" name="Oval 2"/>
            <p:cNvSpPr/>
            <p:nvPr/>
          </p:nvSpPr>
          <p:spPr>
            <a:xfrm>
              <a:off x="3541252" y="427413"/>
              <a:ext cx="1008012" cy="711716"/>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prstClr val="white"/>
                </a:solidFill>
                <a:latin typeface="Arial" pitchFamily="34" charset="0"/>
                <a:cs typeface="Arial" pitchFamily="34" charset="0"/>
              </a:endParaRPr>
            </a:p>
          </p:txBody>
        </p:sp>
      </p:grpSp>
      <p:pic>
        <p:nvPicPr>
          <p:cNvPr id="11"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178896" y="0"/>
            <a:ext cx="2903645" cy="27534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9863225" y="83580"/>
            <a:ext cx="2328809" cy="132562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6606523" y="219183"/>
            <a:ext cx="5201916" cy="0"/>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808432" y="219183"/>
            <a:ext cx="0" cy="2534292"/>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31277" y="6548064"/>
            <a:ext cx="8436039" cy="0"/>
          </a:xfrm>
          <a:prstGeom prst="line">
            <a:avLst/>
          </a:prstGeom>
          <a:ln w="28575">
            <a:solidFill>
              <a:srgbClr val="00B050"/>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7453" y="2279406"/>
            <a:ext cx="0" cy="4191187"/>
          </a:xfrm>
          <a:prstGeom prst="line">
            <a:avLst/>
          </a:prstGeom>
          <a:ln w="38100">
            <a:solidFill>
              <a:srgbClr val="00B050"/>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26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780" y="808148"/>
            <a:ext cx="5747536"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3080"/>
          <p:cNvSpPr txBox="1">
            <a:spLocks noChangeArrowheads="1"/>
          </p:cNvSpPr>
          <p:nvPr/>
        </p:nvSpPr>
        <p:spPr bwMode="auto">
          <a:xfrm>
            <a:off x="1493905" y="3196508"/>
            <a:ext cx="359729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683" tIns="45333" rIns="90683" bIns="45333">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zh-CN" sz="8000" dirty="0" smtClean="0">
                <a:solidFill>
                  <a:srgbClr val="00B050"/>
                </a:solidFill>
                <a:ea typeface="Microsoft YaHei" panose="020B0503020204020204" pitchFamily="34" charset="-122"/>
                <a:sym typeface="Arial" panose="020B0604020202020204" pitchFamily="34" charset="0"/>
              </a:rPr>
              <a:t>HĐ3:</a:t>
            </a:r>
            <a:endParaRPr lang="en-US" altLang="zh-CN" sz="8000" dirty="0">
              <a:solidFill>
                <a:srgbClr val="00B050"/>
              </a:solidFill>
              <a:ea typeface="Microsoft YaHei" panose="020B0503020204020204" pitchFamily="34" charset="-122"/>
              <a:sym typeface="Arial" panose="020B0604020202020204" pitchFamily="34" charset="0"/>
            </a:endParaRPr>
          </a:p>
        </p:txBody>
      </p:sp>
      <p:sp>
        <p:nvSpPr>
          <p:cNvPr id="6151" name="直接连接符 3084"/>
          <p:cNvSpPr>
            <a:spLocks noChangeShapeType="1"/>
          </p:cNvSpPr>
          <p:nvPr/>
        </p:nvSpPr>
        <p:spPr bwMode="auto">
          <a:xfrm>
            <a:off x="5986463" y="3522666"/>
            <a:ext cx="0" cy="768349"/>
          </a:xfrm>
          <a:prstGeom prst="line">
            <a:avLst/>
          </a:prstGeom>
          <a:noFill/>
          <a:ln w="6350">
            <a:solidFill>
              <a:srgbClr val="FFFFFF"/>
            </a:solidFill>
            <a:round/>
          </a:ln>
          <a:extLst>
            <a:ext uri="{909E8E84-426E-40DD-AFC4-6F175D3DCCD1}">
              <a14:hiddenFill xmlns:a14="http://schemas.microsoft.com/office/drawing/2010/main">
                <a:noFill/>
              </a14:hiddenFill>
            </a:ext>
          </a:extLst>
        </p:spPr>
        <p:txBody>
          <a:bodyPr lIns="90683" tIns="45333" rIns="90683" bIns="45333"/>
          <a:lstStyle/>
          <a:p>
            <a:pPr eaLnBrk="1" hangingPunct="1">
              <a:defRPr/>
            </a:pPr>
            <a:endParaRPr lang="zh-CN" altLang="en-US" sz="2500">
              <a:solidFill>
                <a:schemeClr val="bg1">
                  <a:lumMod val="65000"/>
                </a:schemeClr>
              </a:solidFill>
              <a:ea typeface="Microsoft YaHei" panose="020B0503020204020204" pitchFamily="34" charset="-122"/>
              <a:sym typeface="Arial" panose="020B0604020202020204" pitchFamily="34" charset="0"/>
            </a:endParaRPr>
          </a:p>
        </p:txBody>
      </p:sp>
      <p:sp>
        <p:nvSpPr>
          <p:cNvPr id="3" name="Rounded Rectangle 2"/>
          <p:cNvSpPr/>
          <p:nvPr/>
        </p:nvSpPr>
        <p:spPr>
          <a:xfrm>
            <a:off x="5323453" y="2965581"/>
            <a:ext cx="6195259" cy="169657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0683" tIns="45333" rIns="90683" bIns="45333" rtlCol="0" anchor="ctr"/>
          <a:lstStyle/>
          <a:p>
            <a:pPr algn="ctr"/>
            <a:r>
              <a:rPr lang="vi-VN" sz="4400" b="1" dirty="0">
                <a:solidFill>
                  <a:schemeClr val="tx1"/>
                </a:solidFill>
              </a:rPr>
              <a:t>Việc làm bảo vệ cảnh quan địa phương</a:t>
            </a:r>
            <a:r>
              <a:rPr lang="en-US" sz="4400" b="1" dirty="0" smtClean="0">
                <a:solidFill>
                  <a:schemeClr val="tx1"/>
                </a:solidFill>
              </a:rPr>
              <a:t>.</a:t>
            </a:r>
            <a:endParaRPr lang="en-US" sz="4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8813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nodeType="afterGroup">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1000"/>
                            </p:stCondLst>
                            <p:childTnLst>
                              <p:par>
                                <p:cTn id="15" presetID="16" presetClass="entr" presetSubtype="37"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FC3548E1-949D-449D-91FD-D4428305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3"/>
            <a:ext cx="878517" cy="825279"/>
          </a:xfrm>
          <a:prstGeom prst="rect">
            <a:avLst/>
          </a:prstGeom>
        </p:spPr>
      </p:pic>
      <p:sp>
        <p:nvSpPr>
          <p:cNvPr id="2" name="TextBox 1"/>
          <p:cNvSpPr txBox="1"/>
          <p:nvPr/>
        </p:nvSpPr>
        <p:spPr>
          <a:xfrm>
            <a:off x="878521" y="83392"/>
            <a:ext cx="11313479" cy="1445847"/>
          </a:xfrm>
          <a:prstGeom prst="rect">
            <a:avLst/>
          </a:prstGeom>
          <a:noFill/>
        </p:spPr>
        <p:txBody>
          <a:bodyPr wrap="square" lIns="90763" tIns="45372" rIns="90763" bIns="45372" rtlCol="0">
            <a:spAutoFit/>
          </a:bodyPr>
          <a:lstStyle/>
          <a:p>
            <a:pPr marL="571200" indent="-571200">
              <a:buFont typeface="Arial" pitchFamily="34" charset="0"/>
              <a:buChar char="•"/>
            </a:pPr>
            <a:r>
              <a:rPr lang="vi-VN" sz="4400" dirty="0">
                <a:solidFill>
                  <a:srgbClr val="FF0000"/>
                </a:solidFill>
              </a:rPr>
              <a:t>Kể những việc đã làm để bảo vệ cảnh quan địa </a:t>
            </a:r>
            <a:r>
              <a:rPr lang="vi-VN" sz="4400" dirty="0" smtClean="0">
                <a:solidFill>
                  <a:srgbClr val="FF0000"/>
                </a:solidFill>
              </a:rPr>
              <a:t>phương</a:t>
            </a:r>
            <a:r>
              <a:rPr lang="en-US" sz="4400" dirty="0" smtClean="0">
                <a:solidFill>
                  <a:srgbClr val="FF0000"/>
                </a:solidFill>
              </a:rPr>
              <a:t>.</a:t>
            </a:r>
            <a:endParaRPr lang="vi-VN" sz="4000" dirty="0">
              <a:solidFill>
                <a:srgbClr val="FF0000"/>
              </a:solidFill>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620" y="1529240"/>
            <a:ext cx="8330050" cy="532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286603" y="2279176"/>
            <a:ext cx="3234519" cy="2019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Thảo</a:t>
            </a:r>
            <a:r>
              <a:rPr lang="en-US" sz="4400" dirty="0" smtClean="0">
                <a:solidFill>
                  <a:schemeClr val="tx1"/>
                </a:solidFill>
              </a:rPr>
              <a:t> </a:t>
            </a:r>
            <a:r>
              <a:rPr lang="en-US" sz="4400" dirty="0" err="1" smtClean="0">
                <a:solidFill>
                  <a:schemeClr val="tx1"/>
                </a:solidFill>
              </a:rPr>
              <a:t>luận</a:t>
            </a:r>
            <a:r>
              <a:rPr lang="en-US" sz="4400" dirty="0" smtClean="0">
                <a:solidFill>
                  <a:schemeClr val="tx1"/>
                </a:solidFill>
              </a:rPr>
              <a:t> </a:t>
            </a:r>
            <a:r>
              <a:rPr lang="en-US" sz="4400" dirty="0" err="1" smtClean="0">
                <a:solidFill>
                  <a:schemeClr val="tx1"/>
                </a:solidFill>
              </a:rPr>
              <a:t>nhóm</a:t>
            </a:r>
            <a:r>
              <a:rPr lang="en-US" sz="4400" dirty="0" smtClean="0">
                <a:solidFill>
                  <a:schemeClr val="tx1"/>
                </a:solidFill>
              </a:rPr>
              <a:t> </a:t>
            </a:r>
            <a:r>
              <a:rPr lang="en-US" sz="4400" dirty="0" err="1" smtClean="0">
                <a:solidFill>
                  <a:schemeClr val="tx1"/>
                </a:solidFill>
              </a:rPr>
              <a:t>đôi</a:t>
            </a:r>
            <a:r>
              <a:rPr lang="en-US" sz="4400" dirty="0" smtClean="0">
                <a:solidFill>
                  <a:schemeClr val="tx1"/>
                </a:solidFill>
              </a:rPr>
              <a:t>.</a:t>
            </a:r>
            <a:endParaRPr lang="en-US" sz="4400" dirty="0">
              <a:solidFill>
                <a:schemeClr val="tx1"/>
              </a:solidFill>
            </a:endParaRPr>
          </a:p>
        </p:txBody>
      </p:sp>
    </p:spTree>
    <p:extLst>
      <p:ext uri="{BB962C8B-B14F-4D97-AF65-F5344CB8AC3E}">
        <p14:creationId xmlns:p14="http://schemas.microsoft.com/office/powerpoint/2010/main" val="88282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14:presetBounceEnd="5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6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randombar(horizontal)">
                                          <p:cBhvr>
                                            <p:cTn id="17" dur="5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46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randombar(horizontal)">
                                          <p:cBhvr>
                                            <p:cTn id="17" dur="500"/>
                                            <p:tgtEl>
                                              <p:spTgt spid="819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FC3548E1-949D-449D-91FD-D4428305B2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13"/>
            <a:ext cx="878517" cy="825279"/>
          </a:xfrm>
          <a:prstGeom prst="rect">
            <a:avLst/>
          </a:prstGeom>
        </p:spPr>
      </p:pic>
      <p:sp>
        <p:nvSpPr>
          <p:cNvPr id="2" name="TextBox 1"/>
          <p:cNvSpPr txBox="1"/>
          <p:nvPr/>
        </p:nvSpPr>
        <p:spPr>
          <a:xfrm>
            <a:off x="823926" y="83412"/>
            <a:ext cx="11368074" cy="645628"/>
          </a:xfrm>
          <a:prstGeom prst="rect">
            <a:avLst/>
          </a:prstGeom>
          <a:noFill/>
        </p:spPr>
        <p:txBody>
          <a:bodyPr wrap="square" lIns="90763" tIns="45372" rIns="90763" bIns="45372" rtlCol="0">
            <a:spAutoFit/>
          </a:bodyPr>
          <a:lstStyle/>
          <a:p>
            <a:pPr marL="571200" indent="-571200">
              <a:buFont typeface="Arial" pitchFamily="34" charset="0"/>
              <a:buChar char="•"/>
            </a:pPr>
            <a:r>
              <a:rPr lang="vi-VN" sz="3500" dirty="0">
                <a:solidFill>
                  <a:srgbClr val="FF0000"/>
                </a:solidFill>
              </a:rPr>
              <a:t>Kể những việc đã làm để bảo vệ cảnh quan địa </a:t>
            </a:r>
            <a:r>
              <a:rPr lang="vi-VN" sz="3500" dirty="0" smtClean="0">
                <a:solidFill>
                  <a:srgbClr val="FF0000"/>
                </a:solidFill>
              </a:rPr>
              <a:t>phương</a:t>
            </a:r>
            <a:r>
              <a:rPr lang="en-US" sz="3500" dirty="0" smtClean="0">
                <a:solidFill>
                  <a:srgbClr val="FF0000"/>
                </a:solidFill>
              </a:rPr>
              <a:t>.</a:t>
            </a:r>
            <a:endParaRPr lang="vi-VN" sz="3500" dirty="0">
              <a:solidFill>
                <a:srgbClr val="FF0000"/>
              </a:solidFill>
            </a:endParaRPr>
          </a:p>
        </p:txBody>
      </p:sp>
      <p:sp>
        <p:nvSpPr>
          <p:cNvPr id="7" name="Horizontal Scroll 6"/>
          <p:cNvSpPr/>
          <p:nvPr/>
        </p:nvSpPr>
        <p:spPr>
          <a:xfrm>
            <a:off x="3775043" y="618105"/>
            <a:ext cx="4872250" cy="1388115"/>
          </a:xfrm>
          <a:prstGeom prst="horizontalScroll">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tx1"/>
                </a:solidFill>
              </a:rPr>
              <a:t>Chia </a:t>
            </a:r>
            <a:r>
              <a:rPr lang="en-US" sz="3600" dirty="0" err="1" smtClean="0">
                <a:solidFill>
                  <a:schemeClr val="tx1"/>
                </a:solidFill>
              </a:rPr>
              <a:t>sẻ</a:t>
            </a:r>
            <a:r>
              <a:rPr lang="en-US" sz="3600" dirty="0" smtClean="0">
                <a:solidFill>
                  <a:schemeClr val="tx1"/>
                </a:solidFill>
              </a:rPr>
              <a:t> </a:t>
            </a:r>
            <a:r>
              <a:rPr lang="en-US" sz="3600" dirty="0" err="1" smtClean="0">
                <a:solidFill>
                  <a:schemeClr val="tx1"/>
                </a:solidFill>
              </a:rPr>
              <a:t>trước</a:t>
            </a:r>
            <a:r>
              <a:rPr lang="en-US" sz="3600" dirty="0" smtClean="0">
                <a:solidFill>
                  <a:schemeClr val="tx1"/>
                </a:solidFill>
              </a:rPr>
              <a:t> </a:t>
            </a:r>
            <a:r>
              <a:rPr lang="en-US" sz="3600" dirty="0" err="1" smtClean="0">
                <a:solidFill>
                  <a:schemeClr val="tx1"/>
                </a:solidFill>
              </a:rPr>
              <a:t>lớp</a:t>
            </a:r>
            <a:r>
              <a:rPr lang="en-US" sz="3600" dirty="0" smtClean="0">
                <a:solidFill>
                  <a:schemeClr val="tx1"/>
                </a:solidFill>
              </a:rPr>
              <a:t>.</a:t>
            </a:r>
            <a:endParaRPr lang="en-US" sz="3600" dirty="0">
              <a:solidFill>
                <a:schemeClr val="tx1"/>
              </a:solidFill>
            </a:endParaRPr>
          </a:p>
        </p:txBody>
      </p:sp>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998" y="2533933"/>
            <a:ext cx="4430489" cy="390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8183267" y="1933431"/>
            <a:ext cx="3880513" cy="1514902"/>
          </a:xfrm>
          <a:prstGeom prst="wedgeRoundRectCallout">
            <a:avLst>
              <a:gd name="adj1" fmla="val -72207"/>
              <a:gd name="adj2" fmla="val 82320"/>
              <a:gd name="adj3" fmla="val 16667"/>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Tớ</a:t>
            </a:r>
            <a:r>
              <a:rPr lang="en-US" sz="2800" dirty="0" smtClean="0">
                <a:solidFill>
                  <a:schemeClr val="tx1"/>
                </a:solidFill>
              </a:rPr>
              <a:t> </a:t>
            </a:r>
            <a:r>
              <a:rPr lang="en-US" sz="2800" dirty="0" err="1" smtClean="0">
                <a:solidFill>
                  <a:schemeClr val="tx1"/>
                </a:solidFill>
              </a:rPr>
              <a:t>không</a:t>
            </a:r>
            <a:r>
              <a:rPr lang="en-US" sz="2800" dirty="0" smtClean="0">
                <a:solidFill>
                  <a:schemeClr val="tx1"/>
                </a:solidFill>
              </a:rPr>
              <a:t> </a:t>
            </a:r>
            <a:r>
              <a:rPr lang="en-US" sz="2800" dirty="0" err="1" smtClean="0">
                <a:solidFill>
                  <a:schemeClr val="tx1"/>
                </a:solidFill>
              </a:rPr>
              <a:t>xả</a:t>
            </a:r>
            <a:r>
              <a:rPr lang="en-US" sz="2800" dirty="0" smtClean="0">
                <a:solidFill>
                  <a:schemeClr val="tx1"/>
                </a:solidFill>
              </a:rPr>
              <a:t> </a:t>
            </a:r>
            <a:r>
              <a:rPr lang="en-US" sz="2800" dirty="0" err="1" smtClean="0">
                <a:solidFill>
                  <a:schemeClr val="tx1"/>
                </a:solidFill>
              </a:rPr>
              <a:t>rác</a:t>
            </a:r>
            <a:r>
              <a:rPr lang="en-US" sz="2800" dirty="0" smtClean="0">
                <a:solidFill>
                  <a:schemeClr val="tx1"/>
                </a:solidFill>
              </a:rPr>
              <a:t> </a:t>
            </a:r>
            <a:r>
              <a:rPr lang="en-US" sz="2800" dirty="0" err="1" smtClean="0">
                <a:solidFill>
                  <a:schemeClr val="tx1"/>
                </a:solidFill>
              </a:rPr>
              <a:t>bừa</a:t>
            </a:r>
            <a:r>
              <a:rPr lang="en-US" sz="2800" dirty="0" smtClean="0">
                <a:solidFill>
                  <a:schemeClr val="tx1"/>
                </a:solidFill>
              </a:rPr>
              <a:t> </a:t>
            </a:r>
            <a:r>
              <a:rPr lang="en-US" sz="2800" dirty="0" err="1" smtClean="0">
                <a:solidFill>
                  <a:schemeClr val="tx1"/>
                </a:solidFill>
              </a:rPr>
              <a:t>bãi</a:t>
            </a:r>
            <a:r>
              <a:rPr lang="en-US" sz="2800" dirty="0" smtClean="0">
                <a:solidFill>
                  <a:schemeClr val="tx1"/>
                </a:solidFill>
              </a:rPr>
              <a:t> </a:t>
            </a:r>
            <a:r>
              <a:rPr lang="en-US" sz="2800" dirty="0" err="1" smtClean="0">
                <a:solidFill>
                  <a:schemeClr val="tx1"/>
                </a:solidFill>
              </a:rPr>
              <a:t>dù</a:t>
            </a:r>
            <a:r>
              <a:rPr lang="en-US" sz="2800" dirty="0">
                <a:solidFill>
                  <a:schemeClr val="tx1"/>
                </a:solidFill>
              </a:rPr>
              <a:t> </a:t>
            </a:r>
            <a:r>
              <a:rPr lang="en-US" sz="2800" dirty="0" smtClean="0">
                <a:solidFill>
                  <a:schemeClr val="tx1"/>
                </a:solidFill>
              </a:rPr>
              <a:t>ở </a:t>
            </a:r>
            <a:r>
              <a:rPr lang="en-US" sz="2800" dirty="0" err="1" smtClean="0">
                <a:solidFill>
                  <a:schemeClr val="tx1"/>
                </a:solidFill>
              </a:rPr>
              <a:t>bất</a:t>
            </a:r>
            <a:r>
              <a:rPr lang="en-US" sz="2800" dirty="0" smtClean="0">
                <a:solidFill>
                  <a:schemeClr val="tx1"/>
                </a:solidFill>
              </a:rPr>
              <a:t> </a:t>
            </a:r>
            <a:r>
              <a:rPr lang="en-US" sz="2800" dirty="0" err="1" smtClean="0">
                <a:solidFill>
                  <a:schemeClr val="tx1"/>
                </a:solidFill>
              </a:rPr>
              <a:t>cứ</a:t>
            </a:r>
            <a:r>
              <a:rPr lang="en-US" sz="2800" dirty="0" smtClean="0">
                <a:solidFill>
                  <a:schemeClr val="tx1"/>
                </a:solidFill>
              </a:rPr>
              <a:t> </a:t>
            </a:r>
            <a:r>
              <a:rPr lang="en-US" sz="2800" dirty="0" err="1" smtClean="0">
                <a:solidFill>
                  <a:schemeClr val="tx1"/>
                </a:solidFill>
              </a:rPr>
              <a:t>đâu</a:t>
            </a:r>
            <a:r>
              <a:rPr lang="en-US" sz="2800" dirty="0" smtClean="0">
                <a:solidFill>
                  <a:schemeClr val="tx1"/>
                </a:solidFill>
              </a:rPr>
              <a:t>.</a:t>
            </a:r>
            <a:endParaRPr lang="en-US" sz="2800" dirty="0">
              <a:solidFill>
                <a:schemeClr val="tx1"/>
              </a:solidFill>
            </a:endParaRPr>
          </a:p>
        </p:txBody>
      </p:sp>
      <p:sp>
        <p:nvSpPr>
          <p:cNvPr id="6" name="Rectangular Callout 5"/>
          <p:cNvSpPr/>
          <p:nvPr/>
        </p:nvSpPr>
        <p:spPr>
          <a:xfrm>
            <a:off x="8311487" y="1933431"/>
            <a:ext cx="3880513" cy="1787448"/>
          </a:xfrm>
          <a:prstGeom prst="wedgeRectCallout">
            <a:avLst>
              <a:gd name="adj1" fmla="val -77457"/>
              <a:gd name="adj2" fmla="val 5868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solidFill>
                  <a:schemeClr val="tx1"/>
                </a:solidFill>
              </a:rPr>
              <a:t>Tớ</a:t>
            </a:r>
            <a:r>
              <a:rPr lang="en-US" sz="3600" dirty="0" smtClean="0">
                <a:solidFill>
                  <a:schemeClr val="tx1"/>
                </a:solidFill>
              </a:rPr>
              <a:t> </a:t>
            </a:r>
            <a:r>
              <a:rPr lang="en-US" sz="3600" dirty="0" err="1" smtClean="0">
                <a:solidFill>
                  <a:schemeClr val="tx1"/>
                </a:solidFill>
              </a:rPr>
              <a:t>đã</a:t>
            </a:r>
            <a:r>
              <a:rPr lang="en-US" sz="3600" dirty="0" smtClean="0">
                <a:solidFill>
                  <a:schemeClr val="tx1"/>
                </a:solidFill>
              </a:rPr>
              <a:t> </a:t>
            </a:r>
            <a:r>
              <a:rPr lang="en-US" sz="3600" dirty="0" err="1" smtClean="0">
                <a:solidFill>
                  <a:schemeClr val="tx1"/>
                </a:solidFill>
              </a:rPr>
              <a:t>tích</a:t>
            </a:r>
            <a:r>
              <a:rPr lang="en-US" sz="3600" dirty="0" smtClean="0">
                <a:solidFill>
                  <a:schemeClr val="tx1"/>
                </a:solidFill>
              </a:rPr>
              <a:t> </a:t>
            </a:r>
            <a:r>
              <a:rPr lang="en-US" sz="3600" dirty="0" err="1" smtClean="0">
                <a:solidFill>
                  <a:schemeClr val="tx1"/>
                </a:solidFill>
              </a:rPr>
              <a:t>cực</a:t>
            </a:r>
            <a:r>
              <a:rPr lang="en-US" sz="3600" dirty="0" smtClean="0">
                <a:solidFill>
                  <a:schemeClr val="tx1"/>
                </a:solidFill>
              </a:rPr>
              <a:t> </a:t>
            </a:r>
            <a:r>
              <a:rPr lang="en-US" sz="3600" dirty="0" err="1" smtClean="0">
                <a:solidFill>
                  <a:schemeClr val="tx1"/>
                </a:solidFill>
              </a:rPr>
              <a:t>trồng</a:t>
            </a:r>
            <a:r>
              <a:rPr lang="en-US" sz="3600" dirty="0" smtClean="0">
                <a:solidFill>
                  <a:schemeClr val="tx1"/>
                </a:solidFill>
              </a:rPr>
              <a:t> </a:t>
            </a:r>
            <a:r>
              <a:rPr lang="en-US" sz="3600" dirty="0" err="1" smtClean="0">
                <a:solidFill>
                  <a:schemeClr val="tx1"/>
                </a:solidFill>
              </a:rPr>
              <a:t>cây</a:t>
            </a:r>
            <a:r>
              <a:rPr lang="en-US" sz="3600" dirty="0" smtClean="0">
                <a:solidFill>
                  <a:schemeClr val="tx1"/>
                </a:solidFill>
              </a:rPr>
              <a:t> </a:t>
            </a:r>
            <a:r>
              <a:rPr lang="en-US" sz="3600" dirty="0" err="1" smtClean="0">
                <a:solidFill>
                  <a:schemeClr val="tx1"/>
                </a:solidFill>
              </a:rPr>
              <a:t>xanh</a:t>
            </a:r>
            <a:r>
              <a:rPr lang="en-US" sz="3600" dirty="0" smtClean="0">
                <a:solidFill>
                  <a:schemeClr val="tx1"/>
                </a:solidFill>
              </a:rPr>
              <a:t> </a:t>
            </a:r>
            <a:r>
              <a:rPr lang="en-US" sz="3600" dirty="0" err="1" smtClean="0">
                <a:solidFill>
                  <a:schemeClr val="tx1"/>
                </a:solidFill>
              </a:rPr>
              <a:t>xung</a:t>
            </a:r>
            <a:r>
              <a:rPr lang="en-US" sz="3600" dirty="0" smtClean="0">
                <a:solidFill>
                  <a:schemeClr val="tx1"/>
                </a:solidFill>
              </a:rPr>
              <a:t> </a:t>
            </a:r>
            <a:r>
              <a:rPr lang="en-US" sz="3600" dirty="0" err="1" smtClean="0">
                <a:solidFill>
                  <a:schemeClr val="tx1"/>
                </a:solidFill>
              </a:rPr>
              <a:t>quanh</a:t>
            </a:r>
            <a:r>
              <a:rPr lang="en-US" sz="3600" dirty="0" smtClean="0">
                <a:solidFill>
                  <a:schemeClr val="tx1"/>
                </a:solidFill>
              </a:rPr>
              <a:t> </a:t>
            </a:r>
            <a:r>
              <a:rPr lang="en-US" sz="3600" dirty="0" err="1" smtClean="0">
                <a:solidFill>
                  <a:schemeClr val="tx1"/>
                </a:solidFill>
              </a:rPr>
              <a:t>nhà</a:t>
            </a:r>
            <a:r>
              <a:rPr lang="en-US" sz="3600" dirty="0" smtClean="0">
                <a:solidFill>
                  <a:schemeClr val="tx1"/>
                </a:solidFill>
              </a:rPr>
              <a:t>.</a:t>
            </a:r>
            <a:endParaRPr lang="en-US" sz="3600" dirty="0">
              <a:solidFill>
                <a:schemeClr val="tx1"/>
              </a:solidFill>
            </a:endParaRPr>
          </a:p>
        </p:txBody>
      </p:sp>
      <p:sp>
        <p:nvSpPr>
          <p:cNvPr id="9" name="Rounded Rectangular Callout 8"/>
          <p:cNvSpPr/>
          <p:nvPr/>
        </p:nvSpPr>
        <p:spPr>
          <a:xfrm>
            <a:off x="81884" y="1833552"/>
            <a:ext cx="4094329" cy="1714659"/>
          </a:xfrm>
          <a:prstGeom prst="wedgeRoundRectCallout">
            <a:avLst>
              <a:gd name="adj1" fmla="val 72834"/>
              <a:gd name="adj2" fmla="val 7302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rPr>
              <a:t>Tớ</a:t>
            </a:r>
            <a:r>
              <a:rPr lang="en-US" sz="3200" dirty="0" smtClean="0">
                <a:solidFill>
                  <a:schemeClr val="tx1"/>
                </a:solidFill>
              </a:rPr>
              <a:t> </a:t>
            </a:r>
            <a:r>
              <a:rPr lang="en-US" sz="3200" dirty="0" err="1" smtClean="0">
                <a:solidFill>
                  <a:schemeClr val="tx1"/>
                </a:solidFill>
              </a:rPr>
              <a:t>đã</a:t>
            </a:r>
            <a:r>
              <a:rPr lang="en-US" sz="3200" dirty="0" smtClean="0">
                <a:solidFill>
                  <a:schemeClr val="tx1"/>
                </a:solidFill>
              </a:rPr>
              <a:t> </a:t>
            </a:r>
            <a:r>
              <a:rPr lang="en-US" sz="3200" dirty="0" err="1" smtClean="0">
                <a:solidFill>
                  <a:schemeClr val="tx1"/>
                </a:solidFill>
              </a:rPr>
              <a:t>cùng</a:t>
            </a:r>
            <a:r>
              <a:rPr lang="en-US" sz="3200" dirty="0" smtClean="0">
                <a:solidFill>
                  <a:schemeClr val="tx1"/>
                </a:solidFill>
              </a:rPr>
              <a:t> </a:t>
            </a:r>
            <a:r>
              <a:rPr lang="en-US" sz="3200" dirty="0" err="1" smtClean="0">
                <a:solidFill>
                  <a:schemeClr val="tx1"/>
                </a:solidFill>
              </a:rPr>
              <a:t>mọi</a:t>
            </a:r>
            <a:r>
              <a:rPr lang="en-US" sz="3200" dirty="0" smtClean="0">
                <a:solidFill>
                  <a:schemeClr val="tx1"/>
                </a:solidFill>
              </a:rPr>
              <a:t> </a:t>
            </a:r>
            <a:r>
              <a:rPr lang="en-US" sz="3200" dirty="0" err="1" smtClean="0">
                <a:solidFill>
                  <a:schemeClr val="tx1"/>
                </a:solidFill>
              </a:rPr>
              <a:t>người</a:t>
            </a:r>
            <a:r>
              <a:rPr lang="en-US" sz="3200" dirty="0" smtClean="0">
                <a:solidFill>
                  <a:schemeClr val="tx1"/>
                </a:solidFill>
              </a:rPr>
              <a:t> </a:t>
            </a:r>
            <a:r>
              <a:rPr lang="en-US" sz="3200" dirty="0" err="1" smtClean="0">
                <a:solidFill>
                  <a:schemeClr val="tx1"/>
                </a:solidFill>
              </a:rPr>
              <a:t>quét</a:t>
            </a:r>
            <a:r>
              <a:rPr lang="en-US" sz="3200" dirty="0" smtClean="0">
                <a:solidFill>
                  <a:schemeClr val="tx1"/>
                </a:solidFill>
              </a:rPr>
              <a:t> </a:t>
            </a:r>
            <a:r>
              <a:rPr lang="en-US" sz="3200" dirty="0" err="1" smtClean="0">
                <a:solidFill>
                  <a:schemeClr val="tx1"/>
                </a:solidFill>
              </a:rPr>
              <a:t>dọn</a:t>
            </a:r>
            <a:r>
              <a:rPr lang="en-US" sz="3200" dirty="0" smtClean="0">
                <a:solidFill>
                  <a:schemeClr val="tx1"/>
                </a:solidFill>
              </a:rPr>
              <a:t> </a:t>
            </a:r>
            <a:r>
              <a:rPr lang="en-US" sz="3200" dirty="0" err="1" smtClean="0">
                <a:solidFill>
                  <a:schemeClr val="tx1"/>
                </a:solidFill>
              </a:rPr>
              <a:t>đường</a:t>
            </a:r>
            <a:r>
              <a:rPr lang="en-US" sz="3200" dirty="0" smtClean="0">
                <a:solidFill>
                  <a:schemeClr val="tx1"/>
                </a:solidFill>
              </a:rPr>
              <a:t> </a:t>
            </a:r>
            <a:r>
              <a:rPr lang="en-US" sz="3200" dirty="0" err="1" smtClean="0">
                <a:solidFill>
                  <a:schemeClr val="tx1"/>
                </a:solidFill>
              </a:rPr>
              <a:t>làng</a:t>
            </a:r>
            <a:r>
              <a:rPr lang="en-US" sz="3200" dirty="0" smtClean="0">
                <a:solidFill>
                  <a:schemeClr val="tx1"/>
                </a:solidFill>
              </a:rPr>
              <a:t>.</a:t>
            </a:r>
            <a:endParaRPr lang="en-US" sz="3200" dirty="0">
              <a:solidFill>
                <a:schemeClr val="tx1"/>
              </a:solidFill>
            </a:endParaRPr>
          </a:p>
        </p:txBody>
      </p:sp>
      <p:sp>
        <p:nvSpPr>
          <p:cNvPr id="5" name="Oval Callout 4"/>
          <p:cNvSpPr/>
          <p:nvPr/>
        </p:nvSpPr>
        <p:spPr>
          <a:xfrm>
            <a:off x="81883" y="1708243"/>
            <a:ext cx="4094329" cy="1839968"/>
          </a:xfrm>
          <a:prstGeom prst="wedgeEllipseCallout">
            <a:avLst>
              <a:gd name="adj1" fmla="val 70834"/>
              <a:gd name="adj2" fmla="val 798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rPr>
              <a:t>Tớ</a:t>
            </a:r>
            <a:r>
              <a:rPr lang="en-US" sz="2800" dirty="0" smtClean="0">
                <a:solidFill>
                  <a:schemeClr val="tx1"/>
                </a:solidFill>
              </a:rPr>
              <a:t> </a:t>
            </a:r>
            <a:r>
              <a:rPr lang="en-US" sz="2800" dirty="0" err="1" smtClean="0">
                <a:solidFill>
                  <a:schemeClr val="tx1"/>
                </a:solidFill>
              </a:rPr>
              <a:t>đã</a:t>
            </a:r>
            <a:r>
              <a:rPr lang="en-US" sz="2800" dirty="0" smtClean="0">
                <a:solidFill>
                  <a:schemeClr val="tx1"/>
                </a:solidFill>
              </a:rPr>
              <a:t> </a:t>
            </a:r>
            <a:r>
              <a:rPr lang="en-US" sz="2800" dirty="0" err="1" smtClean="0">
                <a:solidFill>
                  <a:schemeClr val="tx1"/>
                </a:solidFill>
              </a:rPr>
              <a:t>khuyên</a:t>
            </a:r>
            <a:r>
              <a:rPr lang="en-US" sz="2800" dirty="0" smtClean="0">
                <a:solidFill>
                  <a:schemeClr val="tx1"/>
                </a:solidFill>
              </a:rPr>
              <a:t> </a:t>
            </a:r>
            <a:r>
              <a:rPr lang="en-US" sz="2800" dirty="0" err="1" smtClean="0">
                <a:solidFill>
                  <a:schemeClr val="tx1"/>
                </a:solidFill>
              </a:rPr>
              <a:t>nhủ</a:t>
            </a:r>
            <a:r>
              <a:rPr lang="en-US" sz="2800" dirty="0" smtClean="0">
                <a:solidFill>
                  <a:schemeClr val="tx1"/>
                </a:solidFill>
              </a:rPr>
              <a:t> </a:t>
            </a:r>
            <a:r>
              <a:rPr lang="en-US" sz="2800" dirty="0" err="1" smtClean="0">
                <a:solidFill>
                  <a:schemeClr val="tx1"/>
                </a:solidFill>
              </a:rPr>
              <a:t>mọi</a:t>
            </a:r>
            <a:r>
              <a:rPr lang="en-US" sz="2800" dirty="0" smtClean="0">
                <a:solidFill>
                  <a:schemeClr val="tx1"/>
                </a:solidFill>
              </a:rPr>
              <a:t> </a:t>
            </a:r>
            <a:r>
              <a:rPr lang="en-US" sz="2800" dirty="0" err="1" smtClean="0">
                <a:solidFill>
                  <a:schemeClr val="tx1"/>
                </a:solidFill>
              </a:rPr>
              <a:t>người</a:t>
            </a:r>
            <a:r>
              <a:rPr lang="en-US" sz="2800" dirty="0" smtClean="0">
                <a:solidFill>
                  <a:schemeClr val="tx1"/>
                </a:solidFill>
              </a:rPr>
              <a:t> </a:t>
            </a:r>
            <a:r>
              <a:rPr lang="en-US" sz="2800" dirty="0" err="1" smtClean="0">
                <a:solidFill>
                  <a:schemeClr val="tx1"/>
                </a:solidFill>
              </a:rPr>
              <a:t>không</a:t>
            </a:r>
            <a:r>
              <a:rPr lang="en-US" sz="2800" dirty="0" smtClean="0">
                <a:solidFill>
                  <a:schemeClr val="tx1"/>
                </a:solidFill>
              </a:rPr>
              <a:t> </a:t>
            </a:r>
            <a:r>
              <a:rPr lang="en-US" sz="2800" dirty="0" err="1" smtClean="0">
                <a:solidFill>
                  <a:schemeClr val="tx1"/>
                </a:solidFill>
              </a:rPr>
              <a:t>nên</a:t>
            </a:r>
            <a:r>
              <a:rPr lang="en-US" sz="2800" dirty="0" smtClean="0">
                <a:solidFill>
                  <a:schemeClr val="tx1"/>
                </a:solidFill>
              </a:rPr>
              <a:t> </a:t>
            </a:r>
            <a:r>
              <a:rPr lang="en-US" sz="2800" dirty="0" err="1" smtClean="0">
                <a:solidFill>
                  <a:schemeClr val="tx1"/>
                </a:solidFill>
              </a:rPr>
              <a:t>chặt</a:t>
            </a:r>
            <a:r>
              <a:rPr lang="en-US" sz="2800" dirty="0" smtClean="0">
                <a:solidFill>
                  <a:schemeClr val="tx1"/>
                </a:solidFill>
              </a:rPr>
              <a:t> </a:t>
            </a:r>
            <a:r>
              <a:rPr lang="en-US" sz="2800" dirty="0" err="1" smtClean="0">
                <a:solidFill>
                  <a:schemeClr val="tx1"/>
                </a:solidFill>
              </a:rPr>
              <a:t>cây</a:t>
            </a:r>
            <a:r>
              <a:rPr lang="en-US" sz="2800" dirty="0" smtClean="0">
                <a:solidFill>
                  <a:schemeClr val="tx1"/>
                </a:solidFill>
              </a:rPr>
              <a:t> </a:t>
            </a:r>
            <a:r>
              <a:rPr lang="en-US" sz="2800" dirty="0" err="1" smtClean="0">
                <a:solidFill>
                  <a:schemeClr val="tx1"/>
                </a:solidFill>
              </a:rPr>
              <a:t>cối</a:t>
            </a:r>
            <a:r>
              <a:rPr lang="en-US" sz="2800" dirty="0" smtClean="0">
                <a:solidFill>
                  <a:schemeClr val="tx1"/>
                </a:solidFill>
              </a:rPr>
              <a:t>.</a:t>
            </a:r>
            <a:endParaRPr lang="en-US" sz="2800" dirty="0">
              <a:solidFill>
                <a:schemeClr val="tx1"/>
              </a:solidFill>
            </a:endParaRPr>
          </a:p>
        </p:txBody>
      </p:sp>
    </p:spTree>
    <p:extLst>
      <p:ext uri="{BB962C8B-B14F-4D97-AF65-F5344CB8AC3E}">
        <p14:creationId xmlns:p14="http://schemas.microsoft.com/office/powerpoint/2010/main" val="147229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220"/>
                                        </p:tgtEl>
                                        <p:attrNameLst>
                                          <p:attrName>style.visibility</p:attrName>
                                        </p:attrNameLst>
                                      </p:cBhvr>
                                      <p:to>
                                        <p:strVal val="visible"/>
                                      </p:to>
                                    </p:set>
                                    <p:animEffect transition="in" filter="barn(outVertical)">
                                      <p:cBhvr>
                                        <p:cTn id="11" dur="500"/>
                                        <p:tgtEl>
                                          <p:spTgt spid="92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grpId="1"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22" presetClass="entr" presetSubtype="4"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3" grpId="1" animBg="1"/>
      <p:bldP spid="6" grpId="0" animBg="1"/>
      <p:bldP spid="9" grpId="0" animBg="1"/>
      <p:bldP spid="9" grpId="1"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ARIAL ROUNDED">
      <a:majorFont>
        <a:latin typeface="Arial-Rounded"/>
        <a:ea typeface=""/>
        <a:cs typeface=""/>
      </a:majorFont>
      <a:minorFont>
        <a:latin typeface="Arial-Rounded"/>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
        <a:cs typeface=""/>
      </a:majorFont>
      <a:minorFont>
        <a:latin typeface="Arial-Round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4426</TotalTime>
  <Words>809</Words>
  <Application>Microsoft Office PowerPoint</Application>
  <PresentationFormat>Widescreen</PresentationFormat>
  <Paragraphs>112</Paragraphs>
  <Slides>31</Slides>
  <Notes>26</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31</vt:i4>
      </vt:variant>
    </vt:vector>
  </HeadingPairs>
  <TitlesOfParts>
    <vt:vector size="50" baseType="lpstr">
      <vt:lpstr>Microsoft YaHei</vt:lpstr>
      <vt:lpstr>宋体</vt:lpstr>
      <vt:lpstr>Arial</vt:lpstr>
      <vt:lpstr>Arial-Rounded</vt:lpstr>
      <vt:lpstr>Calibri</vt:lpstr>
      <vt:lpstr>Quicksand Medium</vt:lpstr>
      <vt:lpstr>Times New Roman</vt:lpstr>
      <vt:lpstr>Wingdings</vt:lpstr>
      <vt:lpstr>Wingdings 3</vt:lpstr>
      <vt:lpstr>字魂17号-萌趣果冻体</vt:lpstr>
      <vt:lpstr>方正大标宋简体</vt:lpstr>
      <vt:lpstr>方正稚艺_GBK</vt:lpstr>
      <vt:lpstr>等线</vt:lpstr>
      <vt:lpstr>Facet</vt:lpstr>
      <vt:lpstr>1_Custom Design</vt:lpstr>
      <vt:lpstr>Office 主题</vt:lpstr>
      <vt:lpstr>2_Office 主题</vt:lpstr>
      <vt:lpstr>3_Office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Microsoft account</cp:lastModifiedBy>
  <cp:revision>761</cp:revision>
  <dcterms:created xsi:type="dcterms:W3CDTF">2021-06-07T06:59:14Z</dcterms:created>
  <dcterms:modified xsi:type="dcterms:W3CDTF">2025-02-17T14:09:34Z</dcterms:modified>
</cp:coreProperties>
</file>