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10" r:id="rId3"/>
  </p:sldMasterIdLst>
  <p:notesMasterIdLst>
    <p:notesMasterId r:id="rId24"/>
  </p:notesMasterIdLst>
  <p:handoutMasterIdLst>
    <p:handoutMasterId r:id="rId25"/>
  </p:handoutMasterIdLst>
  <p:sldIdLst>
    <p:sldId id="262" r:id="rId4"/>
    <p:sldId id="324" r:id="rId5"/>
    <p:sldId id="306" r:id="rId6"/>
    <p:sldId id="258" r:id="rId7"/>
    <p:sldId id="264" r:id="rId8"/>
    <p:sldId id="294" r:id="rId9"/>
    <p:sldId id="257" r:id="rId10"/>
    <p:sldId id="334" r:id="rId11"/>
    <p:sldId id="325" r:id="rId12"/>
    <p:sldId id="336" r:id="rId13"/>
    <p:sldId id="335" r:id="rId14"/>
    <p:sldId id="274" r:id="rId15"/>
    <p:sldId id="337" r:id="rId16"/>
    <p:sldId id="289" r:id="rId17"/>
    <p:sldId id="338" r:id="rId18"/>
    <p:sldId id="340" r:id="rId19"/>
    <p:sldId id="339" r:id="rId20"/>
    <p:sldId id="302" r:id="rId21"/>
    <p:sldId id="286" r:id="rId22"/>
    <p:sldId id="2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8FB"/>
    <a:srgbClr val="CD8850"/>
    <a:srgbClr val="B2E0E6"/>
    <a:srgbClr val="FEE2C8"/>
    <a:srgbClr val="D5E8CF"/>
    <a:srgbClr val="969696"/>
    <a:srgbClr val="FF5B00"/>
    <a:srgbClr val="FEEA18"/>
    <a:srgbClr val="9ADE7B"/>
    <a:srgbClr val="BEAE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18" autoAdjust="0"/>
    <p:restoredTop sz="94660"/>
  </p:normalViewPr>
  <p:slideViewPr>
    <p:cSldViewPr snapToGrid="0">
      <p:cViewPr varScale="1">
        <p:scale>
          <a:sx n="64" d="100"/>
          <a:sy n="64" d="100"/>
        </p:scale>
        <p:origin x="760" y="48"/>
      </p:cViewPr>
      <p:guideLst/>
    </p:cSldViewPr>
  </p:slideViewPr>
  <p:notesTextViewPr>
    <p:cViewPr>
      <p:scale>
        <a:sx n="1" d="1"/>
        <a:sy n="1" d="1"/>
      </p:scale>
      <p:origin x="0" y="0"/>
    </p:cViewPr>
  </p:notesTextViewPr>
  <p:notesViewPr>
    <p:cSldViewPr snapToGrid="0">
      <p:cViewPr varScale="1">
        <p:scale>
          <a:sx n="52" d="100"/>
          <a:sy n="52"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12C01C-CA9A-4D39-B64B-20511831D95D}" type="datetimeFigureOut">
              <a:rPr lang="en-US" smtClean="0"/>
              <a:t>4/4/2025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B88963-627A-461A-B212-E690700D43FF}" type="slidenum">
              <a:rPr lang="en-US" smtClean="0"/>
              <a:t>‹#›</a:t>
            </a:fld>
            <a:endParaRPr lang="en-US"/>
          </a:p>
        </p:txBody>
      </p:sp>
    </p:spTree>
    <p:extLst>
      <p:ext uri="{BB962C8B-B14F-4D97-AF65-F5344CB8AC3E}">
        <p14:creationId xmlns:p14="http://schemas.microsoft.com/office/powerpoint/2010/main" val="3679739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EE281E-CF1E-4F0C-B082-9FD1BC5F1185}"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3772C-2D8C-4135-AA7F-02BED046FAA2}" type="slidenum">
              <a:rPr lang="en-US" smtClean="0"/>
              <a:t>‹#›</a:t>
            </a:fld>
            <a:endParaRPr lang="en-US"/>
          </a:p>
        </p:txBody>
      </p:sp>
    </p:spTree>
    <p:extLst>
      <p:ext uri="{BB962C8B-B14F-4D97-AF65-F5344CB8AC3E}">
        <p14:creationId xmlns:p14="http://schemas.microsoft.com/office/powerpoint/2010/main" val="3844025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CD2F5-3C28-465E-B579-F6CAA61267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341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CD2F5-3C28-465E-B579-F6CAA61267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915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293540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260777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249331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2329-B352-BD06-1654-0D16C347CA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01E6EF-1434-20BC-3325-B158DF0865D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322B2A-7288-B795-CB13-749116650391}"/>
              </a:ext>
            </a:extLst>
          </p:cNvPr>
          <p:cNvSpPr>
            <a:spLocks noGrp="1"/>
          </p:cNvSpPr>
          <p:nvPr>
            <p:ph type="dt" sz="half" idx="10"/>
          </p:nvPr>
        </p:nvSpPr>
        <p:spPr>
          <a:xfrm>
            <a:off x="838200" y="6356350"/>
            <a:ext cx="2743200" cy="365125"/>
          </a:xfrm>
          <a:prstGeom prst="rect">
            <a:avLst/>
          </a:prstGeom>
        </p:spPr>
        <p:txBody>
          <a:bodyPr/>
          <a:lstStyle/>
          <a:p>
            <a:fld id="{B9B403E9-A989-4FF5-9427-D445ADDD5C64}" type="datetimeFigureOut">
              <a:rPr lang="en-US" smtClean="0"/>
              <a:t>4/4/2025</a:t>
            </a:fld>
            <a:endParaRPr lang="en-US"/>
          </a:p>
        </p:txBody>
      </p:sp>
      <p:sp>
        <p:nvSpPr>
          <p:cNvPr id="5" name="Footer Placeholder 4">
            <a:extLst>
              <a:ext uri="{FF2B5EF4-FFF2-40B4-BE49-F238E27FC236}">
                <a16:creationId xmlns:a16="http://schemas.microsoft.com/office/drawing/2014/main" id="{57EFCAA1-621A-E122-7A32-57B2193AC3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17E4DB-18E8-4A38-992C-80631ABA0D77}"/>
              </a:ext>
            </a:extLst>
          </p:cNvPr>
          <p:cNvSpPr>
            <a:spLocks noGrp="1"/>
          </p:cNvSpPr>
          <p:nvPr>
            <p:ph type="sldNum" sz="quarter" idx="12"/>
          </p:nvPr>
        </p:nvSpPr>
        <p:spPr>
          <a:xfrm>
            <a:off x="8610600" y="6356350"/>
            <a:ext cx="2743200" cy="365125"/>
          </a:xfrm>
          <a:prstGeom prst="rect">
            <a:avLst/>
          </a:prstGeom>
        </p:spPr>
        <p:txBody>
          <a:bodyPr/>
          <a:lstStyle/>
          <a:p>
            <a:fld id="{829B6DA8-BBDE-4F7C-BE39-62D2F19ED2FE}" type="slidenum">
              <a:rPr lang="en-US" smtClean="0"/>
              <a:t>‹#›</a:t>
            </a:fld>
            <a:endParaRPr lang="en-US"/>
          </a:p>
        </p:txBody>
      </p:sp>
    </p:spTree>
    <p:extLst>
      <p:ext uri="{BB962C8B-B14F-4D97-AF65-F5344CB8AC3E}">
        <p14:creationId xmlns:p14="http://schemas.microsoft.com/office/powerpoint/2010/main" val="578653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051E-79F1-13FE-C5B5-4DAD13F45F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7490C77-0D0F-FA8B-AE0D-43401ECAA8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DE38B-2631-F725-3159-BE38C63F40A2}"/>
              </a:ext>
            </a:extLst>
          </p:cNvPr>
          <p:cNvSpPr>
            <a:spLocks noGrp="1"/>
          </p:cNvSpPr>
          <p:nvPr>
            <p:ph type="dt" sz="half" idx="10"/>
          </p:nvPr>
        </p:nvSpPr>
        <p:spPr>
          <a:xfrm>
            <a:off x="838200" y="6356350"/>
            <a:ext cx="2743200" cy="365125"/>
          </a:xfrm>
          <a:prstGeom prst="rect">
            <a:avLst/>
          </a:prstGeom>
        </p:spPr>
        <p:txBody>
          <a:bodyPr/>
          <a:lstStyle/>
          <a:p>
            <a:fld id="{B9B403E9-A989-4FF5-9427-D445ADDD5C64}" type="datetimeFigureOut">
              <a:rPr lang="en-US" smtClean="0"/>
              <a:t>4/4/2025</a:t>
            </a:fld>
            <a:endParaRPr lang="en-US"/>
          </a:p>
        </p:txBody>
      </p:sp>
      <p:sp>
        <p:nvSpPr>
          <p:cNvPr id="5" name="Footer Placeholder 4">
            <a:extLst>
              <a:ext uri="{FF2B5EF4-FFF2-40B4-BE49-F238E27FC236}">
                <a16:creationId xmlns:a16="http://schemas.microsoft.com/office/drawing/2014/main" id="{718FD4A8-68FE-E3F0-5FD0-B00AB0D203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61953B-8262-CF5F-443B-C90291FB2270}"/>
              </a:ext>
            </a:extLst>
          </p:cNvPr>
          <p:cNvSpPr>
            <a:spLocks noGrp="1"/>
          </p:cNvSpPr>
          <p:nvPr>
            <p:ph type="sldNum" sz="quarter" idx="12"/>
          </p:nvPr>
        </p:nvSpPr>
        <p:spPr>
          <a:xfrm>
            <a:off x="8610600" y="6356350"/>
            <a:ext cx="2743200" cy="365125"/>
          </a:xfrm>
          <a:prstGeom prst="rect">
            <a:avLst/>
          </a:prstGeom>
        </p:spPr>
        <p:txBody>
          <a:bodyPr/>
          <a:lstStyle/>
          <a:p>
            <a:fld id="{829B6DA8-BBDE-4F7C-BE39-62D2F19ED2FE}" type="slidenum">
              <a:rPr lang="en-US" smtClean="0"/>
              <a:t>‹#›</a:t>
            </a:fld>
            <a:endParaRPr lang="en-US"/>
          </a:p>
        </p:txBody>
      </p:sp>
    </p:spTree>
    <p:extLst>
      <p:ext uri="{BB962C8B-B14F-4D97-AF65-F5344CB8AC3E}">
        <p14:creationId xmlns:p14="http://schemas.microsoft.com/office/powerpoint/2010/main" val="455322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C851-1157-E6BA-B451-1234F0D069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BE6942-018F-CDE5-3F45-182AD4302D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FFDBDA-8409-85EA-E5BD-3AA7DDD263AD}"/>
              </a:ext>
            </a:extLst>
          </p:cNvPr>
          <p:cNvSpPr>
            <a:spLocks noGrp="1"/>
          </p:cNvSpPr>
          <p:nvPr>
            <p:ph type="dt" sz="half" idx="10"/>
          </p:nvPr>
        </p:nvSpPr>
        <p:spPr>
          <a:xfrm>
            <a:off x="838200" y="6356350"/>
            <a:ext cx="2743200" cy="365125"/>
          </a:xfrm>
          <a:prstGeom prst="rect">
            <a:avLst/>
          </a:prstGeom>
        </p:spPr>
        <p:txBody>
          <a:bodyPr/>
          <a:lstStyle/>
          <a:p>
            <a:fld id="{B9B403E9-A989-4FF5-9427-D445ADDD5C64}" type="datetimeFigureOut">
              <a:rPr lang="en-US" smtClean="0"/>
              <a:t>4/4/2025</a:t>
            </a:fld>
            <a:endParaRPr lang="en-US"/>
          </a:p>
        </p:txBody>
      </p:sp>
      <p:sp>
        <p:nvSpPr>
          <p:cNvPr id="5" name="Footer Placeholder 4">
            <a:extLst>
              <a:ext uri="{FF2B5EF4-FFF2-40B4-BE49-F238E27FC236}">
                <a16:creationId xmlns:a16="http://schemas.microsoft.com/office/drawing/2014/main" id="{5FCF67B2-1C3C-D846-6765-523BD22698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E04DC1-F9F6-3728-4114-E9B237DC2460}"/>
              </a:ext>
            </a:extLst>
          </p:cNvPr>
          <p:cNvSpPr>
            <a:spLocks noGrp="1"/>
          </p:cNvSpPr>
          <p:nvPr>
            <p:ph type="sldNum" sz="quarter" idx="12"/>
          </p:nvPr>
        </p:nvSpPr>
        <p:spPr>
          <a:xfrm>
            <a:off x="8610600" y="6356350"/>
            <a:ext cx="2743200" cy="365125"/>
          </a:xfrm>
          <a:prstGeom prst="rect">
            <a:avLst/>
          </a:prstGeom>
        </p:spPr>
        <p:txBody>
          <a:bodyPr/>
          <a:lstStyle/>
          <a:p>
            <a:fld id="{829B6DA8-BBDE-4F7C-BE39-62D2F19ED2FE}" type="slidenum">
              <a:rPr lang="en-US" smtClean="0"/>
              <a:t>‹#›</a:t>
            </a:fld>
            <a:endParaRPr lang="en-US"/>
          </a:p>
        </p:txBody>
      </p:sp>
    </p:spTree>
    <p:extLst>
      <p:ext uri="{BB962C8B-B14F-4D97-AF65-F5344CB8AC3E}">
        <p14:creationId xmlns:p14="http://schemas.microsoft.com/office/powerpoint/2010/main" val="1800997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583C-4F46-5D82-2D1D-07731BB949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BE43FE-0C3A-89B4-82B4-1B00326122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5C2A29-910D-20C1-D809-D6F11076B54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2ED289-3A85-ABB3-547D-1EC76C070A6D}"/>
              </a:ext>
            </a:extLst>
          </p:cNvPr>
          <p:cNvSpPr>
            <a:spLocks noGrp="1"/>
          </p:cNvSpPr>
          <p:nvPr>
            <p:ph type="dt" sz="half" idx="10"/>
          </p:nvPr>
        </p:nvSpPr>
        <p:spPr>
          <a:xfrm>
            <a:off x="838200" y="6356350"/>
            <a:ext cx="2743200" cy="365125"/>
          </a:xfrm>
          <a:prstGeom prst="rect">
            <a:avLst/>
          </a:prstGeom>
        </p:spPr>
        <p:txBody>
          <a:bodyPr/>
          <a:lstStyle/>
          <a:p>
            <a:fld id="{B9B403E9-A989-4FF5-9427-D445ADDD5C64}" type="datetimeFigureOut">
              <a:rPr lang="en-US" smtClean="0"/>
              <a:t>4/4/2025</a:t>
            </a:fld>
            <a:endParaRPr lang="en-US"/>
          </a:p>
        </p:txBody>
      </p:sp>
      <p:sp>
        <p:nvSpPr>
          <p:cNvPr id="6" name="Footer Placeholder 5">
            <a:extLst>
              <a:ext uri="{FF2B5EF4-FFF2-40B4-BE49-F238E27FC236}">
                <a16:creationId xmlns:a16="http://schemas.microsoft.com/office/drawing/2014/main" id="{AA268F05-94CA-B62A-B54F-75F58D41F7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161A35-AD72-E491-CB3E-446CABD1DA84}"/>
              </a:ext>
            </a:extLst>
          </p:cNvPr>
          <p:cNvSpPr>
            <a:spLocks noGrp="1"/>
          </p:cNvSpPr>
          <p:nvPr>
            <p:ph type="sldNum" sz="quarter" idx="12"/>
          </p:nvPr>
        </p:nvSpPr>
        <p:spPr>
          <a:xfrm>
            <a:off x="8610600" y="6356350"/>
            <a:ext cx="2743200" cy="365125"/>
          </a:xfrm>
          <a:prstGeom prst="rect">
            <a:avLst/>
          </a:prstGeom>
        </p:spPr>
        <p:txBody>
          <a:bodyPr/>
          <a:lstStyle/>
          <a:p>
            <a:fld id="{829B6DA8-BBDE-4F7C-BE39-62D2F19ED2FE}" type="slidenum">
              <a:rPr lang="en-US" smtClean="0"/>
              <a:t>‹#›</a:t>
            </a:fld>
            <a:endParaRPr lang="en-US"/>
          </a:p>
        </p:txBody>
      </p:sp>
    </p:spTree>
    <p:extLst>
      <p:ext uri="{BB962C8B-B14F-4D97-AF65-F5344CB8AC3E}">
        <p14:creationId xmlns:p14="http://schemas.microsoft.com/office/powerpoint/2010/main" val="3626233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DBF07-23AD-37FD-E2E2-0DB5ADD56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3D810D8-B0F6-96F7-4728-F2CCF6467D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353693-D2E6-E8FC-0F3C-940D64262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4996B0-F2EF-E83D-1EA9-D4FBDFBF8D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5EC0F8-9253-681D-8915-1EBD965846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8E60AC-024C-0D17-7108-4EEEFE76C541}"/>
              </a:ext>
            </a:extLst>
          </p:cNvPr>
          <p:cNvSpPr>
            <a:spLocks noGrp="1"/>
          </p:cNvSpPr>
          <p:nvPr>
            <p:ph type="dt" sz="half" idx="10"/>
          </p:nvPr>
        </p:nvSpPr>
        <p:spPr>
          <a:xfrm>
            <a:off x="838200" y="6356350"/>
            <a:ext cx="2743200" cy="365125"/>
          </a:xfrm>
          <a:prstGeom prst="rect">
            <a:avLst/>
          </a:prstGeom>
        </p:spPr>
        <p:txBody>
          <a:bodyPr/>
          <a:lstStyle/>
          <a:p>
            <a:fld id="{B9B403E9-A989-4FF5-9427-D445ADDD5C64}" type="datetimeFigureOut">
              <a:rPr lang="en-US" smtClean="0"/>
              <a:t>4/4/2025</a:t>
            </a:fld>
            <a:endParaRPr lang="en-US"/>
          </a:p>
        </p:txBody>
      </p:sp>
      <p:sp>
        <p:nvSpPr>
          <p:cNvPr id="8" name="Footer Placeholder 7">
            <a:extLst>
              <a:ext uri="{FF2B5EF4-FFF2-40B4-BE49-F238E27FC236}">
                <a16:creationId xmlns:a16="http://schemas.microsoft.com/office/drawing/2014/main" id="{4BF7F581-3B5B-6AC1-E93F-42FF08EF4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F4B0DE-A29A-3AE4-0F7F-145BD6F4627A}"/>
              </a:ext>
            </a:extLst>
          </p:cNvPr>
          <p:cNvSpPr>
            <a:spLocks noGrp="1"/>
          </p:cNvSpPr>
          <p:nvPr>
            <p:ph type="sldNum" sz="quarter" idx="12"/>
          </p:nvPr>
        </p:nvSpPr>
        <p:spPr>
          <a:xfrm>
            <a:off x="8610600" y="6356350"/>
            <a:ext cx="2743200" cy="365125"/>
          </a:xfrm>
          <a:prstGeom prst="rect">
            <a:avLst/>
          </a:prstGeom>
        </p:spPr>
        <p:txBody>
          <a:bodyPr/>
          <a:lstStyle/>
          <a:p>
            <a:fld id="{829B6DA8-BBDE-4F7C-BE39-62D2F19ED2FE}" type="slidenum">
              <a:rPr lang="en-US" smtClean="0"/>
              <a:t>‹#›</a:t>
            </a:fld>
            <a:endParaRPr lang="en-US"/>
          </a:p>
        </p:txBody>
      </p:sp>
    </p:spTree>
    <p:extLst>
      <p:ext uri="{BB962C8B-B14F-4D97-AF65-F5344CB8AC3E}">
        <p14:creationId xmlns:p14="http://schemas.microsoft.com/office/powerpoint/2010/main" val="3094470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5DAD-3476-D735-FDB5-75F498BF47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0611A0C-A3DF-0D6A-2A98-FB12A87BEFBA}"/>
              </a:ext>
            </a:extLst>
          </p:cNvPr>
          <p:cNvSpPr>
            <a:spLocks noGrp="1"/>
          </p:cNvSpPr>
          <p:nvPr>
            <p:ph type="dt" sz="half" idx="10"/>
          </p:nvPr>
        </p:nvSpPr>
        <p:spPr>
          <a:xfrm>
            <a:off x="838200" y="6356350"/>
            <a:ext cx="2743200" cy="365125"/>
          </a:xfrm>
          <a:prstGeom prst="rect">
            <a:avLst/>
          </a:prstGeom>
        </p:spPr>
        <p:txBody>
          <a:bodyPr/>
          <a:lstStyle/>
          <a:p>
            <a:fld id="{B9B403E9-A989-4FF5-9427-D445ADDD5C64}" type="datetimeFigureOut">
              <a:rPr lang="en-US" smtClean="0"/>
              <a:t>4/4/2025</a:t>
            </a:fld>
            <a:endParaRPr lang="en-US"/>
          </a:p>
        </p:txBody>
      </p:sp>
      <p:sp>
        <p:nvSpPr>
          <p:cNvPr id="4" name="Footer Placeholder 3">
            <a:extLst>
              <a:ext uri="{FF2B5EF4-FFF2-40B4-BE49-F238E27FC236}">
                <a16:creationId xmlns:a16="http://schemas.microsoft.com/office/drawing/2014/main" id="{D13D89B6-7C0A-0568-D714-16935AEF42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7A157C0-3D1C-F2BA-C77E-BEDB4B4565F8}"/>
              </a:ext>
            </a:extLst>
          </p:cNvPr>
          <p:cNvSpPr>
            <a:spLocks noGrp="1"/>
          </p:cNvSpPr>
          <p:nvPr>
            <p:ph type="sldNum" sz="quarter" idx="12"/>
          </p:nvPr>
        </p:nvSpPr>
        <p:spPr>
          <a:xfrm>
            <a:off x="8610600" y="6356350"/>
            <a:ext cx="2743200" cy="365125"/>
          </a:xfrm>
          <a:prstGeom prst="rect">
            <a:avLst/>
          </a:prstGeom>
        </p:spPr>
        <p:txBody>
          <a:bodyPr/>
          <a:lstStyle/>
          <a:p>
            <a:fld id="{829B6DA8-BBDE-4F7C-BE39-62D2F19ED2FE}" type="slidenum">
              <a:rPr lang="en-US" smtClean="0"/>
              <a:t>‹#›</a:t>
            </a:fld>
            <a:endParaRPr lang="en-US"/>
          </a:p>
        </p:txBody>
      </p:sp>
    </p:spTree>
    <p:extLst>
      <p:ext uri="{BB962C8B-B14F-4D97-AF65-F5344CB8AC3E}">
        <p14:creationId xmlns:p14="http://schemas.microsoft.com/office/powerpoint/2010/main" val="3969093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4A563-AB4B-1AA5-3EDF-B0F23A80FC2B}"/>
              </a:ext>
            </a:extLst>
          </p:cNvPr>
          <p:cNvSpPr>
            <a:spLocks noGrp="1"/>
          </p:cNvSpPr>
          <p:nvPr>
            <p:ph type="dt" sz="half" idx="10"/>
          </p:nvPr>
        </p:nvSpPr>
        <p:spPr>
          <a:xfrm>
            <a:off x="838200" y="6356350"/>
            <a:ext cx="2743200" cy="365125"/>
          </a:xfrm>
          <a:prstGeom prst="rect">
            <a:avLst/>
          </a:prstGeom>
        </p:spPr>
        <p:txBody>
          <a:bodyPr/>
          <a:lstStyle/>
          <a:p>
            <a:fld id="{B9B403E9-A989-4FF5-9427-D445ADDD5C64}" type="datetimeFigureOut">
              <a:rPr lang="en-US" smtClean="0"/>
              <a:t>4/4/2025</a:t>
            </a:fld>
            <a:endParaRPr lang="en-US"/>
          </a:p>
        </p:txBody>
      </p:sp>
      <p:sp>
        <p:nvSpPr>
          <p:cNvPr id="3" name="Footer Placeholder 2">
            <a:extLst>
              <a:ext uri="{FF2B5EF4-FFF2-40B4-BE49-F238E27FC236}">
                <a16:creationId xmlns:a16="http://schemas.microsoft.com/office/drawing/2014/main" id="{8613C985-5637-59D4-66FE-5356CEF62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5C93D3-3928-9123-6A5D-72865408BB78}"/>
              </a:ext>
            </a:extLst>
          </p:cNvPr>
          <p:cNvSpPr>
            <a:spLocks noGrp="1"/>
          </p:cNvSpPr>
          <p:nvPr>
            <p:ph type="sldNum" sz="quarter" idx="12"/>
          </p:nvPr>
        </p:nvSpPr>
        <p:spPr>
          <a:xfrm>
            <a:off x="8610600" y="6356350"/>
            <a:ext cx="2743200" cy="365125"/>
          </a:xfrm>
          <a:prstGeom prst="rect">
            <a:avLst/>
          </a:prstGeom>
        </p:spPr>
        <p:txBody>
          <a:bodyPr/>
          <a:lstStyle/>
          <a:p>
            <a:fld id="{829B6DA8-BBDE-4F7C-BE39-62D2F19ED2FE}" type="slidenum">
              <a:rPr lang="en-US" smtClean="0"/>
              <a:t>‹#›</a:t>
            </a:fld>
            <a:endParaRPr lang="en-US"/>
          </a:p>
        </p:txBody>
      </p:sp>
    </p:spTree>
    <p:extLst>
      <p:ext uri="{BB962C8B-B14F-4D97-AF65-F5344CB8AC3E}">
        <p14:creationId xmlns:p14="http://schemas.microsoft.com/office/powerpoint/2010/main" val="68321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3847-40F1-AABB-2585-C12FEB31F60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CAF0A6-6FA4-DB0F-B000-498A7BDB43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756E18-DB47-309A-0140-14D11FA09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9A3FB3-CD51-7739-E5FD-6B90B4D4AA2A}"/>
              </a:ext>
            </a:extLst>
          </p:cNvPr>
          <p:cNvSpPr>
            <a:spLocks noGrp="1"/>
          </p:cNvSpPr>
          <p:nvPr>
            <p:ph type="dt" sz="half" idx="10"/>
          </p:nvPr>
        </p:nvSpPr>
        <p:spPr>
          <a:xfrm>
            <a:off x="838200" y="6356350"/>
            <a:ext cx="2743200" cy="365125"/>
          </a:xfrm>
          <a:prstGeom prst="rect">
            <a:avLst/>
          </a:prstGeom>
        </p:spPr>
        <p:txBody>
          <a:bodyPr/>
          <a:lstStyle/>
          <a:p>
            <a:fld id="{B9B403E9-A989-4FF5-9427-D445ADDD5C64}" type="datetimeFigureOut">
              <a:rPr lang="en-US" smtClean="0"/>
              <a:t>4/4/2025</a:t>
            </a:fld>
            <a:endParaRPr lang="en-US"/>
          </a:p>
        </p:txBody>
      </p:sp>
      <p:sp>
        <p:nvSpPr>
          <p:cNvPr id="6" name="Footer Placeholder 5">
            <a:extLst>
              <a:ext uri="{FF2B5EF4-FFF2-40B4-BE49-F238E27FC236}">
                <a16:creationId xmlns:a16="http://schemas.microsoft.com/office/drawing/2014/main" id="{10C621DD-52AA-C77F-748C-E6A4C87D30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778D7D-1372-EE70-2B66-95E5F29D6E1B}"/>
              </a:ext>
            </a:extLst>
          </p:cNvPr>
          <p:cNvSpPr>
            <a:spLocks noGrp="1"/>
          </p:cNvSpPr>
          <p:nvPr>
            <p:ph type="sldNum" sz="quarter" idx="12"/>
          </p:nvPr>
        </p:nvSpPr>
        <p:spPr>
          <a:xfrm>
            <a:off x="8610600" y="6356350"/>
            <a:ext cx="2743200" cy="365125"/>
          </a:xfrm>
          <a:prstGeom prst="rect">
            <a:avLst/>
          </a:prstGeom>
        </p:spPr>
        <p:txBody>
          <a:bodyPr/>
          <a:lstStyle/>
          <a:p>
            <a:fld id="{829B6DA8-BBDE-4F7C-BE39-62D2F19ED2FE}" type="slidenum">
              <a:rPr lang="en-US" smtClean="0"/>
              <a:t>‹#›</a:t>
            </a:fld>
            <a:endParaRPr lang="en-US"/>
          </a:p>
        </p:txBody>
      </p:sp>
    </p:spTree>
    <p:extLst>
      <p:ext uri="{BB962C8B-B14F-4D97-AF65-F5344CB8AC3E}">
        <p14:creationId xmlns:p14="http://schemas.microsoft.com/office/powerpoint/2010/main" val="3780224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302635" y="296358"/>
            <a:ext cx="11586730" cy="6265285"/>
          </a:xfrm>
          <a:prstGeom prst="roundRect">
            <a:avLst>
              <a:gd name="adj" fmla="val 7576"/>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3472628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DE7F-7472-D2AD-ABC2-3534E1D157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087C14-FD8A-3CB6-4530-EDEBFAA564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4357A3-286C-1EDA-00E6-C144615886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0C87B8-506B-6A48-64B9-2781FBC6A92E}"/>
              </a:ext>
            </a:extLst>
          </p:cNvPr>
          <p:cNvSpPr>
            <a:spLocks noGrp="1"/>
          </p:cNvSpPr>
          <p:nvPr>
            <p:ph type="dt" sz="half" idx="10"/>
          </p:nvPr>
        </p:nvSpPr>
        <p:spPr>
          <a:xfrm>
            <a:off x="838200" y="6356350"/>
            <a:ext cx="2743200" cy="365125"/>
          </a:xfrm>
          <a:prstGeom prst="rect">
            <a:avLst/>
          </a:prstGeom>
        </p:spPr>
        <p:txBody>
          <a:bodyPr/>
          <a:lstStyle/>
          <a:p>
            <a:fld id="{B9B403E9-A989-4FF5-9427-D445ADDD5C64}" type="datetimeFigureOut">
              <a:rPr lang="en-US" smtClean="0"/>
              <a:t>4/4/2025</a:t>
            </a:fld>
            <a:endParaRPr lang="en-US"/>
          </a:p>
        </p:txBody>
      </p:sp>
      <p:sp>
        <p:nvSpPr>
          <p:cNvPr id="6" name="Footer Placeholder 5">
            <a:extLst>
              <a:ext uri="{FF2B5EF4-FFF2-40B4-BE49-F238E27FC236}">
                <a16:creationId xmlns:a16="http://schemas.microsoft.com/office/drawing/2014/main" id="{281528D5-6D27-4F4F-06E0-20AFA8AE27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31E603-69B9-868F-8F87-9F1A98EA7AA0}"/>
              </a:ext>
            </a:extLst>
          </p:cNvPr>
          <p:cNvSpPr>
            <a:spLocks noGrp="1"/>
          </p:cNvSpPr>
          <p:nvPr>
            <p:ph type="sldNum" sz="quarter" idx="12"/>
          </p:nvPr>
        </p:nvSpPr>
        <p:spPr>
          <a:xfrm>
            <a:off x="8610600" y="6356350"/>
            <a:ext cx="2743200" cy="365125"/>
          </a:xfrm>
          <a:prstGeom prst="rect">
            <a:avLst/>
          </a:prstGeom>
        </p:spPr>
        <p:txBody>
          <a:bodyPr/>
          <a:lstStyle/>
          <a:p>
            <a:fld id="{829B6DA8-BBDE-4F7C-BE39-62D2F19ED2FE}" type="slidenum">
              <a:rPr lang="en-US" smtClean="0"/>
              <a:t>‹#›</a:t>
            </a:fld>
            <a:endParaRPr lang="en-US"/>
          </a:p>
        </p:txBody>
      </p:sp>
    </p:spTree>
    <p:extLst>
      <p:ext uri="{BB962C8B-B14F-4D97-AF65-F5344CB8AC3E}">
        <p14:creationId xmlns:p14="http://schemas.microsoft.com/office/powerpoint/2010/main" val="1190139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CAFFF-B294-363B-7637-206B0232D8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4BB73-EA4D-4C62-560D-1CF01BE5302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C24C6-5568-C04B-0B13-3968DCE76885}"/>
              </a:ext>
            </a:extLst>
          </p:cNvPr>
          <p:cNvSpPr>
            <a:spLocks noGrp="1"/>
          </p:cNvSpPr>
          <p:nvPr>
            <p:ph type="dt" sz="half" idx="10"/>
          </p:nvPr>
        </p:nvSpPr>
        <p:spPr>
          <a:xfrm>
            <a:off x="838200" y="6356350"/>
            <a:ext cx="2743200" cy="365125"/>
          </a:xfrm>
          <a:prstGeom prst="rect">
            <a:avLst/>
          </a:prstGeom>
        </p:spPr>
        <p:txBody>
          <a:bodyPr/>
          <a:lstStyle/>
          <a:p>
            <a:fld id="{B9B403E9-A989-4FF5-9427-D445ADDD5C64}" type="datetimeFigureOut">
              <a:rPr lang="en-US" smtClean="0"/>
              <a:t>4/4/2025</a:t>
            </a:fld>
            <a:endParaRPr lang="en-US"/>
          </a:p>
        </p:txBody>
      </p:sp>
      <p:sp>
        <p:nvSpPr>
          <p:cNvPr id="5" name="Footer Placeholder 4">
            <a:extLst>
              <a:ext uri="{FF2B5EF4-FFF2-40B4-BE49-F238E27FC236}">
                <a16:creationId xmlns:a16="http://schemas.microsoft.com/office/drawing/2014/main" id="{FDCBA13D-CF6A-288D-ED5E-532A0FEFC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1CE6-972D-43D8-DE6F-02E265B8CEE6}"/>
              </a:ext>
            </a:extLst>
          </p:cNvPr>
          <p:cNvSpPr>
            <a:spLocks noGrp="1"/>
          </p:cNvSpPr>
          <p:nvPr>
            <p:ph type="sldNum" sz="quarter" idx="12"/>
          </p:nvPr>
        </p:nvSpPr>
        <p:spPr>
          <a:xfrm>
            <a:off x="8610600" y="6356350"/>
            <a:ext cx="2743200" cy="365125"/>
          </a:xfrm>
          <a:prstGeom prst="rect">
            <a:avLst/>
          </a:prstGeom>
        </p:spPr>
        <p:txBody>
          <a:bodyPr/>
          <a:lstStyle/>
          <a:p>
            <a:fld id="{829B6DA8-BBDE-4F7C-BE39-62D2F19ED2FE}" type="slidenum">
              <a:rPr lang="en-US" smtClean="0"/>
              <a:t>‹#›</a:t>
            </a:fld>
            <a:endParaRPr lang="en-US"/>
          </a:p>
        </p:txBody>
      </p:sp>
    </p:spTree>
    <p:extLst>
      <p:ext uri="{BB962C8B-B14F-4D97-AF65-F5344CB8AC3E}">
        <p14:creationId xmlns:p14="http://schemas.microsoft.com/office/powerpoint/2010/main" val="1291498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77F06-F771-1050-7006-649A884268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41841E-B996-7B47-721D-1A53439CC6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150E1-DC56-EAD7-320E-90F8C8CF6C39}"/>
              </a:ext>
            </a:extLst>
          </p:cNvPr>
          <p:cNvSpPr>
            <a:spLocks noGrp="1"/>
          </p:cNvSpPr>
          <p:nvPr>
            <p:ph type="dt" sz="half" idx="10"/>
          </p:nvPr>
        </p:nvSpPr>
        <p:spPr>
          <a:xfrm>
            <a:off x="838200" y="6356350"/>
            <a:ext cx="2743200" cy="365125"/>
          </a:xfrm>
          <a:prstGeom prst="rect">
            <a:avLst/>
          </a:prstGeom>
        </p:spPr>
        <p:txBody>
          <a:bodyPr/>
          <a:lstStyle/>
          <a:p>
            <a:fld id="{B9B403E9-A989-4FF5-9427-D445ADDD5C64}" type="datetimeFigureOut">
              <a:rPr lang="en-US" smtClean="0"/>
              <a:t>4/4/2025</a:t>
            </a:fld>
            <a:endParaRPr lang="en-US"/>
          </a:p>
        </p:txBody>
      </p:sp>
      <p:sp>
        <p:nvSpPr>
          <p:cNvPr id="5" name="Footer Placeholder 4">
            <a:extLst>
              <a:ext uri="{FF2B5EF4-FFF2-40B4-BE49-F238E27FC236}">
                <a16:creationId xmlns:a16="http://schemas.microsoft.com/office/drawing/2014/main" id="{3F385B65-E5A7-A2A7-92F1-B8635972B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FD5FBC-1255-3E76-A3A3-096C531C3A3D}"/>
              </a:ext>
            </a:extLst>
          </p:cNvPr>
          <p:cNvSpPr>
            <a:spLocks noGrp="1"/>
          </p:cNvSpPr>
          <p:nvPr>
            <p:ph type="sldNum" sz="quarter" idx="12"/>
          </p:nvPr>
        </p:nvSpPr>
        <p:spPr>
          <a:xfrm>
            <a:off x="8610600" y="6356350"/>
            <a:ext cx="2743200" cy="365125"/>
          </a:xfrm>
          <a:prstGeom prst="rect">
            <a:avLst/>
          </a:prstGeom>
        </p:spPr>
        <p:txBody>
          <a:bodyPr/>
          <a:lstStyle/>
          <a:p>
            <a:fld id="{829B6DA8-BBDE-4F7C-BE39-62D2F19ED2FE}" type="slidenum">
              <a:rPr lang="en-US" smtClean="0"/>
              <a:t>‹#›</a:t>
            </a:fld>
            <a:endParaRPr lang="en-US"/>
          </a:p>
        </p:txBody>
      </p:sp>
    </p:spTree>
    <p:extLst>
      <p:ext uri="{BB962C8B-B14F-4D97-AF65-F5344CB8AC3E}">
        <p14:creationId xmlns:p14="http://schemas.microsoft.com/office/powerpoint/2010/main" val="3182580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100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708634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C2387-E5C6-96EF-14F7-3E674E8C01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7D3605-8E60-CC3B-7F2B-3ED018731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57509-63C9-3D5A-03D9-C21C3F7841FA}"/>
              </a:ext>
            </a:extLst>
          </p:cNvPr>
          <p:cNvSpPr>
            <a:spLocks noGrp="1"/>
          </p:cNvSpPr>
          <p:nvPr>
            <p:ph type="dt" sz="half" idx="10"/>
          </p:nvPr>
        </p:nvSpPr>
        <p:spPr/>
        <p:txBody>
          <a:bodyPr/>
          <a:lstStyle/>
          <a:p>
            <a:fld id="{74CE6BF9-B8A7-4579-B1A1-A7CFCB2D3316}" type="datetimeFigureOut">
              <a:rPr lang="en-US" smtClean="0"/>
              <a:t>4/4/2025</a:t>
            </a:fld>
            <a:endParaRPr lang="en-US"/>
          </a:p>
        </p:txBody>
      </p:sp>
      <p:sp>
        <p:nvSpPr>
          <p:cNvPr id="5" name="Footer Placeholder 4">
            <a:extLst>
              <a:ext uri="{FF2B5EF4-FFF2-40B4-BE49-F238E27FC236}">
                <a16:creationId xmlns:a16="http://schemas.microsoft.com/office/drawing/2014/main" id="{FDB029CC-1A9D-157C-8191-918B89283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400E0-4295-84AE-760B-6D9F3827F26B}"/>
              </a:ext>
            </a:extLst>
          </p:cNvPr>
          <p:cNvSpPr>
            <a:spLocks noGrp="1"/>
          </p:cNvSpPr>
          <p:nvPr>
            <p:ph type="sldNum" sz="quarter" idx="12"/>
          </p:nvPr>
        </p:nvSpPr>
        <p:spPr/>
        <p:txBody>
          <a:bodyPr/>
          <a:lstStyle/>
          <a:p>
            <a:fld id="{132A1A14-BC61-492C-961F-EB3291ACBB61}" type="slidenum">
              <a:rPr lang="en-US" smtClean="0"/>
              <a:t>‹#›</a:t>
            </a:fld>
            <a:endParaRPr lang="en-US"/>
          </a:p>
        </p:txBody>
      </p:sp>
    </p:spTree>
    <p:extLst>
      <p:ext uri="{BB962C8B-B14F-4D97-AF65-F5344CB8AC3E}">
        <p14:creationId xmlns:p14="http://schemas.microsoft.com/office/powerpoint/2010/main" val="2198753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604D-2733-3EB4-BBBC-97A46967D2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965F8-E1FE-0751-7FEE-FD2430C37F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8B836-5703-3A54-6A75-F6B5F3419194}"/>
              </a:ext>
            </a:extLst>
          </p:cNvPr>
          <p:cNvSpPr>
            <a:spLocks noGrp="1"/>
          </p:cNvSpPr>
          <p:nvPr>
            <p:ph type="dt" sz="half" idx="10"/>
          </p:nvPr>
        </p:nvSpPr>
        <p:spPr/>
        <p:txBody>
          <a:bodyPr/>
          <a:lstStyle/>
          <a:p>
            <a:fld id="{74CE6BF9-B8A7-4579-B1A1-A7CFCB2D3316}" type="datetimeFigureOut">
              <a:rPr lang="en-US" smtClean="0"/>
              <a:t>4/4/2025</a:t>
            </a:fld>
            <a:endParaRPr lang="en-US"/>
          </a:p>
        </p:txBody>
      </p:sp>
      <p:sp>
        <p:nvSpPr>
          <p:cNvPr id="5" name="Footer Placeholder 4">
            <a:extLst>
              <a:ext uri="{FF2B5EF4-FFF2-40B4-BE49-F238E27FC236}">
                <a16:creationId xmlns:a16="http://schemas.microsoft.com/office/drawing/2014/main" id="{6B943A47-5E64-837C-758B-6A4607C22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1AAF1-6B80-BCF6-2275-AE30AC633BE6}"/>
              </a:ext>
            </a:extLst>
          </p:cNvPr>
          <p:cNvSpPr>
            <a:spLocks noGrp="1"/>
          </p:cNvSpPr>
          <p:nvPr>
            <p:ph type="sldNum" sz="quarter" idx="12"/>
          </p:nvPr>
        </p:nvSpPr>
        <p:spPr/>
        <p:txBody>
          <a:bodyPr/>
          <a:lstStyle/>
          <a:p>
            <a:fld id="{132A1A14-BC61-492C-961F-EB3291ACBB61}" type="slidenum">
              <a:rPr lang="en-US" smtClean="0"/>
              <a:t>‹#›</a:t>
            </a:fld>
            <a:endParaRPr lang="en-US"/>
          </a:p>
        </p:txBody>
      </p:sp>
    </p:spTree>
    <p:extLst>
      <p:ext uri="{BB962C8B-B14F-4D97-AF65-F5344CB8AC3E}">
        <p14:creationId xmlns:p14="http://schemas.microsoft.com/office/powerpoint/2010/main" val="2935660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76E2-AC80-D900-E2B1-8DB46C3FC2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E9F25-C066-54EE-961F-B45F520637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092EEB-A82E-BA4E-9241-123BD7FE6F29}"/>
              </a:ext>
            </a:extLst>
          </p:cNvPr>
          <p:cNvSpPr>
            <a:spLocks noGrp="1"/>
          </p:cNvSpPr>
          <p:nvPr>
            <p:ph type="dt" sz="half" idx="10"/>
          </p:nvPr>
        </p:nvSpPr>
        <p:spPr/>
        <p:txBody>
          <a:bodyPr/>
          <a:lstStyle/>
          <a:p>
            <a:fld id="{74CE6BF9-B8A7-4579-B1A1-A7CFCB2D3316}" type="datetimeFigureOut">
              <a:rPr lang="en-US" smtClean="0"/>
              <a:t>4/4/2025</a:t>
            </a:fld>
            <a:endParaRPr lang="en-US"/>
          </a:p>
        </p:txBody>
      </p:sp>
      <p:sp>
        <p:nvSpPr>
          <p:cNvPr id="5" name="Footer Placeholder 4">
            <a:extLst>
              <a:ext uri="{FF2B5EF4-FFF2-40B4-BE49-F238E27FC236}">
                <a16:creationId xmlns:a16="http://schemas.microsoft.com/office/drawing/2014/main" id="{E0621002-37E0-4DA6-1462-8CE1DA3BA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32D61-6375-55EC-BEC1-4A8A5698AA5B}"/>
              </a:ext>
            </a:extLst>
          </p:cNvPr>
          <p:cNvSpPr>
            <a:spLocks noGrp="1"/>
          </p:cNvSpPr>
          <p:nvPr>
            <p:ph type="sldNum" sz="quarter" idx="12"/>
          </p:nvPr>
        </p:nvSpPr>
        <p:spPr/>
        <p:txBody>
          <a:bodyPr/>
          <a:lstStyle/>
          <a:p>
            <a:fld id="{132A1A14-BC61-492C-961F-EB3291ACBB61}" type="slidenum">
              <a:rPr lang="en-US" smtClean="0"/>
              <a:t>‹#›</a:t>
            </a:fld>
            <a:endParaRPr lang="en-US"/>
          </a:p>
        </p:txBody>
      </p:sp>
    </p:spTree>
    <p:extLst>
      <p:ext uri="{BB962C8B-B14F-4D97-AF65-F5344CB8AC3E}">
        <p14:creationId xmlns:p14="http://schemas.microsoft.com/office/powerpoint/2010/main" val="454161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67E3-A4BD-8630-A352-260434B228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EB568-85F3-7808-9DA8-47C468448C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263A00-8ACB-FC8B-5609-8FF533F277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3CA5D-F7FA-A5B6-657C-CB491E814D27}"/>
              </a:ext>
            </a:extLst>
          </p:cNvPr>
          <p:cNvSpPr>
            <a:spLocks noGrp="1"/>
          </p:cNvSpPr>
          <p:nvPr>
            <p:ph type="dt" sz="half" idx="10"/>
          </p:nvPr>
        </p:nvSpPr>
        <p:spPr/>
        <p:txBody>
          <a:bodyPr/>
          <a:lstStyle/>
          <a:p>
            <a:fld id="{74CE6BF9-B8A7-4579-B1A1-A7CFCB2D3316}" type="datetimeFigureOut">
              <a:rPr lang="en-US" smtClean="0"/>
              <a:t>4/4/2025</a:t>
            </a:fld>
            <a:endParaRPr lang="en-US"/>
          </a:p>
        </p:txBody>
      </p:sp>
      <p:sp>
        <p:nvSpPr>
          <p:cNvPr id="6" name="Footer Placeholder 5">
            <a:extLst>
              <a:ext uri="{FF2B5EF4-FFF2-40B4-BE49-F238E27FC236}">
                <a16:creationId xmlns:a16="http://schemas.microsoft.com/office/drawing/2014/main" id="{DA390585-E0B0-63BB-9C1A-6EF5AE51F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8513F-307E-349B-4F81-2E943E56EEC2}"/>
              </a:ext>
            </a:extLst>
          </p:cNvPr>
          <p:cNvSpPr>
            <a:spLocks noGrp="1"/>
          </p:cNvSpPr>
          <p:nvPr>
            <p:ph type="sldNum" sz="quarter" idx="12"/>
          </p:nvPr>
        </p:nvSpPr>
        <p:spPr/>
        <p:txBody>
          <a:bodyPr/>
          <a:lstStyle/>
          <a:p>
            <a:fld id="{132A1A14-BC61-492C-961F-EB3291ACBB61}" type="slidenum">
              <a:rPr lang="en-US" smtClean="0"/>
              <a:t>‹#›</a:t>
            </a:fld>
            <a:endParaRPr lang="en-US"/>
          </a:p>
        </p:txBody>
      </p:sp>
    </p:spTree>
    <p:extLst>
      <p:ext uri="{BB962C8B-B14F-4D97-AF65-F5344CB8AC3E}">
        <p14:creationId xmlns:p14="http://schemas.microsoft.com/office/powerpoint/2010/main" val="2205122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B3958-79D4-188F-045B-427B9B29E1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29A74C-B1D0-598B-F523-1CC3D6AAB6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61C8B-E37E-6F42-67B8-07D28EA0A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420D2C-35BB-AAB6-27A4-9671CBB82E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837181-A755-891F-A664-49859D4120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CC1454-C5AC-A7C4-588F-17DFDBD607A5}"/>
              </a:ext>
            </a:extLst>
          </p:cNvPr>
          <p:cNvSpPr>
            <a:spLocks noGrp="1"/>
          </p:cNvSpPr>
          <p:nvPr>
            <p:ph type="dt" sz="half" idx="10"/>
          </p:nvPr>
        </p:nvSpPr>
        <p:spPr/>
        <p:txBody>
          <a:bodyPr/>
          <a:lstStyle/>
          <a:p>
            <a:fld id="{74CE6BF9-B8A7-4579-B1A1-A7CFCB2D3316}" type="datetimeFigureOut">
              <a:rPr lang="en-US" smtClean="0"/>
              <a:t>4/4/2025</a:t>
            </a:fld>
            <a:endParaRPr lang="en-US"/>
          </a:p>
        </p:txBody>
      </p:sp>
      <p:sp>
        <p:nvSpPr>
          <p:cNvPr id="8" name="Footer Placeholder 7">
            <a:extLst>
              <a:ext uri="{FF2B5EF4-FFF2-40B4-BE49-F238E27FC236}">
                <a16:creationId xmlns:a16="http://schemas.microsoft.com/office/drawing/2014/main" id="{C80A3260-FCD1-8E52-596A-A851EC847B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16D950-086D-6035-6CDE-BD86067F1B7E}"/>
              </a:ext>
            </a:extLst>
          </p:cNvPr>
          <p:cNvSpPr>
            <a:spLocks noGrp="1"/>
          </p:cNvSpPr>
          <p:nvPr>
            <p:ph type="sldNum" sz="quarter" idx="12"/>
          </p:nvPr>
        </p:nvSpPr>
        <p:spPr/>
        <p:txBody>
          <a:bodyPr/>
          <a:lstStyle/>
          <a:p>
            <a:fld id="{132A1A14-BC61-492C-961F-EB3291ACBB61}" type="slidenum">
              <a:rPr lang="en-US" smtClean="0"/>
              <a:t>‹#›</a:t>
            </a:fld>
            <a:endParaRPr lang="en-US"/>
          </a:p>
        </p:txBody>
      </p:sp>
    </p:spTree>
    <p:extLst>
      <p:ext uri="{BB962C8B-B14F-4D97-AF65-F5344CB8AC3E}">
        <p14:creationId xmlns:p14="http://schemas.microsoft.com/office/powerpoint/2010/main" val="3988870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4/4/2025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1316822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8A8C-1199-836C-3568-99B018BDD9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50B18-E656-61A9-15E9-ADCB0E7DE557}"/>
              </a:ext>
            </a:extLst>
          </p:cNvPr>
          <p:cNvSpPr>
            <a:spLocks noGrp="1"/>
          </p:cNvSpPr>
          <p:nvPr>
            <p:ph type="dt" sz="half" idx="10"/>
          </p:nvPr>
        </p:nvSpPr>
        <p:spPr/>
        <p:txBody>
          <a:bodyPr/>
          <a:lstStyle/>
          <a:p>
            <a:fld id="{74CE6BF9-B8A7-4579-B1A1-A7CFCB2D3316}" type="datetimeFigureOut">
              <a:rPr lang="en-US" smtClean="0"/>
              <a:t>4/4/2025</a:t>
            </a:fld>
            <a:endParaRPr lang="en-US"/>
          </a:p>
        </p:txBody>
      </p:sp>
      <p:sp>
        <p:nvSpPr>
          <p:cNvPr id="4" name="Footer Placeholder 3">
            <a:extLst>
              <a:ext uri="{FF2B5EF4-FFF2-40B4-BE49-F238E27FC236}">
                <a16:creationId xmlns:a16="http://schemas.microsoft.com/office/drawing/2014/main" id="{EEDB3378-030B-C8FA-A63A-FF949BA2F1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F2E370-1F17-984B-4642-DBEA48BF572F}"/>
              </a:ext>
            </a:extLst>
          </p:cNvPr>
          <p:cNvSpPr>
            <a:spLocks noGrp="1"/>
          </p:cNvSpPr>
          <p:nvPr>
            <p:ph type="sldNum" sz="quarter" idx="12"/>
          </p:nvPr>
        </p:nvSpPr>
        <p:spPr/>
        <p:txBody>
          <a:bodyPr/>
          <a:lstStyle/>
          <a:p>
            <a:fld id="{132A1A14-BC61-492C-961F-EB3291ACBB61}" type="slidenum">
              <a:rPr lang="en-US" smtClean="0"/>
              <a:t>‹#›</a:t>
            </a:fld>
            <a:endParaRPr lang="en-US"/>
          </a:p>
        </p:txBody>
      </p:sp>
    </p:spTree>
    <p:extLst>
      <p:ext uri="{BB962C8B-B14F-4D97-AF65-F5344CB8AC3E}">
        <p14:creationId xmlns:p14="http://schemas.microsoft.com/office/powerpoint/2010/main" val="1715714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5AFCC-A564-980E-D582-65F6DE314C65}"/>
              </a:ext>
            </a:extLst>
          </p:cNvPr>
          <p:cNvSpPr>
            <a:spLocks noGrp="1"/>
          </p:cNvSpPr>
          <p:nvPr>
            <p:ph type="dt" sz="half" idx="10"/>
          </p:nvPr>
        </p:nvSpPr>
        <p:spPr/>
        <p:txBody>
          <a:bodyPr/>
          <a:lstStyle/>
          <a:p>
            <a:fld id="{74CE6BF9-B8A7-4579-B1A1-A7CFCB2D3316}" type="datetimeFigureOut">
              <a:rPr lang="en-US" smtClean="0"/>
              <a:t>4/4/2025</a:t>
            </a:fld>
            <a:endParaRPr lang="en-US"/>
          </a:p>
        </p:txBody>
      </p:sp>
      <p:sp>
        <p:nvSpPr>
          <p:cNvPr id="3" name="Footer Placeholder 2">
            <a:extLst>
              <a:ext uri="{FF2B5EF4-FFF2-40B4-BE49-F238E27FC236}">
                <a16:creationId xmlns:a16="http://schemas.microsoft.com/office/drawing/2014/main" id="{DB2F08B0-C4F8-988A-5CB1-1FE31BE8FD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01CF24-16E2-04E6-1DC3-70E1EA0152CB}"/>
              </a:ext>
            </a:extLst>
          </p:cNvPr>
          <p:cNvSpPr>
            <a:spLocks noGrp="1"/>
          </p:cNvSpPr>
          <p:nvPr>
            <p:ph type="sldNum" sz="quarter" idx="12"/>
          </p:nvPr>
        </p:nvSpPr>
        <p:spPr/>
        <p:txBody>
          <a:bodyPr/>
          <a:lstStyle/>
          <a:p>
            <a:fld id="{132A1A14-BC61-492C-961F-EB3291ACBB61}" type="slidenum">
              <a:rPr lang="en-US" smtClean="0"/>
              <a:t>‹#›</a:t>
            </a:fld>
            <a:endParaRPr lang="en-US"/>
          </a:p>
        </p:txBody>
      </p:sp>
    </p:spTree>
    <p:extLst>
      <p:ext uri="{BB962C8B-B14F-4D97-AF65-F5344CB8AC3E}">
        <p14:creationId xmlns:p14="http://schemas.microsoft.com/office/powerpoint/2010/main" val="2756611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0EE5-EDCA-2C95-D6BA-8FE750B0D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14613-CEB5-B6CC-27D0-CA99B8D08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ECCBF0-F0BE-FADF-1A1A-728F91DAEC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B6E8A2-B6C3-041F-AB63-52F283B946D8}"/>
              </a:ext>
            </a:extLst>
          </p:cNvPr>
          <p:cNvSpPr>
            <a:spLocks noGrp="1"/>
          </p:cNvSpPr>
          <p:nvPr>
            <p:ph type="dt" sz="half" idx="10"/>
          </p:nvPr>
        </p:nvSpPr>
        <p:spPr/>
        <p:txBody>
          <a:bodyPr/>
          <a:lstStyle/>
          <a:p>
            <a:fld id="{74CE6BF9-B8A7-4579-B1A1-A7CFCB2D3316}" type="datetimeFigureOut">
              <a:rPr lang="en-US" smtClean="0"/>
              <a:t>4/4/2025</a:t>
            </a:fld>
            <a:endParaRPr lang="en-US"/>
          </a:p>
        </p:txBody>
      </p:sp>
      <p:sp>
        <p:nvSpPr>
          <p:cNvPr id="6" name="Footer Placeholder 5">
            <a:extLst>
              <a:ext uri="{FF2B5EF4-FFF2-40B4-BE49-F238E27FC236}">
                <a16:creationId xmlns:a16="http://schemas.microsoft.com/office/drawing/2014/main" id="{B0EDEFCA-43C0-F3C7-5139-FA28DD4116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C75FC-8C7D-6769-7EA7-0AB6E21E3D86}"/>
              </a:ext>
            </a:extLst>
          </p:cNvPr>
          <p:cNvSpPr>
            <a:spLocks noGrp="1"/>
          </p:cNvSpPr>
          <p:nvPr>
            <p:ph type="sldNum" sz="quarter" idx="12"/>
          </p:nvPr>
        </p:nvSpPr>
        <p:spPr/>
        <p:txBody>
          <a:bodyPr/>
          <a:lstStyle/>
          <a:p>
            <a:fld id="{132A1A14-BC61-492C-961F-EB3291ACBB61}" type="slidenum">
              <a:rPr lang="en-US" smtClean="0"/>
              <a:t>‹#›</a:t>
            </a:fld>
            <a:endParaRPr lang="en-US"/>
          </a:p>
        </p:txBody>
      </p:sp>
    </p:spTree>
    <p:extLst>
      <p:ext uri="{BB962C8B-B14F-4D97-AF65-F5344CB8AC3E}">
        <p14:creationId xmlns:p14="http://schemas.microsoft.com/office/powerpoint/2010/main" val="3045194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FBD7-BA06-71DD-8C42-E9A0CA0737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B237BC-6684-1F19-7CD4-D7136A442B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616728-CF24-0B44-B2F7-FDD52D896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8DB289-E725-A3A3-73F1-6612835C7BD2}"/>
              </a:ext>
            </a:extLst>
          </p:cNvPr>
          <p:cNvSpPr>
            <a:spLocks noGrp="1"/>
          </p:cNvSpPr>
          <p:nvPr>
            <p:ph type="dt" sz="half" idx="10"/>
          </p:nvPr>
        </p:nvSpPr>
        <p:spPr/>
        <p:txBody>
          <a:bodyPr/>
          <a:lstStyle/>
          <a:p>
            <a:fld id="{74CE6BF9-B8A7-4579-B1A1-A7CFCB2D3316}" type="datetimeFigureOut">
              <a:rPr lang="en-US" smtClean="0"/>
              <a:t>4/4/2025</a:t>
            </a:fld>
            <a:endParaRPr lang="en-US"/>
          </a:p>
        </p:txBody>
      </p:sp>
      <p:sp>
        <p:nvSpPr>
          <p:cNvPr id="6" name="Footer Placeholder 5">
            <a:extLst>
              <a:ext uri="{FF2B5EF4-FFF2-40B4-BE49-F238E27FC236}">
                <a16:creationId xmlns:a16="http://schemas.microsoft.com/office/drawing/2014/main" id="{8AD28E80-8958-2CC1-3AB3-1DFBF186F2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F3D85-3A38-9C5D-B2A2-659ED65AA537}"/>
              </a:ext>
            </a:extLst>
          </p:cNvPr>
          <p:cNvSpPr>
            <a:spLocks noGrp="1"/>
          </p:cNvSpPr>
          <p:nvPr>
            <p:ph type="sldNum" sz="quarter" idx="12"/>
          </p:nvPr>
        </p:nvSpPr>
        <p:spPr/>
        <p:txBody>
          <a:bodyPr/>
          <a:lstStyle/>
          <a:p>
            <a:fld id="{132A1A14-BC61-492C-961F-EB3291ACBB61}" type="slidenum">
              <a:rPr lang="en-US" smtClean="0"/>
              <a:t>‹#›</a:t>
            </a:fld>
            <a:endParaRPr lang="en-US"/>
          </a:p>
        </p:txBody>
      </p:sp>
    </p:spTree>
    <p:extLst>
      <p:ext uri="{BB962C8B-B14F-4D97-AF65-F5344CB8AC3E}">
        <p14:creationId xmlns:p14="http://schemas.microsoft.com/office/powerpoint/2010/main" val="360213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7085-685B-1208-4739-DB8064D70A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9418AA-DE9A-F86B-6EE4-A7F49A1474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81FFA-1F2C-E31C-5E05-870C36888B8E}"/>
              </a:ext>
            </a:extLst>
          </p:cNvPr>
          <p:cNvSpPr>
            <a:spLocks noGrp="1"/>
          </p:cNvSpPr>
          <p:nvPr>
            <p:ph type="dt" sz="half" idx="10"/>
          </p:nvPr>
        </p:nvSpPr>
        <p:spPr/>
        <p:txBody>
          <a:bodyPr/>
          <a:lstStyle/>
          <a:p>
            <a:fld id="{74CE6BF9-B8A7-4579-B1A1-A7CFCB2D3316}" type="datetimeFigureOut">
              <a:rPr lang="en-US" smtClean="0"/>
              <a:t>4/4/2025</a:t>
            </a:fld>
            <a:endParaRPr lang="en-US"/>
          </a:p>
        </p:txBody>
      </p:sp>
      <p:sp>
        <p:nvSpPr>
          <p:cNvPr id="5" name="Footer Placeholder 4">
            <a:extLst>
              <a:ext uri="{FF2B5EF4-FFF2-40B4-BE49-F238E27FC236}">
                <a16:creationId xmlns:a16="http://schemas.microsoft.com/office/drawing/2014/main" id="{8D5D5FB2-CA7B-367F-27B9-B10180655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149B6-43F6-7C46-2FBF-2F29E6ED2246}"/>
              </a:ext>
            </a:extLst>
          </p:cNvPr>
          <p:cNvSpPr>
            <a:spLocks noGrp="1"/>
          </p:cNvSpPr>
          <p:nvPr>
            <p:ph type="sldNum" sz="quarter" idx="12"/>
          </p:nvPr>
        </p:nvSpPr>
        <p:spPr/>
        <p:txBody>
          <a:bodyPr/>
          <a:lstStyle/>
          <a:p>
            <a:fld id="{132A1A14-BC61-492C-961F-EB3291ACBB61}" type="slidenum">
              <a:rPr lang="en-US" smtClean="0"/>
              <a:t>‹#›</a:t>
            </a:fld>
            <a:endParaRPr lang="en-US"/>
          </a:p>
        </p:txBody>
      </p:sp>
    </p:spTree>
    <p:extLst>
      <p:ext uri="{BB962C8B-B14F-4D97-AF65-F5344CB8AC3E}">
        <p14:creationId xmlns:p14="http://schemas.microsoft.com/office/powerpoint/2010/main" val="3497595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7F57DB-4521-143B-0839-8BCEC72E7E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E070D9-470C-9FB1-51DE-4B5FE3BB57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060D1-2F1C-90C8-7734-1A83D9CF6B20}"/>
              </a:ext>
            </a:extLst>
          </p:cNvPr>
          <p:cNvSpPr>
            <a:spLocks noGrp="1"/>
          </p:cNvSpPr>
          <p:nvPr>
            <p:ph type="dt" sz="half" idx="10"/>
          </p:nvPr>
        </p:nvSpPr>
        <p:spPr/>
        <p:txBody>
          <a:bodyPr/>
          <a:lstStyle/>
          <a:p>
            <a:fld id="{74CE6BF9-B8A7-4579-B1A1-A7CFCB2D3316}" type="datetimeFigureOut">
              <a:rPr lang="en-US" smtClean="0"/>
              <a:t>4/4/2025</a:t>
            </a:fld>
            <a:endParaRPr lang="en-US"/>
          </a:p>
        </p:txBody>
      </p:sp>
      <p:sp>
        <p:nvSpPr>
          <p:cNvPr id="5" name="Footer Placeholder 4">
            <a:extLst>
              <a:ext uri="{FF2B5EF4-FFF2-40B4-BE49-F238E27FC236}">
                <a16:creationId xmlns:a16="http://schemas.microsoft.com/office/drawing/2014/main" id="{CAE4145B-AC74-999B-0331-B87A7D4DE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E4D41-7464-994C-3103-6A17A87683CE}"/>
              </a:ext>
            </a:extLst>
          </p:cNvPr>
          <p:cNvSpPr>
            <a:spLocks noGrp="1"/>
          </p:cNvSpPr>
          <p:nvPr>
            <p:ph type="sldNum" sz="quarter" idx="12"/>
          </p:nvPr>
        </p:nvSpPr>
        <p:spPr/>
        <p:txBody>
          <a:bodyPr/>
          <a:lstStyle/>
          <a:p>
            <a:fld id="{132A1A14-BC61-492C-961F-EB3291ACBB61}" type="slidenum">
              <a:rPr lang="en-US" smtClean="0"/>
              <a:t>‹#›</a:t>
            </a:fld>
            <a:endParaRPr lang="en-US"/>
          </a:p>
        </p:txBody>
      </p:sp>
    </p:spTree>
    <p:extLst>
      <p:ext uri="{BB962C8B-B14F-4D97-AF65-F5344CB8AC3E}">
        <p14:creationId xmlns:p14="http://schemas.microsoft.com/office/powerpoint/2010/main" val="3415410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4/4/2025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2415987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4/4/2025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10104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4/4/2025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6617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4/4/2025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168323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4/4/2025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289095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4/4/2025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147043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3298903F-95CD-0B32-F2CE-2CAE760912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3664" y="0"/>
            <a:ext cx="1407558" cy="1407558"/>
          </a:xfrm>
          <a:prstGeom prst="rect">
            <a:avLst/>
          </a:prstGeom>
        </p:spPr>
      </p:pic>
    </p:spTree>
    <p:extLst>
      <p:ext uri="{BB962C8B-B14F-4D97-AF65-F5344CB8AC3E}">
        <p14:creationId xmlns:p14="http://schemas.microsoft.com/office/powerpoint/2010/main" val="309466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4610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C2791A-AD07-DAE7-F79A-B57B313379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7D7EF81-98B5-375F-3CEC-CB2BAE55F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FB0029-9698-F956-07FF-7AF90FDC3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7F9DE-7645-A548-C240-76C3FCFFE1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CE6BF9-B8A7-4579-B1A1-A7CFCB2D3316}" type="datetimeFigureOut">
              <a:rPr lang="en-US" smtClean="0"/>
              <a:t>4/4/2025</a:t>
            </a:fld>
            <a:endParaRPr lang="en-US"/>
          </a:p>
        </p:txBody>
      </p:sp>
      <p:sp>
        <p:nvSpPr>
          <p:cNvPr id="5" name="Footer Placeholder 4">
            <a:extLst>
              <a:ext uri="{FF2B5EF4-FFF2-40B4-BE49-F238E27FC236}">
                <a16:creationId xmlns:a16="http://schemas.microsoft.com/office/drawing/2014/main" id="{296759C5-F565-A5D6-A85E-041CF8F53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62CD14-59FD-E13F-F1D6-EF8F53C5E4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2A1A14-BC61-492C-961F-EB3291ACBB61}" type="slidenum">
              <a:rPr lang="en-US" smtClean="0"/>
              <a:t>‹#›</a:t>
            </a:fld>
            <a:endParaRPr lang="en-US"/>
          </a:p>
        </p:txBody>
      </p:sp>
    </p:spTree>
    <p:extLst>
      <p:ext uri="{BB962C8B-B14F-4D97-AF65-F5344CB8AC3E}">
        <p14:creationId xmlns:p14="http://schemas.microsoft.com/office/powerpoint/2010/main" val="30975894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 Id="rId5" Type="http://schemas.openxmlformats.org/officeDocument/2006/relationships/image" Target="../media/image25.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2EAB0-68AC-0EDE-4D2A-F62AD7304488}"/>
              </a:ext>
            </a:extLst>
          </p:cNvPr>
          <p:cNvPicPr>
            <a:picLocks noChangeAspect="1"/>
          </p:cNvPicPr>
          <p:nvPr/>
        </p:nvPicPr>
        <p:blipFill>
          <a:blip r:embed="rId2"/>
          <a:stretch>
            <a:fillRect/>
          </a:stretch>
        </p:blipFill>
        <p:spPr>
          <a:xfrm>
            <a:off x="2013031" y="1753618"/>
            <a:ext cx="8059611" cy="2670279"/>
          </a:xfrm>
          <a:prstGeom prst="rect">
            <a:avLst/>
          </a:prstGeom>
        </p:spPr>
      </p:pic>
    </p:spTree>
    <p:extLst>
      <p:ext uri="{BB962C8B-B14F-4D97-AF65-F5344CB8AC3E}">
        <p14:creationId xmlns:p14="http://schemas.microsoft.com/office/powerpoint/2010/main" val="402210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4F45B2-0CB1-8A09-53BE-9EC64E09A97F}"/>
              </a:ext>
            </a:extLst>
          </p:cNvPr>
          <p:cNvPicPr>
            <a:picLocks noChangeAspect="1"/>
          </p:cNvPicPr>
          <p:nvPr/>
        </p:nvPicPr>
        <p:blipFill>
          <a:blip r:embed="rId2"/>
          <a:stretch>
            <a:fillRect/>
          </a:stretch>
        </p:blipFill>
        <p:spPr>
          <a:xfrm>
            <a:off x="646043" y="2054892"/>
            <a:ext cx="11118574" cy="2689849"/>
          </a:xfrm>
          <a:prstGeom prst="rect">
            <a:avLst/>
          </a:prstGeom>
        </p:spPr>
      </p:pic>
    </p:spTree>
    <p:extLst>
      <p:ext uri="{BB962C8B-B14F-4D97-AF65-F5344CB8AC3E}">
        <p14:creationId xmlns:p14="http://schemas.microsoft.com/office/powerpoint/2010/main" val="395245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descr="Ảnh có chứa bầu trời, cây cối, Hoạt hình, Phim hoạt hình&#10;&#10;Mô tả được tạo tự động">
            <a:extLst>
              <a:ext uri="{FF2B5EF4-FFF2-40B4-BE49-F238E27FC236}">
                <a16:creationId xmlns:a16="http://schemas.microsoft.com/office/drawing/2014/main" id="{623DDE19-9CED-4A1D-88E0-436237129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Hình ảnh 4" descr="Ảnh có chứa Phim hoạt hình, hình mẫu, văn bản, phim hoạt hình&#10;&#10;Mô tả được tạo tự động">
            <a:extLst>
              <a:ext uri="{FF2B5EF4-FFF2-40B4-BE49-F238E27FC236}">
                <a16:creationId xmlns:a16="http://schemas.microsoft.com/office/drawing/2014/main" id="{2A2F3777-BAEF-DD76-64EB-2471E3ECCF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78" b="97289" l="750" r="99500">
                        <a14:foregroundMark x1="9295" y1="94178" x2="31795" y2="94178"/>
                        <a14:foregroundMark x1="31795" y1="94178" x2="53364" y2="93778"/>
                        <a14:foregroundMark x1="53364" y1="93778" x2="53545" y2="93778"/>
                        <a14:foregroundMark x1="38636" y1="93244" x2="73244" y2="88991"/>
                        <a14:foregroundMark x1="75278" y1="88853" x2="88523" y2="90311"/>
                        <a14:foregroundMark x1="88523" y1="90311" x2="91386" y2="81289"/>
                        <a14:foregroundMark x1="82891" y1="24358" x2="82818" y2="23867"/>
                        <a14:foregroundMark x1="83679" y1="29641" x2="83392" y2="27715"/>
                        <a14:foregroundMark x1="86349" y1="47533" x2="83868" y2="30903"/>
                        <a14:foregroundMark x1="91386" y1="81289" x2="90505" y2="75384"/>
                        <a14:foregroundMark x1="74960" y1="20819" x2="74682" y2="20711"/>
                        <a14:foregroundMark x1="77992" y1="21995" x2="75996" y2="21221"/>
                        <a14:foregroundMark x1="79707" y1="22660" x2="79027" y2="22396"/>
                        <a14:foregroundMark x1="82818" y1="23867" x2="80736" y2="23059"/>
                        <a14:foregroundMark x1="75917" y1="53378" x2="75969" y2="54743"/>
                        <a14:foregroundMark x1="75578" y1="44405" x2="75753" y2="49035"/>
                        <a14:foregroundMark x1="75081" y1="31248" x2="75497" y2="42251"/>
                        <a14:foregroundMark x1="74998" y1="29047" x2="75031" y2="29924"/>
                        <a14:foregroundMark x1="74824" y1="24456" x2="74893" y2="26274"/>
                        <a14:foregroundMark x1="74682" y1="20711" x2="74712" y2="21502"/>
                        <a14:foregroundMark x1="78037" y1="86722" x2="79136" y2="94889"/>
                        <a14:foregroundMark x1="79136" y1="94889" x2="88727" y2="94089"/>
                        <a14:foregroundMark x1="88727" y1="94089" x2="12364" y2="95244"/>
                        <a14:foregroundMark x1="12364" y1="95244" x2="5705" y2="89956"/>
                        <a14:foregroundMark x1="5705" y1="89956" x2="7386" y2="96889"/>
                        <a14:foregroundMark x1="7386" y1="96889" x2="13955" y2="94889"/>
                        <a14:foregroundMark x1="13955" y1="94889" x2="13955" y2="94889"/>
                        <a14:foregroundMark x1="85159" y1="94178" x2="90068" y2="96400"/>
                        <a14:foregroundMark x1="90068" y1="96400" x2="95114" y2="90667"/>
                        <a14:foregroundMark x1="95114" y1="90667" x2="96955" y2="81002"/>
                        <a14:foregroundMark x1="88632" y1="53744" x2="88364" y2="52933"/>
                        <a14:foregroundMark x1="91958" y1="37817" x2="92295" y2="36400"/>
                        <a14:foregroundMark x1="90327" y1="44676" x2="91740" y2="38735"/>
                        <a14:foregroundMark x1="89575" y1="47839" x2="89937" y2="46318"/>
                        <a14:foregroundMark x1="88364" y1="52933" x2="88836" y2="50948"/>
                        <a14:foregroundMark x1="90144" y1="23841" x2="89205" y2="18356"/>
                        <a14:foregroundMark x1="92295" y1="36400" x2="90936" y2="28466"/>
                        <a14:foregroundMark x1="80877" y1="13618" x2="80455" y2="13378"/>
                        <a14:foregroundMark x1="83419" y1="15064" x2="82157" y2="14346"/>
                        <a14:foregroundMark x1="89205" y1="18356" x2="85909" y2="16481"/>
                        <a14:foregroundMark x1="72360" y1="19163" x2="71500" y2="19778"/>
                        <a14:foregroundMark x1="80455" y1="13378" x2="77194" y2="15708"/>
                        <a14:foregroundMark x1="69471" y1="35221" x2="69182" y2="37422"/>
                        <a14:foregroundMark x1="70661" y1="26165" x2="69668" y2="33722"/>
                        <a14:foregroundMark x1="71500" y1="19778" x2="71363" y2="20821"/>
                        <a14:foregroundMark x1="84590" y1="64323" x2="85238" y2="65454"/>
                        <a14:foregroundMark x1="84133" y1="63525" x2="84552" y2="64256"/>
                        <a14:foregroundMark x1="78096" y1="52984" x2="80368" y2="56951"/>
                        <a14:foregroundMark x1="72095" y1="42508" x2="75791" y2="48961"/>
                        <a14:foregroundMark x1="69182" y1="37422" x2="70268" y2="39318"/>
                        <a14:foregroundMark x1="92079" y1="76429" x2="95636" y2="79956"/>
                        <a14:foregroundMark x1="97877" y1="80325" x2="98869" y2="80488"/>
                        <a14:foregroundMark x1="95636" y1="79956" x2="96246" y2="80056"/>
                        <a14:foregroundMark x1="98178" y1="76921" x2="98021" y2="76535"/>
                        <a14:foregroundMark x1="98589" y1="77932" x2="98289" y2="77194"/>
                        <a14:foregroundMark x1="91866" y1="46064" x2="93398" y2="40469"/>
                        <a14:foregroundMark x1="91097" y1="48870" x2="91427" y2="47664"/>
                        <a14:foregroundMark x1="94347" y1="29553" x2="94392" y2="28917"/>
                        <a14:foregroundMark x1="93994" y1="34546" x2="94214" y2="31429"/>
                        <a14:foregroundMark x1="93636" y1="39600" x2="93801" y2="37270"/>
                        <a14:foregroundMark x1="93744" y1="26588" x2="89886" y2="16667"/>
                        <a14:foregroundMark x1="89886" y1="16667" x2="87636" y2="16578"/>
                        <a14:foregroundMark x1="86581" y1="13222" x2="88773" y2="17111"/>
                        <a14:foregroundMark x1="82409" y1="5822" x2="83460" y2="7686"/>
                        <a14:foregroundMark x1="96721" y1="34673" x2="97250" y2="37333"/>
                        <a14:foregroundMark x1="97250" y1="37333" x2="95977" y2="39778"/>
                        <a14:foregroundMark x1="3409" y1="88400" x2="7386" y2="94267"/>
                        <a14:foregroundMark x1="7386" y1="94267" x2="6614" y2="82133"/>
                        <a14:foregroundMark x1="6614" y1="82133" x2="727" y2="90667"/>
                        <a14:foregroundMark x1="727" y1="90667" x2="5159" y2="98400"/>
                        <a14:foregroundMark x1="5159" y1="98400" x2="9045" y2="94000"/>
                        <a14:foregroundMark x1="9045" y1="94000" x2="9114" y2="93422"/>
                        <a14:foregroundMark x1="3886" y1="89156" x2="18068" y2="97644"/>
                        <a14:foregroundMark x1="18068" y1="97644" x2="60977" y2="98044"/>
                        <a14:foregroundMark x1="60977" y1="98044" x2="70614" y2="97200"/>
                        <a14:foregroundMark x1="70614" y1="97200" x2="85182" y2="97511"/>
                        <a14:foregroundMark x1="85182" y1="97511" x2="93636" y2="96978"/>
                        <a14:foregroundMark x1="93636" y1="96978" x2="97886" y2="97333"/>
                        <a14:foregroundMark x1="99484" y1="88133" x2="99500" y2="91956"/>
                        <a14:foregroundMark x1="1795" y1="88222" x2="6591" y2="95600"/>
                        <a14:foregroundMark x1="6591" y1="95600" x2="2568" y2="86311"/>
                        <a14:foregroundMark x1="2568" y1="86311" x2="1841" y2="95378"/>
                        <a14:foregroundMark x1="1841" y1="95378" x2="5909" y2="95511"/>
                        <a14:foregroundMark x1="5909" y1="95511" x2="7114" y2="94356"/>
                        <a14:foregroundMark x1="15659" y1="87289" x2="16045" y2="90444"/>
                        <a14:foregroundMark x1="750" y1="84311" x2="4364" y2="96756"/>
                        <a14:foregroundMark x1="98932" y1="64844" x2="98433" y2="65356"/>
                        <a14:foregroundMark x1="45568" y1="74489" x2="36000" y2="76044"/>
                        <a14:foregroundMark x1="36000" y1="76044" x2="25909" y2="83289"/>
                        <a14:foregroundMark x1="25909" y1="83289" x2="17273" y2="81956"/>
                        <a14:foregroundMark x1="17273" y1="81956" x2="8273" y2="74000"/>
                        <a14:foregroundMark x1="8273" y1="74000" x2="4682" y2="66178"/>
                        <a14:foregroundMark x1="4682" y1="66178" x2="2500" y2="73600"/>
                        <a14:foregroundMark x1="2500" y1="73600" x2="20159" y2="83422"/>
                        <a14:foregroundMark x1="20159" y1="83422" x2="31341" y2="83422"/>
                        <a14:foregroundMark x1="31341" y1="83422" x2="46432" y2="75067"/>
                        <a14:foregroundMark x1="1136" y1="57422" x2="5795" y2="67600"/>
                        <a14:foregroundMark x1="1227" y1="54267" x2="3045" y2="60400"/>
                        <a14:foregroundMark x1="36295" y1="72489" x2="40477" y2="71733"/>
                        <a14:foregroundMark x1="40227" y1="74533" x2="34182" y2="74711"/>
                        <a14:foregroundMark x1="34182" y1="74711" x2="32500" y2="76756"/>
                        <a14:foregroundMark x1="40318" y1="70756" x2="35068" y2="71733"/>
                        <a14:foregroundMark x1="35068" y1="71733" x2="33705" y2="74089"/>
                        <a14:foregroundMark x1="37500" y1="72667" x2="38614" y2="74222"/>
                        <a14:foregroundMark x1="40000" y1="73911" x2="35409" y2="74533"/>
                        <a14:foregroundMark x1="35409" y1="74533" x2="39841" y2="72756"/>
                        <a14:foregroundMark x1="39841" y1="72756" x2="37091" y2="72800"/>
                        <a14:foregroundMark x1="36523" y1="72978" x2="36523" y2="72978"/>
                        <a14:foregroundMark x1="36523" y1="72978" x2="40568" y2="72178"/>
                        <a14:backgroundMark x1="58068" y1="23422" x2="59909" y2="30711"/>
                        <a14:backgroundMark x1="56932" y1="18400" x2="48795" y2="48667"/>
                        <a14:backgroundMark x1="48795" y1="48667" x2="48909" y2="66267"/>
                        <a14:backgroundMark x1="48909" y1="66267" x2="52432" y2="77067"/>
                        <a14:backgroundMark x1="52432" y1="77067" x2="56614" y2="77644"/>
                        <a14:backgroundMark x1="56614" y1="77644" x2="62091" y2="71333"/>
                        <a14:backgroundMark x1="62091" y1="71333" x2="51045" y2="53556"/>
                        <a14:backgroundMark x1="83705" y1="23733" x2="73318" y2="73289"/>
                        <a14:backgroundMark x1="73318" y1="73289" x2="78341" y2="76578"/>
                        <a14:backgroundMark x1="78341" y1="76578" x2="83932" y2="68489"/>
                        <a14:backgroundMark x1="83932" y1="68489" x2="90364" y2="26222"/>
                        <a14:backgroundMark x1="90364" y1="26222" x2="83477" y2="11911"/>
                        <a14:backgroundMark x1="83477" y1="11911" x2="75864" y2="19956"/>
                        <a14:backgroundMark x1="75864" y1="19956" x2="70386" y2="35067"/>
                        <a14:backgroundMark x1="70386" y1="35067" x2="73545" y2="71200"/>
                        <a14:backgroundMark x1="88955" y1="36667" x2="89114" y2="49644"/>
                        <a14:backgroundMark x1="89114" y1="49644" x2="92023" y2="65867"/>
                        <a14:backgroundMark x1="86045" y1="53556" x2="86182" y2="62756"/>
                        <a14:backgroundMark x1="86182" y1="62756" x2="88364" y2="71067"/>
                        <a14:backgroundMark x1="88364" y1="71067" x2="92045" y2="76489"/>
                        <a14:backgroundMark x1="92045" y1="76489" x2="92091" y2="60356"/>
                        <a14:backgroundMark x1="92091" y1="60356" x2="88159" y2="44622"/>
                        <a14:backgroundMark x1="88159" y1="44622" x2="85955" y2="52267"/>
                        <a14:backgroundMark x1="85955" y1="52267" x2="85795" y2="58756"/>
                        <a14:backgroundMark x1="69591" y1="76756" x2="78000" y2="81600"/>
                        <a14:backgroundMark x1="78000" y1="81600" x2="79273" y2="80667"/>
                        <a14:backgroundMark x1="66864" y1="79733" x2="72795" y2="84133"/>
                        <a14:backgroundMark x1="72795" y1="84133" x2="74114" y2="90756"/>
                        <a14:backgroundMark x1="79591" y1="10667" x2="65818" y2="32711"/>
                        <a14:backgroundMark x1="65818" y1="32711" x2="65727" y2="37467"/>
                        <a14:backgroundMark x1="81364" y1="8756" x2="87841" y2="10489"/>
                        <a14:backgroundMark x1="87841" y1="10489" x2="94864" y2="20578"/>
                        <a14:backgroundMark x1="94864" y1="20578" x2="96409" y2="33644"/>
                        <a14:backgroundMark x1="96409" y1="33644" x2="79977" y2="9422"/>
                        <a14:backgroundMark x1="79977" y1="9422" x2="86705" y2="7511"/>
                        <a14:backgroundMark x1="86705" y1="7511" x2="93386" y2="14756"/>
                        <a14:backgroundMark x1="78864" y1="13333" x2="72295" y2="22756"/>
                        <a14:backgroundMark x1="72295" y1="22756" x2="78250" y2="33778"/>
                        <a14:backgroundMark x1="78250" y1="33778" x2="86864" y2="28311"/>
                        <a14:backgroundMark x1="86864" y1="28311" x2="87023" y2="28622"/>
                        <a14:backgroundMark x1="80568" y1="21867" x2="77000" y2="32089"/>
                        <a14:backgroundMark x1="77000" y1="32089" x2="76000" y2="44533"/>
                        <a14:backgroundMark x1="76000" y1="44533" x2="73636" y2="35911"/>
                        <a14:backgroundMark x1="73636" y1="35911" x2="72977" y2="24400"/>
                        <a14:backgroundMark x1="72977" y1="24400" x2="71568" y2="43022"/>
                        <a14:backgroundMark x1="71568" y1="43022" x2="78091" y2="43067"/>
                        <a14:backgroundMark x1="78091" y1="43067" x2="80000" y2="34489"/>
                        <a14:backgroundMark x1="78636" y1="39689" x2="77295" y2="47333"/>
                        <a14:backgroundMark x1="77295" y1="47333" x2="72773" y2="56222"/>
                        <a14:backgroundMark x1="72773" y1="56222" x2="72091" y2="54800"/>
                        <a14:backgroundMark x1="74591" y1="49467" x2="75568" y2="63022"/>
                        <a14:backgroundMark x1="78386" y1="61778" x2="77409" y2="73600"/>
                        <a14:backgroundMark x1="66614" y1="61778" x2="68068" y2="70578"/>
                        <a14:backgroundMark x1="76364" y1="62844" x2="76364" y2="72800"/>
                        <a14:backgroundMark x1="81705" y1="38756" x2="86364" y2="48978"/>
                        <a14:backgroundMark x1="87909" y1="54178" x2="91705" y2="73422"/>
                        <a14:backgroundMark x1="90886" y1="48978" x2="94705" y2="76800"/>
                        <a14:backgroundMark x1="94705" y1="76800" x2="92068" y2="70044"/>
                        <a14:backgroundMark x1="92068" y1="70044" x2="92205" y2="51111"/>
                        <a14:backgroundMark x1="92205" y1="51111" x2="93545" y2="60311"/>
                        <a14:backgroundMark x1="93545" y1="60311" x2="89818" y2="54044"/>
                        <a14:backgroundMark x1="89818" y1="54044" x2="89409" y2="44844"/>
                        <a14:backgroundMark x1="89409" y1="44844" x2="93250" y2="48311"/>
                        <a14:backgroundMark x1="93250" y1="48311" x2="93705" y2="49289"/>
                        <a14:backgroundMark x1="93386" y1="35422" x2="94318" y2="44756"/>
                        <a14:backgroundMark x1="94318" y1="44756" x2="95250" y2="33733"/>
                        <a14:backgroundMark x1="95250" y1="33733" x2="91932" y2="39067"/>
                        <a14:backgroundMark x1="85091" y1="16044" x2="90886" y2="27422"/>
                        <a14:backgroundMark x1="90886" y1="27422" x2="95114" y2="31244"/>
                        <a14:backgroundMark x1="95114" y1="31244" x2="91295" y2="17511"/>
                        <a14:backgroundMark x1="91295" y1="17511" x2="84523" y2="10444"/>
                        <a14:backgroundMark x1="84523" y1="10444" x2="77568" y2="11733"/>
                        <a14:backgroundMark x1="77568" y1="11733" x2="67727" y2="28089"/>
                        <a14:backgroundMark x1="67727" y1="28089" x2="66909" y2="36356"/>
                        <a14:backgroundMark x1="66909" y1="36356" x2="87182" y2="22000"/>
                        <a14:backgroundMark x1="79205" y1="20267" x2="78227" y2="22978"/>
                        <a14:backgroundMark x1="77182" y1="72933" x2="77455" y2="83378"/>
                        <a14:backgroundMark x1="77455" y1="83378" x2="77591" y2="83689"/>
                        <a14:backgroundMark x1="77409" y1="63022" x2="77409" y2="73111"/>
                        <a14:backgroundMark x1="86455" y1="49778" x2="88500" y2="70000"/>
                        <a14:backgroundMark x1="88500" y1="70000" x2="89955" y2="61644"/>
                        <a14:backgroundMark x1="89955" y1="61644" x2="89523" y2="60800"/>
                        <a14:backgroundMark x1="48636" y1="70578" x2="47909" y2="80844"/>
                        <a14:backgroundMark x1="62409" y1="73422" x2="62909" y2="78489"/>
                        <a14:backgroundMark x1="67818" y1="85867" x2="67818" y2="85867"/>
                        <a14:backgroundMark x1="83227" y1="57422" x2="83773" y2="65378"/>
                        <a14:backgroundMark x1="83773" y1="65378" x2="82727" y2="60844"/>
                        <a14:backgroundMark x1="84227" y1="59600" x2="74932" y2="54933"/>
                        <a14:backgroundMark x1="74932" y1="54933" x2="75477" y2="71778"/>
                        <a14:backgroundMark x1="75477" y1="71778" x2="79773" y2="65467"/>
                        <a14:backgroundMark x1="79773" y1="65467" x2="77864" y2="56178"/>
                        <a14:backgroundMark x1="77864" y1="56178" x2="73523" y2="55289"/>
                        <a14:backgroundMark x1="73523" y1="55289" x2="73727" y2="55689"/>
                        <a14:backgroundMark x1="84864" y1="54000" x2="81000" y2="55956"/>
                        <a14:backgroundMark x1="81000" y1="55956" x2="82091" y2="66889"/>
                        <a14:backgroundMark x1="82091" y1="66889" x2="85909" y2="73067"/>
                        <a14:backgroundMark x1="85909" y1="73067" x2="92591" y2="70667"/>
                        <a14:backgroundMark x1="92591" y1="70667" x2="93205" y2="59822"/>
                        <a14:backgroundMark x1="93205" y1="59822" x2="89250" y2="51067"/>
                        <a14:backgroundMark x1="89250" y1="51067" x2="84909" y2="49467"/>
                        <a14:backgroundMark x1="84909" y1="49467" x2="83477" y2="55467"/>
                        <a14:backgroundMark x1="88227" y1="57644" x2="87614" y2="69644"/>
                        <a14:backgroundMark x1="88727" y1="54711" x2="90227" y2="59600"/>
                        <a14:backgroundMark x1="87364" y1="53511" x2="89227" y2="60089"/>
                        <a14:backgroundMark x1="88114" y1="63022" x2="88977" y2="64000"/>
                        <a14:backgroundMark x1="86614" y1="64756" x2="86114" y2="72311"/>
                        <a14:backgroundMark x1="84864" y1="66222" x2="87477" y2="69156"/>
                        <a14:backgroundMark x1="90114" y1="65956" x2="89977" y2="71333"/>
                        <a14:backgroundMark x1="93727" y1="66444" x2="96205" y2="76178"/>
                        <a14:backgroundMark x1="96205" y1="76178" x2="93273" y2="70978"/>
                        <a14:backgroundMark x1="93273" y1="70978" x2="93727" y2="66933"/>
                        <a14:backgroundMark x1="96864" y1="77200" x2="96727" y2="80133"/>
                        <a14:backgroundMark x1="92977" y1="76489" x2="92364" y2="76222"/>
                        <a14:backgroundMark x1="88727" y1="63022" x2="89477" y2="70844"/>
                        <a14:backgroundMark x1="74727" y1="54222" x2="76114" y2="59600"/>
                        <a14:backgroundMark x1="65159" y1="84622" x2="66909" y2="84711"/>
                        <a14:backgroundMark x1="68477" y1="86489" x2="69864" y2="86000"/>
                        <a14:backgroundMark x1="71614" y1="86444" x2="72818" y2="86756"/>
                        <a14:backgroundMark x1="72818" y1="85378" x2="73318" y2="88400"/>
                        <a14:backgroundMark x1="74682" y1="87956" x2="74977" y2="90578"/>
                        <a14:backgroundMark x1="74727" y1="86978" x2="74682" y2="91244"/>
                        <a14:backgroundMark x1="72432" y1="88533" x2="72682" y2="90089"/>
                        <a14:backgroundMark x1="72614" y1="87822" x2="72727" y2="91333"/>
                        <a14:backgroundMark x1="76750" y1="62267" x2="76000" y2="63244"/>
                        <a14:backgroundMark x1="76114" y1="61289" x2="76750" y2="71822"/>
                        <a14:backgroundMark x1="76750" y1="71822" x2="76750" y2="71822"/>
                        <a14:backgroundMark x1="76250" y1="62178" x2="76205" y2="62756"/>
                        <a14:backgroundMark x1="76068" y1="61556" x2="76068" y2="61556"/>
                        <a14:backgroundMark x1="76955" y1="71644" x2="76614" y2="73200"/>
                        <a14:backgroundMark x1="76568" y1="71956" x2="76659" y2="74667"/>
                        <a14:backgroundMark x1="77659" y1="83778" x2="78114" y2="84667"/>
                        <a14:backgroundMark x1="77955" y1="82889" x2="78500" y2="84667"/>
                        <a14:backgroundMark x1="76659" y1="84356" x2="78318" y2="85644"/>
                        <a14:backgroundMark x1="77409" y1="83867" x2="78250" y2="86489"/>
                        <a14:backgroundMark x1="76909" y1="84844" x2="78068" y2="85911"/>
                        <a14:backgroundMark x1="75705" y1="53733" x2="77500" y2="56400"/>
                        <a14:backgroundMark x1="67205" y1="58267" x2="67205" y2="58267"/>
                        <a14:backgroundMark x1="75909" y1="53378" x2="75909" y2="53378"/>
                        <a14:backgroundMark x1="75955" y1="54711" x2="75955" y2="54711"/>
                        <a14:backgroundMark x1="77455" y1="50311" x2="75818" y2="52489"/>
                        <a14:backgroundMark x1="81750" y1="59822" x2="82659" y2="60978"/>
                        <a14:backgroundMark x1="92909" y1="76756" x2="92818" y2="78044"/>
                        <a14:backgroundMark x1="98705" y1="64444" x2="99114" y2="79422"/>
                        <a14:backgroundMark x1="88614" y1="52933" x2="88614" y2="53422"/>
                        <a14:backgroundMark x1="88614" y1="60844" x2="88864" y2="64000"/>
                        <a14:backgroundMark x1="90227" y1="75200" x2="90568" y2="75200"/>
                        <a14:backgroundMark x1="87000" y1="53111" x2="89182" y2="55333"/>
                        <a14:backgroundMark x1="97409" y1="67289" x2="98295" y2="77156"/>
                        <a14:backgroundMark x1="98295" y1="77156" x2="98523" y2="68844"/>
                        <a14:backgroundMark x1="98523" y1="68844" x2="97182" y2="71867"/>
                        <a14:backgroundMark x1="92568" y1="65556" x2="99727" y2="87867"/>
                        <a14:backgroundMark x1="99727" y1="87867" x2="99523" y2="75511"/>
                        <a14:backgroundMark x1="99523" y1="75511" x2="96250" y2="66356"/>
                        <a14:backgroundMark x1="96250" y1="66356" x2="98386" y2="73911"/>
                        <a14:backgroundMark x1="98386" y1="73911" x2="96364" y2="74711"/>
                        <a14:backgroundMark x1="96045" y1="68578" x2="98545" y2="76089"/>
                        <a14:backgroundMark x1="98545" y1="76089" x2="94318" y2="73956"/>
                        <a14:backgroundMark x1="94318" y1="73956" x2="96114" y2="71067"/>
                        <a14:backgroundMark x1="99750" y1="69200" x2="99114" y2="77644"/>
                        <a14:backgroundMark x1="99114" y1="77644" x2="99795" y2="85556"/>
                        <a14:backgroundMark x1="99795" y1="85556" x2="99000" y2="72933"/>
                        <a14:backgroundMark x1="99000" y1="72933" x2="95500" y2="67600"/>
                        <a14:backgroundMark x1="95500" y1="67600" x2="95409" y2="70933"/>
                        <a14:backgroundMark x1="97341" y1="62711" x2="97500" y2="65556"/>
                        <a14:backgroundMark x1="97818" y1="64000" x2="97818" y2="66667"/>
                        <a14:backgroundMark x1="93955" y1="66044" x2="96432" y2="73600"/>
                        <a14:backgroundMark x1="96432" y1="73600" x2="93909" y2="67244"/>
                        <a14:backgroundMark x1="93909" y1="67244" x2="95568" y2="69822"/>
                        <a14:backgroundMark x1="92182" y1="77689" x2="95886" y2="78044"/>
                      </a14:backgroundRemoval>
                    </a14:imgEffect>
                  </a14:imgLayer>
                </a14:imgProps>
              </a:ext>
              <a:ext uri="{28A0092B-C50C-407E-A947-70E740481C1C}">
                <a14:useLocalDpi xmlns:a14="http://schemas.microsoft.com/office/drawing/2010/main" val="0"/>
              </a:ext>
            </a:extLst>
          </a:blip>
          <a:srcRect t="48955" b="1"/>
          <a:stretch/>
        </p:blipFill>
        <p:spPr>
          <a:xfrm>
            <a:off x="0" y="3919706"/>
            <a:ext cx="12192000" cy="2905663"/>
          </a:xfrm>
          <a:prstGeom prst="rect">
            <a:avLst/>
          </a:prstGeom>
        </p:spPr>
      </p:pic>
      <p:grpSp>
        <p:nvGrpSpPr>
          <p:cNvPr id="6" name="Nhóm 1">
            <a:extLst>
              <a:ext uri="{FF2B5EF4-FFF2-40B4-BE49-F238E27FC236}">
                <a16:creationId xmlns:a16="http://schemas.microsoft.com/office/drawing/2014/main" id="{6DC9E074-2DA4-4282-2618-C36391600573}"/>
              </a:ext>
            </a:extLst>
          </p:cNvPr>
          <p:cNvGrpSpPr/>
          <p:nvPr/>
        </p:nvGrpSpPr>
        <p:grpSpPr>
          <a:xfrm>
            <a:off x="6104438" y="769434"/>
            <a:ext cx="5805065" cy="4487903"/>
            <a:chOff x="-3745446" y="277666"/>
            <a:chExt cx="5991622" cy="2673752"/>
          </a:xfrm>
        </p:grpSpPr>
        <p:sp>
          <p:nvSpPr>
            <p:cNvPr id="7" name="Hình chữ nhật: Góc Tròn 15">
              <a:extLst>
                <a:ext uri="{FF2B5EF4-FFF2-40B4-BE49-F238E27FC236}">
                  <a16:creationId xmlns:a16="http://schemas.microsoft.com/office/drawing/2014/main" id="{2F464349-4C95-3CDE-469A-B5F113940031}"/>
                </a:ext>
              </a:extLst>
            </p:cNvPr>
            <p:cNvSpPr/>
            <p:nvPr/>
          </p:nvSpPr>
          <p:spPr>
            <a:xfrm>
              <a:off x="-3745446" y="277666"/>
              <a:ext cx="5991622" cy="2673752"/>
            </a:xfrm>
            <a:prstGeom prst="round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Hộp Văn bản 11">
              <a:extLst>
                <a:ext uri="{FF2B5EF4-FFF2-40B4-BE49-F238E27FC236}">
                  <a16:creationId xmlns:a16="http://schemas.microsoft.com/office/drawing/2014/main" id="{C2A4BD00-99A1-6571-F8B8-FAAA256C373F}"/>
                </a:ext>
              </a:extLst>
            </p:cNvPr>
            <p:cNvSpPr txBox="1"/>
            <p:nvPr/>
          </p:nvSpPr>
          <p:spPr>
            <a:xfrm>
              <a:off x="-3662450" y="804371"/>
              <a:ext cx="5904418" cy="115519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HĐ4: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hiểu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vai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trò</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giảm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thiểu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chế</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rác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thải</a:t>
              </a:r>
              <a:endParaRPr kumimoji="0" lang="sv-SE"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242" name="Picture 2" descr="Animals reading a book or study in a colorful forest, fairytale children  education cartoon in watercolor style. Animals learning and reading story  kids vector illustration. Stock-vektor | Adobe Stock">
            <a:extLst>
              <a:ext uri="{FF2B5EF4-FFF2-40B4-BE49-F238E27FC236}">
                <a16:creationId xmlns:a16="http://schemas.microsoft.com/office/drawing/2014/main" id="{B94E3935-C823-EF24-98B0-276688EF54D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2619" l="10000" r="90000">
                        <a14:foregroundMark x1="39500" y1="12619" x2="41900" y2="17976"/>
                        <a14:foregroundMark x1="51100" y1="14167" x2="52900" y2="21190"/>
                        <a14:foregroundMark x1="25400" y1="18929" x2="26900" y2="21071"/>
                        <a14:foregroundMark x1="19100" y1="39048" x2="22700" y2="44167"/>
                        <a14:foregroundMark x1="15200" y1="50714" x2="21500" y2="55952"/>
                        <a14:foregroundMark x1="14500" y1="67262" x2="15700" y2="71071"/>
                        <a14:foregroundMark x1="46500" y1="73571" x2="52200" y2="80714"/>
                        <a14:foregroundMark x1="44600" y1="91310" x2="44600" y2="91310"/>
                        <a14:foregroundMark x1="57200" y1="91905" x2="57200" y2="92619"/>
                        <a14:foregroundMark x1="66500" y1="91071" x2="66500" y2="91071"/>
                        <a14:foregroundMark x1="85900" y1="59524" x2="86500" y2="61905"/>
                        <a14:foregroundMark x1="84300" y1="45595" x2="83700" y2="47500"/>
                        <a14:foregroundMark x1="76900" y1="11786" x2="76300" y2="14048"/>
                      </a14:backgroundRemoval>
                    </a14:imgEffect>
                  </a14:imgLayer>
                </a14:imgProps>
              </a:ext>
              <a:ext uri="{28A0092B-C50C-407E-A947-70E740481C1C}">
                <a14:useLocalDpi xmlns:a14="http://schemas.microsoft.com/office/drawing/2010/main" val="0"/>
              </a:ext>
            </a:extLst>
          </a:blip>
          <a:srcRect r="8892"/>
          <a:stretch/>
        </p:blipFill>
        <p:spPr bwMode="auto">
          <a:xfrm>
            <a:off x="-1064348" y="1058778"/>
            <a:ext cx="7821011" cy="658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498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D67765-60A9-04B1-A26C-635152F61829}"/>
              </a:ext>
            </a:extLst>
          </p:cNvPr>
          <p:cNvPicPr>
            <a:picLocks noChangeAspect="1"/>
          </p:cNvPicPr>
          <p:nvPr/>
        </p:nvPicPr>
        <p:blipFill>
          <a:blip r:embed="rId2"/>
          <a:stretch>
            <a:fillRect/>
          </a:stretch>
        </p:blipFill>
        <p:spPr>
          <a:xfrm>
            <a:off x="0" y="-23257"/>
            <a:ext cx="12203915" cy="6881257"/>
          </a:xfrm>
          <a:prstGeom prst="rect">
            <a:avLst/>
          </a:prstGeom>
        </p:spPr>
      </p:pic>
      <p:sp>
        <p:nvSpPr>
          <p:cNvPr id="2" name="Rectangle: Rounded Corners 8">
            <a:extLst>
              <a:ext uri="{FF2B5EF4-FFF2-40B4-BE49-F238E27FC236}">
                <a16:creationId xmlns:a16="http://schemas.microsoft.com/office/drawing/2014/main" id="{AA29B317-E98B-602F-179E-E3417DA34D1C}"/>
              </a:ext>
            </a:extLst>
          </p:cNvPr>
          <p:cNvSpPr/>
          <p:nvPr/>
        </p:nvSpPr>
        <p:spPr>
          <a:xfrm>
            <a:off x="180392" y="294587"/>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9B498524-B5F0-D56A-C946-87251C4516A5}"/>
              </a:ext>
            </a:extLst>
          </p:cNvPr>
          <p:cNvSpPr/>
          <p:nvPr/>
        </p:nvSpPr>
        <p:spPr>
          <a:xfrm>
            <a:off x="6504993" y="1007108"/>
            <a:ext cx="5056954" cy="5050401"/>
          </a:xfrm>
          <a:prstGeom prst="roundRect">
            <a:avLst>
              <a:gd name="adj" fmla="val 11450"/>
            </a:avLst>
          </a:prstGeom>
          <a:solidFill>
            <a:srgbClr val="FFFFCC"/>
          </a:solidFill>
          <a:ln w="57150">
            <a:solidFill>
              <a:srgbClr val="00206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NHIỆM VỤ</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lvl="0" algn="just"/>
            <a:r>
              <a:rPr lang="vi-VN" sz="3600" dirty="0">
                <a:solidFill>
                  <a:prstClr val="black"/>
                </a:solidFill>
                <a:cs typeface="Arial" panose="020B0604020202020204" pitchFamily="34" charset="0"/>
              </a:rPr>
              <a:t>Vì sao thực hiện giảm thiểu, tái sử dụng, tái chế là việc làm góp phần bảo vệ tài nguyên thiên nhiên và môi trường?</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Freeform 2">
            <a:extLst>
              <a:ext uri="{FF2B5EF4-FFF2-40B4-BE49-F238E27FC236}">
                <a16:creationId xmlns:a16="http://schemas.microsoft.com/office/drawing/2014/main" id="{4B1EFCF0-677C-4CA0-992A-523542E08ABC}"/>
              </a:ext>
            </a:extLst>
          </p:cNvPr>
          <p:cNvSpPr/>
          <p:nvPr/>
        </p:nvSpPr>
        <p:spPr>
          <a:xfrm>
            <a:off x="625618" y="2413278"/>
            <a:ext cx="5241783" cy="4114800"/>
          </a:xfrm>
          <a:custGeom>
            <a:avLst/>
            <a:gdLst/>
            <a:ahLst/>
            <a:cxnLst/>
            <a:rect l="l" t="t" r="r" b="b"/>
            <a:pathLst>
              <a:path w="5241783" h="4114800">
                <a:moveTo>
                  <a:pt x="0" y="0"/>
                </a:moveTo>
                <a:lnTo>
                  <a:pt x="5241783" y="0"/>
                </a:lnTo>
                <a:lnTo>
                  <a:pt x="52417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2CFEEE7-F0ED-1437-8653-341525DD646F}"/>
              </a:ext>
            </a:extLst>
          </p:cNvPr>
          <p:cNvPicPr>
            <a:picLocks noChangeAspect="1"/>
          </p:cNvPicPr>
          <p:nvPr/>
        </p:nvPicPr>
        <p:blipFill>
          <a:blip r:embed="rId5"/>
          <a:stretch>
            <a:fillRect/>
          </a:stretch>
        </p:blipFill>
        <p:spPr>
          <a:xfrm>
            <a:off x="863420" y="878129"/>
            <a:ext cx="5157663" cy="2139881"/>
          </a:xfrm>
          <a:prstGeom prst="rect">
            <a:avLst/>
          </a:prstGeom>
        </p:spPr>
      </p:pic>
    </p:spTree>
    <p:extLst>
      <p:ext uri="{BB962C8B-B14F-4D97-AF65-F5344CB8AC3E}">
        <p14:creationId xmlns:p14="http://schemas.microsoft.com/office/powerpoint/2010/main" val="4147547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EF3CB5-A5C6-17FF-6E54-BF572534127D}"/>
              </a:ext>
            </a:extLst>
          </p:cNvPr>
          <p:cNvPicPr>
            <a:picLocks noChangeAspect="1"/>
          </p:cNvPicPr>
          <p:nvPr/>
        </p:nvPicPr>
        <p:blipFill>
          <a:blip r:embed="rId2"/>
          <a:stretch>
            <a:fillRect/>
          </a:stretch>
        </p:blipFill>
        <p:spPr>
          <a:xfrm>
            <a:off x="561975" y="1500187"/>
            <a:ext cx="11068050" cy="3857625"/>
          </a:xfrm>
          <a:prstGeom prst="rect">
            <a:avLst/>
          </a:prstGeom>
        </p:spPr>
      </p:pic>
    </p:spTree>
    <p:extLst>
      <p:ext uri="{BB962C8B-B14F-4D97-AF65-F5344CB8AC3E}">
        <p14:creationId xmlns:p14="http://schemas.microsoft.com/office/powerpoint/2010/main" val="51832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D67765-60A9-04B1-A26C-635152F61829}"/>
              </a:ext>
            </a:extLst>
          </p:cNvPr>
          <p:cNvPicPr>
            <a:picLocks noChangeAspect="1"/>
          </p:cNvPicPr>
          <p:nvPr/>
        </p:nvPicPr>
        <p:blipFill>
          <a:blip r:embed="rId2"/>
          <a:stretch>
            <a:fillRect/>
          </a:stretch>
        </p:blipFill>
        <p:spPr>
          <a:xfrm>
            <a:off x="0" y="-23257"/>
            <a:ext cx="12203915" cy="6881257"/>
          </a:xfrm>
          <a:prstGeom prst="rect">
            <a:avLst/>
          </a:prstGeom>
        </p:spPr>
      </p:pic>
      <p:sp>
        <p:nvSpPr>
          <p:cNvPr id="2" name="Rectangle: Rounded Corners 8">
            <a:extLst>
              <a:ext uri="{FF2B5EF4-FFF2-40B4-BE49-F238E27FC236}">
                <a16:creationId xmlns:a16="http://schemas.microsoft.com/office/drawing/2014/main" id="{AA29B317-E98B-602F-179E-E3417DA34D1C}"/>
              </a:ext>
            </a:extLst>
          </p:cNvPr>
          <p:cNvSpPr/>
          <p:nvPr/>
        </p:nvSpPr>
        <p:spPr>
          <a:xfrm>
            <a:off x="180392" y="294587"/>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FE0DE44D-D924-B8DD-569B-CE0E5AF4B600}"/>
              </a:ext>
            </a:extLst>
          </p:cNvPr>
          <p:cNvSpPr/>
          <p:nvPr/>
        </p:nvSpPr>
        <p:spPr>
          <a:xfrm>
            <a:off x="634585" y="2376311"/>
            <a:ext cx="7240249" cy="3905767"/>
          </a:xfrm>
          <a:custGeom>
            <a:avLst/>
            <a:gdLst>
              <a:gd name="connsiteX0" fmla="*/ 0 w 7240249"/>
              <a:gd name="connsiteY0" fmla="*/ 454436 h 3905767"/>
              <a:gd name="connsiteX1" fmla="*/ 454436 w 7240249"/>
              <a:gd name="connsiteY1" fmla="*/ 0 h 3905767"/>
              <a:gd name="connsiteX2" fmla="*/ 6785813 w 7240249"/>
              <a:gd name="connsiteY2" fmla="*/ 0 h 3905767"/>
              <a:gd name="connsiteX3" fmla="*/ 7240249 w 7240249"/>
              <a:gd name="connsiteY3" fmla="*/ 454436 h 3905767"/>
              <a:gd name="connsiteX4" fmla="*/ 7240249 w 7240249"/>
              <a:gd name="connsiteY4" fmla="*/ 3451331 h 3905767"/>
              <a:gd name="connsiteX5" fmla="*/ 6785813 w 7240249"/>
              <a:gd name="connsiteY5" fmla="*/ 3905767 h 3905767"/>
              <a:gd name="connsiteX6" fmla="*/ 454436 w 7240249"/>
              <a:gd name="connsiteY6" fmla="*/ 3905767 h 3905767"/>
              <a:gd name="connsiteX7" fmla="*/ 0 w 7240249"/>
              <a:gd name="connsiteY7" fmla="*/ 3451331 h 3905767"/>
              <a:gd name="connsiteX8" fmla="*/ 0 w 7240249"/>
              <a:gd name="connsiteY8" fmla="*/ 454436 h 390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0249" h="3905767" fill="none" extrusionOk="0">
                <a:moveTo>
                  <a:pt x="0" y="454436"/>
                </a:moveTo>
                <a:cubicBezTo>
                  <a:pt x="1770" y="251368"/>
                  <a:pt x="219600" y="27091"/>
                  <a:pt x="454436" y="0"/>
                </a:cubicBezTo>
                <a:cubicBezTo>
                  <a:pt x="1123969" y="72427"/>
                  <a:pt x="3840151" y="61419"/>
                  <a:pt x="6785813" y="0"/>
                </a:cubicBezTo>
                <a:cubicBezTo>
                  <a:pt x="7030008" y="-46695"/>
                  <a:pt x="7210268" y="194389"/>
                  <a:pt x="7240249" y="454436"/>
                </a:cubicBezTo>
                <a:cubicBezTo>
                  <a:pt x="7341125" y="1698475"/>
                  <a:pt x="7132936" y="2010552"/>
                  <a:pt x="7240249" y="3451331"/>
                </a:cubicBezTo>
                <a:cubicBezTo>
                  <a:pt x="7246345" y="3671369"/>
                  <a:pt x="7019417" y="3886290"/>
                  <a:pt x="6785813" y="3905767"/>
                </a:cubicBezTo>
                <a:cubicBezTo>
                  <a:pt x="4327015" y="3935594"/>
                  <a:pt x="2376668" y="3826461"/>
                  <a:pt x="454436" y="3905767"/>
                </a:cubicBezTo>
                <a:cubicBezTo>
                  <a:pt x="242749" y="3901325"/>
                  <a:pt x="-13454" y="3704969"/>
                  <a:pt x="0" y="3451331"/>
                </a:cubicBezTo>
                <a:cubicBezTo>
                  <a:pt x="50037" y="2070269"/>
                  <a:pt x="770" y="791733"/>
                  <a:pt x="0" y="454436"/>
                </a:cubicBezTo>
                <a:close/>
              </a:path>
              <a:path w="7240249" h="3905767" stroke="0" extrusionOk="0">
                <a:moveTo>
                  <a:pt x="0" y="454436"/>
                </a:moveTo>
                <a:cubicBezTo>
                  <a:pt x="48265" y="216614"/>
                  <a:pt x="224725" y="44310"/>
                  <a:pt x="454436" y="0"/>
                </a:cubicBezTo>
                <a:cubicBezTo>
                  <a:pt x="1363564" y="123000"/>
                  <a:pt x="5648269" y="-96860"/>
                  <a:pt x="6785813" y="0"/>
                </a:cubicBezTo>
                <a:cubicBezTo>
                  <a:pt x="7029385" y="-5645"/>
                  <a:pt x="7248065" y="187700"/>
                  <a:pt x="7240249" y="454436"/>
                </a:cubicBezTo>
                <a:cubicBezTo>
                  <a:pt x="7243422" y="1219835"/>
                  <a:pt x="7334516" y="2590537"/>
                  <a:pt x="7240249" y="3451331"/>
                </a:cubicBezTo>
                <a:cubicBezTo>
                  <a:pt x="7221894" y="3708959"/>
                  <a:pt x="6988740" y="3897903"/>
                  <a:pt x="6785813" y="3905767"/>
                </a:cubicBezTo>
                <a:cubicBezTo>
                  <a:pt x="4998942" y="3745060"/>
                  <a:pt x="2682504" y="3945434"/>
                  <a:pt x="454436" y="3905767"/>
                </a:cubicBezTo>
                <a:cubicBezTo>
                  <a:pt x="185641" y="3902168"/>
                  <a:pt x="-45596" y="3681653"/>
                  <a:pt x="0" y="3451331"/>
                </a:cubicBezTo>
                <a:cubicBezTo>
                  <a:pt x="32216" y="2307538"/>
                  <a:pt x="57206" y="945121"/>
                  <a:pt x="0" y="454436"/>
                </a:cubicBezTo>
                <a:close/>
              </a:path>
            </a:pathLst>
          </a:custGeom>
          <a:solidFill>
            <a:srgbClr val="FFFFCC"/>
          </a:solidFill>
          <a:ln w="57150">
            <a:solidFill>
              <a:srgbClr val="FF6600"/>
            </a:solidFill>
            <a:extLst>
              <a:ext uri="{C807C97D-BFC1-408E-A445-0C87EB9F89A2}">
                <ask:lineSketchStyleProps xmlns:ask="http://schemas.microsoft.com/office/drawing/2018/sketchyshapes" sd="852854689">
                  <a:prstGeom prst="roundRect">
                    <a:avLst>
                      <a:gd name="adj" fmla="val 116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Thực hiện giảm thiểu, tái sử dụng, tái chế là việc làm góp phần bảo vệ tài nguyên thiên nhiên và môi trường vì những hành động đó giúp làm giảm thiểu lượng rác thải ra, môi trường không phải chịu quá nhiều rác thải giúp môi trường xanh sạch đẹp hơn.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9E04D825-1331-4D3B-84B8-0AF9073CA0C3}"/>
              </a:ext>
            </a:extLst>
          </p:cNvPr>
          <p:cNvGrpSpPr/>
          <p:nvPr/>
        </p:nvGrpSpPr>
        <p:grpSpPr>
          <a:xfrm>
            <a:off x="438727" y="94691"/>
            <a:ext cx="11498169" cy="1435935"/>
            <a:chOff x="-559369" y="-202291"/>
            <a:chExt cx="11498169" cy="1435935"/>
          </a:xfrm>
        </p:grpSpPr>
        <p:sp>
          <p:nvSpPr>
            <p:cNvPr id="14" name="Rectangle: Rounded Corners 13">
              <a:extLst>
                <a:ext uri="{FF2B5EF4-FFF2-40B4-BE49-F238E27FC236}">
                  <a16:creationId xmlns:a16="http://schemas.microsoft.com/office/drawing/2014/main" id="{BDD8C98E-0273-4642-935C-6FF6D8CF080A}"/>
                </a:ext>
              </a:extLst>
            </p:cNvPr>
            <p:cNvSpPr/>
            <p:nvPr/>
          </p:nvSpPr>
          <p:spPr>
            <a:xfrm>
              <a:off x="458917" y="11132"/>
              <a:ext cx="10479883" cy="1222512"/>
            </a:xfrm>
            <a:custGeom>
              <a:avLst/>
              <a:gdLst>
                <a:gd name="connsiteX0" fmla="*/ 0 w 10479883"/>
                <a:gd name="connsiteY0" fmla="*/ 398013 h 1222512"/>
                <a:gd name="connsiteX1" fmla="*/ 398013 w 10479883"/>
                <a:gd name="connsiteY1" fmla="*/ 0 h 1222512"/>
                <a:gd name="connsiteX2" fmla="*/ 10081870 w 10479883"/>
                <a:gd name="connsiteY2" fmla="*/ 0 h 1222512"/>
                <a:gd name="connsiteX3" fmla="*/ 10479883 w 10479883"/>
                <a:gd name="connsiteY3" fmla="*/ 398013 h 1222512"/>
                <a:gd name="connsiteX4" fmla="*/ 10479883 w 10479883"/>
                <a:gd name="connsiteY4" fmla="*/ 824499 h 1222512"/>
                <a:gd name="connsiteX5" fmla="*/ 10081870 w 10479883"/>
                <a:gd name="connsiteY5" fmla="*/ 1222512 h 1222512"/>
                <a:gd name="connsiteX6" fmla="*/ 398013 w 10479883"/>
                <a:gd name="connsiteY6" fmla="*/ 1222512 h 1222512"/>
                <a:gd name="connsiteX7" fmla="*/ 0 w 10479883"/>
                <a:gd name="connsiteY7" fmla="*/ 824499 h 1222512"/>
                <a:gd name="connsiteX8" fmla="*/ 0 w 10479883"/>
                <a:gd name="connsiteY8" fmla="*/ 398013 h 122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9883" h="1222512" fill="none" extrusionOk="0">
                  <a:moveTo>
                    <a:pt x="0" y="398013"/>
                  </a:moveTo>
                  <a:cubicBezTo>
                    <a:pt x="-1139" y="215510"/>
                    <a:pt x="188967" y="-21731"/>
                    <a:pt x="398013" y="0"/>
                  </a:cubicBezTo>
                  <a:cubicBezTo>
                    <a:pt x="1925854" y="29483"/>
                    <a:pt x="6487304" y="4220"/>
                    <a:pt x="10081870" y="0"/>
                  </a:cubicBezTo>
                  <a:cubicBezTo>
                    <a:pt x="10319767" y="6811"/>
                    <a:pt x="10459264" y="204953"/>
                    <a:pt x="10479883" y="398013"/>
                  </a:cubicBezTo>
                  <a:cubicBezTo>
                    <a:pt x="10476295" y="539853"/>
                    <a:pt x="10446447" y="734081"/>
                    <a:pt x="10479883" y="824499"/>
                  </a:cubicBezTo>
                  <a:cubicBezTo>
                    <a:pt x="10498246" y="1054198"/>
                    <a:pt x="10320447" y="1239400"/>
                    <a:pt x="10081870" y="1222512"/>
                  </a:cubicBezTo>
                  <a:cubicBezTo>
                    <a:pt x="6115374" y="1256640"/>
                    <a:pt x="2511112" y="1099720"/>
                    <a:pt x="398013" y="1222512"/>
                  </a:cubicBezTo>
                  <a:cubicBezTo>
                    <a:pt x="164784" y="1249235"/>
                    <a:pt x="-1838" y="1047380"/>
                    <a:pt x="0" y="824499"/>
                  </a:cubicBezTo>
                  <a:cubicBezTo>
                    <a:pt x="36982" y="644792"/>
                    <a:pt x="14689" y="539099"/>
                    <a:pt x="0" y="398013"/>
                  </a:cubicBezTo>
                  <a:close/>
                </a:path>
                <a:path w="10479883" h="1222512" stroke="0" extrusionOk="0">
                  <a:moveTo>
                    <a:pt x="0" y="398013"/>
                  </a:moveTo>
                  <a:cubicBezTo>
                    <a:pt x="-14565" y="202987"/>
                    <a:pt x="193627" y="8337"/>
                    <a:pt x="398013" y="0"/>
                  </a:cubicBezTo>
                  <a:cubicBezTo>
                    <a:pt x="4417996" y="-40312"/>
                    <a:pt x="6211051" y="-70188"/>
                    <a:pt x="10081870" y="0"/>
                  </a:cubicBezTo>
                  <a:cubicBezTo>
                    <a:pt x="10289074" y="-1187"/>
                    <a:pt x="10492717" y="153282"/>
                    <a:pt x="10479883" y="398013"/>
                  </a:cubicBezTo>
                  <a:cubicBezTo>
                    <a:pt x="10465677" y="606374"/>
                    <a:pt x="10474311" y="641162"/>
                    <a:pt x="10479883" y="824499"/>
                  </a:cubicBezTo>
                  <a:cubicBezTo>
                    <a:pt x="10477326" y="1074849"/>
                    <a:pt x="10282331" y="1222797"/>
                    <a:pt x="10081870" y="1222512"/>
                  </a:cubicBezTo>
                  <a:cubicBezTo>
                    <a:pt x="7325627" y="1239863"/>
                    <a:pt x="3326871" y="1345858"/>
                    <a:pt x="398013" y="1222512"/>
                  </a:cubicBezTo>
                  <a:cubicBezTo>
                    <a:pt x="186942" y="1185690"/>
                    <a:pt x="2777" y="1047785"/>
                    <a:pt x="0" y="824499"/>
                  </a:cubicBezTo>
                  <a:cubicBezTo>
                    <a:pt x="-7335" y="750056"/>
                    <a:pt x="-18888" y="485395"/>
                    <a:pt x="0" y="398013"/>
                  </a:cubicBezTo>
                  <a:close/>
                </a:path>
              </a:pathLst>
            </a:custGeom>
            <a:solidFill>
              <a:srgbClr val="CCFFFF"/>
            </a:solidFill>
            <a:ln w="38100">
              <a:solidFill>
                <a:srgbClr val="002060"/>
              </a:solidFill>
              <a:extLst>
                <a:ext uri="{C807C97D-BFC1-408E-A445-0C87EB9F89A2}">
                  <ask:lineSketchStyleProps xmlns:ask="http://schemas.microsoft.com/office/drawing/2018/sketchyshapes" sd="2173784308">
                    <a:prstGeom prst="roundRect">
                      <a:avLst>
                        <a:gd name="adj" fmla="val 32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sao</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thực hiện giảm thiểu, tái sử dụng, tái chế rác thải là việc góp phần bảo vệ tài nguyên thiên nhiên và môi trường?</a:t>
              </a:r>
            </a:p>
          </p:txBody>
        </p:sp>
        <p:pic>
          <p:nvPicPr>
            <p:cNvPr id="15" name="Picture 14" descr="A cartoon of a person with a question mark above his head&#10;&#10;Description automatically generated">
              <a:extLst>
                <a:ext uri="{FF2B5EF4-FFF2-40B4-BE49-F238E27FC236}">
                  <a16:creationId xmlns:a16="http://schemas.microsoft.com/office/drawing/2014/main" id="{1482ED70-CCA8-4BF2-A1CD-F866CD5F8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69" y="-202291"/>
              <a:ext cx="1261142" cy="1261142"/>
            </a:xfrm>
            <a:prstGeom prst="rect">
              <a:avLst/>
            </a:prstGeom>
          </p:spPr>
        </p:pic>
      </p:grpSp>
      <p:pic>
        <p:nvPicPr>
          <p:cNvPr id="4" name="Picture 3" descr="A cartoon of a person holding a stick&#10;&#10;Description automatically generated">
            <a:extLst>
              <a:ext uri="{FF2B5EF4-FFF2-40B4-BE49-F238E27FC236}">
                <a16:creationId xmlns:a16="http://schemas.microsoft.com/office/drawing/2014/main" id="{39372398-9C96-2226-3860-7C2E38D88DF7}"/>
              </a:ext>
            </a:extLst>
          </p:cNvPr>
          <p:cNvPicPr>
            <a:picLocks noChangeAspect="1"/>
          </p:cNvPicPr>
          <p:nvPr/>
        </p:nvPicPr>
        <p:blipFill rotWithShape="1">
          <a:blip r:embed="rId4">
            <a:extLst>
              <a:ext uri="{28A0092B-C50C-407E-A947-70E740481C1C}">
                <a14:useLocalDpi xmlns:a14="http://schemas.microsoft.com/office/drawing/2010/main" val="0"/>
              </a:ext>
            </a:extLst>
          </a:blip>
          <a:srcRect l="25447" t="9830" r="29232"/>
          <a:stretch/>
        </p:blipFill>
        <p:spPr>
          <a:xfrm>
            <a:off x="8637105" y="2286000"/>
            <a:ext cx="2522871" cy="4717040"/>
          </a:xfrm>
          <a:prstGeom prst="rect">
            <a:avLst/>
          </a:prstGeom>
        </p:spPr>
      </p:pic>
    </p:spTree>
    <p:extLst>
      <p:ext uri="{BB962C8B-B14F-4D97-AF65-F5344CB8AC3E}">
        <p14:creationId xmlns:p14="http://schemas.microsoft.com/office/powerpoint/2010/main" val="3414186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áng tạo nghệ thuật từ rác thải - Đảng với Dân">
            <a:hlinkClick r:id="" action="ppaction://media"/>
            <a:extLst>
              <a:ext uri="{FF2B5EF4-FFF2-40B4-BE49-F238E27FC236}">
                <a16:creationId xmlns:a16="http://schemas.microsoft.com/office/drawing/2014/main" id="{D68E3618-A27E-DACE-5EED-BEEEBBD935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0288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AD73-DDFD-12C5-6740-5EF5AA339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2EB2BD-DA4D-9463-4036-862D2DF79FB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4D06D0E-7F0F-6F18-54BE-72C583603BFC}"/>
              </a:ext>
            </a:extLst>
          </p:cNvPr>
          <p:cNvPicPr>
            <a:picLocks noChangeAspect="1"/>
          </p:cNvPicPr>
          <p:nvPr/>
        </p:nvPicPr>
        <p:blipFill>
          <a:blip r:embed="rId2"/>
          <a:stretch>
            <a:fillRect/>
          </a:stretch>
        </p:blipFill>
        <p:spPr>
          <a:xfrm>
            <a:off x="576468" y="764821"/>
            <a:ext cx="10760765" cy="2569046"/>
          </a:xfrm>
          <a:prstGeom prst="rect">
            <a:avLst/>
          </a:prstGeom>
        </p:spPr>
      </p:pic>
      <p:sp>
        <p:nvSpPr>
          <p:cNvPr id="6" name="AutoShape 2" descr="Rác thải điện tử - Nguyên nhân, tác hại và cách xử lý hiệu quả">
            <a:extLst>
              <a:ext uri="{FF2B5EF4-FFF2-40B4-BE49-F238E27FC236}">
                <a16:creationId xmlns:a16="http://schemas.microsoft.com/office/drawing/2014/main" id="{85BD01F9-D1A8-51FF-4CD0-1E262A7CDD0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Rác thải điện tử- nhận diện và tác hại - Cổng Thông Tin Hội ...">
            <a:extLst>
              <a:ext uri="{FF2B5EF4-FFF2-40B4-BE49-F238E27FC236}">
                <a16:creationId xmlns:a16="http://schemas.microsoft.com/office/drawing/2014/main" id="{6EC5E430-24F1-28D8-2C1E-A4F54DA78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991" y="3552879"/>
            <a:ext cx="4098832" cy="272865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Rác thải điện tử - Nguyên nhân, tác hại và cách xử lý hiệu quả">
            <a:extLst>
              <a:ext uri="{FF2B5EF4-FFF2-40B4-BE49-F238E27FC236}">
                <a16:creationId xmlns:a16="http://schemas.microsoft.com/office/drawing/2014/main" id="{17EBC222-0C03-BC53-3F4E-0EA3588E6A0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Nhà máy chiết xuẩ vàng từ rác thải điện tử | baotintuc.vn">
            <a:extLst>
              <a:ext uri="{FF2B5EF4-FFF2-40B4-BE49-F238E27FC236}">
                <a16:creationId xmlns:a16="http://schemas.microsoft.com/office/drawing/2014/main" id="{75C16F6D-2D73-8864-ED3F-CDE50CE8EC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405" y="3488634"/>
            <a:ext cx="4105860" cy="273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72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1000"/>
                                        <p:tgtEl>
                                          <p:spTgt spid="2056"/>
                                        </p:tgtEl>
                                      </p:cBhvr>
                                    </p:animEffect>
                                    <p:anim calcmode="lin" valueType="num">
                                      <p:cBhvr>
                                        <p:cTn id="18" dur="1000" fill="hold"/>
                                        <p:tgtEl>
                                          <p:spTgt spid="2056"/>
                                        </p:tgtEl>
                                        <p:attrNameLst>
                                          <p:attrName>ppt_x</p:attrName>
                                        </p:attrNameLst>
                                      </p:cBhvr>
                                      <p:tavLst>
                                        <p:tav tm="0">
                                          <p:val>
                                            <p:strVal val="#ppt_x"/>
                                          </p:val>
                                        </p:tav>
                                        <p:tav tm="100000">
                                          <p:val>
                                            <p:strVal val="#ppt_x"/>
                                          </p:val>
                                        </p:tav>
                                      </p:tavLst>
                                    </p:anim>
                                    <p:anim calcmode="lin" valueType="num">
                                      <p:cBhvr>
                                        <p:cTn id="19"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pink text on a black background&#10;&#10;AI-generated content may be incorrect.">
            <a:extLst>
              <a:ext uri="{FF2B5EF4-FFF2-40B4-BE49-F238E27FC236}">
                <a16:creationId xmlns:a16="http://schemas.microsoft.com/office/drawing/2014/main" id="{7194C822-4D07-77DD-06E8-BB15F8499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142" y="1840854"/>
            <a:ext cx="9455716" cy="3176291"/>
          </a:xfrm>
          <a:prstGeom prst="rect">
            <a:avLst/>
          </a:prstGeom>
        </p:spPr>
      </p:pic>
    </p:spTree>
    <p:extLst>
      <p:ext uri="{BB962C8B-B14F-4D97-AF65-F5344CB8AC3E}">
        <p14:creationId xmlns:p14="http://schemas.microsoft.com/office/powerpoint/2010/main" val="422500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D67765-60A9-04B1-A26C-635152F61829}"/>
              </a:ext>
            </a:extLst>
          </p:cNvPr>
          <p:cNvPicPr>
            <a:picLocks noChangeAspect="1"/>
          </p:cNvPicPr>
          <p:nvPr/>
        </p:nvPicPr>
        <p:blipFill>
          <a:blip r:embed="rId2"/>
          <a:stretch>
            <a:fillRect/>
          </a:stretch>
        </p:blipFill>
        <p:spPr>
          <a:xfrm>
            <a:off x="0" y="-23257"/>
            <a:ext cx="12203915" cy="6881257"/>
          </a:xfrm>
          <a:prstGeom prst="rect">
            <a:avLst/>
          </a:prstGeom>
        </p:spPr>
      </p:pic>
      <p:sp>
        <p:nvSpPr>
          <p:cNvPr id="2" name="Rectangle: Rounded Corners 8">
            <a:extLst>
              <a:ext uri="{FF2B5EF4-FFF2-40B4-BE49-F238E27FC236}">
                <a16:creationId xmlns:a16="http://schemas.microsoft.com/office/drawing/2014/main" id="{AA29B317-E98B-602F-179E-E3417DA34D1C}"/>
              </a:ext>
            </a:extLst>
          </p:cNvPr>
          <p:cNvSpPr/>
          <p:nvPr/>
        </p:nvSpPr>
        <p:spPr>
          <a:xfrm>
            <a:off x="180392" y="294587"/>
            <a:ext cx="11950648"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DAF18427-8E83-4F5E-E5AA-74E7540D027C}"/>
              </a:ext>
            </a:extLst>
          </p:cNvPr>
          <p:cNvPicPr>
            <a:picLocks noChangeAspect="1"/>
          </p:cNvPicPr>
          <p:nvPr/>
        </p:nvPicPr>
        <p:blipFill>
          <a:blip r:embed="rId3"/>
          <a:stretch>
            <a:fillRect/>
          </a:stretch>
        </p:blipFill>
        <p:spPr>
          <a:xfrm flipH="1">
            <a:off x="-474976" y="1260398"/>
            <a:ext cx="4283807" cy="5477015"/>
          </a:xfrm>
          <a:prstGeom prst="rect">
            <a:avLst/>
          </a:prstGeom>
        </p:spPr>
      </p:pic>
      <p:grpSp>
        <p:nvGrpSpPr>
          <p:cNvPr id="3" name="Group 2">
            <a:extLst>
              <a:ext uri="{FF2B5EF4-FFF2-40B4-BE49-F238E27FC236}">
                <a16:creationId xmlns:a16="http://schemas.microsoft.com/office/drawing/2014/main" id="{01FC2DCA-9462-4C50-92AA-1C22F263AA0F}"/>
              </a:ext>
            </a:extLst>
          </p:cNvPr>
          <p:cNvGrpSpPr/>
          <p:nvPr/>
        </p:nvGrpSpPr>
        <p:grpSpPr>
          <a:xfrm>
            <a:off x="3421205" y="727489"/>
            <a:ext cx="7958448" cy="2542485"/>
            <a:chOff x="3737164" y="1901535"/>
            <a:chExt cx="5560118" cy="4311444"/>
          </a:xfrm>
        </p:grpSpPr>
        <p:sp>
          <p:nvSpPr>
            <p:cNvPr id="10" name="椭圆 31">
              <a:extLst>
                <a:ext uri="{FF2B5EF4-FFF2-40B4-BE49-F238E27FC236}">
                  <a16:creationId xmlns:a16="http://schemas.microsoft.com/office/drawing/2014/main" id="{52042A18-34D5-66FE-A6CF-4F37FB7C6ED8}"/>
                </a:ext>
              </a:extLst>
            </p:cNvPr>
            <p:cNvSpPr/>
            <p:nvPr/>
          </p:nvSpPr>
          <p:spPr>
            <a:xfrm rot="10800000" flipH="1">
              <a:off x="3737164" y="1901535"/>
              <a:ext cx="5560118" cy="431144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FF">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2" name="Hộp Văn bản 13">
              <a:extLst>
                <a:ext uri="{FF2B5EF4-FFF2-40B4-BE49-F238E27FC236}">
                  <a16:creationId xmlns:a16="http://schemas.microsoft.com/office/drawing/2014/main" id="{030DA66C-A417-C29A-D1E2-0F1B8F04B24C}"/>
                </a:ext>
              </a:extLst>
            </p:cNvPr>
            <p:cNvSpPr txBox="1"/>
            <p:nvPr/>
          </p:nvSpPr>
          <p:spPr>
            <a:xfrm>
              <a:off x="4070827" y="2049448"/>
              <a:ext cx="4924568" cy="223368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hãy nêu một số việc làm góp phần bảo vệ  môi trường và tài nguyên thiên nhiên?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1501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4650" b="89972" l="9994" r="89974"/>
                    </a14:imgEffect>
                  </a14:imgLayer>
                </a14:imgProps>
              </a:ext>
              <a:ext uri="{28A0092B-C50C-407E-A947-70E740481C1C}">
                <a14:useLocalDpi xmlns:a14="http://schemas.microsoft.com/office/drawing/2010/main" val="0"/>
              </a:ext>
            </a:extLst>
          </a:blip>
          <a:srcRect l="21726" t="7006" r="28498" b="7068"/>
          <a:stretch/>
        </p:blipFill>
        <p:spPr>
          <a:xfrm>
            <a:off x="9051894" y="-140307"/>
            <a:ext cx="2900479" cy="400542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27" t="52361" r="46524" b="7569"/>
          <a:stretch/>
        </p:blipFill>
        <p:spPr>
          <a:xfrm>
            <a:off x="-231799" y="-128780"/>
            <a:ext cx="12655598" cy="7987795"/>
          </a:xfrm>
          <a:prstGeom prst="rect">
            <a:avLst/>
          </a:prstGeom>
        </p:spPr>
      </p:pic>
      <p:sp>
        <p:nvSpPr>
          <p:cNvPr id="33" name="Rectangle 32"/>
          <p:cNvSpPr/>
          <p:nvPr/>
        </p:nvSpPr>
        <p:spPr>
          <a:xfrm>
            <a:off x="1887929" y="2884920"/>
            <a:ext cx="8879740" cy="2997744"/>
          </a:xfrm>
          <a:prstGeom prst="rect">
            <a:avLst/>
          </a:prstGeom>
        </p:spPr>
        <p:txBody>
          <a:bodyPr wrap="square">
            <a:spAutoFit/>
          </a:bodyPr>
          <a:lstStyle/>
          <a:p>
            <a:pPr marL="457200" indent="-457200" algn="just">
              <a:lnSpc>
                <a:spcPct val="120000"/>
              </a:lnSpc>
              <a:buClr>
                <a:srgbClr val="FF5B00"/>
              </a:buClr>
              <a:buFont typeface="Wingdings" panose="05000000000000000000" pitchFamily="2" charset="2"/>
              <a:buChar char="§"/>
            </a:pPr>
            <a:r>
              <a:rPr lang="en-US" sz="4000"/>
              <a:t>...............</a:t>
            </a:r>
          </a:p>
          <a:p>
            <a:pPr marL="457200" indent="-457200" algn="just">
              <a:lnSpc>
                <a:spcPct val="120000"/>
              </a:lnSpc>
              <a:buClr>
                <a:srgbClr val="FF5B00"/>
              </a:buClr>
              <a:buFont typeface="Wingdings" panose="05000000000000000000" pitchFamily="2" charset="2"/>
              <a:buChar char="§"/>
            </a:pPr>
            <a:endParaRPr lang="en-US" sz="4000" b="1" i="1"/>
          </a:p>
          <a:p>
            <a:pPr marL="457200" indent="-457200" algn="just">
              <a:lnSpc>
                <a:spcPct val="120000"/>
              </a:lnSpc>
              <a:buClr>
                <a:srgbClr val="FF5B00"/>
              </a:buClr>
              <a:buFont typeface="Wingdings" panose="05000000000000000000" pitchFamily="2" charset="2"/>
              <a:buChar char="§"/>
            </a:pPr>
            <a:endParaRPr lang="en-US" sz="4000" b="1" i="1"/>
          </a:p>
          <a:p>
            <a:pPr marL="457200" indent="-457200" algn="just">
              <a:lnSpc>
                <a:spcPct val="120000"/>
              </a:lnSpc>
              <a:buClr>
                <a:srgbClr val="FF5B00"/>
              </a:buClr>
              <a:buFont typeface="Wingdings" panose="05000000000000000000" pitchFamily="2" charset="2"/>
              <a:buChar char="§"/>
            </a:pPr>
            <a:r>
              <a:rPr lang="en-US" sz="4000"/>
              <a:t>................................</a:t>
            </a:r>
          </a:p>
        </p:txBody>
      </p:sp>
      <p:pic>
        <p:nvPicPr>
          <p:cNvPr id="3" name="Picture 2">
            <a:extLst>
              <a:ext uri="{FF2B5EF4-FFF2-40B4-BE49-F238E27FC236}">
                <a16:creationId xmlns:a16="http://schemas.microsoft.com/office/drawing/2014/main" id="{84F289F4-5C96-84AC-447B-04232EB8B02E}"/>
              </a:ext>
            </a:extLst>
          </p:cNvPr>
          <p:cNvPicPr>
            <a:picLocks noChangeAspect="1"/>
          </p:cNvPicPr>
          <p:nvPr/>
        </p:nvPicPr>
        <p:blipFill>
          <a:blip r:embed="rId5"/>
          <a:stretch>
            <a:fillRect/>
          </a:stretch>
        </p:blipFill>
        <p:spPr>
          <a:xfrm>
            <a:off x="1548625" y="1484326"/>
            <a:ext cx="6669602" cy="1146147"/>
          </a:xfrm>
          <a:prstGeom prst="rect">
            <a:avLst/>
          </a:prstGeom>
        </p:spPr>
      </p:pic>
    </p:spTree>
    <p:extLst>
      <p:ext uri="{BB962C8B-B14F-4D97-AF65-F5344CB8AC3E}">
        <p14:creationId xmlns:p14="http://schemas.microsoft.com/office/powerpoint/2010/main" val="1414055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strVal val="#ppt_w+.3"/>
                                          </p:val>
                                        </p:tav>
                                        <p:tav tm="100000">
                                          <p:val>
                                            <p:strVal val="#ppt_w"/>
                                          </p:val>
                                        </p:tav>
                                      </p:tavLst>
                                    </p:anim>
                                    <p:anim calcmode="lin" valueType="num">
                                      <p:cBhvr>
                                        <p:cTn id="12" dur="500" fill="hold"/>
                                        <p:tgtEl>
                                          <p:spTgt spid="33"/>
                                        </p:tgtEl>
                                        <p:attrNameLst>
                                          <p:attrName>ppt_h</p:attrName>
                                        </p:attrNameLst>
                                      </p:cBhvr>
                                      <p:tavLst>
                                        <p:tav tm="0">
                                          <p:val>
                                            <p:strVal val="#ppt_h"/>
                                          </p:val>
                                        </p:tav>
                                        <p:tav tm="100000">
                                          <p:val>
                                            <p:strVal val="#ppt_h"/>
                                          </p:val>
                                        </p:tav>
                                      </p:tavLst>
                                    </p:anim>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8DAF-6242-811A-B42D-54E5DF4B261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1CDF594-4FFC-8004-69A7-9FEEFF4AF5F9}"/>
              </a:ext>
            </a:extLst>
          </p:cNvPr>
          <p:cNvSpPr>
            <a:spLocks noGrp="1"/>
          </p:cNvSpPr>
          <p:nvPr>
            <p:ph type="body" idx="1"/>
          </p:nvPr>
        </p:nvSpPr>
        <p:spPr/>
        <p:txBody>
          <a:bodyPr/>
          <a:lstStyle/>
          <a:p>
            <a:endParaRPr lang="en-US"/>
          </a:p>
        </p:txBody>
      </p:sp>
      <p:pic>
        <p:nvPicPr>
          <p:cNvPr id="5" name="bài hát- Em yêu cây xanh">
            <a:hlinkClick r:id="" action="ppaction://media"/>
            <a:extLst>
              <a:ext uri="{FF2B5EF4-FFF2-40B4-BE49-F238E27FC236}">
                <a16:creationId xmlns:a16="http://schemas.microsoft.com/office/drawing/2014/main" id="{829D957D-94D8-6264-C4DB-2CA18D5EDA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37241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2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615" b="100000" l="1897" r="98675">
                        <a14:foregroundMark x1="52424" y1="46912" x2="53026" y2="75373"/>
                        <a14:backgroundMark x1="55977" y1="16391" x2="55977" y2="16391"/>
                        <a14:backgroundMark x1="10961" y1="37424" x2="10961" y2="37424"/>
                        <a14:backgroundMark x1="8461" y1="51110" x2="8461" y2="51110"/>
                        <a14:backgroundMark x1="36073" y1="36415" x2="36073" y2="36415"/>
                        <a14:backgroundMark x1="91569" y1="59467" x2="91569" y2="59467"/>
                        <a14:backgroundMark x1="26137" y1="34073" x2="26137" y2="34073"/>
                      </a14:backgroundRemoval>
                    </a14:imgEffect>
                  </a14:imgLayer>
                </a14:imgProps>
              </a:ext>
              <a:ext uri="{28A0092B-C50C-407E-A947-70E740481C1C}">
                <a14:useLocalDpi xmlns:a14="http://schemas.microsoft.com/office/drawing/2010/main" val="0"/>
              </a:ext>
            </a:extLst>
          </a:blip>
          <a:stretch>
            <a:fillRect/>
          </a:stretch>
        </p:blipFill>
        <p:spPr>
          <a:xfrm>
            <a:off x="5312646" y="2034558"/>
            <a:ext cx="7038109" cy="5248884"/>
          </a:xfrm>
          <a:prstGeom prst="rect">
            <a:avLst/>
          </a:prstGeom>
        </p:spPr>
      </p:pic>
      <p:pic>
        <p:nvPicPr>
          <p:cNvPr id="6" name="Picture 5">
            <a:extLst>
              <a:ext uri="{FF2B5EF4-FFF2-40B4-BE49-F238E27FC236}">
                <a16:creationId xmlns:a16="http://schemas.microsoft.com/office/drawing/2014/main" id="{2A1D574B-B91D-AC31-1DDB-5142CEF2B6A4}"/>
              </a:ext>
            </a:extLst>
          </p:cNvPr>
          <p:cNvPicPr>
            <a:picLocks noChangeAspect="1"/>
          </p:cNvPicPr>
          <p:nvPr/>
        </p:nvPicPr>
        <p:blipFill>
          <a:blip r:embed="rId5"/>
          <a:stretch>
            <a:fillRect/>
          </a:stretch>
        </p:blipFill>
        <p:spPr>
          <a:xfrm>
            <a:off x="268464" y="2454201"/>
            <a:ext cx="9766638" cy="2347163"/>
          </a:xfrm>
          <a:prstGeom prst="rect">
            <a:avLst/>
          </a:prstGeom>
        </p:spPr>
      </p:pic>
    </p:spTree>
    <p:extLst>
      <p:ext uri="{BB962C8B-B14F-4D97-AF65-F5344CB8AC3E}">
        <p14:creationId xmlns:p14="http://schemas.microsoft.com/office/powerpoint/2010/main" val="1093581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C82506-8DAF-498F-8F19-7329E393304A}"/>
              </a:ext>
            </a:extLst>
          </p:cNvPr>
          <p:cNvGrpSpPr/>
          <p:nvPr/>
        </p:nvGrpSpPr>
        <p:grpSpPr>
          <a:xfrm>
            <a:off x="1073427" y="385114"/>
            <a:ext cx="7751572" cy="4186886"/>
            <a:chOff x="820219" y="-190564"/>
            <a:chExt cx="10355782" cy="5102870"/>
          </a:xfrm>
        </p:grpSpPr>
        <p:sp>
          <p:nvSpPr>
            <p:cNvPr id="4" name="Speech Bubble: Rectangle with Corners Rounded 3">
              <a:extLst>
                <a:ext uri="{FF2B5EF4-FFF2-40B4-BE49-F238E27FC236}">
                  <a16:creationId xmlns:a16="http://schemas.microsoft.com/office/drawing/2014/main" id="{00112CB4-A793-4DA4-B95C-406791F4FE5D}"/>
                </a:ext>
              </a:extLst>
            </p:cNvPr>
            <p:cNvSpPr/>
            <p:nvPr/>
          </p:nvSpPr>
          <p:spPr>
            <a:xfrm>
              <a:off x="820219" y="-190564"/>
              <a:ext cx="10355782" cy="3389403"/>
            </a:xfrm>
            <a:prstGeom prst="wedgeRoundRectCallout">
              <a:avLst>
                <a:gd name="adj1" fmla="val 46604"/>
                <a:gd name="adj2" fmla="val 61271"/>
                <a:gd name="adj3" fmla="val 16667"/>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04242" y="-129130"/>
              <a:ext cx="9787739" cy="5041436"/>
            </a:xfrm>
            <a:prstGeom prst="rect">
              <a:avLst/>
            </a:prstGeom>
            <a:noFill/>
          </p:spPr>
          <p:txBody>
            <a:bodyPr wrap="square" rtlCol="0">
              <a:spAutoFit/>
            </a:bodyPr>
            <a:lstStyle/>
            <a:p>
              <a:pPr lvl="0" algn="just"/>
              <a:r>
                <a:rPr lang="vi-VN" sz="4400" b="1" i="1" dirty="0">
                  <a:solidFill>
                    <a:srgbClr val="00B082"/>
                  </a:solidFill>
                  <a:latin typeface="Calibri" panose="020F0502020204030204"/>
                </a:rPr>
                <a:t>Em hãy nêu các động tích cực và tiêu cực của con người đến môi trường và tài nguyên thiên nhiên?</a:t>
              </a:r>
              <a:endParaRPr kumimoji="0" lang="en-US" sz="4400" b="1" i="1" u="none" strike="noStrike" kern="1200" cap="none" spc="0" normalizeH="0" baseline="0" noProof="0" dirty="0">
                <a:ln>
                  <a:noFill/>
                </a:ln>
                <a:solidFill>
                  <a:srgbClr val="00B082"/>
                </a:solidFill>
                <a:effectLst/>
                <a:uLnTx/>
                <a:uFillTx/>
                <a:latin typeface="Calibri" panose="020F0502020204030204"/>
              </a:endParaRPr>
            </a:p>
          </p:txBody>
        </p:sp>
      </p:grpSp>
      <p:pic>
        <p:nvPicPr>
          <p:cNvPr id="22" name="Picture 21">
            <a:extLst>
              <a:ext uri="{FF2B5EF4-FFF2-40B4-BE49-F238E27FC236}">
                <a16:creationId xmlns:a16="http://schemas.microsoft.com/office/drawing/2014/main" id="{063938FF-0A2B-4AA1-8AC8-CB0B7F6819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10" b="97372" l="9994" r="89942">
                        <a14:backgroundMark x1="44825" y1="90497" x2="51940" y2="94541"/>
                      </a14:backgroundRemoval>
                    </a14:imgEffect>
                  </a14:imgLayer>
                </a14:imgProps>
              </a:ext>
              <a:ext uri="{28A0092B-C50C-407E-A947-70E740481C1C}">
                <a14:useLocalDpi xmlns:a14="http://schemas.microsoft.com/office/drawing/2010/main" val="0"/>
              </a:ext>
            </a:extLst>
          </a:blip>
          <a:stretch>
            <a:fillRect/>
          </a:stretch>
        </p:blipFill>
        <p:spPr>
          <a:xfrm flipH="1">
            <a:off x="6270170" y="1112824"/>
            <a:ext cx="7577230" cy="6061492"/>
          </a:xfrm>
          <a:prstGeom prst="rect">
            <a:avLst/>
          </a:prstGeom>
        </p:spPr>
      </p:pic>
    </p:spTree>
    <p:extLst>
      <p:ext uri="{BB962C8B-B14F-4D97-AF65-F5344CB8AC3E}">
        <p14:creationId xmlns:p14="http://schemas.microsoft.com/office/powerpoint/2010/main" val="252311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615" b="100000" l="1897" r="98675">
                        <a14:foregroundMark x1="52424" y1="46912" x2="53026" y2="75373"/>
                        <a14:backgroundMark x1="55977" y1="16391" x2="55977" y2="16391"/>
                        <a14:backgroundMark x1="10961" y1="37424" x2="10961" y2="37424"/>
                        <a14:backgroundMark x1="8461" y1="51110" x2="8461" y2="51110"/>
                        <a14:backgroundMark x1="36073" y1="36415" x2="36073" y2="36415"/>
                        <a14:backgroundMark x1="91569" y1="59467" x2="91569" y2="59467"/>
                        <a14:backgroundMark x1="26137" y1="34073" x2="26137" y2="34073"/>
                      </a14:backgroundRemoval>
                    </a14:imgEffect>
                  </a14:imgLayer>
                </a14:imgProps>
              </a:ext>
              <a:ext uri="{28A0092B-C50C-407E-A947-70E740481C1C}">
                <a14:useLocalDpi xmlns:a14="http://schemas.microsoft.com/office/drawing/2010/main" val="0"/>
              </a:ext>
            </a:extLst>
          </a:blip>
          <a:stretch>
            <a:fillRect/>
          </a:stretch>
        </p:blipFill>
        <p:spPr>
          <a:xfrm>
            <a:off x="5312646" y="2034558"/>
            <a:ext cx="7038109" cy="5248884"/>
          </a:xfrm>
          <a:prstGeom prst="rect">
            <a:avLst/>
          </a:prstGeom>
        </p:spPr>
      </p:pic>
      <p:pic>
        <p:nvPicPr>
          <p:cNvPr id="6" name="Picture 5">
            <a:extLst>
              <a:ext uri="{FF2B5EF4-FFF2-40B4-BE49-F238E27FC236}">
                <a16:creationId xmlns:a16="http://schemas.microsoft.com/office/drawing/2014/main" id="{B19FAF20-8C3E-D515-DC56-2E44F33D9F43}"/>
              </a:ext>
            </a:extLst>
          </p:cNvPr>
          <p:cNvPicPr>
            <a:picLocks noChangeAspect="1"/>
          </p:cNvPicPr>
          <p:nvPr/>
        </p:nvPicPr>
        <p:blipFill>
          <a:blip r:embed="rId5"/>
          <a:stretch>
            <a:fillRect/>
          </a:stretch>
        </p:blipFill>
        <p:spPr>
          <a:xfrm>
            <a:off x="1039511" y="2549175"/>
            <a:ext cx="9772735" cy="1993565"/>
          </a:xfrm>
          <a:prstGeom prst="rect">
            <a:avLst/>
          </a:prstGeom>
        </p:spPr>
      </p:pic>
      <p:pic>
        <p:nvPicPr>
          <p:cNvPr id="7" name="Picture 6">
            <a:extLst>
              <a:ext uri="{FF2B5EF4-FFF2-40B4-BE49-F238E27FC236}">
                <a16:creationId xmlns:a16="http://schemas.microsoft.com/office/drawing/2014/main" id="{C11B2622-99AE-C390-425F-84F3AF133417}"/>
              </a:ext>
            </a:extLst>
          </p:cNvPr>
          <p:cNvPicPr>
            <a:picLocks noChangeAspect="1"/>
          </p:cNvPicPr>
          <p:nvPr/>
        </p:nvPicPr>
        <p:blipFill>
          <a:blip r:embed="rId6"/>
          <a:stretch>
            <a:fillRect/>
          </a:stretch>
        </p:blipFill>
        <p:spPr>
          <a:xfrm>
            <a:off x="-112012" y="1084753"/>
            <a:ext cx="3633531" cy="1201016"/>
          </a:xfrm>
          <a:prstGeom prst="rect">
            <a:avLst/>
          </a:prstGeom>
        </p:spPr>
      </p:pic>
      <p:pic>
        <p:nvPicPr>
          <p:cNvPr id="9" name="Picture 8">
            <a:extLst>
              <a:ext uri="{FF2B5EF4-FFF2-40B4-BE49-F238E27FC236}">
                <a16:creationId xmlns:a16="http://schemas.microsoft.com/office/drawing/2014/main" id="{F68F84B0-ACF4-2847-415A-220D4B2293AD}"/>
              </a:ext>
            </a:extLst>
          </p:cNvPr>
          <p:cNvPicPr>
            <a:picLocks noChangeAspect="1"/>
          </p:cNvPicPr>
          <p:nvPr/>
        </p:nvPicPr>
        <p:blipFill>
          <a:blip r:embed="rId7"/>
          <a:stretch>
            <a:fillRect/>
          </a:stretch>
        </p:blipFill>
        <p:spPr>
          <a:xfrm>
            <a:off x="1504296" y="-251908"/>
            <a:ext cx="9778832" cy="2981202"/>
          </a:xfrm>
          <a:prstGeom prst="rect">
            <a:avLst/>
          </a:prstGeom>
        </p:spPr>
      </p:pic>
      <p:pic>
        <p:nvPicPr>
          <p:cNvPr id="4" name="Picture 3">
            <a:extLst>
              <a:ext uri="{FF2B5EF4-FFF2-40B4-BE49-F238E27FC236}">
                <a16:creationId xmlns:a16="http://schemas.microsoft.com/office/drawing/2014/main" id="{E4792C22-FB29-226A-BFB9-313B819C09BC}"/>
              </a:ext>
            </a:extLst>
          </p:cNvPr>
          <p:cNvPicPr>
            <a:picLocks noChangeAspect="1"/>
          </p:cNvPicPr>
          <p:nvPr/>
        </p:nvPicPr>
        <p:blipFill>
          <a:blip r:embed="rId8"/>
          <a:stretch>
            <a:fillRect/>
          </a:stretch>
        </p:blipFill>
        <p:spPr>
          <a:xfrm>
            <a:off x="5090609" y="4527695"/>
            <a:ext cx="1871634" cy="963251"/>
          </a:xfrm>
          <a:prstGeom prst="rect">
            <a:avLst/>
          </a:prstGeom>
        </p:spPr>
      </p:pic>
    </p:spTree>
    <p:extLst>
      <p:ext uri="{BB962C8B-B14F-4D97-AF65-F5344CB8AC3E}">
        <p14:creationId xmlns:p14="http://schemas.microsoft.com/office/powerpoint/2010/main" val="160588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D47F04-3B56-C1AB-7A42-76537B69FD2C}"/>
              </a:ext>
            </a:extLst>
          </p:cNvPr>
          <p:cNvPicPr>
            <a:picLocks noChangeAspect="1"/>
          </p:cNvPicPr>
          <p:nvPr/>
        </p:nvPicPr>
        <p:blipFill>
          <a:blip r:embed="rId2"/>
          <a:stretch>
            <a:fillRect/>
          </a:stretch>
        </p:blipFill>
        <p:spPr>
          <a:xfrm>
            <a:off x="1450167" y="1641675"/>
            <a:ext cx="9589839" cy="6218459"/>
          </a:xfrm>
          <a:prstGeom prst="rect">
            <a:avLst/>
          </a:prstGeom>
        </p:spPr>
      </p:pic>
    </p:spTree>
    <p:extLst>
      <p:ext uri="{BB962C8B-B14F-4D97-AF65-F5344CB8AC3E}">
        <p14:creationId xmlns:p14="http://schemas.microsoft.com/office/powerpoint/2010/main" val="4030776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descr="Ảnh có chứa bầu trời, cây cối, Hoạt hình, Phim hoạt hình&#10;&#10;Mô tả được tạo tự động">
            <a:extLst>
              <a:ext uri="{FF2B5EF4-FFF2-40B4-BE49-F238E27FC236}">
                <a16:creationId xmlns:a16="http://schemas.microsoft.com/office/drawing/2014/main" id="{623DDE19-9CED-4A1D-88E0-436237129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Hình ảnh 4" descr="Ảnh có chứa Phim hoạt hình, hình mẫu, văn bản, phim hoạt hình&#10;&#10;Mô tả được tạo tự động">
            <a:extLst>
              <a:ext uri="{FF2B5EF4-FFF2-40B4-BE49-F238E27FC236}">
                <a16:creationId xmlns:a16="http://schemas.microsoft.com/office/drawing/2014/main" id="{2A2F3777-BAEF-DD76-64EB-2471E3ECCF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78" b="97289" l="750" r="99500">
                        <a14:foregroundMark x1="9295" y1="94178" x2="31795" y2="94178"/>
                        <a14:foregroundMark x1="31795" y1="94178" x2="53364" y2="93778"/>
                        <a14:foregroundMark x1="53364" y1="93778" x2="53545" y2="93778"/>
                        <a14:foregroundMark x1="38636" y1="93244" x2="73244" y2="88991"/>
                        <a14:foregroundMark x1="75278" y1="88853" x2="88523" y2="90311"/>
                        <a14:foregroundMark x1="88523" y1="90311" x2="91386" y2="81289"/>
                        <a14:foregroundMark x1="82891" y1="24358" x2="82818" y2="23867"/>
                        <a14:foregroundMark x1="83679" y1="29641" x2="83392" y2="27715"/>
                        <a14:foregroundMark x1="86349" y1="47533" x2="83868" y2="30903"/>
                        <a14:foregroundMark x1="91386" y1="81289" x2="90505" y2="75384"/>
                        <a14:foregroundMark x1="74960" y1="20819" x2="74682" y2="20711"/>
                        <a14:foregroundMark x1="77992" y1="21995" x2="75996" y2="21221"/>
                        <a14:foregroundMark x1="79707" y1="22660" x2="79027" y2="22396"/>
                        <a14:foregroundMark x1="82818" y1="23867" x2="80736" y2="23059"/>
                        <a14:foregroundMark x1="75917" y1="53378" x2="75969" y2="54743"/>
                        <a14:foregroundMark x1="75578" y1="44405" x2="75753" y2="49035"/>
                        <a14:foregroundMark x1="75081" y1="31248" x2="75497" y2="42251"/>
                        <a14:foregroundMark x1="74998" y1="29047" x2="75031" y2="29924"/>
                        <a14:foregroundMark x1="74824" y1="24456" x2="74893" y2="26274"/>
                        <a14:foregroundMark x1="74682" y1="20711" x2="74712" y2="21502"/>
                        <a14:foregroundMark x1="78037" y1="86722" x2="79136" y2="94889"/>
                        <a14:foregroundMark x1="79136" y1="94889" x2="88727" y2="94089"/>
                        <a14:foregroundMark x1="88727" y1="94089" x2="12364" y2="95244"/>
                        <a14:foregroundMark x1="12364" y1="95244" x2="5705" y2="89956"/>
                        <a14:foregroundMark x1="5705" y1="89956" x2="7386" y2="96889"/>
                        <a14:foregroundMark x1="7386" y1="96889" x2="13955" y2="94889"/>
                        <a14:foregroundMark x1="13955" y1="94889" x2="13955" y2="94889"/>
                        <a14:foregroundMark x1="85159" y1="94178" x2="90068" y2="96400"/>
                        <a14:foregroundMark x1="90068" y1="96400" x2="95114" y2="90667"/>
                        <a14:foregroundMark x1="95114" y1="90667" x2="96955" y2="81002"/>
                        <a14:foregroundMark x1="88632" y1="53744" x2="88364" y2="52933"/>
                        <a14:foregroundMark x1="91958" y1="37817" x2="92295" y2="36400"/>
                        <a14:foregroundMark x1="90327" y1="44676" x2="91740" y2="38735"/>
                        <a14:foregroundMark x1="89575" y1="47839" x2="89937" y2="46318"/>
                        <a14:foregroundMark x1="88364" y1="52933" x2="88836" y2="50948"/>
                        <a14:foregroundMark x1="90144" y1="23841" x2="89205" y2="18356"/>
                        <a14:foregroundMark x1="92295" y1="36400" x2="90936" y2="28466"/>
                        <a14:foregroundMark x1="80877" y1="13618" x2="80455" y2="13378"/>
                        <a14:foregroundMark x1="83419" y1="15064" x2="82157" y2="14346"/>
                        <a14:foregroundMark x1="89205" y1="18356" x2="85909" y2="16481"/>
                        <a14:foregroundMark x1="72360" y1="19163" x2="71500" y2="19778"/>
                        <a14:foregroundMark x1="80455" y1="13378" x2="77194" y2="15708"/>
                        <a14:foregroundMark x1="69471" y1="35221" x2="69182" y2="37422"/>
                        <a14:foregroundMark x1="70661" y1="26165" x2="69668" y2="33722"/>
                        <a14:foregroundMark x1="71500" y1="19778" x2="71363" y2="20821"/>
                        <a14:foregroundMark x1="84590" y1="64323" x2="85238" y2="65454"/>
                        <a14:foregroundMark x1="84133" y1="63525" x2="84552" y2="64256"/>
                        <a14:foregroundMark x1="78096" y1="52984" x2="80368" y2="56951"/>
                        <a14:foregroundMark x1="72095" y1="42508" x2="75791" y2="48961"/>
                        <a14:foregroundMark x1="69182" y1="37422" x2="70268" y2="39318"/>
                        <a14:foregroundMark x1="92079" y1="76429" x2="95636" y2="79956"/>
                        <a14:foregroundMark x1="97877" y1="80325" x2="98869" y2="80488"/>
                        <a14:foregroundMark x1="95636" y1="79956" x2="96246" y2="80056"/>
                        <a14:foregroundMark x1="98178" y1="76921" x2="98021" y2="76535"/>
                        <a14:foregroundMark x1="98589" y1="77932" x2="98289" y2="77194"/>
                        <a14:foregroundMark x1="91866" y1="46064" x2="93398" y2="40469"/>
                        <a14:foregroundMark x1="91097" y1="48870" x2="91427" y2="47664"/>
                        <a14:foregroundMark x1="94347" y1="29553" x2="94392" y2="28917"/>
                        <a14:foregroundMark x1="93994" y1="34546" x2="94214" y2="31429"/>
                        <a14:foregroundMark x1="93636" y1="39600" x2="93801" y2="37270"/>
                        <a14:foregroundMark x1="93744" y1="26588" x2="89886" y2="16667"/>
                        <a14:foregroundMark x1="89886" y1="16667" x2="87636" y2="16578"/>
                        <a14:foregroundMark x1="86581" y1="13222" x2="88773" y2="17111"/>
                        <a14:foregroundMark x1="82409" y1="5822" x2="83460" y2="7686"/>
                        <a14:foregroundMark x1="96721" y1="34673" x2="97250" y2="37333"/>
                        <a14:foregroundMark x1="97250" y1="37333" x2="95977" y2="39778"/>
                        <a14:foregroundMark x1="3409" y1="88400" x2="7386" y2="94267"/>
                        <a14:foregroundMark x1="7386" y1="94267" x2="6614" y2="82133"/>
                        <a14:foregroundMark x1="6614" y1="82133" x2="727" y2="90667"/>
                        <a14:foregroundMark x1="727" y1="90667" x2="5159" y2="98400"/>
                        <a14:foregroundMark x1="5159" y1="98400" x2="9045" y2="94000"/>
                        <a14:foregroundMark x1="9045" y1="94000" x2="9114" y2="93422"/>
                        <a14:foregroundMark x1="3886" y1="89156" x2="18068" y2="97644"/>
                        <a14:foregroundMark x1="18068" y1="97644" x2="60977" y2="98044"/>
                        <a14:foregroundMark x1="60977" y1="98044" x2="70614" y2="97200"/>
                        <a14:foregroundMark x1="70614" y1="97200" x2="85182" y2="97511"/>
                        <a14:foregroundMark x1="85182" y1="97511" x2="93636" y2="96978"/>
                        <a14:foregroundMark x1="93636" y1="96978" x2="97886" y2="97333"/>
                        <a14:foregroundMark x1="99484" y1="88133" x2="99500" y2="91956"/>
                        <a14:foregroundMark x1="1795" y1="88222" x2="6591" y2="95600"/>
                        <a14:foregroundMark x1="6591" y1="95600" x2="2568" y2="86311"/>
                        <a14:foregroundMark x1="2568" y1="86311" x2="1841" y2="95378"/>
                        <a14:foregroundMark x1="1841" y1="95378" x2="5909" y2="95511"/>
                        <a14:foregroundMark x1="5909" y1="95511" x2="7114" y2="94356"/>
                        <a14:foregroundMark x1="15659" y1="87289" x2="16045" y2="90444"/>
                        <a14:foregroundMark x1="750" y1="84311" x2="4364" y2="96756"/>
                        <a14:foregroundMark x1="98932" y1="64844" x2="98433" y2="65356"/>
                        <a14:foregroundMark x1="45568" y1="74489" x2="36000" y2="76044"/>
                        <a14:foregroundMark x1="36000" y1="76044" x2="25909" y2="83289"/>
                        <a14:foregroundMark x1="25909" y1="83289" x2="17273" y2="81956"/>
                        <a14:foregroundMark x1="17273" y1="81956" x2="8273" y2="74000"/>
                        <a14:foregroundMark x1="8273" y1="74000" x2="4682" y2="66178"/>
                        <a14:foregroundMark x1="4682" y1="66178" x2="2500" y2="73600"/>
                        <a14:foregroundMark x1="2500" y1="73600" x2="20159" y2="83422"/>
                        <a14:foregroundMark x1="20159" y1="83422" x2="31341" y2="83422"/>
                        <a14:foregroundMark x1="31341" y1="83422" x2="46432" y2="75067"/>
                        <a14:foregroundMark x1="1136" y1="57422" x2="5795" y2="67600"/>
                        <a14:foregroundMark x1="1227" y1="54267" x2="3045" y2="60400"/>
                        <a14:foregroundMark x1="36295" y1="72489" x2="40477" y2="71733"/>
                        <a14:foregroundMark x1="40227" y1="74533" x2="34182" y2="74711"/>
                        <a14:foregroundMark x1="34182" y1="74711" x2="32500" y2="76756"/>
                        <a14:foregroundMark x1="40318" y1="70756" x2="35068" y2="71733"/>
                        <a14:foregroundMark x1="35068" y1="71733" x2="33705" y2="74089"/>
                        <a14:foregroundMark x1="37500" y1="72667" x2="38614" y2="74222"/>
                        <a14:foregroundMark x1="40000" y1="73911" x2="35409" y2="74533"/>
                        <a14:foregroundMark x1="35409" y1="74533" x2="39841" y2="72756"/>
                        <a14:foregroundMark x1="39841" y1="72756" x2="37091" y2="72800"/>
                        <a14:foregroundMark x1="36523" y1="72978" x2="36523" y2="72978"/>
                        <a14:foregroundMark x1="36523" y1="72978" x2="40568" y2="72178"/>
                        <a14:backgroundMark x1="58068" y1="23422" x2="59909" y2="30711"/>
                        <a14:backgroundMark x1="56932" y1="18400" x2="48795" y2="48667"/>
                        <a14:backgroundMark x1="48795" y1="48667" x2="48909" y2="66267"/>
                        <a14:backgroundMark x1="48909" y1="66267" x2="52432" y2="77067"/>
                        <a14:backgroundMark x1="52432" y1="77067" x2="56614" y2="77644"/>
                        <a14:backgroundMark x1="56614" y1="77644" x2="62091" y2="71333"/>
                        <a14:backgroundMark x1="62091" y1="71333" x2="51045" y2="53556"/>
                        <a14:backgroundMark x1="83705" y1="23733" x2="73318" y2="73289"/>
                        <a14:backgroundMark x1="73318" y1="73289" x2="78341" y2="76578"/>
                        <a14:backgroundMark x1="78341" y1="76578" x2="83932" y2="68489"/>
                        <a14:backgroundMark x1="83932" y1="68489" x2="90364" y2="26222"/>
                        <a14:backgroundMark x1="90364" y1="26222" x2="83477" y2="11911"/>
                        <a14:backgroundMark x1="83477" y1="11911" x2="75864" y2="19956"/>
                        <a14:backgroundMark x1="75864" y1="19956" x2="70386" y2="35067"/>
                        <a14:backgroundMark x1="70386" y1="35067" x2="73545" y2="71200"/>
                        <a14:backgroundMark x1="88955" y1="36667" x2="89114" y2="49644"/>
                        <a14:backgroundMark x1="89114" y1="49644" x2="92023" y2="65867"/>
                        <a14:backgroundMark x1="86045" y1="53556" x2="86182" y2="62756"/>
                        <a14:backgroundMark x1="86182" y1="62756" x2="88364" y2="71067"/>
                        <a14:backgroundMark x1="88364" y1="71067" x2="92045" y2="76489"/>
                        <a14:backgroundMark x1="92045" y1="76489" x2="92091" y2="60356"/>
                        <a14:backgroundMark x1="92091" y1="60356" x2="88159" y2="44622"/>
                        <a14:backgroundMark x1="88159" y1="44622" x2="85955" y2="52267"/>
                        <a14:backgroundMark x1="85955" y1="52267" x2="85795" y2="58756"/>
                        <a14:backgroundMark x1="69591" y1="76756" x2="78000" y2="81600"/>
                        <a14:backgroundMark x1="78000" y1="81600" x2="79273" y2="80667"/>
                        <a14:backgroundMark x1="66864" y1="79733" x2="72795" y2="84133"/>
                        <a14:backgroundMark x1="72795" y1="84133" x2="74114" y2="90756"/>
                        <a14:backgroundMark x1="79591" y1="10667" x2="65818" y2="32711"/>
                        <a14:backgroundMark x1="65818" y1="32711" x2="65727" y2="37467"/>
                        <a14:backgroundMark x1="81364" y1="8756" x2="87841" y2="10489"/>
                        <a14:backgroundMark x1="87841" y1="10489" x2="94864" y2="20578"/>
                        <a14:backgroundMark x1="94864" y1="20578" x2="96409" y2="33644"/>
                        <a14:backgroundMark x1="96409" y1="33644" x2="79977" y2="9422"/>
                        <a14:backgroundMark x1="79977" y1="9422" x2="86705" y2="7511"/>
                        <a14:backgroundMark x1="86705" y1="7511" x2="93386" y2="14756"/>
                        <a14:backgroundMark x1="78864" y1="13333" x2="72295" y2="22756"/>
                        <a14:backgroundMark x1="72295" y1="22756" x2="78250" y2="33778"/>
                        <a14:backgroundMark x1="78250" y1="33778" x2="86864" y2="28311"/>
                        <a14:backgroundMark x1="86864" y1="28311" x2="87023" y2="28622"/>
                        <a14:backgroundMark x1="80568" y1="21867" x2="77000" y2="32089"/>
                        <a14:backgroundMark x1="77000" y1="32089" x2="76000" y2="44533"/>
                        <a14:backgroundMark x1="76000" y1="44533" x2="73636" y2="35911"/>
                        <a14:backgroundMark x1="73636" y1="35911" x2="72977" y2="24400"/>
                        <a14:backgroundMark x1="72977" y1="24400" x2="71568" y2="43022"/>
                        <a14:backgroundMark x1="71568" y1="43022" x2="78091" y2="43067"/>
                        <a14:backgroundMark x1="78091" y1="43067" x2="80000" y2="34489"/>
                        <a14:backgroundMark x1="78636" y1="39689" x2="77295" y2="47333"/>
                        <a14:backgroundMark x1="77295" y1="47333" x2="72773" y2="56222"/>
                        <a14:backgroundMark x1="72773" y1="56222" x2="72091" y2="54800"/>
                        <a14:backgroundMark x1="74591" y1="49467" x2="75568" y2="63022"/>
                        <a14:backgroundMark x1="78386" y1="61778" x2="77409" y2="73600"/>
                        <a14:backgroundMark x1="66614" y1="61778" x2="68068" y2="70578"/>
                        <a14:backgroundMark x1="76364" y1="62844" x2="76364" y2="72800"/>
                        <a14:backgroundMark x1="81705" y1="38756" x2="86364" y2="48978"/>
                        <a14:backgroundMark x1="87909" y1="54178" x2="91705" y2="73422"/>
                        <a14:backgroundMark x1="90886" y1="48978" x2="94705" y2="76800"/>
                        <a14:backgroundMark x1="94705" y1="76800" x2="92068" y2="70044"/>
                        <a14:backgroundMark x1="92068" y1="70044" x2="92205" y2="51111"/>
                        <a14:backgroundMark x1="92205" y1="51111" x2="93545" y2="60311"/>
                        <a14:backgroundMark x1="93545" y1="60311" x2="89818" y2="54044"/>
                        <a14:backgroundMark x1="89818" y1="54044" x2="89409" y2="44844"/>
                        <a14:backgroundMark x1="89409" y1="44844" x2="93250" y2="48311"/>
                        <a14:backgroundMark x1="93250" y1="48311" x2="93705" y2="49289"/>
                        <a14:backgroundMark x1="93386" y1="35422" x2="94318" y2="44756"/>
                        <a14:backgroundMark x1="94318" y1="44756" x2="95250" y2="33733"/>
                        <a14:backgroundMark x1="95250" y1="33733" x2="91932" y2="39067"/>
                        <a14:backgroundMark x1="85091" y1="16044" x2="90886" y2="27422"/>
                        <a14:backgroundMark x1="90886" y1="27422" x2="95114" y2="31244"/>
                        <a14:backgroundMark x1="95114" y1="31244" x2="91295" y2="17511"/>
                        <a14:backgroundMark x1="91295" y1="17511" x2="84523" y2="10444"/>
                        <a14:backgroundMark x1="84523" y1="10444" x2="77568" y2="11733"/>
                        <a14:backgroundMark x1="77568" y1="11733" x2="67727" y2="28089"/>
                        <a14:backgroundMark x1="67727" y1="28089" x2="66909" y2="36356"/>
                        <a14:backgroundMark x1="66909" y1="36356" x2="87182" y2="22000"/>
                        <a14:backgroundMark x1="79205" y1="20267" x2="78227" y2="22978"/>
                        <a14:backgroundMark x1="77182" y1="72933" x2="77455" y2="83378"/>
                        <a14:backgroundMark x1="77455" y1="83378" x2="77591" y2="83689"/>
                        <a14:backgroundMark x1="77409" y1="63022" x2="77409" y2="73111"/>
                        <a14:backgroundMark x1="86455" y1="49778" x2="88500" y2="70000"/>
                        <a14:backgroundMark x1="88500" y1="70000" x2="89955" y2="61644"/>
                        <a14:backgroundMark x1="89955" y1="61644" x2="89523" y2="60800"/>
                        <a14:backgroundMark x1="48636" y1="70578" x2="47909" y2="80844"/>
                        <a14:backgroundMark x1="62409" y1="73422" x2="62909" y2="78489"/>
                        <a14:backgroundMark x1="67818" y1="85867" x2="67818" y2="85867"/>
                        <a14:backgroundMark x1="83227" y1="57422" x2="83773" y2="65378"/>
                        <a14:backgroundMark x1="83773" y1="65378" x2="82727" y2="60844"/>
                        <a14:backgroundMark x1="84227" y1="59600" x2="74932" y2="54933"/>
                        <a14:backgroundMark x1="74932" y1="54933" x2="75477" y2="71778"/>
                        <a14:backgroundMark x1="75477" y1="71778" x2="79773" y2="65467"/>
                        <a14:backgroundMark x1="79773" y1="65467" x2="77864" y2="56178"/>
                        <a14:backgroundMark x1="77864" y1="56178" x2="73523" y2="55289"/>
                        <a14:backgroundMark x1="73523" y1="55289" x2="73727" y2="55689"/>
                        <a14:backgroundMark x1="84864" y1="54000" x2="81000" y2="55956"/>
                        <a14:backgroundMark x1="81000" y1="55956" x2="82091" y2="66889"/>
                        <a14:backgroundMark x1="82091" y1="66889" x2="85909" y2="73067"/>
                        <a14:backgroundMark x1="85909" y1="73067" x2="92591" y2="70667"/>
                        <a14:backgroundMark x1="92591" y1="70667" x2="93205" y2="59822"/>
                        <a14:backgroundMark x1="93205" y1="59822" x2="89250" y2="51067"/>
                        <a14:backgroundMark x1="89250" y1="51067" x2="84909" y2="49467"/>
                        <a14:backgroundMark x1="84909" y1="49467" x2="83477" y2="55467"/>
                        <a14:backgroundMark x1="88227" y1="57644" x2="87614" y2="69644"/>
                        <a14:backgroundMark x1="88727" y1="54711" x2="90227" y2="59600"/>
                        <a14:backgroundMark x1="87364" y1="53511" x2="89227" y2="60089"/>
                        <a14:backgroundMark x1="88114" y1="63022" x2="88977" y2="64000"/>
                        <a14:backgroundMark x1="86614" y1="64756" x2="86114" y2="72311"/>
                        <a14:backgroundMark x1="84864" y1="66222" x2="87477" y2="69156"/>
                        <a14:backgroundMark x1="90114" y1="65956" x2="89977" y2="71333"/>
                        <a14:backgroundMark x1="93727" y1="66444" x2="96205" y2="76178"/>
                        <a14:backgroundMark x1="96205" y1="76178" x2="93273" y2="70978"/>
                        <a14:backgroundMark x1="93273" y1="70978" x2="93727" y2="66933"/>
                        <a14:backgroundMark x1="96864" y1="77200" x2="96727" y2="80133"/>
                        <a14:backgroundMark x1="92977" y1="76489" x2="92364" y2="76222"/>
                        <a14:backgroundMark x1="88727" y1="63022" x2="89477" y2="70844"/>
                        <a14:backgroundMark x1="74727" y1="54222" x2="76114" y2="59600"/>
                        <a14:backgroundMark x1="65159" y1="84622" x2="66909" y2="84711"/>
                        <a14:backgroundMark x1="68477" y1="86489" x2="69864" y2="86000"/>
                        <a14:backgroundMark x1="71614" y1="86444" x2="72818" y2="86756"/>
                        <a14:backgroundMark x1="72818" y1="85378" x2="73318" y2="88400"/>
                        <a14:backgroundMark x1="74682" y1="87956" x2="74977" y2="90578"/>
                        <a14:backgroundMark x1="74727" y1="86978" x2="74682" y2="91244"/>
                        <a14:backgroundMark x1="72432" y1="88533" x2="72682" y2="90089"/>
                        <a14:backgroundMark x1="72614" y1="87822" x2="72727" y2="91333"/>
                        <a14:backgroundMark x1="76750" y1="62267" x2="76000" y2="63244"/>
                        <a14:backgroundMark x1="76114" y1="61289" x2="76750" y2="71822"/>
                        <a14:backgroundMark x1="76750" y1="71822" x2="76750" y2="71822"/>
                        <a14:backgroundMark x1="76250" y1="62178" x2="76205" y2="62756"/>
                        <a14:backgroundMark x1="76068" y1="61556" x2="76068" y2="61556"/>
                        <a14:backgroundMark x1="76955" y1="71644" x2="76614" y2="73200"/>
                        <a14:backgroundMark x1="76568" y1="71956" x2="76659" y2="74667"/>
                        <a14:backgroundMark x1="77659" y1="83778" x2="78114" y2="84667"/>
                        <a14:backgroundMark x1="77955" y1="82889" x2="78500" y2="84667"/>
                        <a14:backgroundMark x1="76659" y1="84356" x2="78318" y2="85644"/>
                        <a14:backgroundMark x1="77409" y1="83867" x2="78250" y2="86489"/>
                        <a14:backgroundMark x1="76909" y1="84844" x2="78068" y2="85911"/>
                        <a14:backgroundMark x1="75705" y1="53733" x2="77500" y2="56400"/>
                        <a14:backgroundMark x1="67205" y1="58267" x2="67205" y2="58267"/>
                        <a14:backgroundMark x1="75909" y1="53378" x2="75909" y2="53378"/>
                        <a14:backgroundMark x1="75955" y1="54711" x2="75955" y2="54711"/>
                        <a14:backgroundMark x1="77455" y1="50311" x2="75818" y2="52489"/>
                        <a14:backgroundMark x1="81750" y1="59822" x2="82659" y2="60978"/>
                        <a14:backgroundMark x1="92909" y1="76756" x2="92818" y2="78044"/>
                        <a14:backgroundMark x1="98705" y1="64444" x2="99114" y2="79422"/>
                        <a14:backgroundMark x1="88614" y1="52933" x2="88614" y2="53422"/>
                        <a14:backgroundMark x1="88614" y1="60844" x2="88864" y2="64000"/>
                        <a14:backgroundMark x1="90227" y1="75200" x2="90568" y2="75200"/>
                        <a14:backgroundMark x1="87000" y1="53111" x2="89182" y2="55333"/>
                        <a14:backgroundMark x1="97409" y1="67289" x2="98295" y2="77156"/>
                        <a14:backgroundMark x1="98295" y1="77156" x2="98523" y2="68844"/>
                        <a14:backgroundMark x1="98523" y1="68844" x2="97182" y2="71867"/>
                        <a14:backgroundMark x1="92568" y1="65556" x2="99727" y2="87867"/>
                        <a14:backgroundMark x1="99727" y1="87867" x2="99523" y2="75511"/>
                        <a14:backgroundMark x1="99523" y1="75511" x2="96250" y2="66356"/>
                        <a14:backgroundMark x1="96250" y1="66356" x2="98386" y2="73911"/>
                        <a14:backgroundMark x1="98386" y1="73911" x2="96364" y2="74711"/>
                        <a14:backgroundMark x1="96045" y1="68578" x2="98545" y2="76089"/>
                        <a14:backgroundMark x1="98545" y1="76089" x2="94318" y2="73956"/>
                        <a14:backgroundMark x1="94318" y1="73956" x2="96114" y2="71067"/>
                        <a14:backgroundMark x1="99750" y1="69200" x2="99114" y2="77644"/>
                        <a14:backgroundMark x1="99114" y1="77644" x2="99795" y2="85556"/>
                        <a14:backgroundMark x1="99795" y1="85556" x2="99000" y2="72933"/>
                        <a14:backgroundMark x1="99000" y1="72933" x2="95500" y2="67600"/>
                        <a14:backgroundMark x1="95500" y1="67600" x2="95409" y2="70933"/>
                        <a14:backgroundMark x1="97341" y1="62711" x2="97500" y2="65556"/>
                        <a14:backgroundMark x1="97818" y1="64000" x2="97818" y2="66667"/>
                        <a14:backgroundMark x1="93955" y1="66044" x2="96432" y2="73600"/>
                        <a14:backgroundMark x1="96432" y1="73600" x2="93909" y2="67244"/>
                        <a14:backgroundMark x1="93909" y1="67244" x2="95568" y2="69822"/>
                        <a14:backgroundMark x1="92182" y1="77689" x2="95886" y2="78044"/>
                      </a14:backgroundRemoval>
                    </a14:imgEffect>
                  </a14:imgLayer>
                </a14:imgProps>
              </a:ext>
              <a:ext uri="{28A0092B-C50C-407E-A947-70E740481C1C}">
                <a14:useLocalDpi xmlns:a14="http://schemas.microsoft.com/office/drawing/2010/main" val="0"/>
              </a:ext>
            </a:extLst>
          </a:blip>
          <a:srcRect t="48955" b="1"/>
          <a:stretch/>
        </p:blipFill>
        <p:spPr>
          <a:xfrm>
            <a:off x="0" y="3919706"/>
            <a:ext cx="12192000" cy="2905663"/>
          </a:xfrm>
          <a:prstGeom prst="rect">
            <a:avLst/>
          </a:prstGeom>
        </p:spPr>
      </p:pic>
      <p:grpSp>
        <p:nvGrpSpPr>
          <p:cNvPr id="6" name="Nhóm 1">
            <a:extLst>
              <a:ext uri="{FF2B5EF4-FFF2-40B4-BE49-F238E27FC236}">
                <a16:creationId xmlns:a16="http://schemas.microsoft.com/office/drawing/2014/main" id="{6DC9E074-2DA4-4282-2618-C36391600573}"/>
              </a:ext>
            </a:extLst>
          </p:cNvPr>
          <p:cNvGrpSpPr/>
          <p:nvPr/>
        </p:nvGrpSpPr>
        <p:grpSpPr>
          <a:xfrm>
            <a:off x="6104438" y="769434"/>
            <a:ext cx="5805065" cy="4487903"/>
            <a:chOff x="-3745446" y="277666"/>
            <a:chExt cx="5991622" cy="2673752"/>
          </a:xfrm>
        </p:grpSpPr>
        <p:sp>
          <p:nvSpPr>
            <p:cNvPr id="7" name="Hình chữ nhật: Góc Tròn 15">
              <a:extLst>
                <a:ext uri="{FF2B5EF4-FFF2-40B4-BE49-F238E27FC236}">
                  <a16:creationId xmlns:a16="http://schemas.microsoft.com/office/drawing/2014/main" id="{2F464349-4C95-3CDE-469A-B5F113940031}"/>
                </a:ext>
              </a:extLst>
            </p:cNvPr>
            <p:cNvSpPr/>
            <p:nvPr/>
          </p:nvSpPr>
          <p:spPr>
            <a:xfrm>
              <a:off x="-3745446" y="277666"/>
              <a:ext cx="5991622" cy="2673752"/>
            </a:xfrm>
            <a:prstGeom prst="round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Hộp Văn bản 11">
              <a:extLst>
                <a:ext uri="{FF2B5EF4-FFF2-40B4-BE49-F238E27FC236}">
                  <a16:creationId xmlns:a16="http://schemas.microsoft.com/office/drawing/2014/main" id="{C2A4BD00-99A1-6571-F8B8-FAAA256C373F}"/>
                </a:ext>
              </a:extLst>
            </p:cNvPr>
            <p:cNvSpPr txBox="1"/>
            <p:nvPr/>
          </p:nvSpPr>
          <p:spPr>
            <a:xfrm>
              <a:off x="-3662450" y="804371"/>
              <a:ext cx="5904418" cy="152191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HĐ3: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Tìm hiểu về một số việc góp phần bảo vệ môi trường và tài nguyên thiên nhiên.</a:t>
              </a:r>
              <a:endParaRPr kumimoji="0" lang="sv-SE"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242" name="Picture 2" descr="Animals reading a book or study in a colorful forest, fairytale children  education cartoon in watercolor style. Animals learning and reading story  kids vector illustration. Stock-vektor | Adobe Stock">
            <a:extLst>
              <a:ext uri="{FF2B5EF4-FFF2-40B4-BE49-F238E27FC236}">
                <a16:creationId xmlns:a16="http://schemas.microsoft.com/office/drawing/2014/main" id="{B94E3935-C823-EF24-98B0-276688EF54D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2619" l="10000" r="90000">
                        <a14:foregroundMark x1="39500" y1="12619" x2="41900" y2="17976"/>
                        <a14:foregroundMark x1="51100" y1="14167" x2="52900" y2="21190"/>
                        <a14:foregroundMark x1="25400" y1="18929" x2="26900" y2="21071"/>
                        <a14:foregroundMark x1="19100" y1="39048" x2="22700" y2="44167"/>
                        <a14:foregroundMark x1="15200" y1="50714" x2="21500" y2="55952"/>
                        <a14:foregroundMark x1="14500" y1="67262" x2="15700" y2="71071"/>
                        <a14:foregroundMark x1="46500" y1="73571" x2="52200" y2="80714"/>
                        <a14:foregroundMark x1="44600" y1="91310" x2="44600" y2="91310"/>
                        <a14:foregroundMark x1="57200" y1="91905" x2="57200" y2="92619"/>
                        <a14:foregroundMark x1="66500" y1="91071" x2="66500" y2="91071"/>
                        <a14:foregroundMark x1="85900" y1="59524" x2="86500" y2="61905"/>
                        <a14:foregroundMark x1="84300" y1="45595" x2="83700" y2="47500"/>
                        <a14:foregroundMark x1="76900" y1="11786" x2="76300" y2="14048"/>
                      </a14:backgroundRemoval>
                    </a14:imgEffect>
                  </a14:imgLayer>
                </a14:imgProps>
              </a:ext>
              <a:ext uri="{28A0092B-C50C-407E-A947-70E740481C1C}">
                <a14:useLocalDpi xmlns:a14="http://schemas.microsoft.com/office/drawing/2010/main" val="0"/>
              </a:ext>
            </a:extLst>
          </a:blip>
          <a:srcRect r="8892"/>
          <a:stretch/>
        </p:blipFill>
        <p:spPr bwMode="auto">
          <a:xfrm>
            <a:off x="-1064348" y="1058778"/>
            <a:ext cx="7821011" cy="658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606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4" descr="Ảnh có chứa bầu trời, cây cối, Hoạt hình, Phim hoạt hình&#10;&#10;Mô tả được tạo tự động">
            <a:extLst>
              <a:ext uri="{FF2B5EF4-FFF2-40B4-BE49-F238E27FC236}">
                <a16:creationId xmlns:a16="http://schemas.microsoft.com/office/drawing/2014/main" id="{AA6340BF-13DB-CB0C-95EC-BC0F9FCED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5785" cy="6923266"/>
          </a:xfrm>
          <a:prstGeom prst="rect">
            <a:avLst/>
          </a:prstGeom>
        </p:spPr>
      </p:pic>
      <p:sp>
        <p:nvSpPr>
          <p:cNvPr id="3" name="Rectangle: Rounded Corners 2">
            <a:extLst>
              <a:ext uri="{FF2B5EF4-FFF2-40B4-BE49-F238E27FC236}">
                <a16:creationId xmlns:a16="http://schemas.microsoft.com/office/drawing/2014/main" id="{0E55CE94-EB53-07E5-AB04-604245780FF7}"/>
              </a:ext>
            </a:extLst>
          </p:cNvPr>
          <p:cNvSpPr/>
          <p:nvPr/>
        </p:nvSpPr>
        <p:spPr>
          <a:xfrm>
            <a:off x="226160" y="353616"/>
            <a:ext cx="11829327" cy="6183829"/>
          </a:xfrm>
          <a:custGeom>
            <a:avLst/>
            <a:gdLst>
              <a:gd name="connsiteX0" fmla="*/ 0 w 11829327"/>
              <a:gd name="connsiteY0" fmla="*/ 1140793 h 6183829"/>
              <a:gd name="connsiteX1" fmla="*/ 1140793 w 11829327"/>
              <a:gd name="connsiteY1" fmla="*/ 0 h 6183829"/>
              <a:gd name="connsiteX2" fmla="*/ 10688534 w 11829327"/>
              <a:gd name="connsiteY2" fmla="*/ 0 h 6183829"/>
              <a:gd name="connsiteX3" fmla="*/ 11829327 w 11829327"/>
              <a:gd name="connsiteY3" fmla="*/ 1140793 h 6183829"/>
              <a:gd name="connsiteX4" fmla="*/ 11829327 w 11829327"/>
              <a:gd name="connsiteY4" fmla="*/ 5043036 h 6183829"/>
              <a:gd name="connsiteX5" fmla="*/ 10688534 w 11829327"/>
              <a:gd name="connsiteY5" fmla="*/ 6183829 h 6183829"/>
              <a:gd name="connsiteX6" fmla="*/ 1140793 w 11829327"/>
              <a:gd name="connsiteY6" fmla="*/ 6183829 h 6183829"/>
              <a:gd name="connsiteX7" fmla="*/ 0 w 11829327"/>
              <a:gd name="connsiteY7" fmla="*/ 5043036 h 6183829"/>
              <a:gd name="connsiteX8" fmla="*/ 0 w 11829327"/>
              <a:gd name="connsiteY8" fmla="*/ 1140793 h 618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9327" h="6183829" fill="none" extrusionOk="0">
                <a:moveTo>
                  <a:pt x="0" y="1140793"/>
                </a:moveTo>
                <a:cubicBezTo>
                  <a:pt x="-66887" y="499931"/>
                  <a:pt x="564615" y="44052"/>
                  <a:pt x="1140793" y="0"/>
                </a:cubicBezTo>
                <a:cubicBezTo>
                  <a:pt x="5185982" y="130954"/>
                  <a:pt x="7936097" y="43574"/>
                  <a:pt x="10688534" y="0"/>
                </a:cubicBezTo>
                <a:cubicBezTo>
                  <a:pt x="11341426" y="35196"/>
                  <a:pt x="11886489" y="580769"/>
                  <a:pt x="11829327" y="1140793"/>
                </a:cubicBezTo>
                <a:cubicBezTo>
                  <a:pt x="11678888" y="2478185"/>
                  <a:pt x="11915206" y="4303912"/>
                  <a:pt x="11829327" y="5043036"/>
                </a:cubicBezTo>
                <a:cubicBezTo>
                  <a:pt x="11801162" y="5677704"/>
                  <a:pt x="11264520" y="6146531"/>
                  <a:pt x="10688534" y="6183829"/>
                </a:cubicBezTo>
                <a:cubicBezTo>
                  <a:pt x="9258078" y="6339026"/>
                  <a:pt x="2179235" y="6346849"/>
                  <a:pt x="1140793" y="6183829"/>
                </a:cubicBezTo>
                <a:cubicBezTo>
                  <a:pt x="516163" y="6110611"/>
                  <a:pt x="-48562" y="5701435"/>
                  <a:pt x="0" y="5043036"/>
                </a:cubicBezTo>
                <a:cubicBezTo>
                  <a:pt x="64656" y="4477204"/>
                  <a:pt x="-17807" y="2409337"/>
                  <a:pt x="0" y="1140793"/>
                </a:cubicBezTo>
                <a:close/>
              </a:path>
              <a:path w="11829327" h="6183829" stroke="0" extrusionOk="0">
                <a:moveTo>
                  <a:pt x="0" y="1140793"/>
                </a:moveTo>
                <a:cubicBezTo>
                  <a:pt x="-57842" y="475072"/>
                  <a:pt x="472661" y="14295"/>
                  <a:pt x="1140793" y="0"/>
                </a:cubicBezTo>
                <a:cubicBezTo>
                  <a:pt x="3239089" y="132882"/>
                  <a:pt x="6374585" y="-84951"/>
                  <a:pt x="10688534" y="0"/>
                </a:cubicBezTo>
                <a:cubicBezTo>
                  <a:pt x="11265134" y="52190"/>
                  <a:pt x="11811434" y="609649"/>
                  <a:pt x="11829327" y="1140793"/>
                </a:cubicBezTo>
                <a:cubicBezTo>
                  <a:pt x="11849514" y="2748573"/>
                  <a:pt x="11981807" y="3290090"/>
                  <a:pt x="11829327" y="5043036"/>
                </a:cubicBezTo>
                <a:cubicBezTo>
                  <a:pt x="11875097" y="5678509"/>
                  <a:pt x="11353094" y="6112792"/>
                  <a:pt x="10688534" y="6183829"/>
                </a:cubicBezTo>
                <a:cubicBezTo>
                  <a:pt x="8743191" y="6271468"/>
                  <a:pt x="4131128" y="6111150"/>
                  <a:pt x="1140793" y="6183829"/>
                </a:cubicBezTo>
                <a:cubicBezTo>
                  <a:pt x="509036" y="6167484"/>
                  <a:pt x="-70842" y="5771529"/>
                  <a:pt x="0" y="5043036"/>
                </a:cubicBezTo>
                <a:cubicBezTo>
                  <a:pt x="-38581" y="3927950"/>
                  <a:pt x="63341" y="1665225"/>
                  <a:pt x="0" y="1140793"/>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1844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descr="A cartoon of a person holding a stick&#10;&#10;Description automatically generated">
            <a:extLst>
              <a:ext uri="{FF2B5EF4-FFF2-40B4-BE49-F238E27FC236}">
                <a16:creationId xmlns:a16="http://schemas.microsoft.com/office/drawing/2014/main" id="{7B9F542F-710A-6B64-BE78-97AF4D3F68D6}"/>
              </a:ext>
            </a:extLst>
          </p:cNvPr>
          <p:cNvPicPr>
            <a:picLocks noChangeAspect="1"/>
          </p:cNvPicPr>
          <p:nvPr/>
        </p:nvPicPr>
        <p:blipFill rotWithShape="1">
          <a:blip r:embed="rId4">
            <a:extLst>
              <a:ext uri="{28A0092B-C50C-407E-A947-70E740481C1C}">
                <a14:useLocalDpi xmlns:a14="http://schemas.microsoft.com/office/drawing/2010/main" val="0"/>
              </a:ext>
            </a:extLst>
          </a:blip>
          <a:srcRect l="25447" t="9830" r="29232"/>
          <a:stretch/>
        </p:blipFill>
        <p:spPr>
          <a:xfrm flipH="1">
            <a:off x="177236" y="1661708"/>
            <a:ext cx="2684660" cy="5341332"/>
          </a:xfrm>
          <a:prstGeom prst="rect">
            <a:avLst/>
          </a:prstGeom>
        </p:spPr>
      </p:pic>
      <p:pic>
        <p:nvPicPr>
          <p:cNvPr id="40" name="Picture 39" descr="A cartoon bear holding a sign&#10;&#10;Description automatically generated">
            <a:extLst>
              <a:ext uri="{FF2B5EF4-FFF2-40B4-BE49-F238E27FC236}">
                <a16:creationId xmlns:a16="http://schemas.microsoft.com/office/drawing/2014/main" id="{F7A86D03-174D-BC7A-CD15-8EDF70F41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1711" y="-706638"/>
            <a:ext cx="9133681" cy="4483507"/>
          </a:xfrm>
          <a:prstGeom prst="rect">
            <a:avLst/>
          </a:prstGeom>
        </p:spPr>
      </p:pic>
      <p:sp>
        <p:nvSpPr>
          <p:cNvPr id="4" name="TextBox 3">
            <a:extLst>
              <a:ext uri="{FF2B5EF4-FFF2-40B4-BE49-F238E27FC236}">
                <a16:creationId xmlns:a16="http://schemas.microsoft.com/office/drawing/2014/main" id="{C5CC890F-13F4-3CBB-55D3-1450C8B63637}"/>
              </a:ext>
            </a:extLst>
          </p:cNvPr>
          <p:cNvSpPr txBox="1"/>
          <p:nvPr/>
        </p:nvSpPr>
        <p:spPr>
          <a:xfrm>
            <a:off x="3099441" y="943205"/>
            <a:ext cx="7674576" cy="2554545"/>
          </a:xfrm>
          <a:prstGeom prst="rect">
            <a:avLst/>
          </a:prstGeom>
          <a:noFill/>
        </p:spPr>
        <p:txBody>
          <a:bodyPr wrap="square" rtlCol="0">
            <a:spAutoFit/>
          </a:bodyPr>
          <a:lstStyle/>
          <a:p>
            <a:pPr lvl="0" algn="just"/>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Bước 1: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Lập danh sách những việc làm thiết thực, phù hợp để góp phần bảo vệ tài nguyên thiên nhiên và môi trường theo gợi ý dưới đây. Em hãy đánh giá mức độ thực hiện với các việc em đã làm được.</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2D3054F-9631-B1F2-5D3D-98D2906FE53D}"/>
              </a:ext>
            </a:extLst>
          </p:cNvPr>
          <p:cNvPicPr>
            <a:picLocks noChangeAspect="1"/>
          </p:cNvPicPr>
          <p:nvPr/>
        </p:nvPicPr>
        <p:blipFill>
          <a:blip r:embed="rId6"/>
          <a:stretch>
            <a:fillRect/>
          </a:stretch>
        </p:blipFill>
        <p:spPr>
          <a:xfrm>
            <a:off x="3289852" y="3704604"/>
            <a:ext cx="7524129" cy="2488217"/>
          </a:xfrm>
          <a:prstGeom prst="rect">
            <a:avLst/>
          </a:prstGeom>
        </p:spPr>
      </p:pic>
    </p:spTree>
    <p:extLst>
      <p:ext uri="{BB962C8B-B14F-4D97-AF65-F5344CB8AC3E}">
        <p14:creationId xmlns:p14="http://schemas.microsoft.com/office/powerpoint/2010/main" val="20377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4" descr="Ảnh có chứa bầu trời, cây cối, Hoạt hình, Phim hoạt hình&#10;&#10;Mô tả được tạo tự động">
            <a:extLst>
              <a:ext uri="{FF2B5EF4-FFF2-40B4-BE49-F238E27FC236}">
                <a16:creationId xmlns:a16="http://schemas.microsoft.com/office/drawing/2014/main" id="{AA6340BF-13DB-CB0C-95EC-BC0F9FCED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5785" cy="6923266"/>
          </a:xfrm>
          <a:prstGeom prst="rect">
            <a:avLst/>
          </a:prstGeom>
        </p:spPr>
      </p:pic>
      <p:sp>
        <p:nvSpPr>
          <p:cNvPr id="3" name="Rectangle: Rounded Corners 2">
            <a:extLst>
              <a:ext uri="{FF2B5EF4-FFF2-40B4-BE49-F238E27FC236}">
                <a16:creationId xmlns:a16="http://schemas.microsoft.com/office/drawing/2014/main" id="{0E55CE94-EB53-07E5-AB04-604245780FF7}"/>
              </a:ext>
            </a:extLst>
          </p:cNvPr>
          <p:cNvSpPr/>
          <p:nvPr/>
        </p:nvSpPr>
        <p:spPr>
          <a:xfrm>
            <a:off x="226160" y="353616"/>
            <a:ext cx="11829327" cy="6183829"/>
          </a:xfrm>
          <a:custGeom>
            <a:avLst/>
            <a:gdLst>
              <a:gd name="connsiteX0" fmla="*/ 0 w 11829327"/>
              <a:gd name="connsiteY0" fmla="*/ 1140793 h 6183829"/>
              <a:gd name="connsiteX1" fmla="*/ 1140793 w 11829327"/>
              <a:gd name="connsiteY1" fmla="*/ 0 h 6183829"/>
              <a:gd name="connsiteX2" fmla="*/ 10688534 w 11829327"/>
              <a:gd name="connsiteY2" fmla="*/ 0 h 6183829"/>
              <a:gd name="connsiteX3" fmla="*/ 11829327 w 11829327"/>
              <a:gd name="connsiteY3" fmla="*/ 1140793 h 6183829"/>
              <a:gd name="connsiteX4" fmla="*/ 11829327 w 11829327"/>
              <a:gd name="connsiteY4" fmla="*/ 5043036 h 6183829"/>
              <a:gd name="connsiteX5" fmla="*/ 10688534 w 11829327"/>
              <a:gd name="connsiteY5" fmla="*/ 6183829 h 6183829"/>
              <a:gd name="connsiteX6" fmla="*/ 1140793 w 11829327"/>
              <a:gd name="connsiteY6" fmla="*/ 6183829 h 6183829"/>
              <a:gd name="connsiteX7" fmla="*/ 0 w 11829327"/>
              <a:gd name="connsiteY7" fmla="*/ 5043036 h 6183829"/>
              <a:gd name="connsiteX8" fmla="*/ 0 w 11829327"/>
              <a:gd name="connsiteY8" fmla="*/ 1140793 h 618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9327" h="6183829" fill="none" extrusionOk="0">
                <a:moveTo>
                  <a:pt x="0" y="1140793"/>
                </a:moveTo>
                <a:cubicBezTo>
                  <a:pt x="-66887" y="499931"/>
                  <a:pt x="564615" y="44052"/>
                  <a:pt x="1140793" y="0"/>
                </a:cubicBezTo>
                <a:cubicBezTo>
                  <a:pt x="5185982" y="130954"/>
                  <a:pt x="7936097" y="43574"/>
                  <a:pt x="10688534" y="0"/>
                </a:cubicBezTo>
                <a:cubicBezTo>
                  <a:pt x="11341426" y="35196"/>
                  <a:pt x="11886489" y="580769"/>
                  <a:pt x="11829327" y="1140793"/>
                </a:cubicBezTo>
                <a:cubicBezTo>
                  <a:pt x="11678888" y="2478185"/>
                  <a:pt x="11915206" y="4303912"/>
                  <a:pt x="11829327" y="5043036"/>
                </a:cubicBezTo>
                <a:cubicBezTo>
                  <a:pt x="11801162" y="5677704"/>
                  <a:pt x="11264520" y="6146531"/>
                  <a:pt x="10688534" y="6183829"/>
                </a:cubicBezTo>
                <a:cubicBezTo>
                  <a:pt x="9258078" y="6339026"/>
                  <a:pt x="2179235" y="6346849"/>
                  <a:pt x="1140793" y="6183829"/>
                </a:cubicBezTo>
                <a:cubicBezTo>
                  <a:pt x="516163" y="6110611"/>
                  <a:pt x="-48562" y="5701435"/>
                  <a:pt x="0" y="5043036"/>
                </a:cubicBezTo>
                <a:cubicBezTo>
                  <a:pt x="64656" y="4477204"/>
                  <a:pt x="-17807" y="2409337"/>
                  <a:pt x="0" y="1140793"/>
                </a:cubicBezTo>
                <a:close/>
              </a:path>
              <a:path w="11829327" h="6183829" stroke="0" extrusionOk="0">
                <a:moveTo>
                  <a:pt x="0" y="1140793"/>
                </a:moveTo>
                <a:cubicBezTo>
                  <a:pt x="-57842" y="475072"/>
                  <a:pt x="472661" y="14295"/>
                  <a:pt x="1140793" y="0"/>
                </a:cubicBezTo>
                <a:cubicBezTo>
                  <a:pt x="3239089" y="132882"/>
                  <a:pt x="6374585" y="-84951"/>
                  <a:pt x="10688534" y="0"/>
                </a:cubicBezTo>
                <a:cubicBezTo>
                  <a:pt x="11265134" y="52190"/>
                  <a:pt x="11811434" y="609649"/>
                  <a:pt x="11829327" y="1140793"/>
                </a:cubicBezTo>
                <a:cubicBezTo>
                  <a:pt x="11849514" y="2748573"/>
                  <a:pt x="11981807" y="3290090"/>
                  <a:pt x="11829327" y="5043036"/>
                </a:cubicBezTo>
                <a:cubicBezTo>
                  <a:pt x="11875097" y="5678509"/>
                  <a:pt x="11353094" y="6112792"/>
                  <a:pt x="10688534" y="6183829"/>
                </a:cubicBezTo>
                <a:cubicBezTo>
                  <a:pt x="8743191" y="6271468"/>
                  <a:pt x="4131128" y="6111150"/>
                  <a:pt x="1140793" y="6183829"/>
                </a:cubicBezTo>
                <a:cubicBezTo>
                  <a:pt x="509036" y="6167484"/>
                  <a:pt x="-70842" y="5771529"/>
                  <a:pt x="0" y="5043036"/>
                </a:cubicBezTo>
                <a:cubicBezTo>
                  <a:pt x="-38581" y="3927950"/>
                  <a:pt x="63341" y="1665225"/>
                  <a:pt x="0" y="1140793"/>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1844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descr="A cartoon of a person holding a stick&#10;&#10;Description automatically generated">
            <a:extLst>
              <a:ext uri="{FF2B5EF4-FFF2-40B4-BE49-F238E27FC236}">
                <a16:creationId xmlns:a16="http://schemas.microsoft.com/office/drawing/2014/main" id="{7B9F542F-710A-6B64-BE78-97AF4D3F68D6}"/>
              </a:ext>
            </a:extLst>
          </p:cNvPr>
          <p:cNvPicPr>
            <a:picLocks noChangeAspect="1"/>
          </p:cNvPicPr>
          <p:nvPr/>
        </p:nvPicPr>
        <p:blipFill rotWithShape="1">
          <a:blip r:embed="rId4">
            <a:extLst>
              <a:ext uri="{28A0092B-C50C-407E-A947-70E740481C1C}">
                <a14:useLocalDpi xmlns:a14="http://schemas.microsoft.com/office/drawing/2010/main" val="0"/>
              </a:ext>
            </a:extLst>
          </a:blip>
          <a:srcRect l="25447" t="9830" r="29232"/>
          <a:stretch/>
        </p:blipFill>
        <p:spPr>
          <a:xfrm flipH="1">
            <a:off x="177236" y="1661708"/>
            <a:ext cx="2684660" cy="5341332"/>
          </a:xfrm>
          <a:prstGeom prst="rect">
            <a:avLst/>
          </a:prstGeom>
        </p:spPr>
      </p:pic>
      <p:pic>
        <p:nvPicPr>
          <p:cNvPr id="40" name="Picture 39" descr="A cartoon bear holding a sign&#10;&#10;Description automatically generated">
            <a:extLst>
              <a:ext uri="{FF2B5EF4-FFF2-40B4-BE49-F238E27FC236}">
                <a16:creationId xmlns:a16="http://schemas.microsoft.com/office/drawing/2014/main" id="{F7A86D03-174D-BC7A-CD15-8EDF70F41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189" y="466180"/>
            <a:ext cx="9133681" cy="4483507"/>
          </a:xfrm>
          <a:prstGeom prst="rect">
            <a:avLst/>
          </a:prstGeom>
        </p:spPr>
      </p:pic>
      <p:sp>
        <p:nvSpPr>
          <p:cNvPr id="4" name="TextBox 3">
            <a:extLst>
              <a:ext uri="{FF2B5EF4-FFF2-40B4-BE49-F238E27FC236}">
                <a16:creationId xmlns:a16="http://schemas.microsoft.com/office/drawing/2014/main" id="{C5CC890F-13F4-3CBB-55D3-1450C8B63637}"/>
              </a:ext>
            </a:extLst>
          </p:cNvPr>
          <p:cNvSpPr txBox="1"/>
          <p:nvPr/>
        </p:nvSpPr>
        <p:spPr>
          <a:xfrm>
            <a:off x="3278346" y="2026570"/>
            <a:ext cx="7674576" cy="2585323"/>
          </a:xfrm>
          <a:prstGeom prst="rect">
            <a:avLst/>
          </a:prstGeom>
          <a:noFill/>
        </p:spPr>
        <p:txBody>
          <a:bodyPr wrap="square" rtlCol="0">
            <a:spAutoFit/>
          </a:bodyPr>
          <a:lstStyle/>
          <a:p>
            <a:pPr lvl="0" algn="ctr"/>
            <a:r>
              <a:rPr lang="vi-VN" sz="5400" b="1" dirty="0">
                <a:solidFill>
                  <a:prstClr val="black"/>
                </a:solidFill>
                <a:latin typeface="Calibri" panose="020F0502020204030204" pitchFamily="34" charset="0"/>
                <a:ea typeface="Calibri" panose="020F0502020204030204" pitchFamily="34" charset="0"/>
                <a:cs typeface="Calibri" panose="020F0502020204030204" pitchFamily="34" charset="0"/>
              </a:rPr>
              <a:t>Bước 2: Trình bày trước lớp những việc em đã thực hiện được.</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5010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501F99D-0128-5909-9216-2752CDE95560}"/>
              </a:ext>
            </a:extLst>
          </p:cNvPr>
          <p:cNvGraphicFramePr>
            <a:graphicFrameLocks noGrp="1"/>
          </p:cNvGraphicFramePr>
          <p:nvPr>
            <p:extLst>
              <p:ext uri="{D42A27DB-BD31-4B8C-83A1-F6EECF244321}">
                <p14:modId xmlns:p14="http://schemas.microsoft.com/office/powerpoint/2010/main" val="2090273670"/>
              </p:ext>
            </p:extLst>
          </p:nvPr>
        </p:nvGraphicFramePr>
        <p:xfrm>
          <a:off x="828261" y="715616"/>
          <a:ext cx="10515600" cy="5710483"/>
        </p:xfrm>
        <a:graphic>
          <a:graphicData uri="http://schemas.openxmlformats.org/drawingml/2006/table">
            <a:tbl>
              <a:tblPr/>
              <a:tblGrid>
                <a:gridCol w="2948609">
                  <a:extLst>
                    <a:ext uri="{9D8B030D-6E8A-4147-A177-3AD203B41FA5}">
                      <a16:colId xmlns:a16="http://schemas.microsoft.com/office/drawing/2014/main" val="3860933560"/>
                    </a:ext>
                  </a:extLst>
                </a:gridCol>
                <a:gridCol w="4572000">
                  <a:extLst>
                    <a:ext uri="{9D8B030D-6E8A-4147-A177-3AD203B41FA5}">
                      <a16:colId xmlns:a16="http://schemas.microsoft.com/office/drawing/2014/main" val="2567015191"/>
                    </a:ext>
                  </a:extLst>
                </a:gridCol>
                <a:gridCol w="2994991">
                  <a:extLst>
                    <a:ext uri="{9D8B030D-6E8A-4147-A177-3AD203B41FA5}">
                      <a16:colId xmlns:a16="http://schemas.microsoft.com/office/drawing/2014/main" val="506014356"/>
                    </a:ext>
                  </a:extLst>
                </a:gridCol>
              </a:tblGrid>
              <a:tr h="970421">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Ý </a:t>
                      </a:r>
                      <a:r>
                        <a:rPr lang="en-US" sz="2400" b="1" dirty="0" err="1">
                          <a:solidFill>
                            <a:srgbClr val="000000"/>
                          </a:solidFill>
                          <a:effectLst/>
                          <a:latin typeface="Cambria" panose="02040503050406030204" pitchFamily="18" charset="0"/>
                          <a:ea typeface="Cambria" panose="02040503050406030204" pitchFamily="18" charset="0"/>
                        </a:rPr>
                        <a:t>nghĩa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Mức độ thực hiện (Tốt, đạt, chưa đạt)</a:t>
                      </a:r>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9703488"/>
                  </a:ext>
                </a:extLst>
              </a:tr>
              <a:tr h="1455631">
                <a:tc>
                  <a:txBody>
                    <a:bodyPr/>
                    <a:lstStyle/>
                    <a:p>
                      <a:pPr algn="ctr"/>
                      <a:r>
                        <a:rPr lang="en-US" sz="2400">
                          <a:solidFill>
                            <a:srgbClr val="000000"/>
                          </a:solidFill>
                          <a:effectLst/>
                          <a:latin typeface="Cambria" panose="02040503050406030204" pitchFamily="18" charset="0"/>
                          <a:ea typeface="Cambria" panose="02040503050406030204" pitchFamily="18" charset="0"/>
                        </a:rPr>
                        <a:t>1. Sử dụng cẩn thận các đồ dùng, thiết bị trong các gia đình, không làm hỏng hay đổ vỡ.</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Góp phần làm giảm rác thải ra môi trường, tiết kiệm được tiền của gia đình, tài nguyên thiên nhiên.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Tốt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5758037"/>
                  </a:ext>
                </a:extLst>
              </a:tr>
              <a:tr h="970421">
                <a:tc>
                  <a:txBody>
                    <a:bodyPr/>
                    <a:lstStyle/>
                    <a:p>
                      <a:pPr algn="ctr"/>
                      <a:r>
                        <a:rPr lang="en-US" sz="2400">
                          <a:solidFill>
                            <a:srgbClr val="000000"/>
                          </a:solidFill>
                          <a:effectLst/>
                          <a:latin typeface="Cambria" panose="02040503050406030204" pitchFamily="18" charset="0"/>
                          <a:ea typeface="Cambria" panose="02040503050406030204" pitchFamily="18" charset="0"/>
                        </a:rPr>
                        <a:t>2. Trồng cây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Giúp nguồn tài nguyên môi trường trở nên xanh tốt, phong phú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Đạt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0084934"/>
                  </a:ext>
                </a:extLst>
              </a:tr>
              <a:tr h="1940841">
                <a:tc>
                  <a:txBody>
                    <a:bodyPr/>
                    <a:lstStyle/>
                    <a:p>
                      <a:pPr algn="ctr"/>
                      <a:r>
                        <a:rPr lang="en-US" sz="2400">
                          <a:solidFill>
                            <a:srgbClr val="000000"/>
                          </a:solidFill>
                          <a:effectLst/>
                          <a:latin typeface="Cambria" panose="02040503050406030204" pitchFamily="18" charset="0"/>
                          <a:ea typeface="Cambria" panose="02040503050406030204" pitchFamily="18" charset="0"/>
                        </a:rPr>
                        <a:t>3. Sử dụng các vật liệu từ thiên nhiên (túi vải, túi giấy, phân vi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Góp phần giảm thiểu việc sử dụng túi nilon thải ra môi trường khi không phân hủy được làm ảnh hưởn đến môi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Tốt</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9685012"/>
                  </a:ext>
                </a:extLst>
              </a:tr>
            </a:tbl>
          </a:graphicData>
        </a:graphic>
      </p:graphicFrame>
    </p:spTree>
    <p:extLst>
      <p:ext uri="{BB962C8B-B14F-4D97-AF65-F5344CB8AC3E}">
        <p14:creationId xmlns:p14="http://schemas.microsoft.com/office/powerpoint/2010/main" val="1477281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1083</TotalTime>
  <Words>395</Words>
  <Application>Microsoft Office PowerPoint</Application>
  <PresentationFormat>Widescreen</PresentationFormat>
  <Paragraphs>28</Paragraphs>
  <Slides>20</Slides>
  <Notes>2</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Aptos</vt:lpstr>
      <vt:lpstr>Aptos Display</vt:lpstr>
      <vt:lpstr>Arial</vt:lpstr>
      <vt:lpstr>Calibri</vt:lpstr>
      <vt:lpstr>Cambria</vt:lpstr>
      <vt:lpstr>Wingdings</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70</cp:revision>
  <dcterms:created xsi:type="dcterms:W3CDTF">2023-12-23T08:06:36Z</dcterms:created>
  <dcterms:modified xsi:type="dcterms:W3CDTF">2025-04-04T04:51:58Z</dcterms:modified>
  <cp:category>9Slide.vn</cp:category>
</cp:coreProperties>
</file>