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87" r:id="rId3"/>
    <p:sldId id="288" r:id="rId4"/>
    <p:sldId id="279" r:id="rId5"/>
    <p:sldId id="289" r:id="rId6"/>
    <p:sldId id="285" r:id="rId7"/>
    <p:sldId id="292" r:id="rId8"/>
    <p:sldId id="291" r:id="rId9"/>
    <p:sldId id="293" r:id="rId10"/>
    <p:sldId id="294" r:id="rId11"/>
    <p:sldId id="271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J14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5627" y="3537752"/>
            <a:ext cx="6477000" cy="1073421"/>
          </a:xfrm>
          <a:prstGeom prst="rect">
            <a:avLst/>
          </a:prstGeom>
        </p:spPr>
        <p:txBody>
          <a:bodyPr wrap="none" lIns="121917" tIns="60958" rIns="121917" bIns="60958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9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9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9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9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9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endParaRPr lang="en-US" sz="59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5574" y="2199649"/>
            <a:ext cx="7505205" cy="3749633"/>
          </a:xfrm>
          <a:prstGeom prst="rect">
            <a:avLst/>
          </a:prstGeom>
        </p:spPr>
        <p:txBody>
          <a:bodyPr spcFirstLastPara="1" wrap="none" lIns="121917" tIns="60958" rIns="121917" bIns="60958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</a:t>
            </a:r>
          </a:p>
        </p:txBody>
      </p:sp>
    </p:spTree>
    <p:extLst>
      <p:ext uri="{BB962C8B-B14F-4D97-AF65-F5344CB8AC3E}">
        <p14:creationId xmlns:p14="http://schemas.microsoft.com/office/powerpoint/2010/main" val="14903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131315" y="81938"/>
            <a:ext cx="11751733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Thứ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vi-VN" altLang="en-US" sz="2700" b="1" dirty="0">
                <a:solidFill>
                  <a:srgbClr val="000066"/>
                </a:solidFill>
                <a:latin typeface="Times New Roman" pitchFamily="18" charset="0"/>
              </a:rPr>
              <a:t>năm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02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tháng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3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năm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2023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thuật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đề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NGÔI TRƯỜNG HẠNH PHÚC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vẽ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tiếp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nhau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 Box 189"/>
          <p:cNvSpPr txBox="1">
            <a:spLocks noChangeArrowheads="1"/>
          </p:cNvSpPr>
          <p:nvPr/>
        </p:nvSpPr>
        <p:spPr bwMode="auto">
          <a:xfrm>
            <a:off x="210828" y="2325525"/>
            <a:ext cx="11785600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1. KHỞI ĐỘNG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2. KHÁM PHÁ</a:t>
            </a:r>
          </a:p>
        </p:txBody>
      </p:sp>
      <p:sp>
        <p:nvSpPr>
          <p:cNvPr id="7" name="Text Box 189"/>
          <p:cNvSpPr txBox="1">
            <a:spLocks noChangeArrowheads="1"/>
          </p:cNvSpPr>
          <p:nvPr/>
        </p:nvSpPr>
        <p:spPr bwMode="auto">
          <a:xfrm>
            <a:off x="198607" y="3269373"/>
            <a:ext cx="11785600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3. LUYỆN TẬP – THỰC HÀNH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D232-51C3-4955-B7FB-92EF1BD0FD38}"/>
              </a:ext>
            </a:extLst>
          </p:cNvPr>
          <p:cNvSpPr/>
          <p:nvPr/>
        </p:nvSpPr>
        <p:spPr>
          <a:xfrm>
            <a:off x="1037357" y="4041032"/>
            <a:ext cx="101325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ý tưởng điều chỉnh như thế nào để sản phẩm hoàn thiện hơn?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42A1B-6011-449B-892E-17D9D13C4ADA}"/>
              </a:ext>
            </a:extLst>
          </p:cNvPr>
          <p:cNvSpPr/>
          <p:nvPr/>
        </p:nvSpPr>
        <p:spPr>
          <a:xfrm>
            <a:off x="2485996" y="204555"/>
            <a:ext cx="7813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4. PHÂN TÍCH - ĐÁNH GIÁ: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F2609-0C6F-44A9-B3CE-A70F1778EF1E}"/>
              </a:ext>
            </a:extLst>
          </p:cNvPr>
          <p:cNvSpPr/>
          <p:nvPr/>
        </p:nvSpPr>
        <p:spPr>
          <a:xfrm>
            <a:off x="-17232" y="743363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luận: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D232-51C3-4955-B7FB-92EF1BD0FD38}"/>
              </a:ext>
            </a:extLst>
          </p:cNvPr>
          <p:cNvSpPr/>
          <p:nvPr/>
        </p:nvSpPr>
        <p:spPr>
          <a:xfrm>
            <a:off x="1210962" y="1241848"/>
            <a:ext cx="10132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ý tưởng điều chỉnh như thế nào để sản phẩm hoàn thiện hơn?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131315" y="81938"/>
            <a:ext cx="11751733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Thứ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vi-VN" altLang="en-US" sz="2700" b="1" dirty="0">
                <a:solidFill>
                  <a:srgbClr val="000066"/>
                </a:solidFill>
                <a:latin typeface="Times New Roman" pitchFamily="18" charset="0"/>
              </a:rPr>
              <a:t>năm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02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tháng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3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năm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2023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thuật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đề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NGÔI TRƯỜNG HẠNH PHÚC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vẽ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tiếp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nhau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 Box 189"/>
          <p:cNvSpPr txBox="1">
            <a:spLocks noChangeArrowheads="1"/>
          </p:cNvSpPr>
          <p:nvPr/>
        </p:nvSpPr>
        <p:spPr bwMode="auto">
          <a:xfrm>
            <a:off x="210828" y="2325525"/>
            <a:ext cx="11785600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1. KHỞI ĐỘNG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2. KHÁM PHÁ</a:t>
            </a:r>
          </a:p>
        </p:txBody>
      </p:sp>
      <p:sp>
        <p:nvSpPr>
          <p:cNvPr id="7" name="Text Box 189"/>
          <p:cNvSpPr txBox="1">
            <a:spLocks noChangeArrowheads="1"/>
          </p:cNvSpPr>
          <p:nvPr/>
        </p:nvSpPr>
        <p:spPr bwMode="auto">
          <a:xfrm>
            <a:off x="198607" y="3269373"/>
            <a:ext cx="11785600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3. LUYỆN TẬP – THỰC HÀNH</a:t>
            </a:r>
          </a:p>
        </p:txBody>
      </p:sp>
      <p:sp>
        <p:nvSpPr>
          <p:cNvPr id="8" name="Text Box 189"/>
          <p:cNvSpPr txBox="1">
            <a:spLocks noChangeArrowheads="1"/>
          </p:cNvSpPr>
          <p:nvPr/>
        </p:nvSpPr>
        <p:spPr bwMode="auto">
          <a:xfrm>
            <a:off x="222608" y="3726390"/>
            <a:ext cx="11785600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4. </a:t>
            </a:r>
            <a:r>
              <a:rPr lang="vi-VN" altLang="en-US" sz="2100" b="1" dirty="0">
                <a:solidFill>
                  <a:srgbClr val="000066"/>
                </a:solidFill>
                <a:latin typeface="Times New Roman" pitchFamily="18" charset="0"/>
              </a:rPr>
              <a:t>VẬN DỤNG</a:t>
            </a:r>
            <a:endParaRPr lang="en-US" altLang="en-US" sz="21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" name="Text Box 189"/>
          <p:cNvSpPr txBox="1">
            <a:spLocks noChangeArrowheads="1"/>
          </p:cNvSpPr>
          <p:nvPr/>
        </p:nvSpPr>
        <p:spPr bwMode="auto">
          <a:xfrm>
            <a:off x="291032" y="4215422"/>
            <a:ext cx="1074708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sẽ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gì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bức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này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131315" y="81937"/>
            <a:ext cx="11751733" cy="20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thuật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đề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NGÔI TRƯỜNG HẠNH PHÚC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vẽ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tiếp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nhau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 Box 189"/>
          <p:cNvSpPr txBox="1">
            <a:spLocks noChangeArrowheads="1"/>
          </p:cNvSpPr>
          <p:nvPr/>
        </p:nvSpPr>
        <p:spPr bwMode="auto">
          <a:xfrm>
            <a:off x="131315" y="3835400"/>
            <a:ext cx="11785600" cy="5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1.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505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131315" y="81937"/>
            <a:ext cx="11751733" cy="20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smtClean="0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thuật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đề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NGÔI TRƯỜNG HẠNH PHÚC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vẽ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tiếp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nhau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 Box 189"/>
          <p:cNvSpPr txBox="1">
            <a:spLocks noChangeArrowheads="1"/>
          </p:cNvSpPr>
          <p:nvPr/>
        </p:nvSpPr>
        <p:spPr bwMode="auto">
          <a:xfrm>
            <a:off x="131315" y="3835400"/>
            <a:ext cx="1178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</a:rPr>
              <a:t>1. KHỞI ĐỘNG</a:t>
            </a:r>
          </a:p>
        </p:txBody>
      </p:sp>
      <p:sp>
        <p:nvSpPr>
          <p:cNvPr id="6" name="Text Box 189"/>
          <p:cNvSpPr txBox="1">
            <a:spLocks noChangeArrowheads="1"/>
          </p:cNvSpPr>
          <p:nvPr/>
        </p:nvSpPr>
        <p:spPr bwMode="auto">
          <a:xfrm>
            <a:off x="114381" y="4353243"/>
            <a:ext cx="1178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</a:rPr>
              <a:t>2. KHÁM PHÁ</a:t>
            </a:r>
          </a:p>
        </p:txBody>
      </p:sp>
    </p:spTree>
    <p:extLst>
      <p:ext uri="{BB962C8B-B14F-4D97-AF65-F5344CB8AC3E}">
        <p14:creationId xmlns:p14="http://schemas.microsoft.com/office/powerpoint/2010/main" val="15802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" y="893695"/>
            <a:ext cx="5029587" cy="5416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66" y="941362"/>
            <a:ext cx="5050401" cy="53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131315" y="81937"/>
            <a:ext cx="11751733" cy="20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thuật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đề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NGÔI TRƯỜNG HẠNH PHÚC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vẽ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tiếp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nhau</a:t>
            </a:r>
            <a:endParaRPr lang="en-US" altLang="en-US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 Box 189"/>
          <p:cNvSpPr txBox="1">
            <a:spLocks noChangeArrowheads="1"/>
          </p:cNvSpPr>
          <p:nvPr/>
        </p:nvSpPr>
        <p:spPr bwMode="auto">
          <a:xfrm>
            <a:off x="131315" y="3835400"/>
            <a:ext cx="1178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</a:rPr>
              <a:t>1. KHỞI ĐỘNG</a:t>
            </a:r>
          </a:p>
        </p:txBody>
      </p:sp>
      <p:sp>
        <p:nvSpPr>
          <p:cNvPr id="6" name="Text Box 189"/>
          <p:cNvSpPr txBox="1">
            <a:spLocks noChangeArrowheads="1"/>
          </p:cNvSpPr>
          <p:nvPr/>
        </p:nvSpPr>
        <p:spPr bwMode="auto">
          <a:xfrm>
            <a:off x="114381" y="4353243"/>
            <a:ext cx="1178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solidFill>
                  <a:srgbClr val="000066"/>
                </a:solidFill>
                <a:latin typeface="Times New Roman" pitchFamily="18" charset="0"/>
              </a:rPr>
              <a:t>2. KHÁM PHÁ</a:t>
            </a:r>
          </a:p>
        </p:txBody>
      </p:sp>
      <p:sp>
        <p:nvSpPr>
          <p:cNvPr id="7" name="Text Box 189"/>
          <p:cNvSpPr txBox="1">
            <a:spLocks noChangeArrowheads="1"/>
          </p:cNvSpPr>
          <p:nvPr/>
        </p:nvSpPr>
        <p:spPr bwMode="auto">
          <a:xfrm>
            <a:off x="114381" y="4845686"/>
            <a:ext cx="1178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3. KIẾN TẠO KIẾN THỨC KỸ NĂNG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96" y="1093174"/>
            <a:ext cx="2894344" cy="463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76" y="1093173"/>
            <a:ext cx="2899596" cy="46397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0" y="1093173"/>
            <a:ext cx="2669033" cy="4639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03" y="1093173"/>
            <a:ext cx="2729453" cy="4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33" y="976807"/>
            <a:ext cx="5675749" cy="49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39" y="639838"/>
            <a:ext cx="5561045" cy="55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131315" y="81938"/>
            <a:ext cx="11751733" cy="1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Thứ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vi-VN" altLang="en-US" sz="2700" b="1" dirty="0">
                <a:solidFill>
                  <a:srgbClr val="000066"/>
                </a:solidFill>
                <a:latin typeface="Times New Roman" pitchFamily="18" charset="0"/>
              </a:rPr>
              <a:t>năm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02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tháng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3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năm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2023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thuật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Chủ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đề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NGÔI TRƯỜNG HẠNH PHÚC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altLang="en-US" sz="27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altLang="en-US" sz="2700" b="1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vẽ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với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tiếp</a:t>
            </a:r>
            <a:r>
              <a:rPr lang="en-US" altLang="en-US" sz="27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000066"/>
                </a:solidFill>
                <a:latin typeface="Times New Roman" pitchFamily="18" charset="0"/>
              </a:rPr>
              <a:t>nhau</a:t>
            </a:r>
            <a:endParaRPr lang="en-US" altLang="en-US" sz="27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 Box 189"/>
          <p:cNvSpPr txBox="1">
            <a:spLocks noChangeArrowheads="1"/>
          </p:cNvSpPr>
          <p:nvPr/>
        </p:nvSpPr>
        <p:spPr bwMode="auto">
          <a:xfrm>
            <a:off x="210828" y="2325525"/>
            <a:ext cx="11785600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1. KHỞI ĐỘNG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2. KHÁM PHÁ</a:t>
            </a:r>
          </a:p>
        </p:txBody>
      </p:sp>
      <p:sp>
        <p:nvSpPr>
          <p:cNvPr id="7" name="Text Box 189"/>
          <p:cNvSpPr txBox="1">
            <a:spLocks noChangeArrowheads="1"/>
          </p:cNvSpPr>
          <p:nvPr/>
        </p:nvSpPr>
        <p:spPr bwMode="auto">
          <a:xfrm>
            <a:off x="198607" y="3269373"/>
            <a:ext cx="11785600" cy="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100" b="1" dirty="0">
                <a:solidFill>
                  <a:srgbClr val="000066"/>
                </a:solidFill>
                <a:latin typeface="Times New Roman" pitchFamily="18" charset="0"/>
              </a:rPr>
              <a:t>3. LUYỆN TẬP – THỰC HÀNH</a:t>
            </a:r>
          </a:p>
        </p:txBody>
      </p:sp>
      <p:sp>
        <p:nvSpPr>
          <p:cNvPr id="8" name="Text Box 189"/>
          <p:cNvSpPr txBox="1">
            <a:spLocks noChangeArrowheads="1"/>
          </p:cNvSpPr>
          <p:nvPr/>
        </p:nvSpPr>
        <p:spPr bwMode="auto">
          <a:xfrm>
            <a:off x="222607" y="3726390"/>
            <a:ext cx="11338021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Hãy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tự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do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vẽ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bức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tranh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tiếp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nhau</a:t>
            </a:r>
            <a:endParaRPr lang="en-US" altLang="en-US" sz="28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353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206</cp:revision>
  <dcterms:created xsi:type="dcterms:W3CDTF">2021-09-14T10:01:26Z</dcterms:created>
  <dcterms:modified xsi:type="dcterms:W3CDTF">2025-04-17T14:25:26Z</dcterms:modified>
</cp:coreProperties>
</file>