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74" r:id="rId5"/>
    <p:sldId id="262" r:id="rId6"/>
    <p:sldId id="258" r:id="rId7"/>
    <p:sldId id="263" r:id="rId8"/>
    <p:sldId id="278" r:id="rId9"/>
    <p:sldId id="291" r:id="rId10"/>
    <p:sldId id="276" r:id="rId11"/>
    <p:sldId id="270" r:id="rId12"/>
    <p:sldId id="268" r:id="rId13"/>
    <p:sldId id="280" r:id="rId14"/>
    <p:sldId id="272" r:id="rId15"/>
    <p:sldId id="281" r:id="rId16"/>
    <p:sldId id="282" r:id="rId17"/>
    <p:sldId id="283" r:id="rId18"/>
    <p:sldId id="285" r:id="rId19"/>
    <p:sldId id="287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445D3-E621-40F4-8771-743A0FF4048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9F457-EB55-489D-B51B-AF2A8C7B2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3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0C9B-E98E-0642-BE46-BE900FCD488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0C9B-E98E-0642-BE46-BE900FCD48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C0C9B-E98E-0642-BE46-BE900FCD48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326E8-20B5-4BA3-9C75-A544E3F12382}" type="datetimeFigureOut">
              <a:rPr lang="en-US" smtClean="0"/>
              <a:pPr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05A1-3F23-4BA3-BF6D-833C63ED1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7.png"/><Relationship Id="rId3" Type="http://schemas.openxmlformats.org/officeDocument/2006/relationships/image" Target="../media/image29.sv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28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svg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a675eb6fca534fb6d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6"/>
            <a:ext cx="9143999" cy="6859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2133600"/>
            <a:ext cx="7543800" cy="25808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baseline="0">
                <a:ln/>
                <a:solidFill>
                  <a:schemeClr val="tx2">
                    <a:lumMod val="75000"/>
                  </a:schemeClr>
                </a:solidFill>
              </a:rPr>
              <a:t>CHÀO MỪNG CÁC EM ĐẾN VỚI TIẾT HỌC NGÀY HÔM NAY</a:t>
            </a:r>
            <a:endParaRPr lang="en-US" sz="5400" b="1">
              <a:ln/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021" y="1167204"/>
            <a:ext cx="7169959" cy="45235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4100" y="2552700"/>
            <a:ext cx="5395800" cy="18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altLang="en-US" sz="28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GB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3719" y="4207974"/>
            <a:ext cx="1287540" cy="179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8774" y="4555636"/>
            <a:ext cx="1948071" cy="1445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783" y="4583719"/>
            <a:ext cx="2715565" cy="1417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7281" y="651455"/>
            <a:ext cx="1714301" cy="1723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7896" y="1877724"/>
            <a:ext cx="49695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Ghi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nhớ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5c45c5b6d7fa521fc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4114800"/>
            <a:ext cx="6629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3276600"/>
            <a:ext cx="6629400" cy="838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7a71add3be1be042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29737" cy="68595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52600" y="76200"/>
            <a:ext cx="53340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khảo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767B6-6E24-4C97-B07F-2DDD8E7BF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93731"/>
            <a:ext cx="6781800" cy="5803309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8630" y="609600"/>
            <a:ext cx="8370570" cy="59631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GB" alt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gợi </a:t>
            </a:r>
            <a:r>
              <a:rPr lang="en-GB" alt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0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ẽ tranh đề tài Phong cảnh quê hương_360p">
            <a:hlinkClick r:id="" action="ppaction://media"/>
            <a:extLst>
              <a:ext uri="{FF2B5EF4-FFF2-40B4-BE49-F238E27FC236}">
                <a16:creationId xmlns:a16="http://schemas.microsoft.com/office/drawing/2014/main" id="{7F334A1A-F7BD-4980-8BEE-0114B05EE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85750"/>
            <a:ext cx="7620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0FD8C5-AB52-4FC6-8549-3149B1AAB486}"/>
              </a:ext>
            </a:extLst>
          </p:cNvPr>
          <p:cNvSpPr txBox="1"/>
          <p:nvPr/>
        </p:nvSpPr>
        <p:spPr>
          <a:xfrm>
            <a:off x="647700" y="533400"/>
            <a:ext cx="7810500" cy="5693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457200" indent="-457200">
              <a:buFontTx/>
              <a:buChar char="-"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1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00454-8170-4562-B199-9EBE4C7CB012}"/>
              </a:ext>
            </a:extLst>
          </p:cNvPr>
          <p:cNvSpPr txBox="1"/>
          <p:nvPr/>
        </p:nvSpPr>
        <p:spPr>
          <a:xfrm>
            <a:off x="914400" y="701040"/>
            <a:ext cx="7315200" cy="98488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DE61-D862-4EC1-93B7-77B36512A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28800"/>
            <a:ext cx="6497478" cy="47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0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BD0B5B-8631-4069-81F2-E3EA457349A4}"/>
              </a:ext>
            </a:extLst>
          </p:cNvPr>
          <p:cNvSpPr txBox="1"/>
          <p:nvPr/>
        </p:nvSpPr>
        <p:spPr>
          <a:xfrm>
            <a:off x="838200" y="838200"/>
            <a:ext cx="7467600" cy="48320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668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021" y="1167204"/>
            <a:ext cx="7169959" cy="45235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4100" y="2552700"/>
            <a:ext cx="5395800" cy="13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phong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thức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tình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cảm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con ng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ời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đình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quê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h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đất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n</a:t>
            </a:r>
            <a:r>
              <a:rPr lang="vi-VN" sz="2000" i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ớc</a:t>
            </a:r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3719" y="4207974"/>
            <a:ext cx="1287540" cy="17927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8774" y="4555636"/>
            <a:ext cx="1948071" cy="14451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8783" y="4583719"/>
            <a:ext cx="2715565" cy="1417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7281" y="651455"/>
            <a:ext cx="1714301" cy="17237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7896" y="1877724"/>
            <a:ext cx="49695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Tóm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tắt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0361" y="1434160"/>
            <a:ext cx="3684201" cy="52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2500" b="1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514350" y="2292045"/>
            <a:ext cx="2222560" cy="2352093"/>
            <a:chOff x="0" y="0"/>
            <a:chExt cx="15040163" cy="15916723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6388014" y="2292045"/>
            <a:ext cx="2222560" cy="2352093"/>
            <a:chOff x="0" y="0"/>
            <a:chExt cx="15040163" cy="15916723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15047908" cy="15923210"/>
            </a:xfrm>
            <a:custGeom>
              <a:avLst/>
              <a:gdLst/>
              <a:ahLst/>
              <a:cxnLst/>
              <a:rect l="l" t="t" r="r" b="b"/>
              <a:pathLst>
                <a:path w="15047908" h="1592321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496145" y="2853420"/>
            <a:ext cx="2005153" cy="13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0462" y="2995853"/>
            <a:ext cx="2005153" cy="866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73E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endParaRPr lang="en-US" sz="2000" dirty="0">
              <a:solidFill>
                <a:srgbClr val="37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0340" y="4717536"/>
            <a:ext cx="951818" cy="13253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820" y="4995307"/>
            <a:ext cx="2007490" cy="10475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855" y="4717536"/>
            <a:ext cx="951818" cy="132531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1188" y="4974547"/>
            <a:ext cx="1440117" cy="106830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335" y="4995307"/>
            <a:ext cx="2007490" cy="10475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328" y="4717536"/>
            <a:ext cx="951818" cy="132531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245328" y="420489"/>
            <a:ext cx="8653346" cy="341511"/>
            <a:chOff x="0" y="0"/>
            <a:chExt cx="28042220" cy="179204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a66817f56769e28c767.jpg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3429000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lớp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cùng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lắng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nghe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theo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: “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Quê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hương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biết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bao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tươi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đẹp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4384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y2mate.com - Quê hương tươi đẹp hát mẫu  Âm nhạc lớp 1 Cùng học để phát triển năng lực  Hà Lực _320kbps">
            <a:hlinkClick r:id="" action="ppaction://media"/>
            <a:extLst>
              <a:ext uri="{FF2B5EF4-FFF2-40B4-BE49-F238E27FC236}">
                <a16:creationId xmlns:a16="http://schemas.microsoft.com/office/drawing/2014/main" id="{F870B0B7-4277-4F11-AFE0-B09B97CE1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100" y="515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2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40637" y="1462794"/>
            <a:ext cx="1657142" cy="2057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060704"/>
            <a:ext cx="9144000" cy="1940047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9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4625" y="1746129"/>
            <a:ext cx="5334751" cy="3365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32760" y="1630938"/>
            <a:ext cx="1711724" cy="172111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685917" y="420488"/>
            <a:ext cx="10515833" cy="672019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21395" y="5304073"/>
            <a:ext cx="4290189" cy="23323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3907" y="4212606"/>
            <a:ext cx="783873" cy="109146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0922" y="4424268"/>
            <a:ext cx="1186013" cy="8798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1534" y="690670"/>
            <a:ext cx="920932" cy="9259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679654" y="4751109"/>
            <a:ext cx="2388008" cy="343823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267683" y="2540349"/>
            <a:ext cx="4462184" cy="1373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7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19795" y="4253595"/>
            <a:ext cx="910072" cy="610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d4e20440178849d106.jpg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8200" y="3429000"/>
            <a:ext cx="7772400" cy="1371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3" name="Oval 2"/>
          <p:cNvSpPr/>
          <p:nvPr/>
        </p:nvSpPr>
        <p:spPr>
          <a:xfrm>
            <a:off x="228600" y="2280910"/>
            <a:ext cx="86868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Chủ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đề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1: Gia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vui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</a:rPr>
              <a:t>vẻ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524000"/>
            <a:ext cx="3505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MĨ THUẬT LỚP 4</a:t>
            </a: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720A65-9768-42B5-9161-6938D8C9049E}"/>
              </a:ext>
            </a:extLst>
          </p:cNvPr>
          <p:cNvSpPr txBox="1"/>
          <p:nvPr/>
        </p:nvSpPr>
        <p:spPr>
          <a:xfrm>
            <a:off x="609600" y="685800"/>
            <a:ext cx="8305800" cy="52014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23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" y="235475"/>
            <a:ext cx="842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y2mate.com - XIN CHAO VIET NAM  DU LỊCH XUYEN VIET  PHIÊN BẢN FLYCAM  HELLO VIET NAM_360p">
            <a:hlinkClick r:id="" action="ppaction://media"/>
            <a:extLst>
              <a:ext uri="{FF2B5EF4-FFF2-40B4-BE49-F238E27FC236}">
                <a16:creationId xmlns:a16="http://schemas.microsoft.com/office/drawing/2014/main" id="{A949B6D8-72E5-47C3-B17A-77471410E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" y="1600200"/>
            <a:ext cx="7658100" cy="43076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8630" y="609600"/>
            <a:ext cx="8370570" cy="4770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GB" alt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gợi mở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9080" y="227162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609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u="sng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05E47-06CB-4D11-B890-313A67801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56080"/>
            <a:ext cx="6207734" cy="45720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8630" y="609600"/>
            <a:ext cx="8370570" cy="55656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GB" alt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gợi </a:t>
            </a:r>
            <a:r>
              <a:rPr lang="en-GB" alt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2p )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GB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120"/>
              </a:lnSpc>
              <a:spcBef>
                <a:spcPct val="0"/>
              </a:spcBef>
            </a:pPr>
            <a:endParaRPr lang="en-GB" altLang="en-US" sz="2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2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/>
          <p:cNvSpPr txBox="1"/>
          <p:nvPr/>
        </p:nvSpPr>
        <p:spPr>
          <a:xfrm>
            <a:off x="3098162" y="2845123"/>
            <a:ext cx="3607437" cy="364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phong</a:t>
            </a:r>
            <a:r>
              <a:rPr lang="en-GB" alt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373E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339026">
            <a:off x="2958422" y="2391657"/>
            <a:ext cx="1051362" cy="29701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51077">
            <a:off x="2048254" y="3377181"/>
            <a:ext cx="1791401" cy="506071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0107">
            <a:off x="7927939" y="4341665"/>
            <a:ext cx="1149488" cy="1600553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38104" flipH="1">
            <a:off x="5412040" y="3384720"/>
            <a:ext cx="1417155" cy="40034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614">
            <a:off x="38292" y="4806259"/>
            <a:ext cx="909743" cy="112693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4705" y="1457150"/>
            <a:ext cx="264654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1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phác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xác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cục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chung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bức</a:t>
            </a:r>
            <a:r>
              <a:rPr lang="en-GB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2043" y="4141124"/>
            <a:ext cx="239760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300"/>
              </a:spcAft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3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kông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ở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ở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gần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3914" y="3850317"/>
            <a:ext cx="255209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rõ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ảnh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thiện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bức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A0B74BE2-7CD3-4F4E-B9A9-A4D6CA772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36200" flipH="1">
            <a:off x="5094082" y="2145798"/>
            <a:ext cx="1417155" cy="4003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560894-C55D-400E-A58E-326C23FE9371}"/>
              </a:ext>
            </a:extLst>
          </p:cNvPr>
          <p:cNvSpPr/>
          <p:nvPr/>
        </p:nvSpPr>
        <p:spPr>
          <a:xfrm>
            <a:off x="6357820" y="1086083"/>
            <a:ext cx="2530557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en-US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2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thêm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cảnh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vật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GB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</a:t>
            </a:r>
            <a:r>
              <a:rPr lang="en-US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ức</a:t>
            </a:r>
            <a:r>
              <a:rPr lang="en-US" alt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tranh</a:t>
            </a:r>
            <a:r>
              <a:rPr lang="en-US" i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470</TotalTime>
  <Words>762</Words>
  <Application>Microsoft Office PowerPoint</Application>
  <PresentationFormat>On-screen Show (4:3)</PresentationFormat>
  <Paragraphs>82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DengXian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123</dc:creator>
  <cp:lastModifiedBy>PHAM THI LAN  ANH</cp:lastModifiedBy>
  <cp:revision>58</cp:revision>
  <dcterms:created xsi:type="dcterms:W3CDTF">2021-11-01T12:12:11Z</dcterms:created>
  <dcterms:modified xsi:type="dcterms:W3CDTF">2023-08-07T06:29:35Z</dcterms:modified>
</cp:coreProperties>
</file>